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1"/>
  </p:notesMasterIdLst>
  <p:sldIdLst>
    <p:sldId id="256" r:id="rId2"/>
    <p:sldId id="276" r:id="rId3"/>
    <p:sldId id="257" r:id="rId4"/>
    <p:sldId id="277" r:id="rId5"/>
    <p:sldId id="260" r:id="rId6"/>
    <p:sldId id="261" r:id="rId7"/>
    <p:sldId id="262" r:id="rId8"/>
    <p:sldId id="278" r:id="rId9"/>
    <p:sldId id="264" r:id="rId10"/>
    <p:sldId id="265" r:id="rId11"/>
    <p:sldId id="269" r:id="rId12"/>
    <p:sldId id="271" r:id="rId13"/>
    <p:sldId id="279" r:id="rId14"/>
    <p:sldId id="280" r:id="rId15"/>
    <p:sldId id="281" r:id="rId16"/>
    <p:sldId id="282" r:id="rId17"/>
    <p:sldId id="268" r:id="rId18"/>
    <p:sldId id="263" r:id="rId19"/>
    <p:sldId id="259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0AE1BB-2243-4B66-BEEF-C4F0A97C0408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DFF33ADC-957D-4814-817D-19FAF2EB4E89}">
      <dgm:prSet phldrT="[Szöveg]"/>
      <dgm:spPr/>
      <dgm:t>
        <a:bodyPr/>
        <a:lstStyle/>
        <a:p>
          <a:r>
            <a:rPr lang="hu-HU" dirty="0"/>
            <a:t>Jó szervező</a:t>
          </a:r>
        </a:p>
      </dgm:t>
    </dgm:pt>
    <dgm:pt modelId="{7B68F2DD-7BE8-4F0D-AC0E-220375C26DD1}" type="parTrans" cxnId="{A7A01052-4825-4938-B083-A416A324B3D0}">
      <dgm:prSet/>
      <dgm:spPr/>
      <dgm:t>
        <a:bodyPr/>
        <a:lstStyle/>
        <a:p>
          <a:endParaRPr lang="hu-HU"/>
        </a:p>
      </dgm:t>
    </dgm:pt>
    <dgm:pt modelId="{3315840B-F355-4B88-96CB-293C8DAAA19A}" type="sibTrans" cxnId="{A7A01052-4825-4938-B083-A416A324B3D0}">
      <dgm:prSet/>
      <dgm:spPr/>
      <dgm:t>
        <a:bodyPr/>
        <a:lstStyle/>
        <a:p>
          <a:endParaRPr lang="hu-HU"/>
        </a:p>
      </dgm:t>
    </dgm:pt>
    <dgm:pt modelId="{6A0AF449-F145-4501-BBAA-4D50BA1B1792}">
      <dgm:prSet phldrT="[Szöveg]" custT="1"/>
      <dgm:spPr/>
      <dgm:t>
        <a:bodyPr/>
        <a:lstStyle/>
        <a:p>
          <a:r>
            <a:rPr lang="hu-HU" sz="1600" dirty="0"/>
            <a:t>Belső motiváció</a:t>
          </a:r>
        </a:p>
      </dgm:t>
    </dgm:pt>
    <dgm:pt modelId="{946B4DDF-E77A-401A-95CD-293614A72B60}" type="parTrans" cxnId="{5B921923-56BE-4A56-BAF9-9966B657EA7F}">
      <dgm:prSet/>
      <dgm:spPr/>
      <dgm:t>
        <a:bodyPr/>
        <a:lstStyle/>
        <a:p>
          <a:endParaRPr lang="hu-HU"/>
        </a:p>
      </dgm:t>
    </dgm:pt>
    <dgm:pt modelId="{597B47F5-63D8-4F23-B513-7F8D7B746E8B}" type="sibTrans" cxnId="{5B921923-56BE-4A56-BAF9-9966B657EA7F}">
      <dgm:prSet/>
      <dgm:spPr/>
      <dgm:t>
        <a:bodyPr/>
        <a:lstStyle/>
        <a:p>
          <a:endParaRPr lang="hu-HU"/>
        </a:p>
      </dgm:t>
    </dgm:pt>
    <dgm:pt modelId="{F0CDBE2B-F92A-403D-9F27-CD359190C8EB}">
      <dgm:prSet phldrT="[Szöveg]" custT="1"/>
      <dgm:spPr/>
      <dgm:t>
        <a:bodyPr/>
        <a:lstStyle/>
        <a:p>
          <a:r>
            <a:rPr lang="hu-HU" sz="1400" dirty="0"/>
            <a:t>Probléma</a:t>
          </a:r>
        </a:p>
        <a:p>
          <a:r>
            <a:rPr lang="hu-HU" sz="1400" dirty="0"/>
            <a:t>megoldó</a:t>
          </a:r>
        </a:p>
      </dgm:t>
    </dgm:pt>
    <dgm:pt modelId="{F736357E-AAE8-4271-B54F-18B7FD0F6E61}" type="parTrans" cxnId="{0D88A91D-6156-4384-80A3-8AE43A8914ED}">
      <dgm:prSet/>
      <dgm:spPr/>
      <dgm:t>
        <a:bodyPr/>
        <a:lstStyle/>
        <a:p>
          <a:endParaRPr lang="hu-HU"/>
        </a:p>
      </dgm:t>
    </dgm:pt>
    <dgm:pt modelId="{951E965F-642A-443C-B1B1-E00EB126E305}" type="sibTrans" cxnId="{0D88A91D-6156-4384-80A3-8AE43A8914ED}">
      <dgm:prSet/>
      <dgm:spPr/>
      <dgm:t>
        <a:bodyPr/>
        <a:lstStyle/>
        <a:p>
          <a:endParaRPr lang="hu-HU"/>
        </a:p>
      </dgm:t>
    </dgm:pt>
    <dgm:pt modelId="{B44BADD2-AF86-4875-8CD9-731C44DA89C5}">
      <dgm:prSet phldrT="[Szöveg]" custT="1"/>
      <dgm:spPr/>
      <dgm:t>
        <a:bodyPr/>
        <a:lstStyle/>
        <a:p>
          <a:r>
            <a:rPr lang="hu-HU" sz="1500" dirty="0"/>
            <a:t>Megfelelő szakemberek</a:t>
          </a:r>
        </a:p>
      </dgm:t>
    </dgm:pt>
    <dgm:pt modelId="{F3CB5E85-1880-4164-9F95-D48273CEF648}" type="parTrans" cxnId="{2E55CBCD-7C9D-4BC7-8BD2-86B945DE53C4}">
      <dgm:prSet/>
      <dgm:spPr/>
      <dgm:t>
        <a:bodyPr/>
        <a:lstStyle/>
        <a:p>
          <a:endParaRPr lang="hu-HU"/>
        </a:p>
      </dgm:t>
    </dgm:pt>
    <dgm:pt modelId="{7239BE0D-59D8-4CA0-9107-DE47AACB27A8}" type="sibTrans" cxnId="{2E55CBCD-7C9D-4BC7-8BD2-86B945DE53C4}">
      <dgm:prSet/>
      <dgm:spPr/>
      <dgm:t>
        <a:bodyPr/>
        <a:lstStyle/>
        <a:p>
          <a:endParaRPr lang="hu-HU"/>
        </a:p>
      </dgm:t>
    </dgm:pt>
    <dgm:pt modelId="{A698B065-D267-4BE2-B974-080600F951A5}">
      <dgm:prSet phldrT="[Szöveg]" custT="1"/>
      <dgm:spPr/>
      <dgm:t>
        <a:bodyPr/>
        <a:lstStyle/>
        <a:p>
          <a:r>
            <a:rPr lang="hu-HU" sz="1600" dirty="0"/>
            <a:t>Szakmai tekintély</a:t>
          </a:r>
        </a:p>
      </dgm:t>
    </dgm:pt>
    <dgm:pt modelId="{7B18545F-50EF-4CF4-920F-28F77ABAED01}" type="parTrans" cxnId="{D1864916-AF1F-45D1-9E30-8F4E23EAF5E5}">
      <dgm:prSet/>
      <dgm:spPr/>
      <dgm:t>
        <a:bodyPr/>
        <a:lstStyle/>
        <a:p>
          <a:endParaRPr lang="hu-HU"/>
        </a:p>
      </dgm:t>
    </dgm:pt>
    <dgm:pt modelId="{B7E7A320-7A64-47F5-B915-A530F5DBA830}" type="sibTrans" cxnId="{D1864916-AF1F-45D1-9E30-8F4E23EAF5E5}">
      <dgm:prSet/>
      <dgm:spPr/>
      <dgm:t>
        <a:bodyPr/>
        <a:lstStyle/>
        <a:p>
          <a:endParaRPr lang="hu-HU"/>
        </a:p>
      </dgm:t>
    </dgm:pt>
    <dgm:pt modelId="{E9CAF110-B69C-4E1D-A658-2F22B1AF52B6}">
      <dgm:prSet phldrT="[Szöveg]" custT="1"/>
      <dgm:spPr/>
      <dgm:t>
        <a:bodyPr/>
        <a:lstStyle/>
        <a:p>
          <a:r>
            <a:rPr lang="hu-HU" sz="1600" dirty="0"/>
            <a:t>Kapcsolati tőke</a:t>
          </a:r>
        </a:p>
      </dgm:t>
    </dgm:pt>
    <dgm:pt modelId="{77A907C9-A4C4-4935-B755-91DFD546E612}" type="parTrans" cxnId="{92AD61A3-F430-4E65-B9C7-12CF1673FFC6}">
      <dgm:prSet/>
      <dgm:spPr/>
      <dgm:t>
        <a:bodyPr/>
        <a:lstStyle/>
        <a:p>
          <a:endParaRPr lang="hu-HU"/>
        </a:p>
      </dgm:t>
    </dgm:pt>
    <dgm:pt modelId="{CC04A4AC-A665-4035-872D-5B15C33671B4}" type="sibTrans" cxnId="{92AD61A3-F430-4E65-B9C7-12CF1673FFC6}">
      <dgm:prSet/>
      <dgm:spPr/>
      <dgm:t>
        <a:bodyPr/>
        <a:lstStyle/>
        <a:p>
          <a:endParaRPr lang="hu-HU"/>
        </a:p>
      </dgm:t>
    </dgm:pt>
    <dgm:pt modelId="{6D58487A-339C-416C-8BA2-96CE785143C5}" type="pres">
      <dgm:prSet presAssocID="{D20AE1BB-2243-4B66-BEEF-C4F0A97C040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328A93B-B733-4AA5-83D4-E3CA5C68D6D1}" type="pres">
      <dgm:prSet presAssocID="{DFF33ADC-957D-4814-817D-19FAF2EB4E89}" presName="centerShape" presStyleLbl="node0" presStyleIdx="0" presStyleCnt="1"/>
      <dgm:spPr/>
    </dgm:pt>
    <dgm:pt modelId="{35178523-010B-4A72-9FC6-339613E77D80}" type="pres">
      <dgm:prSet presAssocID="{6A0AF449-F145-4501-BBAA-4D50BA1B1792}" presName="node" presStyleLbl="node1" presStyleIdx="0" presStyleCnt="5">
        <dgm:presLayoutVars>
          <dgm:bulletEnabled val="1"/>
        </dgm:presLayoutVars>
      </dgm:prSet>
      <dgm:spPr/>
    </dgm:pt>
    <dgm:pt modelId="{DF42C9BF-1172-4708-98B4-0AE9A621F0C9}" type="pres">
      <dgm:prSet presAssocID="{6A0AF449-F145-4501-BBAA-4D50BA1B1792}" presName="dummy" presStyleCnt="0"/>
      <dgm:spPr/>
    </dgm:pt>
    <dgm:pt modelId="{1674E634-844C-4D54-9763-253A31BE3939}" type="pres">
      <dgm:prSet presAssocID="{597B47F5-63D8-4F23-B513-7F8D7B746E8B}" presName="sibTrans" presStyleLbl="sibTrans2D1" presStyleIdx="0" presStyleCnt="5"/>
      <dgm:spPr/>
    </dgm:pt>
    <dgm:pt modelId="{74B905D6-4A50-41E8-B480-B4D3D38943D3}" type="pres">
      <dgm:prSet presAssocID="{E9CAF110-B69C-4E1D-A658-2F22B1AF52B6}" presName="node" presStyleLbl="node1" presStyleIdx="1" presStyleCnt="5">
        <dgm:presLayoutVars>
          <dgm:bulletEnabled val="1"/>
        </dgm:presLayoutVars>
      </dgm:prSet>
      <dgm:spPr/>
    </dgm:pt>
    <dgm:pt modelId="{37430257-19E6-4BC4-AAF9-BE35955E56C1}" type="pres">
      <dgm:prSet presAssocID="{E9CAF110-B69C-4E1D-A658-2F22B1AF52B6}" presName="dummy" presStyleCnt="0"/>
      <dgm:spPr/>
    </dgm:pt>
    <dgm:pt modelId="{F16C50D0-5EEF-4D9F-8C41-E6674AF5AF9B}" type="pres">
      <dgm:prSet presAssocID="{CC04A4AC-A665-4035-872D-5B15C33671B4}" presName="sibTrans" presStyleLbl="sibTrans2D1" presStyleIdx="1" presStyleCnt="5"/>
      <dgm:spPr/>
    </dgm:pt>
    <dgm:pt modelId="{FF75DAB0-47D2-456A-996C-3B43689C4341}" type="pres">
      <dgm:prSet presAssocID="{F0CDBE2B-F92A-403D-9F27-CD359190C8EB}" presName="node" presStyleLbl="node1" presStyleIdx="2" presStyleCnt="5" custScaleX="105042" custScaleY="92921">
        <dgm:presLayoutVars>
          <dgm:bulletEnabled val="1"/>
        </dgm:presLayoutVars>
      </dgm:prSet>
      <dgm:spPr/>
    </dgm:pt>
    <dgm:pt modelId="{142E4B7A-1819-40A6-8E8C-DD6C6FA49504}" type="pres">
      <dgm:prSet presAssocID="{F0CDBE2B-F92A-403D-9F27-CD359190C8EB}" presName="dummy" presStyleCnt="0"/>
      <dgm:spPr/>
    </dgm:pt>
    <dgm:pt modelId="{9DC246B9-0259-437D-9C21-BEE1F704BA24}" type="pres">
      <dgm:prSet presAssocID="{951E965F-642A-443C-B1B1-E00EB126E305}" presName="sibTrans" presStyleLbl="sibTrans2D1" presStyleIdx="2" presStyleCnt="5"/>
      <dgm:spPr/>
    </dgm:pt>
    <dgm:pt modelId="{0220DE44-054D-4C12-8E7B-5C0604018187}" type="pres">
      <dgm:prSet presAssocID="{B44BADD2-AF86-4875-8CD9-731C44DA89C5}" presName="node" presStyleLbl="node1" presStyleIdx="3" presStyleCnt="5" custScaleX="104218">
        <dgm:presLayoutVars>
          <dgm:bulletEnabled val="1"/>
        </dgm:presLayoutVars>
      </dgm:prSet>
      <dgm:spPr/>
    </dgm:pt>
    <dgm:pt modelId="{F7DE3139-8EA3-4A66-9119-652EBB942FAD}" type="pres">
      <dgm:prSet presAssocID="{B44BADD2-AF86-4875-8CD9-731C44DA89C5}" presName="dummy" presStyleCnt="0"/>
      <dgm:spPr/>
    </dgm:pt>
    <dgm:pt modelId="{F445E93F-D1D1-4A30-B655-A63EDA586E49}" type="pres">
      <dgm:prSet presAssocID="{7239BE0D-59D8-4CA0-9107-DE47AACB27A8}" presName="sibTrans" presStyleLbl="sibTrans2D1" presStyleIdx="3" presStyleCnt="5"/>
      <dgm:spPr/>
    </dgm:pt>
    <dgm:pt modelId="{ACDA3C54-EC46-4ED9-8A31-E89F010F2D08}" type="pres">
      <dgm:prSet presAssocID="{A698B065-D267-4BE2-B974-080600F951A5}" presName="node" presStyleLbl="node1" presStyleIdx="4" presStyleCnt="5">
        <dgm:presLayoutVars>
          <dgm:bulletEnabled val="1"/>
        </dgm:presLayoutVars>
      </dgm:prSet>
      <dgm:spPr/>
    </dgm:pt>
    <dgm:pt modelId="{099B37DF-131D-4F62-886B-81C3AE7B8423}" type="pres">
      <dgm:prSet presAssocID="{A698B065-D267-4BE2-B974-080600F951A5}" presName="dummy" presStyleCnt="0"/>
      <dgm:spPr/>
    </dgm:pt>
    <dgm:pt modelId="{D11814E2-219C-443C-A549-0E992517DD27}" type="pres">
      <dgm:prSet presAssocID="{B7E7A320-7A64-47F5-B915-A530F5DBA830}" presName="sibTrans" presStyleLbl="sibTrans2D1" presStyleIdx="4" presStyleCnt="5"/>
      <dgm:spPr/>
    </dgm:pt>
  </dgm:ptLst>
  <dgm:cxnLst>
    <dgm:cxn modelId="{D1864916-AF1F-45D1-9E30-8F4E23EAF5E5}" srcId="{DFF33ADC-957D-4814-817D-19FAF2EB4E89}" destId="{A698B065-D267-4BE2-B974-080600F951A5}" srcOrd="4" destOrd="0" parTransId="{7B18545F-50EF-4CF4-920F-28F77ABAED01}" sibTransId="{B7E7A320-7A64-47F5-B915-A530F5DBA830}"/>
    <dgm:cxn modelId="{0D88A91D-6156-4384-80A3-8AE43A8914ED}" srcId="{DFF33ADC-957D-4814-817D-19FAF2EB4E89}" destId="{F0CDBE2B-F92A-403D-9F27-CD359190C8EB}" srcOrd="2" destOrd="0" parTransId="{F736357E-AAE8-4271-B54F-18B7FD0F6E61}" sibTransId="{951E965F-642A-443C-B1B1-E00EB126E305}"/>
    <dgm:cxn modelId="{5B921923-56BE-4A56-BAF9-9966B657EA7F}" srcId="{DFF33ADC-957D-4814-817D-19FAF2EB4E89}" destId="{6A0AF449-F145-4501-BBAA-4D50BA1B1792}" srcOrd="0" destOrd="0" parTransId="{946B4DDF-E77A-401A-95CD-293614A72B60}" sibTransId="{597B47F5-63D8-4F23-B513-7F8D7B746E8B}"/>
    <dgm:cxn modelId="{BD026B23-0EE2-40B2-8E31-59D5632FD42D}" type="presOf" srcId="{951E965F-642A-443C-B1B1-E00EB126E305}" destId="{9DC246B9-0259-437D-9C21-BEE1F704BA24}" srcOrd="0" destOrd="0" presId="urn:microsoft.com/office/officeart/2005/8/layout/radial6"/>
    <dgm:cxn modelId="{0D4F4B5B-4F00-486B-8409-D029573712E1}" type="presOf" srcId="{B7E7A320-7A64-47F5-B915-A530F5DBA830}" destId="{D11814E2-219C-443C-A549-0E992517DD27}" srcOrd="0" destOrd="0" presId="urn:microsoft.com/office/officeart/2005/8/layout/radial6"/>
    <dgm:cxn modelId="{977F2664-F132-45CA-87F7-6868448530B9}" type="presOf" srcId="{597B47F5-63D8-4F23-B513-7F8D7B746E8B}" destId="{1674E634-844C-4D54-9763-253A31BE3939}" srcOrd="0" destOrd="0" presId="urn:microsoft.com/office/officeart/2005/8/layout/radial6"/>
    <dgm:cxn modelId="{40AEB368-9DDA-402F-A459-2C709ED4F1B4}" type="presOf" srcId="{A698B065-D267-4BE2-B974-080600F951A5}" destId="{ACDA3C54-EC46-4ED9-8A31-E89F010F2D08}" srcOrd="0" destOrd="0" presId="urn:microsoft.com/office/officeart/2005/8/layout/radial6"/>
    <dgm:cxn modelId="{A7A01052-4825-4938-B083-A416A324B3D0}" srcId="{D20AE1BB-2243-4B66-BEEF-C4F0A97C0408}" destId="{DFF33ADC-957D-4814-817D-19FAF2EB4E89}" srcOrd="0" destOrd="0" parTransId="{7B68F2DD-7BE8-4F0D-AC0E-220375C26DD1}" sibTransId="{3315840B-F355-4B88-96CB-293C8DAAA19A}"/>
    <dgm:cxn modelId="{95484553-7FF0-43EB-A9F1-8EAE8921A19A}" type="presOf" srcId="{B44BADD2-AF86-4875-8CD9-731C44DA89C5}" destId="{0220DE44-054D-4C12-8E7B-5C0604018187}" srcOrd="0" destOrd="0" presId="urn:microsoft.com/office/officeart/2005/8/layout/radial6"/>
    <dgm:cxn modelId="{32D4F159-4C29-41ED-8B76-6C95A22E8B05}" type="presOf" srcId="{7239BE0D-59D8-4CA0-9107-DE47AACB27A8}" destId="{F445E93F-D1D1-4A30-B655-A63EDA586E49}" srcOrd="0" destOrd="0" presId="urn:microsoft.com/office/officeart/2005/8/layout/radial6"/>
    <dgm:cxn modelId="{7D313B8F-8A7E-4DBB-AA9B-E806D311BA11}" type="presOf" srcId="{6A0AF449-F145-4501-BBAA-4D50BA1B1792}" destId="{35178523-010B-4A72-9FC6-339613E77D80}" srcOrd="0" destOrd="0" presId="urn:microsoft.com/office/officeart/2005/8/layout/radial6"/>
    <dgm:cxn modelId="{004002A1-A209-4FF6-9C3C-DC3CD24EB075}" type="presOf" srcId="{CC04A4AC-A665-4035-872D-5B15C33671B4}" destId="{F16C50D0-5EEF-4D9F-8C41-E6674AF5AF9B}" srcOrd="0" destOrd="0" presId="urn:microsoft.com/office/officeart/2005/8/layout/radial6"/>
    <dgm:cxn modelId="{92AD61A3-F430-4E65-B9C7-12CF1673FFC6}" srcId="{DFF33ADC-957D-4814-817D-19FAF2EB4E89}" destId="{E9CAF110-B69C-4E1D-A658-2F22B1AF52B6}" srcOrd="1" destOrd="0" parTransId="{77A907C9-A4C4-4935-B755-91DFD546E612}" sibTransId="{CC04A4AC-A665-4035-872D-5B15C33671B4}"/>
    <dgm:cxn modelId="{64599AB2-CABF-40FA-9EFA-EBDC45A27E33}" type="presOf" srcId="{DFF33ADC-957D-4814-817D-19FAF2EB4E89}" destId="{0328A93B-B733-4AA5-83D4-E3CA5C68D6D1}" srcOrd="0" destOrd="0" presId="urn:microsoft.com/office/officeart/2005/8/layout/radial6"/>
    <dgm:cxn modelId="{112618C0-D6E9-46F8-8D40-8D889BB957EA}" type="presOf" srcId="{E9CAF110-B69C-4E1D-A658-2F22B1AF52B6}" destId="{74B905D6-4A50-41E8-B480-B4D3D38943D3}" srcOrd="0" destOrd="0" presId="urn:microsoft.com/office/officeart/2005/8/layout/radial6"/>
    <dgm:cxn modelId="{2E55CBCD-7C9D-4BC7-8BD2-86B945DE53C4}" srcId="{DFF33ADC-957D-4814-817D-19FAF2EB4E89}" destId="{B44BADD2-AF86-4875-8CD9-731C44DA89C5}" srcOrd="3" destOrd="0" parTransId="{F3CB5E85-1880-4164-9F95-D48273CEF648}" sibTransId="{7239BE0D-59D8-4CA0-9107-DE47AACB27A8}"/>
    <dgm:cxn modelId="{2D3FD0E5-AA81-4B15-B8AD-CB94258C02A4}" type="presOf" srcId="{D20AE1BB-2243-4B66-BEEF-C4F0A97C0408}" destId="{6D58487A-339C-416C-8BA2-96CE785143C5}" srcOrd="0" destOrd="0" presId="urn:microsoft.com/office/officeart/2005/8/layout/radial6"/>
    <dgm:cxn modelId="{BC3190EE-955E-47CC-BD5D-09ED46F70A4A}" type="presOf" srcId="{F0CDBE2B-F92A-403D-9F27-CD359190C8EB}" destId="{FF75DAB0-47D2-456A-996C-3B43689C4341}" srcOrd="0" destOrd="0" presId="urn:microsoft.com/office/officeart/2005/8/layout/radial6"/>
    <dgm:cxn modelId="{23ECB044-7A7A-4A6D-A2C1-DF521987B8CE}" type="presParOf" srcId="{6D58487A-339C-416C-8BA2-96CE785143C5}" destId="{0328A93B-B733-4AA5-83D4-E3CA5C68D6D1}" srcOrd="0" destOrd="0" presId="urn:microsoft.com/office/officeart/2005/8/layout/radial6"/>
    <dgm:cxn modelId="{DE193FC0-F32F-40C1-BF7D-50F6B385CB24}" type="presParOf" srcId="{6D58487A-339C-416C-8BA2-96CE785143C5}" destId="{35178523-010B-4A72-9FC6-339613E77D80}" srcOrd="1" destOrd="0" presId="urn:microsoft.com/office/officeart/2005/8/layout/radial6"/>
    <dgm:cxn modelId="{EE3F38CE-D3EE-4603-A715-53B7E46E65CA}" type="presParOf" srcId="{6D58487A-339C-416C-8BA2-96CE785143C5}" destId="{DF42C9BF-1172-4708-98B4-0AE9A621F0C9}" srcOrd="2" destOrd="0" presId="urn:microsoft.com/office/officeart/2005/8/layout/radial6"/>
    <dgm:cxn modelId="{9266BCDF-7B3D-4EE0-8C8A-9FCC4002107C}" type="presParOf" srcId="{6D58487A-339C-416C-8BA2-96CE785143C5}" destId="{1674E634-844C-4D54-9763-253A31BE3939}" srcOrd="3" destOrd="0" presId="urn:microsoft.com/office/officeart/2005/8/layout/radial6"/>
    <dgm:cxn modelId="{883CC94E-0522-4A97-A56F-2550A00C9580}" type="presParOf" srcId="{6D58487A-339C-416C-8BA2-96CE785143C5}" destId="{74B905D6-4A50-41E8-B480-B4D3D38943D3}" srcOrd="4" destOrd="0" presId="urn:microsoft.com/office/officeart/2005/8/layout/radial6"/>
    <dgm:cxn modelId="{A2E42B07-C908-45CB-836B-95CB78760D87}" type="presParOf" srcId="{6D58487A-339C-416C-8BA2-96CE785143C5}" destId="{37430257-19E6-4BC4-AAF9-BE35955E56C1}" srcOrd="5" destOrd="0" presId="urn:microsoft.com/office/officeart/2005/8/layout/radial6"/>
    <dgm:cxn modelId="{61198F62-62FE-4D8A-88EB-60BE1DC6553C}" type="presParOf" srcId="{6D58487A-339C-416C-8BA2-96CE785143C5}" destId="{F16C50D0-5EEF-4D9F-8C41-E6674AF5AF9B}" srcOrd="6" destOrd="0" presId="urn:microsoft.com/office/officeart/2005/8/layout/radial6"/>
    <dgm:cxn modelId="{1EFC1C64-2505-48DB-BD98-4DE1D4DCCC96}" type="presParOf" srcId="{6D58487A-339C-416C-8BA2-96CE785143C5}" destId="{FF75DAB0-47D2-456A-996C-3B43689C4341}" srcOrd="7" destOrd="0" presId="urn:microsoft.com/office/officeart/2005/8/layout/radial6"/>
    <dgm:cxn modelId="{F64294AA-A2CA-448B-BC12-050A285C8AF5}" type="presParOf" srcId="{6D58487A-339C-416C-8BA2-96CE785143C5}" destId="{142E4B7A-1819-40A6-8E8C-DD6C6FA49504}" srcOrd="8" destOrd="0" presId="urn:microsoft.com/office/officeart/2005/8/layout/radial6"/>
    <dgm:cxn modelId="{DE614BC0-3456-4B7D-B4B2-C4F33156B74E}" type="presParOf" srcId="{6D58487A-339C-416C-8BA2-96CE785143C5}" destId="{9DC246B9-0259-437D-9C21-BEE1F704BA24}" srcOrd="9" destOrd="0" presId="urn:microsoft.com/office/officeart/2005/8/layout/radial6"/>
    <dgm:cxn modelId="{AA38898F-E3C2-4A64-909A-4F0A6D784B56}" type="presParOf" srcId="{6D58487A-339C-416C-8BA2-96CE785143C5}" destId="{0220DE44-054D-4C12-8E7B-5C0604018187}" srcOrd="10" destOrd="0" presId="urn:microsoft.com/office/officeart/2005/8/layout/radial6"/>
    <dgm:cxn modelId="{D3398BFE-FC5D-4BE2-991F-9B08569EA755}" type="presParOf" srcId="{6D58487A-339C-416C-8BA2-96CE785143C5}" destId="{F7DE3139-8EA3-4A66-9119-652EBB942FAD}" srcOrd="11" destOrd="0" presId="urn:microsoft.com/office/officeart/2005/8/layout/radial6"/>
    <dgm:cxn modelId="{A81C1637-A3A3-4ECE-8A20-1DF75F45477B}" type="presParOf" srcId="{6D58487A-339C-416C-8BA2-96CE785143C5}" destId="{F445E93F-D1D1-4A30-B655-A63EDA586E49}" srcOrd="12" destOrd="0" presId="urn:microsoft.com/office/officeart/2005/8/layout/radial6"/>
    <dgm:cxn modelId="{BD6D63E0-445B-4C29-9F3A-46DA1A85B24C}" type="presParOf" srcId="{6D58487A-339C-416C-8BA2-96CE785143C5}" destId="{ACDA3C54-EC46-4ED9-8A31-E89F010F2D08}" srcOrd="13" destOrd="0" presId="urn:microsoft.com/office/officeart/2005/8/layout/radial6"/>
    <dgm:cxn modelId="{54146A43-2BC7-46AA-8840-ABA5A5F46772}" type="presParOf" srcId="{6D58487A-339C-416C-8BA2-96CE785143C5}" destId="{099B37DF-131D-4F62-886B-81C3AE7B8423}" srcOrd="14" destOrd="0" presId="urn:microsoft.com/office/officeart/2005/8/layout/radial6"/>
    <dgm:cxn modelId="{D2DCE049-1ED2-46DF-A2EE-247020D2D743}" type="presParOf" srcId="{6D58487A-339C-416C-8BA2-96CE785143C5}" destId="{D11814E2-219C-443C-A549-0E992517DD27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0BC3A2-5878-4666-A763-482C1C439B50}" type="doc">
      <dgm:prSet loTypeId="urn:microsoft.com/office/officeart/2005/8/layout/hLis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8208C03C-1F85-452F-937A-7B317CDABFA2}">
      <dgm:prSet phldrT="[Szöveg]"/>
      <dgm:spPr/>
      <dgm:t>
        <a:bodyPr/>
        <a:lstStyle/>
        <a:p>
          <a:r>
            <a:rPr lang="hu-HU" dirty="0"/>
            <a:t>Technikai előkészítés</a:t>
          </a:r>
        </a:p>
      </dgm:t>
    </dgm:pt>
    <dgm:pt modelId="{BF5E498A-F914-4F52-B500-604C41E3BABE}" type="parTrans" cxnId="{C9C88374-A2EC-47E8-8F94-EFD7C848E85B}">
      <dgm:prSet/>
      <dgm:spPr/>
      <dgm:t>
        <a:bodyPr/>
        <a:lstStyle/>
        <a:p>
          <a:endParaRPr lang="hu-HU"/>
        </a:p>
      </dgm:t>
    </dgm:pt>
    <dgm:pt modelId="{CFC0FFD0-B3B6-472B-817B-34EB3909E224}" type="sibTrans" cxnId="{C9C88374-A2EC-47E8-8F94-EFD7C848E85B}">
      <dgm:prSet/>
      <dgm:spPr/>
      <dgm:t>
        <a:bodyPr/>
        <a:lstStyle/>
        <a:p>
          <a:endParaRPr lang="hu-HU"/>
        </a:p>
      </dgm:t>
    </dgm:pt>
    <dgm:pt modelId="{BB0E465B-DCC5-44F9-8DBD-8AA59BCB4666}">
      <dgm:prSet phldrT="[Szöveg]" custT="1"/>
      <dgm:spPr/>
      <dgm:t>
        <a:bodyPr/>
        <a:lstStyle/>
        <a:p>
          <a:r>
            <a:rPr lang="hu-HU" sz="1600" dirty="0"/>
            <a:t>Versenyhelyszín kialakítása</a:t>
          </a:r>
        </a:p>
      </dgm:t>
    </dgm:pt>
    <dgm:pt modelId="{77E4D709-8309-4704-944F-B99344C2B9B8}" type="parTrans" cxnId="{72F3D5CE-6479-4BA0-BF80-28BE4E49B044}">
      <dgm:prSet/>
      <dgm:spPr/>
      <dgm:t>
        <a:bodyPr/>
        <a:lstStyle/>
        <a:p>
          <a:endParaRPr lang="hu-HU"/>
        </a:p>
      </dgm:t>
    </dgm:pt>
    <dgm:pt modelId="{69019D61-1123-47F1-9646-8F6EBC590252}" type="sibTrans" cxnId="{72F3D5CE-6479-4BA0-BF80-28BE4E49B044}">
      <dgm:prSet/>
      <dgm:spPr/>
      <dgm:t>
        <a:bodyPr/>
        <a:lstStyle/>
        <a:p>
          <a:endParaRPr lang="hu-HU"/>
        </a:p>
      </dgm:t>
    </dgm:pt>
    <dgm:pt modelId="{47652B34-FCE5-4572-A4B9-08DECEA24933}">
      <dgm:prSet phldrT="[Szöveg]" custT="1"/>
      <dgm:spPr/>
      <dgm:t>
        <a:bodyPr/>
        <a:lstStyle/>
        <a:p>
          <a:r>
            <a:rPr lang="hu-HU" sz="1600" dirty="0"/>
            <a:t>Szerek, felszerelések</a:t>
          </a:r>
        </a:p>
      </dgm:t>
    </dgm:pt>
    <dgm:pt modelId="{337009F3-3335-48DA-A8CF-782D1203F863}" type="parTrans" cxnId="{A6E0489C-E761-4A1E-A86B-3AA0B1FE934C}">
      <dgm:prSet/>
      <dgm:spPr/>
      <dgm:t>
        <a:bodyPr/>
        <a:lstStyle/>
        <a:p>
          <a:endParaRPr lang="hu-HU"/>
        </a:p>
      </dgm:t>
    </dgm:pt>
    <dgm:pt modelId="{8802650B-1C50-4A92-A4C8-D48A51FF902F}" type="sibTrans" cxnId="{A6E0489C-E761-4A1E-A86B-3AA0B1FE934C}">
      <dgm:prSet/>
      <dgm:spPr/>
      <dgm:t>
        <a:bodyPr/>
        <a:lstStyle/>
        <a:p>
          <a:endParaRPr lang="hu-HU"/>
        </a:p>
      </dgm:t>
    </dgm:pt>
    <dgm:pt modelId="{71B5DDC0-63F8-470E-A097-A5572E1AC446}">
      <dgm:prSet phldrT="[Szöveg]"/>
      <dgm:spPr/>
      <dgm:t>
        <a:bodyPr/>
        <a:lstStyle/>
        <a:p>
          <a:r>
            <a:rPr lang="hu-HU" dirty="0"/>
            <a:t>Személyi előkészítés</a:t>
          </a:r>
        </a:p>
      </dgm:t>
    </dgm:pt>
    <dgm:pt modelId="{EB9DEAB7-4CE3-4EBB-BD2F-2A5611303D23}" type="parTrans" cxnId="{F1FEF82C-F954-4251-ADB0-DAFEDCB983C8}">
      <dgm:prSet/>
      <dgm:spPr/>
      <dgm:t>
        <a:bodyPr/>
        <a:lstStyle/>
        <a:p>
          <a:endParaRPr lang="hu-HU"/>
        </a:p>
      </dgm:t>
    </dgm:pt>
    <dgm:pt modelId="{987E3B85-ADD7-4273-AEA6-E0DAB827C79C}" type="sibTrans" cxnId="{F1FEF82C-F954-4251-ADB0-DAFEDCB983C8}">
      <dgm:prSet/>
      <dgm:spPr/>
      <dgm:t>
        <a:bodyPr/>
        <a:lstStyle/>
        <a:p>
          <a:endParaRPr lang="hu-HU"/>
        </a:p>
      </dgm:t>
    </dgm:pt>
    <dgm:pt modelId="{601EF2F2-757B-4A02-9340-423E19C8A721}">
      <dgm:prSet phldrT="[Szöveg]" custT="1"/>
      <dgm:spPr/>
      <dgm:t>
        <a:bodyPr/>
        <a:lstStyle/>
        <a:p>
          <a:r>
            <a:rPr lang="hu-HU" sz="1500" dirty="0"/>
            <a:t>Nevezők és versenyszámok függvényében</a:t>
          </a:r>
        </a:p>
      </dgm:t>
    </dgm:pt>
    <dgm:pt modelId="{90CF896C-FA38-4600-9582-43C435D89AF0}" type="parTrans" cxnId="{9561CE35-2822-442B-BA08-FAEAE4307380}">
      <dgm:prSet/>
      <dgm:spPr/>
      <dgm:t>
        <a:bodyPr/>
        <a:lstStyle/>
        <a:p>
          <a:endParaRPr lang="hu-HU"/>
        </a:p>
      </dgm:t>
    </dgm:pt>
    <dgm:pt modelId="{8B4E11EE-C61A-42F1-A897-23E89BC32C2E}" type="sibTrans" cxnId="{9561CE35-2822-442B-BA08-FAEAE4307380}">
      <dgm:prSet/>
      <dgm:spPr/>
      <dgm:t>
        <a:bodyPr/>
        <a:lstStyle/>
        <a:p>
          <a:endParaRPr lang="hu-HU"/>
        </a:p>
      </dgm:t>
    </dgm:pt>
    <dgm:pt modelId="{F5EBA979-8DF6-4DA5-84A4-7E3D62A38B7E}">
      <dgm:prSet phldrT="[Szöveg]" custT="1"/>
      <dgm:spPr/>
      <dgm:t>
        <a:bodyPr/>
        <a:lstStyle/>
        <a:p>
          <a:r>
            <a:rPr lang="hu-HU" sz="1600" dirty="0"/>
            <a:t>Versenybírók</a:t>
          </a:r>
        </a:p>
      </dgm:t>
    </dgm:pt>
    <dgm:pt modelId="{2D033C22-63B3-42DE-96BD-B94204CF08CE}" type="parTrans" cxnId="{57B8B601-0B6D-42D9-8F59-354B2EABBE8D}">
      <dgm:prSet/>
      <dgm:spPr/>
      <dgm:t>
        <a:bodyPr/>
        <a:lstStyle/>
        <a:p>
          <a:endParaRPr lang="hu-HU"/>
        </a:p>
      </dgm:t>
    </dgm:pt>
    <dgm:pt modelId="{38D09720-17CF-46E4-AC4D-DD5041519BE9}" type="sibTrans" cxnId="{57B8B601-0B6D-42D9-8F59-354B2EABBE8D}">
      <dgm:prSet/>
      <dgm:spPr/>
      <dgm:t>
        <a:bodyPr/>
        <a:lstStyle/>
        <a:p>
          <a:endParaRPr lang="hu-HU"/>
        </a:p>
      </dgm:t>
    </dgm:pt>
    <dgm:pt modelId="{6BF6E279-5960-473C-B362-0D1DFCE99714}">
      <dgm:prSet phldrT="[Szöveg]"/>
      <dgm:spPr/>
      <dgm:t>
        <a:bodyPr/>
        <a:lstStyle/>
        <a:p>
          <a:r>
            <a:rPr lang="hu-HU" dirty="0"/>
            <a:t>Gazdasági előkészítés</a:t>
          </a:r>
        </a:p>
      </dgm:t>
    </dgm:pt>
    <dgm:pt modelId="{7D70A387-6676-42FF-9957-093FC1826C0F}" type="parTrans" cxnId="{14460271-6B29-401F-B570-F3A40665D28D}">
      <dgm:prSet/>
      <dgm:spPr/>
      <dgm:t>
        <a:bodyPr/>
        <a:lstStyle/>
        <a:p>
          <a:endParaRPr lang="hu-HU"/>
        </a:p>
      </dgm:t>
    </dgm:pt>
    <dgm:pt modelId="{62415984-583F-45B3-80D5-1D72F3E47E46}" type="sibTrans" cxnId="{14460271-6B29-401F-B570-F3A40665D28D}">
      <dgm:prSet/>
      <dgm:spPr/>
      <dgm:t>
        <a:bodyPr/>
        <a:lstStyle/>
        <a:p>
          <a:endParaRPr lang="hu-HU"/>
        </a:p>
      </dgm:t>
    </dgm:pt>
    <dgm:pt modelId="{718DD809-8F5C-43DD-965A-53859B34B43C}">
      <dgm:prSet phldrT="[Szöveg]" custT="1"/>
      <dgm:spPr/>
      <dgm:t>
        <a:bodyPr/>
        <a:lstStyle/>
        <a:p>
          <a:r>
            <a:rPr lang="hu-HU" sz="1600" dirty="0"/>
            <a:t>Bevételek</a:t>
          </a:r>
        </a:p>
      </dgm:t>
    </dgm:pt>
    <dgm:pt modelId="{8D0ED1EE-50FE-4DCF-B591-2A10E390D2A1}" type="parTrans" cxnId="{3ADA7B41-1517-4636-A4AA-B673AEE43939}">
      <dgm:prSet/>
      <dgm:spPr/>
      <dgm:t>
        <a:bodyPr/>
        <a:lstStyle/>
        <a:p>
          <a:endParaRPr lang="hu-HU"/>
        </a:p>
      </dgm:t>
    </dgm:pt>
    <dgm:pt modelId="{58CCAE84-48C0-4871-96A2-66815D0319EB}" type="sibTrans" cxnId="{3ADA7B41-1517-4636-A4AA-B673AEE43939}">
      <dgm:prSet/>
      <dgm:spPr/>
      <dgm:t>
        <a:bodyPr/>
        <a:lstStyle/>
        <a:p>
          <a:endParaRPr lang="hu-HU"/>
        </a:p>
      </dgm:t>
    </dgm:pt>
    <dgm:pt modelId="{E8BA8CF3-C44A-4FDF-9AF4-1DDF3B5D85C4}">
      <dgm:prSet phldrT="[Szöveg]" custT="1"/>
      <dgm:spPr/>
      <dgm:t>
        <a:bodyPr/>
        <a:lstStyle/>
        <a:p>
          <a:r>
            <a:rPr lang="hu-HU" sz="1600" dirty="0"/>
            <a:t>Kiadások</a:t>
          </a:r>
        </a:p>
      </dgm:t>
    </dgm:pt>
    <dgm:pt modelId="{EA507268-A7F0-4F6C-8D9F-2C56FC76E105}" type="parTrans" cxnId="{43FBAD88-C3BF-4DB1-AEC9-FCA1995F08FB}">
      <dgm:prSet/>
      <dgm:spPr/>
      <dgm:t>
        <a:bodyPr/>
        <a:lstStyle/>
        <a:p>
          <a:endParaRPr lang="hu-HU"/>
        </a:p>
      </dgm:t>
    </dgm:pt>
    <dgm:pt modelId="{B5CE8C9B-587D-49BE-A689-2B6C73296EE9}" type="sibTrans" cxnId="{43FBAD88-C3BF-4DB1-AEC9-FCA1995F08FB}">
      <dgm:prSet/>
      <dgm:spPr/>
      <dgm:t>
        <a:bodyPr/>
        <a:lstStyle/>
        <a:p>
          <a:endParaRPr lang="hu-HU"/>
        </a:p>
      </dgm:t>
    </dgm:pt>
    <dgm:pt modelId="{F7AED609-AA69-41F0-B9F6-FDD0517EE758}">
      <dgm:prSet phldrT="[Szöveg]" custT="1"/>
      <dgm:spPr/>
      <dgm:t>
        <a:bodyPr/>
        <a:lstStyle/>
        <a:p>
          <a:r>
            <a:rPr lang="hu-HU" sz="1600" dirty="0"/>
            <a:t>Engedélyek</a:t>
          </a:r>
        </a:p>
      </dgm:t>
    </dgm:pt>
    <dgm:pt modelId="{97DAADCC-AE48-4923-9D66-83EAB8BA16FE}" type="parTrans" cxnId="{63174709-44B2-46F6-BDDB-248C16D8580B}">
      <dgm:prSet/>
      <dgm:spPr/>
      <dgm:t>
        <a:bodyPr/>
        <a:lstStyle/>
        <a:p>
          <a:endParaRPr lang="hu-HU"/>
        </a:p>
      </dgm:t>
    </dgm:pt>
    <dgm:pt modelId="{C8329F16-E829-4BF3-91B8-AC50B15685FC}" type="sibTrans" cxnId="{63174709-44B2-46F6-BDDB-248C16D8580B}">
      <dgm:prSet/>
      <dgm:spPr/>
      <dgm:t>
        <a:bodyPr/>
        <a:lstStyle/>
        <a:p>
          <a:endParaRPr lang="hu-HU"/>
        </a:p>
      </dgm:t>
    </dgm:pt>
    <dgm:pt modelId="{803154A8-3116-4EE8-9B01-9188548882A8}">
      <dgm:prSet phldrT="[Szöveg]" custT="1"/>
      <dgm:spPr/>
      <dgm:t>
        <a:bodyPr/>
        <a:lstStyle/>
        <a:p>
          <a:endParaRPr lang="hu-HU" sz="1600" dirty="0"/>
        </a:p>
      </dgm:t>
    </dgm:pt>
    <dgm:pt modelId="{69E78FE7-2332-4CD2-B538-5B3D29869A63}" type="parTrans" cxnId="{9FCD20E5-4AC7-4B16-8CB0-FCF4EAF9E468}">
      <dgm:prSet/>
      <dgm:spPr/>
      <dgm:t>
        <a:bodyPr/>
        <a:lstStyle/>
        <a:p>
          <a:endParaRPr lang="hu-HU"/>
        </a:p>
      </dgm:t>
    </dgm:pt>
    <dgm:pt modelId="{0C78FF5A-031E-47D5-8B3F-D07DAA5DDA0B}" type="sibTrans" cxnId="{9FCD20E5-4AC7-4B16-8CB0-FCF4EAF9E468}">
      <dgm:prSet/>
      <dgm:spPr/>
      <dgm:t>
        <a:bodyPr/>
        <a:lstStyle/>
        <a:p>
          <a:endParaRPr lang="hu-HU"/>
        </a:p>
      </dgm:t>
    </dgm:pt>
    <dgm:pt modelId="{F5091C10-E28F-4221-9521-399144FCC7A2}">
      <dgm:prSet phldrT="[Szöveg]" custT="1"/>
      <dgm:spPr/>
      <dgm:t>
        <a:bodyPr/>
        <a:lstStyle/>
        <a:p>
          <a:endParaRPr lang="hu-HU" sz="1600" dirty="0"/>
        </a:p>
      </dgm:t>
    </dgm:pt>
    <dgm:pt modelId="{4C64A24A-CBB2-47E0-811D-D201D24D0149}" type="parTrans" cxnId="{D4AFE5BB-4695-4EA7-8FF5-1FBA7B3CB3A9}">
      <dgm:prSet/>
      <dgm:spPr/>
      <dgm:t>
        <a:bodyPr/>
        <a:lstStyle/>
        <a:p>
          <a:endParaRPr lang="hu-HU"/>
        </a:p>
      </dgm:t>
    </dgm:pt>
    <dgm:pt modelId="{59273A60-DCCC-4B81-8914-A60BE485A2B4}" type="sibTrans" cxnId="{D4AFE5BB-4695-4EA7-8FF5-1FBA7B3CB3A9}">
      <dgm:prSet/>
      <dgm:spPr/>
      <dgm:t>
        <a:bodyPr/>
        <a:lstStyle/>
        <a:p>
          <a:endParaRPr lang="hu-HU"/>
        </a:p>
      </dgm:t>
    </dgm:pt>
    <dgm:pt modelId="{32684F1C-72C7-4B64-9781-9883AF1BB0E4}">
      <dgm:prSet phldrT="[Szöveg]" custT="1"/>
      <dgm:spPr/>
      <dgm:t>
        <a:bodyPr/>
        <a:lstStyle/>
        <a:p>
          <a:endParaRPr lang="hu-HU" sz="1600" dirty="0"/>
        </a:p>
      </dgm:t>
    </dgm:pt>
    <dgm:pt modelId="{77E0BC68-8DE8-4541-B445-B11304363E39}" type="parTrans" cxnId="{97236AA8-4A2F-4B13-8B82-9050CC341B05}">
      <dgm:prSet/>
      <dgm:spPr/>
      <dgm:t>
        <a:bodyPr/>
        <a:lstStyle/>
        <a:p>
          <a:endParaRPr lang="hu-HU"/>
        </a:p>
      </dgm:t>
    </dgm:pt>
    <dgm:pt modelId="{50DC8CEA-70E6-42A6-AFEB-EB2D31FC23B8}" type="sibTrans" cxnId="{97236AA8-4A2F-4B13-8B82-9050CC341B05}">
      <dgm:prSet/>
      <dgm:spPr/>
      <dgm:t>
        <a:bodyPr/>
        <a:lstStyle/>
        <a:p>
          <a:endParaRPr lang="hu-HU"/>
        </a:p>
      </dgm:t>
    </dgm:pt>
    <dgm:pt modelId="{76EDB58A-8D0E-4076-BF97-741A96572392}">
      <dgm:prSet phldrT="[Szöveg]" custT="1"/>
      <dgm:spPr/>
      <dgm:t>
        <a:bodyPr/>
        <a:lstStyle/>
        <a:p>
          <a:endParaRPr lang="hu-HU" sz="1600" dirty="0"/>
        </a:p>
      </dgm:t>
    </dgm:pt>
    <dgm:pt modelId="{822E37E7-9289-456A-BD73-948E0BAD7B09}" type="parTrans" cxnId="{F6D5D68F-53D7-4875-BE63-8E80C285E2E6}">
      <dgm:prSet/>
      <dgm:spPr/>
      <dgm:t>
        <a:bodyPr/>
        <a:lstStyle/>
        <a:p>
          <a:endParaRPr lang="hu-HU"/>
        </a:p>
      </dgm:t>
    </dgm:pt>
    <dgm:pt modelId="{3E77286F-3BAF-4642-90BB-300FF9BD79C6}" type="sibTrans" cxnId="{F6D5D68F-53D7-4875-BE63-8E80C285E2E6}">
      <dgm:prSet/>
      <dgm:spPr/>
      <dgm:t>
        <a:bodyPr/>
        <a:lstStyle/>
        <a:p>
          <a:endParaRPr lang="hu-HU"/>
        </a:p>
      </dgm:t>
    </dgm:pt>
    <dgm:pt modelId="{750B2971-5B25-4064-A07F-FFAD37EF8DE8}">
      <dgm:prSet phldrT="[Szöveg]" custT="1"/>
      <dgm:spPr/>
      <dgm:t>
        <a:bodyPr/>
        <a:lstStyle/>
        <a:p>
          <a:endParaRPr lang="hu-HU" sz="1600" dirty="0"/>
        </a:p>
      </dgm:t>
    </dgm:pt>
    <dgm:pt modelId="{E8D664B5-0808-4AB6-B129-2066CF5D6D68}" type="parTrans" cxnId="{7A3505AE-364C-4FA2-804A-7DD405CC9C15}">
      <dgm:prSet/>
      <dgm:spPr/>
      <dgm:t>
        <a:bodyPr/>
        <a:lstStyle/>
        <a:p>
          <a:endParaRPr lang="hu-HU"/>
        </a:p>
      </dgm:t>
    </dgm:pt>
    <dgm:pt modelId="{4B936B01-47A9-4935-A136-502F2E66FF0C}" type="sibTrans" cxnId="{7A3505AE-364C-4FA2-804A-7DD405CC9C15}">
      <dgm:prSet/>
      <dgm:spPr/>
      <dgm:t>
        <a:bodyPr/>
        <a:lstStyle/>
        <a:p>
          <a:endParaRPr lang="hu-HU"/>
        </a:p>
      </dgm:t>
    </dgm:pt>
    <dgm:pt modelId="{EEE8E0FB-306C-4138-A226-2D9C5B9BF026}">
      <dgm:prSet phldrT="[Szöveg]" custT="1"/>
      <dgm:spPr/>
      <dgm:t>
        <a:bodyPr/>
        <a:lstStyle/>
        <a:p>
          <a:endParaRPr lang="hu-HU" sz="1600" dirty="0"/>
        </a:p>
      </dgm:t>
    </dgm:pt>
    <dgm:pt modelId="{84DD2FE7-ACFF-4808-9276-D02E6BAC8D91}" type="parTrans" cxnId="{AF3A2472-6905-4117-8F66-3049AFF4798A}">
      <dgm:prSet/>
      <dgm:spPr/>
      <dgm:t>
        <a:bodyPr/>
        <a:lstStyle/>
        <a:p>
          <a:endParaRPr lang="hu-HU"/>
        </a:p>
      </dgm:t>
    </dgm:pt>
    <dgm:pt modelId="{4FB308BB-BA2E-41E1-A817-1B6D34A0AA8B}" type="sibTrans" cxnId="{AF3A2472-6905-4117-8F66-3049AFF4798A}">
      <dgm:prSet/>
      <dgm:spPr/>
      <dgm:t>
        <a:bodyPr/>
        <a:lstStyle/>
        <a:p>
          <a:endParaRPr lang="hu-HU"/>
        </a:p>
      </dgm:t>
    </dgm:pt>
    <dgm:pt modelId="{079A9CED-C985-4117-8ECC-250BB9E6E1A4}">
      <dgm:prSet phldrT="[Szöveg]" custT="1"/>
      <dgm:spPr/>
      <dgm:t>
        <a:bodyPr/>
        <a:lstStyle/>
        <a:p>
          <a:endParaRPr lang="hu-HU" sz="1600" dirty="0"/>
        </a:p>
      </dgm:t>
    </dgm:pt>
    <dgm:pt modelId="{400CC489-EE49-4C40-8368-A0B49DB1DBA0}" type="parTrans" cxnId="{1830B09A-D1A9-44CF-BA2A-C92C3B51D3C6}">
      <dgm:prSet/>
      <dgm:spPr/>
      <dgm:t>
        <a:bodyPr/>
        <a:lstStyle/>
        <a:p>
          <a:endParaRPr lang="hu-HU"/>
        </a:p>
      </dgm:t>
    </dgm:pt>
    <dgm:pt modelId="{092A1030-9490-40FA-BBF4-0C25A85C4CF8}" type="sibTrans" cxnId="{1830B09A-D1A9-44CF-BA2A-C92C3B51D3C6}">
      <dgm:prSet/>
      <dgm:spPr/>
      <dgm:t>
        <a:bodyPr/>
        <a:lstStyle/>
        <a:p>
          <a:endParaRPr lang="hu-HU"/>
        </a:p>
      </dgm:t>
    </dgm:pt>
    <dgm:pt modelId="{A153ECE8-C626-45B2-AF71-45D45A981A5C}">
      <dgm:prSet phldrT="[Szöveg]" custT="1"/>
      <dgm:spPr/>
      <dgm:t>
        <a:bodyPr/>
        <a:lstStyle/>
        <a:p>
          <a:endParaRPr lang="hu-HU" sz="1600" dirty="0"/>
        </a:p>
      </dgm:t>
    </dgm:pt>
    <dgm:pt modelId="{A19952A3-B973-438F-A71C-B807BEAFFE98}" type="parTrans" cxnId="{F9ABA9B9-1B23-4045-B55D-369F4385B75B}">
      <dgm:prSet/>
      <dgm:spPr/>
      <dgm:t>
        <a:bodyPr/>
        <a:lstStyle/>
        <a:p>
          <a:endParaRPr lang="hu-HU"/>
        </a:p>
      </dgm:t>
    </dgm:pt>
    <dgm:pt modelId="{D2276356-DE55-4FEB-9631-5F95F3DB81A3}" type="sibTrans" cxnId="{F9ABA9B9-1B23-4045-B55D-369F4385B75B}">
      <dgm:prSet/>
      <dgm:spPr/>
      <dgm:t>
        <a:bodyPr/>
        <a:lstStyle/>
        <a:p>
          <a:endParaRPr lang="hu-HU"/>
        </a:p>
      </dgm:t>
    </dgm:pt>
    <dgm:pt modelId="{59F19500-B82A-4138-AF00-B207DF73D7C0}">
      <dgm:prSet phldrT="[Szöveg]" custT="1"/>
      <dgm:spPr/>
      <dgm:t>
        <a:bodyPr/>
        <a:lstStyle/>
        <a:p>
          <a:r>
            <a:rPr lang="hu-HU" sz="1600" dirty="0"/>
            <a:t>Orvos, díjátadó, stb. </a:t>
          </a:r>
        </a:p>
      </dgm:t>
    </dgm:pt>
    <dgm:pt modelId="{F0D38C06-4EAA-4948-94D5-D77CE0CD2FF4}" type="parTrans" cxnId="{271D2C94-B376-4997-A9DF-B5928074E3D9}">
      <dgm:prSet/>
      <dgm:spPr/>
      <dgm:t>
        <a:bodyPr/>
        <a:lstStyle/>
        <a:p>
          <a:endParaRPr lang="hu-HU"/>
        </a:p>
      </dgm:t>
    </dgm:pt>
    <dgm:pt modelId="{37417C04-E609-4F9A-A143-E63C629D9E51}" type="sibTrans" cxnId="{271D2C94-B376-4997-A9DF-B5928074E3D9}">
      <dgm:prSet/>
      <dgm:spPr/>
      <dgm:t>
        <a:bodyPr/>
        <a:lstStyle/>
        <a:p>
          <a:endParaRPr lang="hu-HU"/>
        </a:p>
      </dgm:t>
    </dgm:pt>
    <dgm:pt modelId="{B4DD5C48-9DC8-4E10-B870-E84E36E75616}">
      <dgm:prSet phldrT="[Szöveg]" custT="1"/>
      <dgm:spPr/>
      <dgm:t>
        <a:bodyPr/>
        <a:lstStyle/>
        <a:p>
          <a:endParaRPr lang="hu-HU" sz="1600" dirty="0"/>
        </a:p>
      </dgm:t>
    </dgm:pt>
    <dgm:pt modelId="{514C349D-B0F9-46E5-B1F8-F34FFC37424E}" type="parTrans" cxnId="{2DF55525-E8B9-4C5F-B1A6-5A5972093EEA}">
      <dgm:prSet/>
      <dgm:spPr/>
      <dgm:t>
        <a:bodyPr/>
        <a:lstStyle/>
        <a:p>
          <a:endParaRPr lang="hu-HU"/>
        </a:p>
      </dgm:t>
    </dgm:pt>
    <dgm:pt modelId="{CDD21E78-9663-4418-8B6F-190F86E2F341}" type="sibTrans" cxnId="{2DF55525-E8B9-4C5F-B1A6-5A5972093EEA}">
      <dgm:prSet/>
      <dgm:spPr/>
      <dgm:t>
        <a:bodyPr/>
        <a:lstStyle/>
        <a:p>
          <a:endParaRPr lang="hu-HU"/>
        </a:p>
      </dgm:t>
    </dgm:pt>
    <dgm:pt modelId="{990E47F8-6321-4754-A935-191DF7428FA7}">
      <dgm:prSet phldrT="[Szöveg]" custT="1"/>
      <dgm:spPr/>
      <dgm:t>
        <a:bodyPr/>
        <a:lstStyle/>
        <a:p>
          <a:endParaRPr lang="hu-HU" sz="1600" dirty="0"/>
        </a:p>
      </dgm:t>
    </dgm:pt>
    <dgm:pt modelId="{7100EB05-F99C-4F7C-89D0-8FEBAFCAC76F}" type="parTrans" cxnId="{BF4A87B2-CC64-4E02-B496-71EF79A3A194}">
      <dgm:prSet/>
      <dgm:spPr/>
      <dgm:t>
        <a:bodyPr/>
        <a:lstStyle/>
        <a:p>
          <a:endParaRPr lang="hu-HU"/>
        </a:p>
      </dgm:t>
    </dgm:pt>
    <dgm:pt modelId="{1718B3F5-C2FB-4E82-BBD6-2F9DC674CC67}" type="sibTrans" cxnId="{BF4A87B2-CC64-4E02-B496-71EF79A3A194}">
      <dgm:prSet/>
      <dgm:spPr/>
      <dgm:t>
        <a:bodyPr/>
        <a:lstStyle/>
        <a:p>
          <a:endParaRPr lang="hu-HU"/>
        </a:p>
      </dgm:t>
    </dgm:pt>
    <dgm:pt modelId="{80E7E0C7-6BF1-476A-8FE7-B599C267967B}">
      <dgm:prSet phldrT="[Szöveg]" custT="1"/>
      <dgm:spPr/>
      <dgm:t>
        <a:bodyPr/>
        <a:lstStyle/>
        <a:p>
          <a:endParaRPr lang="hu-HU" sz="1600" dirty="0"/>
        </a:p>
      </dgm:t>
    </dgm:pt>
    <dgm:pt modelId="{B9FD05A7-7627-4E09-999D-8E3A82DDE01E}" type="parTrans" cxnId="{8FDF203F-7F48-4F0B-9CA3-97837E46857F}">
      <dgm:prSet/>
      <dgm:spPr/>
      <dgm:t>
        <a:bodyPr/>
        <a:lstStyle/>
        <a:p>
          <a:endParaRPr lang="hu-HU"/>
        </a:p>
      </dgm:t>
    </dgm:pt>
    <dgm:pt modelId="{6D3700DE-71EF-4E69-BA57-6382EC24EF3B}" type="sibTrans" cxnId="{8FDF203F-7F48-4F0B-9CA3-97837E46857F}">
      <dgm:prSet/>
      <dgm:spPr/>
      <dgm:t>
        <a:bodyPr/>
        <a:lstStyle/>
        <a:p>
          <a:endParaRPr lang="hu-HU"/>
        </a:p>
      </dgm:t>
    </dgm:pt>
    <dgm:pt modelId="{72532249-0C45-4495-9F6B-C1A5E34CD5E7}">
      <dgm:prSet phldrT="[Szöveg]" custT="1"/>
      <dgm:spPr/>
      <dgm:t>
        <a:bodyPr/>
        <a:lstStyle/>
        <a:p>
          <a:endParaRPr lang="hu-HU" sz="1500" dirty="0"/>
        </a:p>
      </dgm:t>
    </dgm:pt>
    <dgm:pt modelId="{132FD861-EB85-404F-9BE5-0C832FA1C56B}" type="parTrans" cxnId="{CB64D024-3ADD-4488-9C58-EB8B65748CB3}">
      <dgm:prSet/>
      <dgm:spPr/>
      <dgm:t>
        <a:bodyPr/>
        <a:lstStyle/>
        <a:p>
          <a:endParaRPr lang="hu-HU"/>
        </a:p>
      </dgm:t>
    </dgm:pt>
    <dgm:pt modelId="{577786A0-7A59-441F-8CFD-81EE24C17C4C}" type="sibTrans" cxnId="{CB64D024-3ADD-4488-9C58-EB8B65748CB3}">
      <dgm:prSet/>
      <dgm:spPr/>
      <dgm:t>
        <a:bodyPr/>
        <a:lstStyle/>
        <a:p>
          <a:endParaRPr lang="hu-HU"/>
        </a:p>
      </dgm:t>
    </dgm:pt>
    <dgm:pt modelId="{7433082F-DC9B-4991-B279-462FAB092649}">
      <dgm:prSet phldrT="[Szöveg]" custT="1"/>
      <dgm:spPr/>
      <dgm:t>
        <a:bodyPr/>
        <a:lstStyle/>
        <a:p>
          <a:endParaRPr lang="hu-HU" sz="1600" dirty="0"/>
        </a:p>
      </dgm:t>
    </dgm:pt>
    <dgm:pt modelId="{D4F88AE1-F968-4BB9-BA29-934F76079DA9}" type="parTrans" cxnId="{8A3E8C97-4DCB-47D4-AA19-36D4BE5F9FBF}">
      <dgm:prSet/>
      <dgm:spPr/>
      <dgm:t>
        <a:bodyPr/>
        <a:lstStyle/>
        <a:p>
          <a:endParaRPr lang="hu-HU"/>
        </a:p>
      </dgm:t>
    </dgm:pt>
    <dgm:pt modelId="{82879C80-9333-41E8-9D17-C4AA3EE97EB4}" type="sibTrans" cxnId="{8A3E8C97-4DCB-47D4-AA19-36D4BE5F9FBF}">
      <dgm:prSet/>
      <dgm:spPr/>
      <dgm:t>
        <a:bodyPr/>
        <a:lstStyle/>
        <a:p>
          <a:endParaRPr lang="hu-HU"/>
        </a:p>
      </dgm:t>
    </dgm:pt>
    <dgm:pt modelId="{AFB3EB1B-2AAA-462A-AB61-DC46A498443F}">
      <dgm:prSet phldrT="[Szöveg]" custT="1"/>
      <dgm:spPr/>
      <dgm:t>
        <a:bodyPr/>
        <a:lstStyle/>
        <a:p>
          <a:endParaRPr lang="hu-HU" sz="1600" dirty="0"/>
        </a:p>
      </dgm:t>
    </dgm:pt>
    <dgm:pt modelId="{C022B0C8-1E1E-4AE7-A197-E5148F889D9C}" type="parTrans" cxnId="{DA816FAC-A1E2-426A-BF49-129888650E93}">
      <dgm:prSet/>
      <dgm:spPr/>
      <dgm:t>
        <a:bodyPr/>
        <a:lstStyle/>
        <a:p>
          <a:endParaRPr lang="hu-HU"/>
        </a:p>
      </dgm:t>
    </dgm:pt>
    <dgm:pt modelId="{84446B64-15CB-44EB-89C2-398C21621267}" type="sibTrans" cxnId="{DA816FAC-A1E2-426A-BF49-129888650E93}">
      <dgm:prSet/>
      <dgm:spPr/>
      <dgm:t>
        <a:bodyPr/>
        <a:lstStyle/>
        <a:p>
          <a:endParaRPr lang="hu-HU"/>
        </a:p>
      </dgm:t>
    </dgm:pt>
    <dgm:pt modelId="{4B911DA3-254E-4635-A1C4-D0F11895D3D9}">
      <dgm:prSet phldrT="[Szöveg]" custT="1"/>
      <dgm:spPr/>
      <dgm:t>
        <a:bodyPr/>
        <a:lstStyle/>
        <a:p>
          <a:endParaRPr lang="hu-HU" sz="1600" dirty="0"/>
        </a:p>
      </dgm:t>
    </dgm:pt>
    <dgm:pt modelId="{69E96883-C85D-441E-997C-A160B60AED08}" type="parTrans" cxnId="{3D65ADBE-36FE-4E63-BECB-A3DC0BD54B6A}">
      <dgm:prSet/>
      <dgm:spPr/>
      <dgm:t>
        <a:bodyPr/>
        <a:lstStyle/>
        <a:p>
          <a:endParaRPr lang="hu-HU"/>
        </a:p>
      </dgm:t>
    </dgm:pt>
    <dgm:pt modelId="{82B6CC37-A6DA-4B36-9067-8E47A903FC9D}" type="sibTrans" cxnId="{3D65ADBE-36FE-4E63-BECB-A3DC0BD54B6A}">
      <dgm:prSet/>
      <dgm:spPr/>
      <dgm:t>
        <a:bodyPr/>
        <a:lstStyle/>
        <a:p>
          <a:endParaRPr lang="hu-HU"/>
        </a:p>
      </dgm:t>
    </dgm:pt>
    <dgm:pt modelId="{7D3938BB-E15F-4C12-934C-B7E3D1126A30}">
      <dgm:prSet phldrT="[Szöveg]" custT="1"/>
      <dgm:spPr/>
      <dgm:t>
        <a:bodyPr/>
        <a:lstStyle/>
        <a:p>
          <a:endParaRPr lang="hu-HU" sz="1600" dirty="0"/>
        </a:p>
      </dgm:t>
    </dgm:pt>
    <dgm:pt modelId="{214FA76D-EF89-488B-8B4C-4D1371EB8181}" type="parTrans" cxnId="{ED727B73-DB40-49C7-B0AB-15BF335450D9}">
      <dgm:prSet/>
      <dgm:spPr/>
      <dgm:t>
        <a:bodyPr/>
        <a:lstStyle/>
        <a:p>
          <a:endParaRPr lang="hu-HU"/>
        </a:p>
      </dgm:t>
    </dgm:pt>
    <dgm:pt modelId="{61D2ACC6-6BA6-4329-A0C0-901EB16F03B2}" type="sibTrans" cxnId="{ED727B73-DB40-49C7-B0AB-15BF335450D9}">
      <dgm:prSet/>
      <dgm:spPr/>
      <dgm:t>
        <a:bodyPr/>
        <a:lstStyle/>
        <a:p>
          <a:endParaRPr lang="hu-HU"/>
        </a:p>
      </dgm:t>
    </dgm:pt>
    <dgm:pt modelId="{94EC4455-2DC3-4317-9CAE-B2965D1F8650}">
      <dgm:prSet phldrT="[Szöveg]" custT="1"/>
      <dgm:spPr/>
      <dgm:t>
        <a:bodyPr/>
        <a:lstStyle/>
        <a:p>
          <a:endParaRPr lang="hu-HU" sz="1600" dirty="0"/>
        </a:p>
      </dgm:t>
    </dgm:pt>
    <dgm:pt modelId="{2414D164-90ED-4C77-A199-35B7B858BA1E}" type="parTrans" cxnId="{17C74EB8-8A58-4962-8C93-020A5CDE840C}">
      <dgm:prSet/>
      <dgm:spPr/>
      <dgm:t>
        <a:bodyPr/>
        <a:lstStyle/>
        <a:p>
          <a:endParaRPr lang="hu-HU"/>
        </a:p>
      </dgm:t>
    </dgm:pt>
    <dgm:pt modelId="{0F325510-0BE3-40F3-906C-97DB06B0D7DD}" type="sibTrans" cxnId="{17C74EB8-8A58-4962-8C93-020A5CDE840C}">
      <dgm:prSet/>
      <dgm:spPr/>
      <dgm:t>
        <a:bodyPr/>
        <a:lstStyle/>
        <a:p>
          <a:endParaRPr lang="hu-HU"/>
        </a:p>
      </dgm:t>
    </dgm:pt>
    <dgm:pt modelId="{399ABFF0-D66D-4058-9B33-948DBFAC38D3}">
      <dgm:prSet phldrT="[Szöveg]" custT="1"/>
      <dgm:spPr/>
      <dgm:t>
        <a:bodyPr/>
        <a:lstStyle/>
        <a:p>
          <a:endParaRPr lang="hu-HU" sz="1600" dirty="0"/>
        </a:p>
      </dgm:t>
    </dgm:pt>
    <dgm:pt modelId="{D73C4965-DF5D-4650-9C19-A489C865AB81}" type="parTrans" cxnId="{19BDDD61-41B7-4214-AB12-EB68F6CCE33E}">
      <dgm:prSet/>
      <dgm:spPr/>
      <dgm:t>
        <a:bodyPr/>
        <a:lstStyle/>
        <a:p>
          <a:endParaRPr lang="hu-HU"/>
        </a:p>
      </dgm:t>
    </dgm:pt>
    <dgm:pt modelId="{860F8635-3E09-44E8-BE64-3BBEDC436C88}" type="sibTrans" cxnId="{19BDDD61-41B7-4214-AB12-EB68F6CCE33E}">
      <dgm:prSet/>
      <dgm:spPr/>
      <dgm:t>
        <a:bodyPr/>
        <a:lstStyle/>
        <a:p>
          <a:endParaRPr lang="hu-HU"/>
        </a:p>
      </dgm:t>
    </dgm:pt>
    <dgm:pt modelId="{5CF7ED91-7B46-4717-867F-03F609DF6702}">
      <dgm:prSet phldrT="[Szöveg]" custT="1"/>
      <dgm:spPr/>
      <dgm:t>
        <a:bodyPr/>
        <a:lstStyle/>
        <a:p>
          <a:r>
            <a:rPr lang="hu-HU" sz="1600" dirty="0"/>
            <a:t>Tervezett költségvetés</a:t>
          </a:r>
        </a:p>
      </dgm:t>
    </dgm:pt>
    <dgm:pt modelId="{A9228DD1-7EC0-4BBA-8863-574A4F830C23}" type="parTrans" cxnId="{804C6451-E146-4462-B0EF-980ECCB4347E}">
      <dgm:prSet/>
      <dgm:spPr/>
      <dgm:t>
        <a:bodyPr/>
        <a:lstStyle/>
        <a:p>
          <a:endParaRPr lang="hu-HU"/>
        </a:p>
      </dgm:t>
    </dgm:pt>
    <dgm:pt modelId="{EFFEE9B4-4A66-46FD-B3DE-0992969A91CF}" type="sibTrans" cxnId="{804C6451-E146-4462-B0EF-980ECCB4347E}">
      <dgm:prSet/>
      <dgm:spPr/>
      <dgm:t>
        <a:bodyPr/>
        <a:lstStyle/>
        <a:p>
          <a:endParaRPr lang="hu-HU"/>
        </a:p>
      </dgm:t>
    </dgm:pt>
    <dgm:pt modelId="{1929B68A-17FD-47F1-BD00-F43B167F2928}">
      <dgm:prSet phldrT="[Szöveg]" custT="1"/>
      <dgm:spPr/>
      <dgm:t>
        <a:bodyPr/>
        <a:lstStyle/>
        <a:p>
          <a:endParaRPr lang="hu-HU" sz="1600" dirty="0"/>
        </a:p>
      </dgm:t>
    </dgm:pt>
    <dgm:pt modelId="{DB409524-295E-493A-9D9A-031BBDFFC296}" type="parTrans" cxnId="{02CCB337-5BC2-478B-A790-246619E5228B}">
      <dgm:prSet/>
      <dgm:spPr/>
      <dgm:t>
        <a:bodyPr/>
        <a:lstStyle/>
        <a:p>
          <a:endParaRPr lang="hu-HU"/>
        </a:p>
      </dgm:t>
    </dgm:pt>
    <dgm:pt modelId="{1E09FA45-C8FD-40F7-9A66-1ED53E681603}" type="sibTrans" cxnId="{02CCB337-5BC2-478B-A790-246619E5228B}">
      <dgm:prSet/>
      <dgm:spPr/>
      <dgm:t>
        <a:bodyPr/>
        <a:lstStyle/>
        <a:p>
          <a:endParaRPr lang="hu-HU"/>
        </a:p>
      </dgm:t>
    </dgm:pt>
    <dgm:pt modelId="{46DB5412-CD7C-400B-8660-BB4DE44CDC18}">
      <dgm:prSet phldrT="[Szöveg]" custT="1"/>
      <dgm:spPr/>
      <dgm:t>
        <a:bodyPr/>
        <a:lstStyle/>
        <a:p>
          <a:endParaRPr lang="hu-HU" sz="1600" dirty="0"/>
        </a:p>
      </dgm:t>
    </dgm:pt>
    <dgm:pt modelId="{3CD0A867-FA4A-445F-975A-5725F4B05B85}" type="parTrans" cxnId="{A9D2901C-63C9-428B-97FE-1CE44324079C}">
      <dgm:prSet/>
      <dgm:spPr/>
      <dgm:t>
        <a:bodyPr/>
        <a:lstStyle/>
        <a:p>
          <a:endParaRPr lang="hu-HU"/>
        </a:p>
      </dgm:t>
    </dgm:pt>
    <dgm:pt modelId="{958CFD97-C049-4685-A95C-7BDD93988FA3}" type="sibTrans" cxnId="{A9D2901C-63C9-428B-97FE-1CE44324079C}">
      <dgm:prSet/>
      <dgm:spPr/>
      <dgm:t>
        <a:bodyPr/>
        <a:lstStyle/>
        <a:p>
          <a:endParaRPr lang="hu-HU"/>
        </a:p>
      </dgm:t>
    </dgm:pt>
    <dgm:pt modelId="{354C0903-A72C-4C14-A45E-CA343F486B1A}">
      <dgm:prSet phldrT="[Szöveg]" custT="1"/>
      <dgm:spPr/>
      <dgm:t>
        <a:bodyPr/>
        <a:lstStyle/>
        <a:p>
          <a:endParaRPr lang="hu-HU" sz="1600" dirty="0"/>
        </a:p>
      </dgm:t>
    </dgm:pt>
    <dgm:pt modelId="{9F72EE43-910C-406A-A1C2-8B69BCF0AB5D}" type="parTrans" cxnId="{D1779D03-0A8C-4FD7-AE09-38E1DB21235D}">
      <dgm:prSet/>
      <dgm:spPr/>
      <dgm:t>
        <a:bodyPr/>
        <a:lstStyle/>
        <a:p>
          <a:endParaRPr lang="hu-HU"/>
        </a:p>
      </dgm:t>
    </dgm:pt>
    <dgm:pt modelId="{45CB93CE-FCC6-497B-AA6E-A92A0A6451AE}" type="sibTrans" cxnId="{D1779D03-0A8C-4FD7-AE09-38E1DB21235D}">
      <dgm:prSet/>
      <dgm:spPr/>
      <dgm:t>
        <a:bodyPr/>
        <a:lstStyle/>
        <a:p>
          <a:endParaRPr lang="hu-HU"/>
        </a:p>
      </dgm:t>
    </dgm:pt>
    <dgm:pt modelId="{14293810-42E5-402D-B5A8-CBDE0E8F2146}">
      <dgm:prSet phldrT="[Szöveg]" custT="1"/>
      <dgm:spPr/>
      <dgm:t>
        <a:bodyPr/>
        <a:lstStyle/>
        <a:p>
          <a:endParaRPr lang="hu-HU" sz="1600" dirty="0"/>
        </a:p>
      </dgm:t>
    </dgm:pt>
    <dgm:pt modelId="{B3AEE118-AF8B-4D28-8094-035339BC8AE8}" type="parTrans" cxnId="{A91FC9F9-845B-4805-B4D8-1FD48125B192}">
      <dgm:prSet/>
      <dgm:spPr/>
      <dgm:t>
        <a:bodyPr/>
        <a:lstStyle/>
        <a:p>
          <a:endParaRPr lang="hu-HU"/>
        </a:p>
      </dgm:t>
    </dgm:pt>
    <dgm:pt modelId="{EBAA1473-5592-46DD-A1FD-CB144D384E0C}" type="sibTrans" cxnId="{A91FC9F9-845B-4805-B4D8-1FD48125B192}">
      <dgm:prSet/>
      <dgm:spPr/>
      <dgm:t>
        <a:bodyPr/>
        <a:lstStyle/>
        <a:p>
          <a:endParaRPr lang="hu-HU"/>
        </a:p>
      </dgm:t>
    </dgm:pt>
    <dgm:pt modelId="{1D94AD2A-310D-4EEA-9B01-516B9417E928}">
      <dgm:prSet phldrT="[Szöveg]" custT="1"/>
      <dgm:spPr/>
      <dgm:t>
        <a:bodyPr/>
        <a:lstStyle/>
        <a:p>
          <a:endParaRPr lang="hu-HU" sz="1600" dirty="0"/>
        </a:p>
      </dgm:t>
    </dgm:pt>
    <dgm:pt modelId="{B0A2F2C4-D9A8-46D9-BECD-2BA16B1FD613}" type="parTrans" cxnId="{774127B9-3047-49B6-A7A0-1C8467BB33F4}">
      <dgm:prSet/>
      <dgm:spPr/>
      <dgm:t>
        <a:bodyPr/>
        <a:lstStyle/>
        <a:p>
          <a:endParaRPr lang="hu-HU"/>
        </a:p>
      </dgm:t>
    </dgm:pt>
    <dgm:pt modelId="{55AB1B0D-7F04-438E-B877-2F0370E35731}" type="sibTrans" cxnId="{774127B9-3047-49B6-A7A0-1C8467BB33F4}">
      <dgm:prSet/>
      <dgm:spPr/>
      <dgm:t>
        <a:bodyPr/>
        <a:lstStyle/>
        <a:p>
          <a:endParaRPr lang="hu-HU"/>
        </a:p>
      </dgm:t>
    </dgm:pt>
    <dgm:pt modelId="{6C622CC6-25A6-43A2-9775-4DF87D6CBBD9}" type="pres">
      <dgm:prSet presAssocID="{EB0BC3A2-5878-4666-A763-482C1C439B50}" presName="linearFlow" presStyleCnt="0">
        <dgm:presLayoutVars>
          <dgm:dir/>
          <dgm:animLvl val="lvl"/>
          <dgm:resizeHandles/>
        </dgm:presLayoutVars>
      </dgm:prSet>
      <dgm:spPr/>
    </dgm:pt>
    <dgm:pt modelId="{EB3359CA-3D58-4C55-8DFE-5838EE3087AD}" type="pres">
      <dgm:prSet presAssocID="{8208C03C-1F85-452F-937A-7B317CDABFA2}" presName="compositeNode" presStyleCnt="0">
        <dgm:presLayoutVars>
          <dgm:bulletEnabled val="1"/>
        </dgm:presLayoutVars>
      </dgm:prSet>
      <dgm:spPr/>
    </dgm:pt>
    <dgm:pt modelId="{B53E78C3-2B0A-45C8-B7D4-AE9C66DCC2DE}" type="pres">
      <dgm:prSet presAssocID="{8208C03C-1F85-452F-937A-7B317CDABFA2}" presName="image" presStyleLbl="fgImgPlace1" presStyleIdx="0" presStyleCnt="3"/>
      <dgm:spPr/>
    </dgm:pt>
    <dgm:pt modelId="{0D04F2F5-7EBC-488B-8D63-9E62283EC78B}" type="pres">
      <dgm:prSet presAssocID="{8208C03C-1F85-452F-937A-7B317CDABFA2}" presName="childNode" presStyleLbl="node1" presStyleIdx="0" presStyleCnt="3" custScaleX="106079">
        <dgm:presLayoutVars>
          <dgm:bulletEnabled val="1"/>
        </dgm:presLayoutVars>
      </dgm:prSet>
      <dgm:spPr/>
    </dgm:pt>
    <dgm:pt modelId="{060F3975-60C2-43C8-B8F9-7281ED5754B6}" type="pres">
      <dgm:prSet presAssocID="{8208C03C-1F85-452F-937A-7B317CDABFA2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1BB7176C-BFB7-41DA-A332-3DB9DBEAFBF9}" type="pres">
      <dgm:prSet presAssocID="{CFC0FFD0-B3B6-472B-817B-34EB3909E224}" presName="sibTrans" presStyleCnt="0"/>
      <dgm:spPr/>
    </dgm:pt>
    <dgm:pt modelId="{AED8AFBD-BEA6-4515-9598-23E48E3355D4}" type="pres">
      <dgm:prSet presAssocID="{71B5DDC0-63F8-470E-A097-A5572E1AC446}" presName="compositeNode" presStyleCnt="0">
        <dgm:presLayoutVars>
          <dgm:bulletEnabled val="1"/>
        </dgm:presLayoutVars>
      </dgm:prSet>
      <dgm:spPr/>
    </dgm:pt>
    <dgm:pt modelId="{3ACD4471-90AD-45C9-9738-412BA6517BE8}" type="pres">
      <dgm:prSet presAssocID="{71B5DDC0-63F8-470E-A097-A5572E1AC446}" presName="image" presStyleLbl="fgImgPlace1" presStyleIdx="1" presStyleCnt="3"/>
      <dgm:spPr/>
    </dgm:pt>
    <dgm:pt modelId="{AB54ACB4-A9DA-47AF-A5DD-92A8DCEB8727}" type="pres">
      <dgm:prSet presAssocID="{71B5DDC0-63F8-470E-A097-A5572E1AC446}" presName="childNode" presStyleLbl="node1" presStyleIdx="1" presStyleCnt="3">
        <dgm:presLayoutVars>
          <dgm:bulletEnabled val="1"/>
        </dgm:presLayoutVars>
      </dgm:prSet>
      <dgm:spPr/>
    </dgm:pt>
    <dgm:pt modelId="{F32E6985-49A5-404D-BFA5-E81FC1246AE4}" type="pres">
      <dgm:prSet presAssocID="{71B5DDC0-63F8-470E-A097-A5572E1AC446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BACD151B-06F0-4FD0-BCC0-D12491AF0690}" type="pres">
      <dgm:prSet presAssocID="{987E3B85-ADD7-4273-AEA6-E0DAB827C79C}" presName="sibTrans" presStyleCnt="0"/>
      <dgm:spPr/>
    </dgm:pt>
    <dgm:pt modelId="{CB6D3251-837A-4DB3-B89C-0D5C026DEAEA}" type="pres">
      <dgm:prSet presAssocID="{6BF6E279-5960-473C-B362-0D1DFCE99714}" presName="compositeNode" presStyleCnt="0">
        <dgm:presLayoutVars>
          <dgm:bulletEnabled val="1"/>
        </dgm:presLayoutVars>
      </dgm:prSet>
      <dgm:spPr/>
    </dgm:pt>
    <dgm:pt modelId="{DAA31B9C-2E76-47CD-BAEF-675FAF3FBE5D}" type="pres">
      <dgm:prSet presAssocID="{6BF6E279-5960-473C-B362-0D1DFCE99714}" presName="image" presStyleLbl="fgImgPlace1" presStyleIdx="2" presStyleCnt="3"/>
      <dgm:spPr/>
    </dgm:pt>
    <dgm:pt modelId="{C16EAE66-C15F-4D54-820B-A5142F63CC73}" type="pres">
      <dgm:prSet presAssocID="{6BF6E279-5960-473C-B362-0D1DFCE99714}" presName="childNode" presStyleLbl="node1" presStyleIdx="2" presStyleCnt="3">
        <dgm:presLayoutVars>
          <dgm:bulletEnabled val="1"/>
        </dgm:presLayoutVars>
      </dgm:prSet>
      <dgm:spPr/>
    </dgm:pt>
    <dgm:pt modelId="{5CB767CA-5ABE-46D8-B64D-ED97B30454AD}" type="pres">
      <dgm:prSet presAssocID="{6BF6E279-5960-473C-B362-0D1DFCE99714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1BF23A01-AE64-40D5-8330-D0DBF1AE89C9}" type="presOf" srcId="{59F19500-B82A-4138-AF00-B207DF73D7C0}" destId="{AB54ACB4-A9DA-47AF-A5DD-92A8DCEB8727}" srcOrd="0" destOrd="9" presId="urn:microsoft.com/office/officeart/2005/8/layout/hList2"/>
    <dgm:cxn modelId="{57B8B601-0B6D-42D9-8F59-354B2EABBE8D}" srcId="{71B5DDC0-63F8-470E-A097-A5572E1AC446}" destId="{F5EBA979-8DF6-4DA5-84A4-7E3D62A38B7E}" srcOrd="5" destOrd="0" parTransId="{2D033C22-63B3-42DE-96BD-B94204CF08CE}" sibTransId="{38D09720-17CF-46E4-AC4D-DD5041519BE9}"/>
    <dgm:cxn modelId="{D1779D03-0A8C-4FD7-AE09-38E1DB21235D}" srcId="{6BF6E279-5960-473C-B362-0D1DFCE99714}" destId="{354C0903-A72C-4C14-A45E-CA343F486B1A}" srcOrd="9" destOrd="0" parTransId="{9F72EE43-910C-406A-A1C2-8B69BCF0AB5D}" sibTransId="{45CB93CE-FCC6-497B-AA6E-A92A0A6451AE}"/>
    <dgm:cxn modelId="{90131108-B1FE-4220-9E33-CEC65DAA7725}" type="presOf" srcId="{990E47F8-6321-4754-A935-191DF7428FA7}" destId="{AB54ACB4-A9DA-47AF-A5DD-92A8DCEB8727}" srcOrd="0" destOrd="7" presId="urn:microsoft.com/office/officeart/2005/8/layout/hList2"/>
    <dgm:cxn modelId="{63174709-44B2-46F6-BDDB-248C16D8580B}" srcId="{8208C03C-1F85-452F-937A-7B317CDABFA2}" destId="{F7AED609-AA69-41F0-B9F6-FDD0517EE758}" srcOrd="9" destOrd="0" parTransId="{97DAADCC-AE48-4923-9D66-83EAB8BA16FE}" sibTransId="{C8329F16-E829-4BF3-91B8-AC50B15685FC}"/>
    <dgm:cxn modelId="{F3E8821A-A311-41A1-8F61-FA8E2EFA4739}" type="presOf" srcId="{6BF6E279-5960-473C-B362-0D1DFCE99714}" destId="{5CB767CA-5ABE-46D8-B64D-ED97B30454AD}" srcOrd="0" destOrd="0" presId="urn:microsoft.com/office/officeart/2005/8/layout/hList2"/>
    <dgm:cxn modelId="{A9D2901C-63C9-428B-97FE-1CE44324079C}" srcId="{6BF6E279-5960-473C-B362-0D1DFCE99714}" destId="{46DB5412-CD7C-400B-8660-BB4DE44CDC18}" srcOrd="8" destOrd="0" parTransId="{3CD0A867-FA4A-445F-975A-5725F4B05B85}" sibTransId="{958CFD97-C049-4685-A95C-7BDD93988FA3}"/>
    <dgm:cxn modelId="{49C25722-0F35-4D69-AEB6-E04F0CF5AE91}" type="presOf" srcId="{8208C03C-1F85-452F-937A-7B317CDABFA2}" destId="{060F3975-60C2-43C8-B8F9-7281ED5754B6}" srcOrd="0" destOrd="0" presId="urn:microsoft.com/office/officeart/2005/8/layout/hList2"/>
    <dgm:cxn modelId="{CB64D024-3ADD-4488-9C58-EB8B65748CB3}" srcId="{71B5DDC0-63F8-470E-A097-A5572E1AC446}" destId="{72532249-0C45-4495-9F6B-C1A5E34CD5E7}" srcOrd="1" destOrd="0" parTransId="{132FD861-EB85-404F-9BE5-0C832FA1C56B}" sibTransId="{577786A0-7A59-441F-8CFD-81EE24C17C4C}"/>
    <dgm:cxn modelId="{2DF55525-E8B9-4C5F-B1A6-5A5972093EEA}" srcId="{71B5DDC0-63F8-470E-A097-A5572E1AC446}" destId="{B4DD5C48-9DC8-4E10-B870-E84E36E75616}" srcOrd="6" destOrd="0" parTransId="{514C349D-B0F9-46E5-B1F8-F34FFC37424E}" sibTransId="{CDD21E78-9663-4418-8B6F-190F86E2F341}"/>
    <dgm:cxn modelId="{3CBEFB2A-93D9-41E9-B395-3AC9429577D4}" type="presOf" srcId="{72532249-0C45-4495-9F6B-C1A5E34CD5E7}" destId="{AB54ACB4-A9DA-47AF-A5DD-92A8DCEB8727}" srcOrd="0" destOrd="1" presId="urn:microsoft.com/office/officeart/2005/8/layout/hList2"/>
    <dgm:cxn modelId="{F1FEF82C-F954-4251-ADB0-DAFEDCB983C8}" srcId="{EB0BC3A2-5878-4666-A763-482C1C439B50}" destId="{71B5DDC0-63F8-470E-A097-A5572E1AC446}" srcOrd="1" destOrd="0" parTransId="{EB9DEAB7-4CE3-4EBB-BD2F-2A5611303D23}" sibTransId="{987E3B85-ADD7-4273-AEA6-E0DAB827C79C}"/>
    <dgm:cxn modelId="{9561CE35-2822-442B-BA08-FAEAE4307380}" srcId="{71B5DDC0-63F8-470E-A097-A5572E1AC446}" destId="{601EF2F2-757B-4A02-9340-423E19C8A721}" srcOrd="0" destOrd="0" parTransId="{90CF896C-FA38-4600-9582-43C435D89AF0}" sibTransId="{8B4E11EE-C61A-42F1-A897-23E89BC32C2E}"/>
    <dgm:cxn modelId="{02CCB337-5BC2-478B-A790-246619E5228B}" srcId="{6BF6E279-5960-473C-B362-0D1DFCE99714}" destId="{1929B68A-17FD-47F1-BD00-F43B167F2928}" srcOrd="7" destOrd="0" parTransId="{DB409524-295E-493A-9D9A-031BBDFFC296}" sibTransId="{1E09FA45-C8FD-40F7-9A66-1ED53E681603}"/>
    <dgm:cxn modelId="{2AFA9F38-61D8-44A2-B5B4-BC55FFC85774}" type="presOf" srcId="{47652B34-FCE5-4572-A4B9-08DECEA24933}" destId="{0D04F2F5-7EBC-488B-8D63-9E62283EC78B}" srcOrd="0" destOrd="5" presId="urn:microsoft.com/office/officeart/2005/8/layout/hList2"/>
    <dgm:cxn modelId="{BAF22D3D-EB85-4B5C-B00B-317BB3125791}" type="presOf" srcId="{750B2971-5B25-4064-A07F-FFAD37EF8DE8}" destId="{0D04F2F5-7EBC-488B-8D63-9E62283EC78B}" srcOrd="0" destOrd="7" presId="urn:microsoft.com/office/officeart/2005/8/layout/hList2"/>
    <dgm:cxn modelId="{9487DB3D-1A0F-4F7B-A892-8B175A5FA111}" type="presOf" srcId="{803154A8-3116-4EE8-9B01-9188548882A8}" destId="{AB54ACB4-A9DA-47AF-A5DD-92A8DCEB8727}" srcOrd="0" destOrd="4" presId="urn:microsoft.com/office/officeart/2005/8/layout/hList2"/>
    <dgm:cxn modelId="{8FDF203F-7F48-4F0B-9CA3-97837E46857F}" srcId="{71B5DDC0-63F8-470E-A097-A5572E1AC446}" destId="{80E7E0C7-6BF1-476A-8FE7-B599C267967B}" srcOrd="8" destOrd="0" parTransId="{B9FD05A7-7627-4E09-999D-8E3A82DDE01E}" sibTransId="{6D3700DE-71EF-4E69-BA57-6382EC24EF3B}"/>
    <dgm:cxn modelId="{3ADA7B41-1517-4636-A4AA-B673AEE43939}" srcId="{6BF6E279-5960-473C-B362-0D1DFCE99714}" destId="{718DD809-8F5C-43DD-965A-53859B34B43C}" srcOrd="0" destOrd="0" parTransId="{8D0ED1EE-50FE-4DCF-B591-2A10E390D2A1}" sibTransId="{58CCAE84-48C0-4871-96A2-66815D0319EB}"/>
    <dgm:cxn modelId="{19BDDD61-41B7-4214-AB12-EB68F6CCE33E}" srcId="{6BF6E279-5960-473C-B362-0D1DFCE99714}" destId="{399ABFF0-D66D-4058-9B33-948DBFAC38D3}" srcOrd="5" destOrd="0" parTransId="{D73C4965-DF5D-4650-9C19-A489C865AB81}" sibTransId="{860F8635-3E09-44E8-BE64-3BBEDC436C88}"/>
    <dgm:cxn modelId="{5E0AB663-7D35-462B-A483-FA15B00ABBF2}" type="presOf" srcId="{76EDB58A-8D0E-4076-BF97-741A96572392}" destId="{0D04F2F5-7EBC-488B-8D63-9E62283EC78B}" srcOrd="0" destOrd="6" presId="urn:microsoft.com/office/officeart/2005/8/layout/hList2"/>
    <dgm:cxn modelId="{055F7B66-C7F1-4BDF-9EF6-CA9B8D520A74}" type="presOf" srcId="{BB0E465B-DCC5-44F9-8DBD-8AA59BCB4666}" destId="{0D04F2F5-7EBC-488B-8D63-9E62283EC78B}" srcOrd="0" destOrd="0" presId="urn:microsoft.com/office/officeart/2005/8/layout/hList2"/>
    <dgm:cxn modelId="{B4B08B49-434E-4E51-800E-96657FC8687F}" type="presOf" srcId="{32684F1C-72C7-4B64-9781-9883AF1BB0E4}" destId="{0D04F2F5-7EBC-488B-8D63-9E62283EC78B}" srcOrd="0" destOrd="4" presId="urn:microsoft.com/office/officeart/2005/8/layout/hList2"/>
    <dgm:cxn modelId="{1802FF6B-7EC9-4C84-8D03-CF22D63DE874}" type="presOf" srcId="{1929B68A-17FD-47F1-BD00-F43B167F2928}" destId="{C16EAE66-C15F-4D54-820B-A5142F63CC73}" srcOrd="0" destOrd="7" presId="urn:microsoft.com/office/officeart/2005/8/layout/hList2"/>
    <dgm:cxn modelId="{8B7B344C-AFC0-428D-99B1-4CBD041A297C}" type="presOf" srcId="{80E7E0C7-6BF1-476A-8FE7-B599C267967B}" destId="{AB54ACB4-A9DA-47AF-A5DD-92A8DCEB8727}" srcOrd="0" destOrd="8" presId="urn:microsoft.com/office/officeart/2005/8/layout/hList2"/>
    <dgm:cxn modelId="{97922550-531E-4CC1-B0D7-02AEB084B423}" type="presOf" srcId="{7D3938BB-E15F-4C12-934C-B7E3D1126A30}" destId="{C16EAE66-C15F-4D54-820B-A5142F63CC73}" srcOrd="0" destOrd="2" presId="urn:microsoft.com/office/officeart/2005/8/layout/hList2"/>
    <dgm:cxn modelId="{14460271-6B29-401F-B570-F3A40665D28D}" srcId="{EB0BC3A2-5878-4666-A763-482C1C439B50}" destId="{6BF6E279-5960-473C-B362-0D1DFCE99714}" srcOrd="2" destOrd="0" parTransId="{7D70A387-6676-42FF-9957-093FC1826C0F}" sibTransId="{62415984-583F-45B3-80D5-1D72F3E47E46}"/>
    <dgm:cxn modelId="{804C6451-E146-4462-B0EF-980ECCB4347E}" srcId="{6BF6E279-5960-473C-B362-0D1DFCE99714}" destId="{5CF7ED91-7B46-4717-867F-03F609DF6702}" srcOrd="11" destOrd="0" parTransId="{A9228DD1-7EC0-4BBA-8863-574A4F830C23}" sibTransId="{EFFEE9B4-4A66-46FD-B3DE-0992969A91CF}"/>
    <dgm:cxn modelId="{AF3A2472-6905-4117-8F66-3049AFF4798A}" srcId="{8208C03C-1F85-452F-937A-7B317CDABFA2}" destId="{EEE8E0FB-306C-4138-A226-2D9C5B9BF026}" srcOrd="8" destOrd="0" parTransId="{84DD2FE7-ACFF-4808-9276-D02E6BAC8D91}" sibTransId="{4FB308BB-BA2E-41E1-A817-1B6D34A0AA8B}"/>
    <dgm:cxn modelId="{ED727B73-DB40-49C7-B0AB-15BF335450D9}" srcId="{6BF6E279-5960-473C-B362-0D1DFCE99714}" destId="{7D3938BB-E15F-4C12-934C-B7E3D1126A30}" srcOrd="2" destOrd="0" parTransId="{214FA76D-EF89-488B-8B4C-4D1371EB8181}" sibTransId="{61D2ACC6-6BA6-4329-A0C0-901EB16F03B2}"/>
    <dgm:cxn modelId="{C9C88374-A2EC-47E8-8F94-EFD7C848E85B}" srcId="{EB0BC3A2-5878-4666-A763-482C1C439B50}" destId="{8208C03C-1F85-452F-937A-7B317CDABFA2}" srcOrd="0" destOrd="0" parTransId="{BF5E498A-F914-4F52-B500-604C41E3BABE}" sibTransId="{CFC0FFD0-B3B6-472B-817B-34EB3909E224}"/>
    <dgm:cxn modelId="{BF40D475-F5B7-4417-B8F7-85319ECF3854}" type="presOf" srcId="{E8BA8CF3-C44A-4FDF-9AF4-1DDF3B5D85C4}" destId="{C16EAE66-C15F-4D54-820B-A5142F63CC73}" srcOrd="0" destOrd="6" presId="urn:microsoft.com/office/officeart/2005/8/layout/hList2"/>
    <dgm:cxn modelId="{52CAF077-F8FC-4035-9DB9-C8A65210559F}" type="presOf" srcId="{71B5DDC0-63F8-470E-A097-A5572E1AC446}" destId="{F32E6985-49A5-404D-BFA5-E81FC1246AE4}" srcOrd="0" destOrd="0" presId="urn:microsoft.com/office/officeart/2005/8/layout/hList2"/>
    <dgm:cxn modelId="{558D4379-CA92-46E6-9F22-CC6996142193}" type="presOf" srcId="{718DD809-8F5C-43DD-965A-53859B34B43C}" destId="{C16EAE66-C15F-4D54-820B-A5142F63CC73}" srcOrd="0" destOrd="0" presId="urn:microsoft.com/office/officeart/2005/8/layout/hList2"/>
    <dgm:cxn modelId="{43FBAD88-C3BF-4DB1-AEC9-FCA1995F08FB}" srcId="{6BF6E279-5960-473C-B362-0D1DFCE99714}" destId="{E8BA8CF3-C44A-4FDF-9AF4-1DDF3B5D85C4}" srcOrd="6" destOrd="0" parTransId="{EA507268-A7F0-4F6C-8D9F-2C56FC76E105}" sibTransId="{B5CE8C9B-587D-49BE-A689-2B6C73296EE9}"/>
    <dgm:cxn modelId="{11ACB688-2DA5-4BFF-925E-3514788FA882}" type="presOf" srcId="{5CF7ED91-7B46-4717-867F-03F609DF6702}" destId="{C16EAE66-C15F-4D54-820B-A5142F63CC73}" srcOrd="0" destOrd="11" presId="urn:microsoft.com/office/officeart/2005/8/layout/hList2"/>
    <dgm:cxn modelId="{D01F1B8D-5099-4962-B025-2946BAB2172F}" type="presOf" srcId="{AFB3EB1B-2AAA-462A-AB61-DC46A498443F}" destId="{AB54ACB4-A9DA-47AF-A5DD-92A8DCEB8727}" srcOrd="0" destOrd="3" presId="urn:microsoft.com/office/officeart/2005/8/layout/hList2"/>
    <dgm:cxn modelId="{F6D5D68F-53D7-4875-BE63-8E80C285E2E6}" srcId="{8208C03C-1F85-452F-937A-7B317CDABFA2}" destId="{76EDB58A-8D0E-4076-BF97-741A96572392}" srcOrd="6" destOrd="0" parTransId="{822E37E7-9289-456A-BD73-948E0BAD7B09}" sibTransId="{3E77286F-3BAF-4642-90BB-300FF9BD79C6}"/>
    <dgm:cxn modelId="{271D2C94-B376-4997-A9DF-B5928074E3D9}" srcId="{71B5DDC0-63F8-470E-A097-A5572E1AC446}" destId="{59F19500-B82A-4138-AF00-B207DF73D7C0}" srcOrd="9" destOrd="0" parTransId="{F0D38C06-4EAA-4948-94D5-D77CE0CD2FF4}" sibTransId="{37417C04-E609-4F9A-A143-E63C629D9E51}"/>
    <dgm:cxn modelId="{8A3E8C97-4DCB-47D4-AA19-36D4BE5F9FBF}" srcId="{71B5DDC0-63F8-470E-A097-A5572E1AC446}" destId="{7433082F-DC9B-4991-B279-462FAB092649}" srcOrd="2" destOrd="0" parTransId="{D4F88AE1-F968-4BB9-BA29-934F76079DA9}" sibTransId="{82879C80-9333-41E8-9D17-C4AA3EE97EB4}"/>
    <dgm:cxn modelId="{467C0D99-6783-4DF6-AF88-56374CA19E62}" type="presOf" srcId="{F5EBA979-8DF6-4DA5-84A4-7E3D62A38B7E}" destId="{AB54ACB4-A9DA-47AF-A5DD-92A8DCEB8727}" srcOrd="0" destOrd="5" presId="urn:microsoft.com/office/officeart/2005/8/layout/hList2"/>
    <dgm:cxn modelId="{3D9B2499-4516-469F-93CA-F847E647573D}" type="presOf" srcId="{F5091C10-E28F-4221-9521-399144FCC7A2}" destId="{0D04F2F5-7EBC-488B-8D63-9E62283EC78B}" srcOrd="0" destOrd="3" presId="urn:microsoft.com/office/officeart/2005/8/layout/hList2"/>
    <dgm:cxn modelId="{1830B09A-D1A9-44CF-BA2A-C92C3B51D3C6}" srcId="{8208C03C-1F85-452F-937A-7B317CDABFA2}" destId="{079A9CED-C985-4117-8ECC-250BB9E6E1A4}" srcOrd="1" destOrd="0" parTransId="{400CC489-EE49-4C40-8368-A0B49DB1DBA0}" sibTransId="{092A1030-9490-40FA-BBF4-0C25A85C4CF8}"/>
    <dgm:cxn modelId="{A6E0489C-E761-4A1E-A86B-3AA0B1FE934C}" srcId="{8208C03C-1F85-452F-937A-7B317CDABFA2}" destId="{47652B34-FCE5-4572-A4B9-08DECEA24933}" srcOrd="5" destOrd="0" parTransId="{337009F3-3335-48DA-A8CF-782D1203F863}" sibTransId="{8802650B-1C50-4A92-A4C8-D48A51FF902F}"/>
    <dgm:cxn modelId="{77E5A89F-1253-4521-A4FD-59EACFC85EB4}" type="presOf" srcId="{46DB5412-CD7C-400B-8660-BB4DE44CDC18}" destId="{C16EAE66-C15F-4D54-820B-A5142F63CC73}" srcOrd="0" destOrd="8" presId="urn:microsoft.com/office/officeart/2005/8/layout/hList2"/>
    <dgm:cxn modelId="{C7E79FA2-3C6E-4760-8855-297197CE3A49}" type="presOf" srcId="{601EF2F2-757B-4A02-9340-423E19C8A721}" destId="{AB54ACB4-A9DA-47AF-A5DD-92A8DCEB8727}" srcOrd="0" destOrd="0" presId="urn:microsoft.com/office/officeart/2005/8/layout/hList2"/>
    <dgm:cxn modelId="{489413A6-628F-4EDF-B4CD-D4E37A29D92A}" type="presOf" srcId="{7433082F-DC9B-4991-B279-462FAB092649}" destId="{AB54ACB4-A9DA-47AF-A5DD-92A8DCEB8727}" srcOrd="0" destOrd="2" presId="urn:microsoft.com/office/officeart/2005/8/layout/hList2"/>
    <dgm:cxn modelId="{CD39A6A7-C8DD-4F99-9C28-BDD13726717C}" type="presOf" srcId="{079A9CED-C985-4117-8ECC-250BB9E6E1A4}" destId="{0D04F2F5-7EBC-488B-8D63-9E62283EC78B}" srcOrd="0" destOrd="1" presId="urn:microsoft.com/office/officeart/2005/8/layout/hList2"/>
    <dgm:cxn modelId="{97236AA8-4A2F-4B13-8B82-9050CC341B05}" srcId="{8208C03C-1F85-452F-937A-7B317CDABFA2}" destId="{32684F1C-72C7-4B64-9781-9883AF1BB0E4}" srcOrd="4" destOrd="0" parTransId="{77E0BC68-8DE8-4541-B445-B11304363E39}" sibTransId="{50DC8CEA-70E6-42A6-AFEB-EB2D31FC23B8}"/>
    <dgm:cxn modelId="{DA816FAC-A1E2-426A-BF49-129888650E93}" srcId="{71B5DDC0-63F8-470E-A097-A5572E1AC446}" destId="{AFB3EB1B-2AAA-462A-AB61-DC46A498443F}" srcOrd="3" destOrd="0" parTransId="{C022B0C8-1E1E-4AE7-A197-E5148F889D9C}" sibTransId="{84446B64-15CB-44EB-89C2-398C21621267}"/>
    <dgm:cxn modelId="{7A3505AE-364C-4FA2-804A-7DD405CC9C15}" srcId="{8208C03C-1F85-452F-937A-7B317CDABFA2}" destId="{750B2971-5B25-4064-A07F-FFAD37EF8DE8}" srcOrd="7" destOrd="0" parTransId="{E8D664B5-0808-4AB6-B129-2066CF5D6D68}" sibTransId="{4B936B01-47A9-4935-A136-502F2E66FF0C}"/>
    <dgm:cxn modelId="{BF4A87B2-CC64-4E02-B496-71EF79A3A194}" srcId="{71B5DDC0-63F8-470E-A097-A5572E1AC446}" destId="{990E47F8-6321-4754-A935-191DF7428FA7}" srcOrd="7" destOrd="0" parTransId="{7100EB05-F99C-4F7C-89D0-8FEBAFCAC76F}" sibTransId="{1718B3F5-C2FB-4E82-BBD6-2F9DC674CC67}"/>
    <dgm:cxn modelId="{2A0937B5-D07A-4BEB-B11B-15A9630FC984}" type="presOf" srcId="{14293810-42E5-402D-B5A8-CBDE0E8F2146}" destId="{C16EAE66-C15F-4D54-820B-A5142F63CC73}" srcOrd="0" destOrd="10" presId="urn:microsoft.com/office/officeart/2005/8/layout/hList2"/>
    <dgm:cxn modelId="{A33155B7-C6DE-4FF6-929B-72620D8DCB2E}" type="presOf" srcId="{B4DD5C48-9DC8-4E10-B870-E84E36E75616}" destId="{AB54ACB4-A9DA-47AF-A5DD-92A8DCEB8727}" srcOrd="0" destOrd="6" presId="urn:microsoft.com/office/officeart/2005/8/layout/hList2"/>
    <dgm:cxn modelId="{17C74EB8-8A58-4962-8C93-020A5CDE840C}" srcId="{6BF6E279-5960-473C-B362-0D1DFCE99714}" destId="{94EC4455-2DC3-4317-9CAE-B2965D1F8650}" srcOrd="4" destOrd="0" parTransId="{2414D164-90ED-4C77-A199-35B7B858BA1E}" sibTransId="{0F325510-0BE3-40F3-906C-97DB06B0D7DD}"/>
    <dgm:cxn modelId="{774127B9-3047-49B6-A7A0-1C8467BB33F4}" srcId="{6BF6E279-5960-473C-B362-0D1DFCE99714}" destId="{1D94AD2A-310D-4EEA-9B01-516B9417E928}" srcOrd="3" destOrd="0" parTransId="{B0A2F2C4-D9A8-46D9-BECD-2BA16B1FD613}" sibTransId="{55AB1B0D-7F04-438E-B877-2F0370E35731}"/>
    <dgm:cxn modelId="{F9ABA9B9-1B23-4045-B55D-369F4385B75B}" srcId="{8208C03C-1F85-452F-937A-7B317CDABFA2}" destId="{A153ECE8-C626-45B2-AF71-45D45A981A5C}" srcOrd="2" destOrd="0" parTransId="{A19952A3-B973-438F-A71C-B807BEAFFE98}" sibTransId="{D2276356-DE55-4FEB-9631-5F95F3DB81A3}"/>
    <dgm:cxn modelId="{D4AFE5BB-4695-4EA7-8FF5-1FBA7B3CB3A9}" srcId="{8208C03C-1F85-452F-937A-7B317CDABFA2}" destId="{F5091C10-E28F-4221-9521-399144FCC7A2}" srcOrd="3" destOrd="0" parTransId="{4C64A24A-CBB2-47E0-811D-D201D24D0149}" sibTransId="{59273A60-DCCC-4B81-8914-A60BE485A2B4}"/>
    <dgm:cxn modelId="{3D65ADBE-36FE-4E63-BECB-A3DC0BD54B6A}" srcId="{6BF6E279-5960-473C-B362-0D1DFCE99714}" destId="{4B911DA3-254E-4635-A1C4-D0F11895D3D9}" srcOrd="1" destOrd="0" parTransId="{69E96883-C85D-441E-997C-A160B60AED08}" sibTransId="{82B6CC37-A6DA-4B36-9067-8E47A903FC9D}"/>
    <dgm:cxn modelId="{FBE6C4C2-799E-43DD-9D25-1E3BD22BDCC6}" type="presOf" srcId="{EB0BC3A2-5878-4666-A763-482C1C439B50}" destId="{6C622CC6-25A6-43A2-9775-4DF87D6CBBD9}" srcOrd="0" destOrd="0" presId="urn:microsoft.com/office/officeart/2005/8/layout/hList2"/>
    <dgm:cxn modelId="{772B90C4-788A-4AB6-830D-1B0356F1213B}" type="presOf" srcId="{EEE8E0FB-306C-4138-A226-2D9C5B9BF026}" destId="{0D04F2F5-7EBC-488B-8D63-9E62283EC78B}" srcOrd="0" destOrd="8" presId="urn:microsoft.com/office/officeart/2005/8/layout/hList2"/>
    <dgm:cxn modelId="{D5ED0CC7-AD27-4FFE-84A3-53C8ED57A3B9}" type="presOf" srcId="{94EC4455-2DC3-4317-9CAE-B2965D1F8650}" destId="{C16EAE66-C15F-4D54-820B-A5142F63CC73}" srcOrd="0" destOrd="4" presId="urn:microsoft.com/office/officeart/2005/8/layout/hList2"/>
    <dgm:cxn modelId="{4B7F1ACA-B99B-49AB-BC2D-8ED8151974AC}" type="presOf" srcId="{F7AED609-AA69-41F0-B9F6-FDD0517EE758}" destId="{0D04F2F5-7EBC-488B-8D63-9E62283EC78B}" srcOrd="0" destOrd="9" presId="urn:microsoft.com/office/officeart/2005/8/layout/hList2"/>
    <dgm:cxn modelId="{CF3A65CB-3C92-44F7-9E07-A4907961D5CC}" type="presOf" srcId="{4B911DA3-254E-4635-A1C4-D0F11895D3D9}" destId="{C16EAE66-C15F-4D54-820B-A5142F63CC73}" srcOrd="0" destOrd="1" presId="urn:microsoft.com/office/officeart/2005/8/layout/hList2"/>
    <dgm:cxn modelId="{292B50CC-BB67-413F-A2D1-658EECA8E4AB}" type="presOf" srcId="{399ABFF0-D66D-4058-9B33-948DBFAC38D3}" destId="{C16EAE66-C15F-4D54-820B-A5142F63CC73}" srcOrd="0" destOrd="5" presId="urn:microsoft.com/office/officeart/2005/8/layout/hList2"/>
    <dgm:cxn modelId="{72F3D5CE-6479-4BA0-BF80-28BE4E49B044}" srcId="{8208C03C-1F85-452F-937A-7B317CDABFA2}" destId="{BB0E465B-DCC5-44F9-8DBD-8AA59BCB4666}" srcOrd="0" destOrd="0" parTransId="{77E4D709-8309-4704-944F-B99344C2B9B8}" sibTransId="{69019D61-1123-47F1-9646-8F6EBC590252}"/>
    <dgm:cxn modelId="{E1C2F9DB-75C0-4E60-B280-07BF67D1E5CE}" type="presOf" srcId="{354C0903-A72C-4C14-A45E-CA343F486B1A}" destId="{C16EAE66-C15F-4D54-820B-A5142F63CC73}" srcOrd="0" destOrd="9" presId="urn:microsoft.com/office/officeart/2005/8/layout/hList2"/>
    <dgm:cxn modelId="{6911D2DC-2CFA-4186-9D59-91AF2A552F92}" type="presOf" srcId="{1D94AD2A-310D-4EEA-9B01-516B9417E928}" destId="{C16EAE66-C15F-4D54-820B-A5142F63CC73}" srcOrd="0" destOrd="3" presId="urn:microsoft.com/office/officeart/2005/8/layout/hList2"/>
    <dgm:cxn modelId="{9FCD20E5-4AC7-4B16-8CB0-FCF4EAF9E468}" srcId="{71B5DDC0-63F8-470E-A097-A5572E1AC446}" destId="{803154A8-3116-4EE8-9B01-9188548882A8}" srcOrd="4" destOrd="0" parTransId="{69E78FE7-2332-4CD2-B538-5B3D29869A63}" sibTransId="{0C78FF5A-031E-47D5-8B3F-D07DAA5DDA0B}"/>
    <dgm:cxn modelId="{A91FC9F9-845B-4805-B4D8-1FD48125B192}" srcId="{6BF6E279-5960-473C-B362-0D1DFCE99714}" destId="{14293810-42E5-402D-B5A8-CBDE0E8F2146}" srcOrd="10" destOrd="0" parTransId="{B3AEE118-AF8B-4D28-8094-035339BC8AE8}" sibTransId="{EBAA1473-5592-46DD-A1FD-CB144D384E0C}"/>
    <dgm:cxn modelId="{4E7DA7FA-CC91-471D-B263-61C209EC071A}" type="presOf" srcId="{A153ECE8-C626-45B2-AF71-45D45A981A5C}" destId="{0D04F2F5-7EBC-488B-8D63-9E62283EC78B}" srcOrd="0" destOrd="2" presId="urn:microsoft.com/office/officeart/2005/8/layout/hList2"/>
    <dgm:cxn modelId="{9812C3A5-5206-4EC7-91CF-53590F78D2A2}" type="presParOf" srcId="{6C622CC6-25A6-43A2-9775-4DF87D6CBBD9}" destId="{EB3359CA-3D58-4C55-8DFE-5838EE3087AD}" srcOrd="0" destOrd="0" presId="urn:microsoft.com/office/officeart/2005/8/layout/hList2"/>
    <dgm:cxn modelId="{AC686C26-F948-4A25-BACC-5EE6CBA94150}" type="presParOf" srcId="{EB3359CA-3D58-4C55-8DFE-5838EE3087AD}" destId="{B53E78C3-2B0A-45C8-B7D4-AE9C66DCC2DE}" srcOrd="0" destOrd="0" presId="urn:microsoft.com/office/officeart/2005/8/layout/hList2"/>
    <dgm:cxn modelId="{6E293CC7-DE3B-4B32-97B9-A533DFA04425}" type="presParOf" srcId="{EB3359CA-3D58-4C55-8DFE-5838EE3087AD}" destId="{0D04F2F5-7EBC-488B-8D63-9E62283EC78B}" srcOrd="1" destOrd="0" presId="urn:microsoft.com/office/officeart/2005/8/layout/hList2"/>
    <dgm:cxn modelId="{2D7C7965-7C1E-41F2-A14E-F3AB745FC667}" type="presParOf" srcId="{EB3359CA-3D58-4C55-8DFE-5838EE3087AD}" destId="{060F3975-60C2-43C8-B8F9-7281ED5754B6}" srcOrd="2" destOrd="0" presId="urn:microsoft.com/office/officeart/2005/8/layout/hList2"/>
    <dgm:cxn modelId="{23C3685B-C37E-411A-8282-9F19BB88DB13}" type="presParOf" srcId="{6C622CC6-25A6-43A2-9775-4DF87D6CBBD9}" destId="{1BB7176C-BFB7-41DA-A332-3DB9DBEAFBF9}" srcOrd="1" destOrd="0" presId="urn:microsoft.com/office/officeart/2005/8/layout/hList2"/>
    <dgm:cxn modelId="{9C5995E9-BA0D-4922-9DAC-AFC843EBB6CC}" type="presParOf" srcId="{6C622CC6-25A6-43A2-9775-4DF87D6CBBD9}" destId="{AED8AFBD-BEA6-4515-9598-23E48E3355D4}" srcOrd="2" destOrd="0" presId="urn:microsoft.com/office/officeart/2005/8/layout/hList2"/>
    <dgm:cxn modelId="{A96887B0-3E22-4883-BD8E-335275A41316}" type="presParOf" srcId="{AED8AFBD-BEA6-4515-9598-23E48E3355D4}" destId="{3ACD4471-90AD-45C9-9738-412BA6517BE8}" srcOrd="0" destOrd="0" presId="urn:microsoft.com/office/officeart/2005/8/layout/hList2"/>
    <dgm:cxn modelId="{3506CA52-438C-45FD-9442-6A85AE9191B6}" type="presParOf" srcId="{AED8AFBD-BEA6-4515-9598-23E48E3355D4}" destId="{AB54ACB4-A9DA-47AF-A5DD-92A8DCEB8727}" srcOrd="1" destOrd="0" presId="urn:microsoft.com/office/officeart/2005/8/layout/hList2"/>
    <dgm:cxn modelId="{206DD869-23D2-4F3C-A28D-122C6122A3EC}" type="presParOf" srcId="{AED8AFBD-BEA6-4515-9598-23E48E3355D4}" destId="{F32E6985-49A5-404D-BFA5-E81FC1246AE4}" srcOrd="2" destOrd="0" presId="urn:microsoft.com/office/officeart/2005/8/layout/hList2"/>
    <dgm:cxn modelId="{8BE1D743-F0AB-4EF1-BBAE-046274AD5650}" type="presParOf" srcId="{6C622CC6-25A6-43A2-9775-4DF87D6CBBD9}" destId="{BACD151B-06F0-4FD0-BCC0-D12491AF0690}" srcOrd="3" destOrd="0" presId="urn:microsoft.com/office/officeart/2005/8/layout/hList2"/>
    <dgm:cxn modelId="{EFC06FBC-0338-47B2-877F-52A362AC443E}" type="presParOf" srcId="{6C622CC6-25A6-43A2-9775-4DF87D6CBBD9}" destId="{CB6D3251-837A-4DB3-B89C-0D5C026DEAEA}" srcOrd="4" destOrd="0" presId="urn:microsoft.com/office/officeart/2005/8/layout/hList2"/>
    <dgm:cxn modelId="{2F64E43B-E237-4DFE-AAFB-D1CC59840C0F}" type="presParOf" srcId="{CB6D3251-837A-4DB3-B89C-0D5C026DEAEA}" destId="{DAA31B9C-2E76-47CD-BAEF-675FAF3FBE5D}" srcOrd="0" destOrd="0" presId="urn:microsoft.com/office/officeart/2005/8/layout/hList2"/>
    <dgm:cxn modelId="{940BCD3B-9D21-4206-B53A-7F5BD402E96E}" type="presParOf" srcId="{CB6D3251-837A-4DB3-B89C-0D5C026DEAEA}" destId="{C16EAE66-C15F-4D54-820B-A5142F63CC73}" srcOrd="1" destOrd="0" presId="urn:microsoft.com/office/officeart/2005/8/layout/hList2"/>
    <dgm:cxn modelId="{189D6339-00DC-4DC3-AEEE-C740E179273F}" type="presParOf" srcId="{CB6D3251-837A-4DB3-B89C-0D5C026DEAEA}" destId="{5CB767CA-5ABE-46D8-B64D-ED97B30454AD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1814E2-219C-443C-A549-0E992517DD27}">
      <dsp:nvSpPr>
        <dsp:cNvPr id="0" name=""/>
        <dsp:cNvSpPr/>
      </dsp:nvSpPr>
      <dsp:spPr>
        <a:xfrm>
          <a:off x="1198781" y="727459"/>
          <a:ext cx="4841437" cy="4841437"/>
        </a:xfrm>
        <a:prstGeom prst="blockArc">
          <a:avLst>
            <a:gd name="adj1" fmla="val 1188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45E93F-D1D1-4A30-B655-A63EDA586E49}">
      <dsp:nvSpPr>
        <dsp:cNvPr id="0" name=""/>
        <dsp:cNvSpPr/>
      </dsp:nvSpPr>
      <dsp:spPr>
        <a:xfrm>
          <a:off x="1198781" y="727459"/>
          <a:ext cx="4841437" cy="4841437"/>
        </a:xfrm>
        <a:prstGeom prst="blockArc">
          <a:avLst>
            <a:gd name="adj1" fmla="val 7560000"/>
            <a:gd name="adj2" fmla="val 1188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246B9-0259-437D-9C21-BEE1F704BA24}">
      <dsp:nvSpPr>
        <dsp:cNvPr id="0" name=""/>
        <dsp:cNvSpPr/>
      </dsp:nvSpPr>
      <dsp:spPr>
        <a:xfrm>
          <a:off x="1198781" y="727459"/>
          <a:ext cx="4841437" cy="4841437"/>
        </a:xfrm>
        <a:prstGeom prst="blockArc">
          <a:avLst>
            <a:gd name="adj1" fmla="val 3240000"/>
            <a:gd name="adj2" fmla="val 756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6C50D0-5EEF-4D9F-8C41-E6674AF5AF9B}">
      <dsp:nvSpPr>
        <dsp:cNvPr id="0" name=""/>
        <dsp:cNvSpPr/>
      </dsp:nvSpPr>
      <dsp:spPr>
        <a:xfrm>
          <a:off x="1198781" y="727459"/>
          <a:ext cx="4841437" cy="4841437"/>
        </a:xfrm>
        <a:prstGeom prst="blockArc">
          <a:avLst>
            <a:gd name="adj1" fmla="val 20520000"/>
            <a:gd name="adj2" fmla="val 324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4E634-844C-4D54-9763-253A31BE3939}">
      <dsp:nvSpPr>
        <dsp:cNvPr id="0" name=""/>
        <dsp:cNvSpPr/>
      </dsp:nvSpPr>
      <dsp:spPr>
        <a:xfrm>
          <a:off x="1198781" y="727459"/>
          <a:ext cx="4841437" cy="4841437"/>
        </a:xfrm>
        <a:prstGeom prst="blockArc">
          <a:avLst>
            <a:gd name="adj1" fmla="val 16200000"/>
            <a:gd name="adj2" fmla="val 2052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28A93B-B733-4AA5-83D4-E3CA5C68D6D1}">
      <dsp:nvSpPr>
        <dsp:cNvPr id="0" name=""/>
        <dsp:cNvSpPr/>
      </dsp:nvSpPr>
      <dsp:spPr>
        <a:xfrm>
          <a:off x="2504312" y="2032990"/>
          <a:ext cx="2230375" cy="22303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000" kern="1200" dirty="0"/>
            <a:t>Jó szervező</a:t>
          </a:r>
        </a:p>
      </dsp:txBody>
      <dsp:txXfrm>
        <a:off x="2830943" y="2359621"/>
        <a:ext cx="1577113" cy="1577113"/>
      </dsp:txXfrm>
    </dsp:sp>
    <dsp:sp modelId="{35178523-010B-4A72-9FC6-339613E77D80}">
      <dsp:nvSpPr>
        <dsp:cNvPr id="0" name=""/>
        <dsp:cNvSpPr/>
      </dsp:nvSpPr>
      <dsp:spPr>
        <a:xfrm>
          <a:off x="2838868" y="3033"/>
          <a:ext cx="1561262" cy="15612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Belső motiváció</a:t>
          </a:r>
        </a:p>
      </dsp:txBody>
      <dsp:txXfrm>
        <a:off x="3067510" y="231675"/>
        <a:ext cx="1103978" cy="1103978"/>
      </dsp:txXfrm>
    </dsp:sp>
    <dsp:sp modelId="{74B905D6-4A50-41E8-B480-B4D3D38943D3}">
      <dsp:nvSpPr>
        <dsp:cNvPr id="0" name=""/>
        <dsp:cNvSpPr/>
      </dsp:nvSpPr>
      <dsp:spPr>
        <a:xfrm>
          <a:off x="5087654" y="1636872"/>
          <a:ext cx="1561262" cy="15612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Kapcsolati tőke</a:t>
          </a:r>
        </a:p>
      </dsp:txBody>
      <dsp:txXfrm>
        <a:off x="5316296" y="1865514"/>
        <a:ext cx="1103978" cy="1103978"/>
      </dsp:txXfrm>
    </dsp:sp>
    <dsp:sp modelId="{FF75DAB0-47D2-456A-996C-3B43689C4341}">
      <dsp:nvSpPr>
        <dsp:cNvPr id="0" name=""/>
        <dsp:cNvSpPr/>
      </dsp:nvSpPr>
      <dsp:spPr>
        <a:xfrm>
          <a:off x="4189335" y="4335739"/>
          <a:ext cx="1639981" cy="14507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kern="1200" dirty="0"/>
            <a:t>Probléma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kern="1200" dirty="0"/>
            <a:t>megoldó</a:t>
          </a:r>
        </a:p>
      </dsp:txBody>
      <dsp:txXfrm>
        <a:off x="4429505" y="4548195"/>
        <a:ext cx="1159641" cy="1025829"/>
      </dsp:txXfrm>
    </dsp:sp>
    <dsp:sp modelId="{0220DE44-054D-4C12-8E7B-5C0604018187}">
      <dsp:nvSpPr>
        <dsp:cNvPr id="0" name=""/>
        <dsp:cNvSpPr/>
      </dsp:nvSpPr>
      <dsp:spPr>
        <a:xfrm>
          <a:off x="1416115" y="4280478"/>
          <a:ext cx="1627116" cy="15612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kern="1200" dirty="0"/>
            <a:t>Megfelelő szakemberek</a:t>
          </a:r>
        </a:p>
      </dsp:txBody>
      <dsp:txXfrm>
        <a:off x="1654401" y="4509120"/>
        <a:ext cx="1150544" cy="1103978"/>
      </dsp:txXfrm>
    </dsp:sp>
    <dsp:sp modelId="{ACDA3C54-EC46-4ED9-8A31-E89F010F2D08}">
      <dsp:nvSpPr>
        <dsp:cNvPr id="0" name=""/>
        <dsp:cNvSpPr/>
      </dsp:nvSpPr>
      <dsp:spPr>
        <a:xfrm>
          <a:off x="590082" y="1636872"/>
          <a:ext cx="1561262" cy="15612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Szakmai tekintély</a:t>
          </a:r>
        </a:p>
      </dsp:txBody>
      <dsp:txXfrm>
        <a:off x="818724" y="1865514"/>
        <a:ext cx="1103978" cy="11039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0F3975-60C2-43C8-B8F9-7281ED5754B6}">
      <dsp:nvSpPr>
        <dsp:cNvPr id="0" name=""/>
        <dsp:cNvSpPr/>
      </dsp:nvSpPr>
      <dsp:spPr>
        <a:xfrm rot="16200000">
          <a:off x="-1671990" y="2478797"/>
          <a:ext cx="3780377" cy="346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5808" bIns="0" numCol="1" spcCol="1270" anchor="t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600" kern="1200" dirty="0"/>
            <a:t>Technikai előkészítés</a:t>
          </a:r>
        </a:p>
      </dsp:txBody>
      <dsp:txXfrm>
        <a:off x="-1671990" y="2478797"/>
        <a:ext cx="3780377" cy="346742"/>
      </dsp:txXfrm>
    </dsp:sp>
    <dsp:sp modelId="{0D04F2F5-7EBC-488B-8D63-9E62283EC78B}">
      <dsp:nvSpPr>
        <dsp:cNvPr id="0" name=""/>
        <dsp:cNvSpPr/>
      </dsp:nvSpPr>
      <dsp:spPr>
        <a:xfrm>
          <a:off x="339073" y="761980"/>
          <a:ext cx="1832139" cy="3780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305808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/>
            <a:t>Versenyhelyszín kialakítása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/>
            <a:t>Szerek, felszerelések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/>
            <a:t>Engedélyek</a:t>
          </a:r>
        </a:p>
      </dsp:txBody>
      <dsp:txXfrm>
        <a:off x="339073" y="761980"/>
        <a:ext cx="1832139" cy="3780377"/>
      </dsp:txXfrm>
    </dsp:sp>
    <dsp:sp modelId="{B53E78C3-2B0A-45C8-B7D4-AE9C66DCC2DE}">
      <dsp:nvSpPr>
        <dsp:cNvPr id="0" name=""/>
        <dsp:cNvSpPr/>
      </dsp:nvSpPr>
      <dsp:spPr>
        <a:xfrm>
          <a:off x="44827" y="304280"/>
          <a:ext cx="693485" cy="69348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2E6985-49A5-404D-BFA5-E81FC1246AE4}">
      <dsp:nvSpPr>
        <dsp:cNvPr id="0" name=""/>
        <dsp:cNvSpPr/>
      </dsp:nvSpPr>
      <dsp:spPr>
        <a:xfrm rot="16200000">
          <a:off x="891986" y="2478797"/>
          <a:ext cx="3780377" cy="346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5808" bIns="0" numCol="1" spcCol="1270" anchor="t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600" kern="1200" dirty="0"/>
            <a:t>Személyi előkészítés</a:t>
          </a:r>
        </a:p>
      </dsp:txBody>
      <dsp:txXfrm>
        <a:off x="891986" y="2478797"/>
        <a:ext cx="3780377" cy="346742"/>
      </dsp:txXfrm>
    </dsp:sp>
    <dsp:sp modelId="{AB54ACB4-A9DA-47AF-A5DD-92A8DCEB8727}">
      <dsp:nvSpPr>
        <dsp:cNvPr id="0" name=""/>
        <dsp:cNvSpPr/>
      </dsp:nvSpPr>
      <dsp:spPr>
        <a:xfrm>
          <a:off x="2955546" y="761980"/>
          <a:ext cx="1727145" cy="3780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305808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500" kern="1200" dirty="0"/>
            <a:t>Nevezők és versenyszámok függvényében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5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/>
            <a:t>Versenybírók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/>
            <a:t>Orvos, díjátadó, stb. </a:t>
          </a:r>
        </a:p>
      </dsp:txBody>
      <dsp:txXfrm>
        <a:off x="2955546" y="761980"/>
        <a:ext cx="1727145" cy="3780377"/>
      </dsp:txXfrm>
    </dsp:sp>
    <dsp:sp modelId="{3ACD4471-90AD-45C9-9738-412BA6517BE8}">
      <dsp:nvSpPr>
        <dsp:cNvPr id="0" name=""/>
        <dsp:cNvSpPr/>
      </dsp:nvSpPr>
      <dsp:spPr>
        <a:xfrm>
          <a:off x="2608804" y="304280"/>
          <a:ext cx="693485" cy="69348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B767CA-5ABE-46D8-B64D-ED97B30454AD}">
      <dsp:nvSpPr>
        <dsp:cNvPr id="0" name=""/>
        <dsp:cNvSpPr/>
      </dsp:nvSpPr>
      <dsp:spPr>
        <a:xfrm rot="16200000">
          <a:off x="3403466" y="2478797"/>
          <a:ext cx="3780377" cy="346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5808" bIns="0" numCol="1" spcCol="1270" anchor="t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600" kern="1200" dirty="0"/>
            <a:t>Gazdasági előkészítés</a:t>
          </a:r>
        </a:p>
      </dsp:txBody>
      <dsp:txXfrm>
        <a:off x="3403466" y="2478797"/>
        <a:ext cx="3780377" cy="346742"/>
      </dsp:txXfrm>
    </dsp:sp>
    <dsp:sp modelId="{C16EAE66-C15F-4D54-820B-A5142F63CC73}">
      <dsp:nvSpPr>
        <dsp:cNvPr id="0" name=""/>
        <dsp:cNvSpPr/>
      </dsp:nvSpPr>
      <dsp:spPr>
        <a:xfrm>
          <a:off x="5467027" y="761980"/>
          <a:ext cx="1727145" cy="3780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305808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/>
            <a:t>Bevételek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/>
            <a:t>Kiadások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/>
            <a:t>Tervezett költségvetés</a:t>
          </a:r>
        </a:p>
      </dsp:txBody>
      <dsp:txXfrm>
        <a:off x="5467027" y="761980"/>
        <a:ext cx="1727145" cy="3780377"/>
      </dsp:txXfrm>
    </dsp:sp>
    <dsp:sp modelId="{DAA31B9C-2E76-47CD-BAEF-675FAF3FBE5D}">
      <dsp:nvSpPr>
        <dsp:cNvPr id="0" name=""/>
        <dsp:cNvSpPr/>
      </dsp:nvSpPr>
      <dsp:spPr>
        <a:xfrm>
          <a:off x="5120284" y="304280"/>
          <a:ext cx="693485" cy="69348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2C9AB-6296-496E-8444-0D07B1854A71}" type="datetimeFigureOut">
              <a:rPr lang="hu-HU" smtClean="0"/>
              <a:pPr/>
              <a:t>2024. 03. 05.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5013C-02B3-4BBA-8CDE-F0D0D93F951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6793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5013C-02B3-4BBA-8CDE-F0D0D93F9519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1682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5013C-02B3-4BBA-8CDE-F0D0D93F9519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2722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MINŐSÍTŐ Szélmérés, elektromos idő, startpisztoly, középmérő, szerhitelesítés, min.5 gyalogló bíró, országúti</a:t>
            </a:r>
            <a:r>
              <a:rPr lang="hu-HU" baseline="0" dirty="0"/>
              <a:t> versenyek-pályahitelesítés (nemzetközi minősítéssel rendelkező)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5013C-02B3-4BBA-8CDE-F0D0D93F9519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6749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Futó emberke animáció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5013C-02B3-4BBA-8CDE-F0D0D93F9519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5155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25" name="Alcím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31" name="Dátum hely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97228F1-29ED-4D7D-AE5C-CA86BFB5E8CD}" type="datetime1">
              <a:rPr lang="hu-HU" smtClean="0"/>
              <a:pPr/>
              <a:t>2024. 03. 05.</a:t>
            </a:fld>
            <a:endParaRPr lang="hu-HU"/>
          </a:p>
        </p:txBody>
      </p:sp>
      <p:sp>
        <p:nvSpPr>
          <p:cNvPr id="18" name="Élőláb hely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ECD88F3-0F02-4A3E-ADB5-6A337667BC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7D24-68E1-4ABB-9A02-D1D62056B510}" type="datetime1">
              <a:rPr lang="hu-HU" smtClean="0"/>
              <a:pPr/>
              <a:t>2024. 03. 05.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A2A9C206-2930-479B-9714-34C94E21B6E9}" type="datetime1">
              <a:rPr lang="hu-HU" smtClean="0"/>
              <a:pPr/>
              <a:t>2024. 03. 05.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CD88F3-0F02-4A3E-ADB5-6A337667BC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FBF1-A4F5-4ACA-AAD3-190DD4E75FD2}" type="datetime1">
              <a:rPr lang="hu-HU" smtClean="0"/>
              <a:pPr/>
              <a:t>2024. 03. 05.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E58769B-6819-4CCB-8038-050A8A30D292}" type="datetime1">
              <a:rPr lang="hu-HU" smtClean="0"/>
              <a:pPr/>
              <a:t>2024. 03. 05.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3ECD88F3-0F02-4A3E-ADB5-6A337667BC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21E9-D88A-4FB9-985B-DDE9E737C77B}" type="datetime1">
              <a:rPr lang="hu-HU" smtClean="0"/>
              <a:pPr/>
              <a:t>2024. 03. 05.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DA6E-443C-4470-A167-A2E53A259BB6}" type="datetime1">
              <a:rPr lang="hu-HU" smtClean="0"/>
              <a:pPr/>
              <a:t>2024. 03. 05.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41F-1E67-4DD2-91BB-7A358C0B1A1F}" type="datetime1">
              <a:rPr lang="hu-HU" smtClean="0"/>
              <a:pPr/>
              <a:t>2024. 03. 05.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BF6744-999B-4D8D-A295-1008027212B4}" type="datetime1">
              <a:rPr lang="hu-HU" smtClean="0"/>
              <a:pPr/>
              <a:t>2024. 03. 05.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80D8-89FF-4903-924B-CBB1F63104E5}" type="datetime1">
              <a:rPr lang="hu-HU" smtClean="0"/>
              <a:pPr/>
              <a:t>2024. 03. 05.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u-HU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FDA9-34DB-4721-B4BD-07E1F75A3505}" type="datetime1">
              <a:rPr lang="hu-HU" smtClean="0"/>
              <a:pPr/>
              <a:t>2024. 03. 05.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Kép hely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Cím hely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1" name="Szöveg hely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27" name="Dátum hely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8E889F4-D96A-483A-ACA6-881586BE76CF}" type="datetime1">
              <a:rPr lang="hu-HU" smtClean="0"/>
              <a:pPr/>
              <a:t>2024. 03. 05.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ECD88F3-0F02-4A3E-ADB5-6A337667BC7D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wip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9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967608"/>
          </a:xfrm>
        </p:spPr>
        <p:txBody>
          <a:bodyPr/>
          <a:lstStyle/>
          <a:p>
            <a:pPr algn="ctr"/>
            <a:r>
              <a:rPr lang="hu-HU" dirty="0"/>
              <a:t>Atlétika versenyszervezés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347864" y="3890343"/>
            <a:ext cx="5114778" cy="1675086"/>
          </a:xfrm>
        </p:spPr>
        <p:txBody>
          <a:bodyPr>
            <a:normAutofit/>
          </a:bodyPr>
          <a:lstStyle/>
          <a:p>
            <a:pPr algn="l"/>
            <a:r>
              <a:rPr lang="hu-HU" sz="2800" b="1" dirty="0" err="1"/>
              <a:t>Lohn</a:t>
            </a:r>
            <a:r>
              <a:rPr lang="hu-HU" sz="2800" b="1" dirty="0"/>
              <a:t> Angéla</a:t>
            </a:r>
          </a:p>
          <a:p>
            <a:pPr algn="l"/>
            <a:r>
              <a:rPr lang="hu-HU" sz="2400" dirty="0"/>
              <a:t>Sportszervező</a:t>
            </a:r>
          </a:p>
          <a:p>
            <a:pPr algn="l"/>
            <a:r>
              <a:rPr lang="hu-HU" sz="2800" dirty="0"/>
              <a:t>2024</a:t>
            </a:r>
          </a:p>
        </p:txBody>
      </p:sp>
      <p:pic>
        <p:nvPicPr>
          <p:cNvPr id="4" name="Kép 3" descr="Testnevelési Egyetem címer (színes) (5x5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769" y="214290"/>
            <a:ext cx="1801372" cy="177698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53136"/>
            <a:ext cx="3657600" cy="178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/>
              <a:t>Verseny időrendjét befolyásoló tényezők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hu-HU" dirty="0"/>
          </a:p>
          <a:p>
            <a:pPr>
              <a:buNone/>
            </a:pPr>
            <a:r>
              <a:rPr lang="hu-HU" dirty="0"/>
              <a:t>a)tervezett versenyszámok; </a:t>
            </a:r>
          </a:p>
          <a:p>
            <a:pPr>
              <a:buNone/>
            </a:pPr>
            <a:r>
              <a:rPr lang="hu-HU" dirty="0"/>
              <a:t>b) a versenyszámok megoszlása, a futó- és ügyességi számok aránya; </a:t>
            </a:r>
          </a:p>
          <a:p>
            <a:pPr>
              <a:buNone/>
            </a:pPr>
            <a:r>
              <a:rPr lang="hu-HU" dirty="0"/>
              <a:t>c) az adott pálya- és létesítményviszonyok; </a:t>
            </a:r>
          </a:p>
          <a:p>
            <a:pPr>
              <a:buNone/>
            </a:pPr>
            <a:r>
              <a:rPr lang="hu-HU" dirty="0"/>
              <a:t>d) a pálya felszerelésének és berendezésének alkalmassága; </a:t>
            </a:r>
          </a:p>
          <a:p>
            <a:pPr>
              <a:buNone/>
            </a:pPr>
            <a:r>
              <a:rPr lang="hu-HU" dirty="0"/>
              <a:t>e) az indulók száma, korcsoportok</a:t>
            </a:r>
          </a:p>
          <a:p>
            <a:pPr>
              <a:buNone/>
            </a:pPr>
            <a:r>
              <a:rPr lang="pt-BR" dirty="0"/>
              <a:t>f) a verseny rendezésének időpontja (év és napszak). </a:t>
            </a:r>
          </a:p>
          <a:p>
            <a:endParaRPr lang="hu-HU" dirty="0"/>
          </a:p>
          <a:p>
            <a:pPr algn="ctr"/>
            <a:r>
              <a:rPr lang="hu-HU" dirty="0"/>
              <a:t>Rövid futó számoktól haladunk a hosszúak felé</a:t>
            </a:r>
          </a:p>
          <a:p>
            <a:pPr algn="ctr"/>
            <a:r>
              <a:rPr lang="hu-HU" dirty="0"/>
              <a:t>Vidéki versenyzők</a:t>
            </a:r>
          </a:p>
          <a:p>
            <a:pPr algn="ctr"/>
            <a:r>
              <a:rPr lang="hu-HU" dirty="0"/>
              <a:t>Időfutamok-időelőfutamok</a:t>
            </a:r>
          </a:p>
          <a:p>
            <a:endParaRPr lang="hu-HU" sz="3600" dirty="0"/>
          </a:p>
          <a:p>
            <a:endParaRPr lang="hu-HU" sz="3600" dirty="0"/>
          </a:p>
          <a:p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 rot="4970285">
            <a:off x="5247256" y="2977365"/>
            <a:ext cx="4643470" cy="582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Sokszor tájékoztató jellegű, nevezők függvényében változhat!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 descr="számo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142984"/>
            <a:ext cx="7415265" cy="5143536"/>
          </a:xfrm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Esemény alatti feladatok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Résztvevők jól érezzék magukat</a:t>
            </a:r>
          </a:p>
          <a:p>
            <a:r>
              <a:rPr lang="hu-HU" dirty="0"/>
              <a:t>Megfelelő bírói döntések </a:t>
            </a:r>
          </a:p>
          <a:p>
            <a:r>
              <a:rPr lang="hu-HU" dirty="0"/>
              <a:t>Időrend betartása</a:t>
            </a:r>
          </a:p>
          <a:p>
            <a:r>
              <a:rPr lang="hu-HU" dirty="0"/>
              <a:t>Problémák gyors megoldása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2714620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Hogyan döntenétek?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  <p:transition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Nincsen versenyorvos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14</a:t>
            </a:fld>
            <a:endParaRPr lang="hu-HU"/>
          </a:p>
        </p:txBody>
      </p:sp>
      <p:pic>
        <p:nvPicPr>
          <p:cNvPr id="10" name="Tartalom helye 9">
            <a:extLst>
              <a:ext uri="{FF2B5EF4-FFF2-40B4-BE49-F238E27FC236}">
                <a16:creationId xmlns:a16="http://schemas.microsoft.com/office/drawing/2014/main" id="{997F50D3-E5AD-3ABE-9D40-C8283C15B0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853" y="1593593"/>
            <a:ext cx="7239000" cy="4832101"/>
          </a:xfrm>
        </p:spPr>
      </p:pic>
    </p:spTree>
  </p:cSld>
  <p:clrMapOvr>
    <a:masterClrMapping/>
  </p:clrMapOvr>
  <p:transition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Tartalom helye 4" descr="Eső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357298"/>
            <a:ext cx="7487896" cy="4211374"/>
          </a:xfrm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  <p:transition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Tartalom helye 4" descr="Ére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2000240"/>
            <a:ext cx="5715000" cy="3810000"/>
          </a:xfrm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16</a:t>
            </a:fld>
            <a:endParaRPr lang="hu-HU"/>
          </a:p>
        </p:txBody>
      </p:sp>
    </p:spTree>
  </p:cSld>
  <p:clrMapOvr>
    <a:masterClrMapping/>
  </p:clrMapOvr>
  <p:transition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" name="Tartalom helye 6" descr="vb-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85784" y="0"/>
            <a:ext cx="9787882" cy="6858000"/>
          </a:xfrm>
          <a:ln>
            <a:noFill/>
          </a:ln>
        </p:spPr>
      </p:pic>
      <p:sp>
        <p:nvSpPr>
          <p:cNvPr id="9" name="Ellipszis 8"/>
          <p:cNvSpPr/>
          <p:nvPr/>
        </p:nvSpPr>
        <p:spPr>
          <a:xfrm>
            <a:off x="-285784" y="2143116"/>
            <a:ext cx="1785919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3643306" y="928670"/>
            <a:ext cx="1714512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Ellipszis 12"/>
          <p:cNvSpPr/>
          <p:nvPr/>
        </p:nvSpPr>
        <p:spPr>
          <a:xfrm>
            <a:off x="3071802" y="2571744"/>
            <a:ext cx="2786083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Ellipszis 13"/>
          <p:cNvSpPr/>
          <p:nvPr/>
        </p:nvSpPr>
        <p:spPr>
          <a:xfrm>
            <a:off x="6715140" y="2071678"/>
            <a:ext cx="2643175" cy="6429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Ellipszis 14"/>
          <p:cNvSpPr/>
          <p:nvPr/>
        </p:nvSpPr>
        <p:spPr>
          <a:xfrm>
            <a:off x="2857488" y="4143380"/>
            <a:ext cx="57150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Ellipszis 15"/>
          <p:cNvSpPr/>
          <p:nvPr/>
        </p:nvSpPr>
        <p:spPr>
          <a:xfrm>
            <a:off x="2857488" y="3214686"/>
            <a:ext cx="714380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Ellipszis 17"/>
          <p:cNvSpPr/>
          <p:nvPr/>
        </p:nvSpPr>
        <p:spPr>
          <a:xfrm rot="20171825">
            <a:off x="6854513" y="4509650"/>
            <a:ext cx="2500299" cy="1571636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+Önkéntesek </a:t>
            </a:r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17</a:t>
            </a:fld>
            <a:endParaRPr lang="hu-HU"/>
          </a:p>
        </p:txBody>
      </p:sp>
    </p:spTree>
  </p:cSld>
  <p:clrMapOvr>
    <a:masterClrMapping/>
  </p:clrMapOvr>
  <p:transition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solidFill>
                  <a:srgbClr val="92D050"/>
                </a:solidFill>
              </a:rPr>
              <a:t>Esemény utáni feladatok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1472" y="2011680"/>
            <a:ext cx="7239000" cy="4846320"/>
          </a:xfrm>
        </p:spPr>
        <p:txBody>
          <a:bodyPr/>
          <a:lstStyle/>
          <a:p>
            <a:r>
              <a:rPr lang="hu-HU" dirty="0"/>
              <a:t>Helyszín visszarendezése</a:t>
            </a:r>
          </a:p>
          <a:p>
            <a:r>
              <a:rPr lang="hu-HU" dirty="0"/>
              <a:t>Kommunikáció: Eredmények publikálása(48 órán belül) összegző cikk az eseményről</a:t>
            </a:r>
          </a:p>
          <a:p>
            <a:r>
              <a:rPr lang="hu-HU" dirty="0"/>
              <a:t>Kifizetések</a:t>
            </a:r>
          </a:p>
          <a:p>
            <a:r>
              <a:rPr lang="hu-HU" dirty="0"/>
              <a:t>Pénzügyi mérleg kialakítása(végleges bevételek-kiadások)</a:t>
            </a:r>
          </a:p>
          <a:p>
            <a:r>
              <a:rPr lang="hu-HU" dirty="0"/>
              <a:t>Köszönetnyilvánítások</a:t>
            </a:r>
          </a:p>
          <a:p>
            <a:r>
              <a:rPr lang="hu-HU" dirty="0"/>
              <a:t>Tapasztalatok összeszedése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18</a:t>
            </a:fld>
            <a:endParaRPr lang="hu-HU"/>
          </a:p>
        </p:txBody>
      </p:sp>
    </p:spTree>
  </p:cSld>
  <p:clrMapOvr>
    <a:masterClrMapping/>
  </p:clrMapOvr>
  <p:transition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Irodalomjegyzék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sz="2400" dirty="0"/>
          </a:p>
          <a:p>
            <a:endParaRPr lang="hu-HU" sz="2400" dirty="0"/>
          </a:p>
          <a:p>
            <a:r>
              <a:rPr lang="hu-HU" sz="2400" dirty="0"/>
              <a:t>MASZ versenyszabályzat </a:t>
            </a:r>
            <a:r>
              <a:rPr lang="hu-HU" sz="2400"/>
              <a:t>(2020)</a:t>
            </a:r>
            <a:endParaRPr lang="hu-HU" sz="2400" dirty="0"/>
          </a:p>
          <a:p>
            <a:r>
              <a:rPr lang="hu-HU" sz="2400" dirty="0"/>
              <a:t>MASZ versenybírókra vonatkozó útmutató (2019)</a:t>
            </a:r>
            <a:r>
              <a:rPr lang="hu-HU" sz="2400" b="1" dirty="0"/>
              <a:t> </a:t>
            </a:r>
          </a:p>
          <a:p>
            <a:r>
              <a:rPr lang="hu-HU" sz="2400" b="1" dirty="0"/>
              <a:t>Gyenge J. </a:t>
            </a:r>
            <a:r>
              <a:rPr lang="hu-HU" sz="2400" dirty="0"/>
              <a:t>(2004): Sportszervezési- és vezetési ismeretek, </a:t>
            </a:r>
            <a:r>
              <a:rPr lang="hu-HU" sz="2400" i="1" dirty="0"/>
              <a:t>Jegyzet, Budapest</a:t>
            </a:r>
            <a:endParaRPr lang="hu-HU" sz="2400" dirty="0"/>
          </a:p>
          <a:p>
            <a:r>
              <a:rPr lang="hu-HU" sz="2400" dirty="0"/>
              <a:t> </a:t>
            </a:r>
            <a:r>
              <a:rPr lang="hu-HU" sz="2400" b="1" dirty="0"/>
              <a:t>Nyerges M.</a:t>
            </a:r>
            <a:r>
              <a:rPr lang="hu-HU" sz="2400" dirty="0"/>
              <a:t> (1998): Eseményszervezés a sportban </a:t>
            </a:r>
          </a:p>
          <a:p>
            <a:r>
              <a:rPr lang="hu-HU" sz="2400" dirty="0"/>
              <a:t>Az atlétika legfontosabb versenyszabályai, Tanszéki segédanyag (2015)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19</a:t>
            </a:fld>
            <a:endParaRPr lang="hu-HU"/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0"/>
            <a:ext cx="7239000" cy="1143000"/>
          </a:xfrm>
        </p:spPr>
        <p:txBody>
          <a:bodyPr/>
          <a:lstStyle/>
          <a:p>
            <a:pPr algn="ctr"/>
            <a:r>
              <a:rPr lang="hu-HU" dirty="0"/>
              <a:t>5 szakág</a:t>
            </a:r>
          </a:p>
        </p:txBody>
      </p:sp>
      <p:pic>
        <p:nvPicPr>
          <p:cNvPr id="9" name="Tartalom helye 8" descr="Dobá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500174"/>
            <a:ext cx="2619375" cy="1743075"/>
          </a:xfrm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2</a:t>
            </a:fld>
            <a:endParaRPr lang="hu-HU"/>
          </a:p>
        </p:txBody>
      </p:sp>
      <p:pic>
        <p:nvPicPr>
          <p:cNvPr id="10" name="Kép 9" descr="Futá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2071678"/>
            <a:ext cx="2819400" cy="1619250"/>
          </a:xfrm>
          <a:prstGeom prst="rect">
            <a:avLst/>
          </a:prstGeom>
        </p:spPr>
      </p:pic>
      <p:pic>
        <p:nvPicPr>
          <p:cNvPr id="11" name="Kép 10" descr="gyaloglá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1" y="4143380"/>
            <a:ext cx="2428892" cy="1616317"/>
          </a:xfrm>
          <a:prstGeom prst="rect">
            <a:avLst/>
          </a:prstGeom>
        </p:spPr>
      </p:pic>
      <p:pic>
        <p:nvPicPr>
          <p:cNvPr id="12" name="Kép 11" descr="próba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8926" y="3929066"/>
            <a:ext cx="2776544" cy="1860954"/>
          </a:xfrm>
          <a:prstGeom prst="rect">
            <a:avLst/>
          </a:prstGeom>
        </p:spPr>
      </p:pic>
      <p:pic>
        <p:nvPicPr>
          <p:cNvPr id="14" name="Kép 13" descr="Rúd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2844" y="3786190"/>
            <a:ext cx="2724152" cy="2043114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hu-HU" dirty="0"/>
            </a:br>
            <a:r>
              <a:rPr lang="hu-HU" dirty="0"/>
              <a:t>Versenyszervezés folyamatának a  felosztása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hu-HU" dirty="0">
                <a:solidFill>
                  <a:srgbClr val="92D050"/>
                </a:solidFill>
              </a:rPr>
              <a:t>	</a:t>
            </a:r>
            <a:endParaRPr lang="hu-HU" sz="4800" dirty="0"/>
          </a:p>
          <a:p>
            <a:pPr algn="ctr">
              <a:buNone/>
            </a:pPr>
            <a:endParaRPr lang="hu-HU" sz="2400" dirty="0"/>
          </a:p>
          <a:p>
            <a:pPr algn="ctr">
              <a:buNone/>
            </a:pPr>
            <a:endParaRPr lang="hu-HU" sz="5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3</a:t>
            </a:fld>
            <a:endParaRPr lang="hu-HU"/>
          </a:p>
        </p:txBody>
      </p:sp>
      <p:sp>
        <p:nvSpPr>
          <p:cNvPr id="5" name="Jobbra nyíl 4"/>
          <p:cNvSpPr/>
          <p:nvPr/>
        </p:nvSpPr>
        <p:spPr>
          <a:xfrm>
            <a:off x="357158" y="2714620"/>
            <a:ext cx="7643866" cy="142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428596" y="3214686"/>
            <a:ext cx="35719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60%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4071934" y="3214686"/>
            <a:ext cx="178595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30%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6000760" y="3214686"/>
            <a:ext cx="64294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10%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785786" y="2357430"/>
            <a:ext cx="60007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500" dirty="0">
                <a:solidFill>
                  <a:srgbClr val="FF0000"/>
                </a:solidFill>
              </a:rPr>
              <a:t>S    P   O   R   T   E   S   E   M   É   N   Y</a:t>
            </a:r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</p:nvPr>
        </p:nvGraphicFramePr>
        <p:xfrm>
          <a:off x="457200" y="571480"/>
          <a:ext cx="7239000" cy="5884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4</a:t>
            </a:fld>
            <a:endParaRPr lang="hu-HU"/>
          </a:p>
        </p:txBody>
      </p:sp>
      <p:sp>
        <p:nvSpPr>
          <p:cNvPr id="8" name="Jobbra nyíl 7"/>
          <p:cNvSpPr/>
          <p:nvPr/>
        </p:nvSpPr>
        <p:spPr>
          <a:xfrm>
            <a:off x="5143504" y="3143248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Jobbra nyíl 8"/>
          <p:cNvSpPr/>
          <p:nvPr/>
        </p:nvSpPr>
        <p:spPr>
          <a:xfrm rot="2056641">
            <a:off x="4703975" y="4737827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Jobbra nyíl 9"/>
          <p:cNvSpPr/>
          <p:nvPr/>
        </p:nvSpPr>
        <p:spPr>
          <a:xfrm rot="7313151">
            <a:off x="3017875" y="4706803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ra nyíl 10"/>
          <p:cNvSpPr/>
          <p:nvPr/>
        </p:nvSpPr>
        <p:spPr>
          <a:xfrm rot="11916991">
            <a:off x="2645232" y="3269830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 rot="16351237">
            <a:off x="3865440" y="2358828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Téglalap feliratnak 13"/>
          <p:cNvSpPr/>
          <p:nvPr/>
        </p:nvSpPr>
        <p:spPr>
          <a:xfrm>
            <a:off x="6500826" y="4500570"/>
            <a:ext cx="1428760" cy="857256"/>
          </a:xfrm>
          <a:prstGeom prst="wedgeRectCallout">
            <a:avLst>
              <a:gd name="adj1" fmla="val -21763"/>
              <a:gd name="adj2" fmla="val 8482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Szövegdoboz 14"/>
          <p:cNvSpPr txBox="1"/>
          <p:nvPr/>
        </p:nvSpPr>
        <p:spPr>
          <a:xfrm>
            <a:off x="6500826" y="471488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Döntéshozás</a:t>
            </a:r>
          </a:p>
        </p:txBody>
      </p: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Tervezés, egyeztetések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dirty="0"/>
          </a:p>
          <a:p>
            <a:r>
              <a:rPr lang="hu-HU" dirty="0"/>
              <a:t>Éves atlétikai versenynaptár áttekintése</a:t>
            </a:r>
          </a:p>
          <a:p>
            <a:r>
              <a:rPr lang="hu-HU" dirty="0"/>
              <a:t>Sportszakmai szempontok figyelembe vétele</a:t>
            </a:r>
          </a:p>
          <a:p>
            <a:r>
              <a:rPr lang="hu-HU" dirty="0"/>
              <a:t>Hatóságokkal és szervezetekkel való egyeztetések(útvonal és helyszín engedélyek) </a:t>
            </a:r>
          </a:p>
          <a:p>
            <a:r>
              <a:rPr lang="hu-HU" dirty="0"/>
              <a:t>Költségvetés (pl. versenybírók, versenyszerek, pályabérlés,szállítás…)</a:t>
            </a:r>
          </a:p>
          <a:p>
            <a:r>
              <a:rPr lang="hu-HU" dirty="0"/>
              <a:t>Helyszín bejárás  </a:t>
            </a:r>
          </a:p>
          <a:p>
            <a:r>
              <a:rPr lang="hu-HU" dirty="0"/>
              <a:t>Szervező bizottság létrehozása! (</a:t>
            </a:r>
            <a:r>
              <a:rPr lang="hu-HU" dirty="0" err="1"/>
              <a:t>elnök-titkár-tagok</a:t>
            </a:r>
            <a:r>
              <a:rPr lang="hu-HU" dirty="0"/>
              <a:t>)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/>
              <a:t>Versenybejelentő lap beadása  a szövetség felé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dirty="0"/>
              <a:t>9</a:t>
            </a:r>
            <a:r>
              <a:rPr lang="hu-HU"/>
              <a:t>0 </a:t>
            </a:r>
            <a:r>
              <a:rPr lang="hu-HU" dirty="0"/>
              <a:t>nap</a:t>
            </a:r>
          </a:p>
          <a:p>
            <a:endParaRPr lang="hu-HU" dirty="0"/>
          </a:p>
          <a:p>
            <a:r>
              <a:rPr lang="hu-HU" dirty="0"/>
              <a:t>Tartalmaznia kell:</a:t>
            </a:r>
          </a:p>
          <a:p>
            <a:pPr>
              <a:buNone/>
            </a:pPr>
            <a:r>
              <a:rPr lang="hu-HU" dirty="0"/>
              <a:t>			</a:t>
            </a:r>
          </a:p>
          <a:p>
            <a:pPr>
              <a:buNone/>
            </a:pPr>
            <a:r>
              <a:rPr lang="hu-HU" dirty="0"/>
              <a:t>		Verseny jellege (minősítő/részben 	minősítő/ranglista)</a:t>
            </a:r>
          </a:p>
          <a:p>
            <a:pPr>
              <a:buNone/>
            </a:pPr>
            <a:r>
              <a:rPr lang="hu-HU" dirty="0"/>
              <a:t>		Versenykiírás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hu-HU" dirty="0"/>
            </a:br>
            <a:br>
              <a:rPr lang="hu-HU" dirty="0"/>
            </a:br>
            <a:br>
              <a:rPr lang="hu-HU" dirty="0"/>
            </a:br>
            <a:br>
              <a:rPr lang="hu-HU" dirty="0"/>
            </a:br>
            <a:r>
              <a:rPr lang="hu-HU" dirty="0"/>
              <a:t>Elnyert versenyrendezési jog esetén</a:t>
            </a:r>
            <a:br>
              <a:rPr lang="hu-HU" dirty="0"/>
            </a:br>
            <a:r>
              <a:rPr lang="hu-H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Előmunkálatok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dirty="0"/>
          </a:p>
          <a:p>
            <a:r>
              <a:rPr lang="hu-HU" dirty="0"/>
              <a:t>Szervező bizottság elnöke=irányítja és felügyeli a delegált feladatokat és ellenőrzi a kiadott feladatokat végrehajtását</a:t>
            </a:r>
          </a:p>
          <a:p>
            <a:r>
              <a:rPr lang="hu-HU" dirty="0"/>
              <a:t>Elengedhetetlen:  </a:t>
            </a:r>
            <a:r>
              <a:rPr lang="hu-HU" dirty="0">
                <a:solidFill>
                  <a:srgbClr val="FF0000"/>
                </a:solidFill>
              </a:rPr>
              <a:t>FORGATÓKÖNYV+KELLÉKLISTA</a:t>
            </a:r>
          </a:p>
          <a:p>
            <a:r>
              <a:rPr lang="hu-HU" dirty="0"/>
              <a:t>Megfelelő kommunikáció az eseményről</a:t>
            </a:r>
          </a:p>
          <a:p>
            <a:pPr>
              <a:buNone/>
            </a:pPr>
            <a:endParaRPr lang="hu-HU" dirty="0"/>
          </a:p>
          <a:p>
            <a:endParaRPr lang="hu-HU" dirty="0"/>
          </a:p>
          <a:p>
            <a:endParaRPr lang="hu-HU" dirty="0"/>
          </a:p>
          <a:p>
            <a:pPr>
              <a:buNone/>
            </a:pPr>
            <a:endParaRPr lang="hu-HU" dirty="0"/>
          </a:p>
          <a:p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 rot="20848935">
            <a:off x="875301" y="5278758"/>
            <a:ext cx="671517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err="1"/>
              <a:t>Technikai-személyi-gazdasági</a:t>
            </a:r>
            <a:r>
              <a:rPr lang="hu-HU" sz="2400" dirty="0"/>
              <a:t> előkészületek 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Előmunkálatok</a:t>
            </a: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793256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8</a:t>
            </a:fld>
            <a:endParaRPr lang="hu-HU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A123A8A4-C8B2-4F8E-BF25-AB5438216B0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1008112" cy="672075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B9046CDE-6297-4D6A-9F06-C9A46B3C367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448724"/>
            <a:ext cx="936104" cy="1204115"/>
          </a:xfrm>
          <a:prstGeom prst="rect">
            <a:avLst/>
          </a:prstGeom>
        </p:spPr>
      </p:pic>
      <p:pic>
        <p:nvPicPr>
          <p:cNvPr id="14" name="Kép 13">
            <a:extLst>
              <a:ext uri="{FF2B5EF4-FFF2-40B4-BE49-F238E27FC236}">
                <a16:creationId xmlns:a16="http://schemas.microsoft.com/office/drawing/2014/main" id="{7C831DB5-5294-4952-BADE-68AE7EC4B1E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281" y="1884754"/>
            <a:ext cx="1339683" cy="768085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Versenykiírás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>
          <a:xfrm>
            <a:off x="1857356" y="6143644"/>
            <a:ext cx="4500594" cy="457200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hu-HU" sz="2400" dirty="0"/>
              <a:t>Legkésőbb a versenyt megelőző 30 nap </a:t>
            </a:r>
          </a:p>
          <a:p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Verseny helye és ideje</a:t>
            </a:r>
          </a:p>
          <a:p>
            <a:pPr lvl="0"/>
            <a:r>
              <a:rPr lang="hu-HU" dirty="0"/>
              <a:t>Verseny célja</a:t>
            </a:r>
          </a:p>
          <a:p>
            <a:pPr lvl="0"/>
            <a:r>
              <a:rPr lang="hu-HU" dirty="0"/>
              <a:t>Rendező(k) adatai (elnök,titkár kijelölése)</a:t>
            </a:r>
          </a:p>
          <a:p>
            <a:pPr lvl="0"/>
            <a:r>
              <a:rPr lang="hu-HU" dirty="0"/>
              <a:t>Résztvevők (korcsoport,nem)</a:t>
            </a:r>
          </a:p>
          <a:p>
            <a:pPr lvl="0"/>
            <a:r>
              <a:rPr lang="hu-HU" dirty="0"/>
              <a:t>Versenyszámokat és azok sorrendjét (időrend)</a:t>
            </a:r>
          </a:p>
          <a:p>
            <a:pPr lvl="0"/>
            <a:r>
              <a:rPr lang="hu-HU" dirty="0"/>
              <a:t>Helyezések eldöntésének a módját</a:t>
            </a:r>
          </a:p>
          <a:p>
            <a:pPr lvl="0">
              <a:buNone/>
            </a:pPr>
            <a:endParaRPr lang="hu-HU" dirty="0"/>
          </a:p>
          <a:p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hu-HU" dirty="0"/>
              <a:t>Helyezettek díjazását</a:t>
            </a:r>
          </a:p>
          <a:p>
            <a:pPr lvl="0"/>
            <a:r>
              <a:rPr lang="hu-HU" dirty="0"/>
              <a:t>Versenyrendezéssel és részvétellel kapcsolatos költségviselést</a:t>
            </a:r>
          </a:p>
          <a:p>
            <a:pPr lvl="0"/>
            <a:r>
              <a:rPr lang="hu-HU" dirty="0"/>
              <a:t>Nevezési határidőt és a nevezés módját</a:t>
            </a:r>
          </a:p>
          <a:p>
            <a:pPr lvl="0"/>
            <a:r>
              <a:rPr lang="hu-HU" dirty="0"/>
              <a:t>Részvétellel összefüggő fontosabb információkat</a:t>
            </a:r>
          </a:p>
          <a:p>
            <a:pPr lvl="0"/>
            <a:r>
              <a:rPr lang="hu-HU" dirty="0"/>
              <a:t>Egyéb:magasság emelések, büfé,öltözés stb.  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88F3-0F02-4A3E-ADB5-6A337667BC7D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  <p:transition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ényűző">
  <a:themeElements>
    <a:clrScheme name="Fényűző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ényűző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541</TotalTime>
  <Words>475</Words>
  <Application>Microsoft Office PowerPoint</Application>
  <PresentationFormat>Diavetítés a képernyőre (4:3 oldalarány)</PresentationFormat>
  <Paragraphs>135</Paragraphs>
  <Slides>19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4" baseType="lpstr">
      <vt:lpstr>Calibri</vt:lpstr>
      <vt:lpstr>Trebuchet MS</vt:lpstr>
      <vt:lpstr>Wingdings</vt:lpstr>
      <vt:lpstr>Wingdings 2</vt:lpstr>
      <vt:lpstr>Fényűző</vt:lpstr>
      <vt:lpstr>Atlétika versenyszervezés </vt:lpstr>
      <vt:lpstr>5 szakág</vt:lpstr>
      <vt:lpstr> Versenyszervezés folyamatának a  felosztása</vt:lpstr>
      <vt:lpstr>PowerPoint-bemutató</vt:lpstr>
      <vt:lpstr>Tervezés, egyeztetések</vt:lpstr>
      <vt:lpstr>Versenybejelentő lap beadása  a szövetség felé </vt:lpstr>
      <vt:lpstr>    Elnyert versenyrendezési jog esetén Előmunkálatok</vt:lpstr>
      <vt:lpstr>Előmunkálatok</vt:lpstr>
      <vt:lpstr>Versenykiírás</vt:lpstr>
      <vt:lpstr>Verseny időrendjét befolyásoló tényezők</vt:lpstr>
      <vt:lpstr>PowerPoint-bemutató</vt:lpstr>
      <vt:lpstr>Esemény alatti feladatok </vt:lpstr>
      <vt:lpstr>Hogyan döntenétek? </vt:lpstr>
      <vt:lpstr>Nincsen versenyorvos</vt:lpstr>
      <vt:lpstr>PowerPoint-bemutató</vt:lpstr>
      <vt:lpstr>PowerPoint-bemutató</vt:lpstr>
      <vt:lpstr>PowerPoint-bemutató</vt:lpstr>
      <vt:lpstr>Esemény utáni feladatok</vt:lpstr>
      <vt:lpstr>Irodalomjegyzék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VERSENYSZERVEZÉS</dc:title>
  <dc:creator>Tulajdonos</dc:creator>
  <cp:lastModifiedBy>Lohn Angéla</cp:lastModifiedBy>
  <cp:revision>86</cp:revision>
  <dcterms:created xsi:type="dcterms:W3CDTF">2016-03-15T07:37:30Z</dcterms:created>
  <dcterms:modified xsi:type="dcterms:W3CDTF">2024-03-05T15:35:51Z</dcterms:modified>
</cp:coreProperties>
</file>