
<file path=[Content_Types].xml><?xml version="1.0" encoding="utf-8"?>
<Types xmlns="http://schemas.openxmlformats.org/package/2006/content-types">
  <Default Extension="mpg" ContentType="video/mpeg"/>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8"/>
  </p:notesMasterIdLst>
  <p:sldIdLst>
    <p:sldId id="256" r:id="rId4"/>
    <p:sldId id="257" r:id="rId5"/>
    <p:sldId id="293" r:id="rId6"/>
    <p:sldId id="259" r:id="rId7"/>
    <p:sldId id="329" r:id="rId8"/>
    <p:sldId id="291" r:id="rId9"/>
    <p:sldId id="297" r:id="rId10"/>
    <p:sldId id="304" r:id="rId11"/>
    <p:sldId id="274" r:id="rId12"/>
    <p:sldId id="275" r:id="rId13"/>
    <p:sldId id="276" r:id="rId14"/>
    <p:sldId id="260" r:id="rId15"/>
    <p:sldId id="261" r:id="rId16"/>
    <p:sldId id="342" r:id="rId17"/>
    <p:sldId id="262" r:id="rId18"/>
    <p:sldId id="263" r:id="rId19"/>
    <p:sldId id="327" r:id="rId20"/>
    <p:sldId id="330" r:id="rId21"/>
    <p:sldId id="332" r:id="rId22"/>
    <p:sldId id="333" r:id="rId23"/>
    <p:sldId id="328" r:id="rId24"/>
    <p:sldId id="335" r:id="rId25"/>
    <p:sldId id="334" r:id="rId26"/>
    <p:sldId id="336" r:id="rId27"/>
    <p:sldId id="326" r:id="rId28"/>
    <p:sldId id="344" r:id="rId29"/>
    <p:sldId id="265" r:id="rId30"/>
    <p:sldId id="277" r:id="rId31"/>
    <p:sldId id="278" r:id="rId32"/>
    <p:sldId id="266" r:id="rId33"/>
    <p:sldId id="267" r:id="rId34"/>
    <p:sldId id="339" r:id="rId35"/>
    <p:sldId id="340" r:id="rId36"/>
    <p:sldId id="268" r:id="rId37"/>
    <p:sldId id="269" r:id="rId38"/>
    <p:sldId id="272" r:id="rId39"/>
    <p:sldId id="270" r:id="rId40"/>
    <p:sldId id="300" r:id="rId41"/>
    <p:sldId id="301" r:id="rId42"/>
    <p:sldId id="271" r:id="rId43"/>
    <p:sldId id="281" r:id="rId44"/>
    <p:sldId id="282" r:id="rId45"/>
    <p:sldId id="283" r:id="rId46"/>
    <p:sldId id="279" r:id="rId47"/>
    <p:sldId id="286" r:id="rId48"/>
    <p:sldId id="287" r:id="rId49"/>
    <p:sldId id="280" r:id="rId50"/>
    <p:sldId id="285" r:id="rId51"/>
    <p:sldId id="284" r:id="rId52"/>
    <p:sldId id="288" r:id="rId53"/>
    <p:sldId id="289" r:id="rId54"/>
    <p:sldId id="290" r:id="rId55"/>
    <p:sldId id="273" r:id="rId56"/>
    <p:sldId id="303" r:id="rId57"/>
    <p:sldId id="299" r:id="rId58"/>
    <p:sldId id="343" r:id="rId59"/>
    <p:sldId id="302" r:id="rId60"/>
    <p:sldId id="296" r:id="rId61"/>
    <p:sldId id="292" r:id="rId62"/>
    <p:sldId id="294" r:id="rId63"/>
    <p:sldId id="311" r:id="rId64"/>
    <p:sldId id="312" r:id="rId65"/>
    <p:sldId id="306" r:id="rId66"/>
    <p:sldId id="33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0" autoAdjust="0"/>
    <p:restoredTop sz="94660"/>
  </p:normalViewPr>
  <p:slideViewPr>
    <p:cSldViewPr>
      <p:cViewPr>
        <p:scale>
          <a:sx n="66" d="100"/>
          <a:sy n="66" d="100"/>
        </p:scale>
        <p:origin x="-630" y="-162"/>
      </p:cViewPr>
      <p:guideLst>
        <p:guide orient="horz" pos="2160"/>
        <p:guide pos="2880"/>
      </p:guideLst>
    </p:cSldViewPr>
  </p:slideViewPr>
  <p:notesTextViewPr>
    <p:cViewPr>
      <p:scale>
        <a:sx n="1" d="1"/>
        <a:sy n="1" d="1"/>
      </p:scale>
      <p:origin x="0" y="0"/>
    </p:cViewPr>
  </p:notesTextViewPr>
  <p:sorterViewPr>
    <p:cViewPr>
      <p:scale>
        <a:sx n="100" d="100"/>
        <a:sy n="100" d="100"/>
      </p:scale>
      <p:origin x="0" y="91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4891C3-C7D7-4830-B98C-5ACDA744F29F}" type="datetimeFigureOut">
              <a:rPr lang="en-US" smtClean="0"/>
              <a:t>10/11/2016</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07652C-BAB4-4CD9-8948-60334A208160}" type="slidenum">
              <a:rPr lang="en-US" smtClean="0"/>
              <a:t>‹#›</a:t>
            </a:fld>
            <a:endParaRPr lang="en-US"/>
          </a:p>
        </p:txBody>
      </p:sp>
    </p:spTree>
    <p:extLst>
      <p:ext uri="{BB962C8B-B14F-4D97-AF65-F5344CB8AC3E}">
        <p14:creationId xmlns:p14="http://schemas.microsoft.com/office/powerpoint/2010/main" val="3515515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0D07652C-BAB4-4CD9-8948-60334A208160}" type="slidenum">
              <a:rPr lang="en-US" smtClean="0"/>
              <a:t>5</a:t>
            </a:fld>
            <a:endParaRPr lang="en-US"/>
          </a:p>
        </p:txBody>
      </p:sp>
    </p:spTree>
    <p:extLst>
      <p:ext uri="{BB962C8B-B14F-4D97-AF65-F5344CB8AC3E}">
        <p14:creationId xmlns:p14="http://schemas.microsoft.com/office/powerpoint/2010/main" val="127617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0940E-35C5-43D5-BEE1-E56202091CE8}" type="slidenum">
              <a:rPr lang="en-US"/>
              <a:pPr/>
              <a:t>28</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6A9F0E-C6C1-4402-835C-86A34F73DEA3}" type="slidenum">
              <a:rPr lang="en-US"/>
              <a:pPr/>
              <a:t>29</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0942CE-7077-4052-BD7A-D66F41868683}" type="slidenum">
              <a:rPr lang="en-US"/>
              <a:pPr/>
              <a:t>33</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10/11/2016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236278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10/11/2016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26349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10/11/2016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232991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71ADF-FD95-4DCA-8385-083913FE06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382A63-73C9-4F24-A2D4-8C45A9ED8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736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CF7F-A12E-4FEC-9A3F-F8204109C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8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75FB51-75F0-4956-89D9-696BE1D51C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276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22A9C4-465F-4B64-AF1F-4296F261C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72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47B3C7-8C87-4398-BEE3-52610B7C34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3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C98927-BCF5-4338-A7C4-E08563902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310DBB-ACBE-44D7-B6BD-025060707F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8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10/11/2016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39392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70B5F-06EE-426A-BA0E-D83E6F446C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911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8B7FA4-1107-499F-B49C-9717EC6ED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020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9F1E6-38F8-4EAC-8E96-52A388E94C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816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cSld name="Cím, szöveg és diagram">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en-US"/>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iagram helye 3"/>
          <p:cNvSpPr>
            <a:spLocks noGrp="1"/>
          </p:cNvSpPr>
          <p:nvPr>
            <p:ph type="chart" sz="half" idx="2"/>
          </p:nvPr>
        </p:nvSpPr>
        <p:spPr>
          <a:xfrm>
            <a:off x="4648200" y="1981200"/>
            <a:ext cx="3810000" cy="4114800"/>
          </a:xfrm>
        </p:spPr>
        <p:txBody>
          <a:bodyPr/>
          <a:lstStyle/>
          <a:p>
            <a:endParaRPr lang="en-US"/>
          </a:p>
        </p:txBody>
      </p:sp>
      <p:sp>
        <p:nvSpPr>
          <p:cNvPr id="5" name="Dátum helye 4"/>
          <p:cNvSpPr>
            <a:spLocks noGrp="1"/>
          </p:cNvSpPr>
          <p:nvPr>
            <p:ph type="dt" sz="half" idx="10"/>
          </p:nvPr>
        </p:nvSpPr>
        <p:spPr>
          <a:xfrm>
            <a:off x="685800" y="6248400"/>
            <a:ext cx="1905000" cy="457200"/>
          </a:xfrm>
        </p:spPr>
        <p:txBody>
          <a:bodyPr/>
          <a:lstStyle>
            <a:lvl1pPr>
              <a:defRPr/>
            </a:lvl1pPr>
          </a:lstStyle>
          <a:p>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859599DA-E8A6-412C-A9F1-9597C9E6D0B8}" type="slidenum">
              <a:rPr lang="hu-HU"/>
              <a:pPr/>
              <a:t>‹#›</a:t>
            </a:fld>
            <a:endParaRPr lang="hu-HU"/>
          </a:p>
        </p:txBody>
      </p:sp>
    </p:spTree>
    <p:extLst>
      <p:ext uri="{BB962C8B-B14F-4D97-AF65-F5344CB8AC3E}">
        <p14:creationId xmlns:p14="http://schemas.microsoft.com/office/powerpoint/2010/main" val="1128717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0905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7554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2476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6" name="Élőláb helye 5"/>
          <p:cNvSpPr>
            <a:spLocks noGrp="1"/>
          </p:cNvSpPr>
          <p:nvPr>
            <p:ph type="ftr" sz="quarter" idx="11"/>
          </p:nvPr>
        </p:nvSpPr>
        <p:spPr/>
        <p:txBody>
          <a:bodyPr/>
          <a:lstStyle/>
          <a:p>
            <a:endParaRPr lang="en-US">
              <a:solidFill>
                <a:prstClr val="white">
                  <a:tint val="75000"/>
                </a:prstClr>
              </a:solidFill>
            </a:endParaRPr>
          </a:p>
        </p:txBody>
      </p:sp>
      <p:sp>
        <p:nvSpPr>
          <p:cNvPr id="7" name="Dia számának helye 6"/>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1234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8" name="Élőláb helye 7"/>
          <p:cNvSpPr>
            <a:spLocks noGrp="1"/>
          </p:cNvSpPr>
          <p:nvPr>
            <p:ph type="ftr" sz="quarter" idx="11"/>
          </p:nvPr>
        </p:nvSpPr>
        <p:spPr/>
        <p:txBody>
          <a:bodyPr/>
          <a:lstStyle/>
          <a:p>
            <a:endParaRPr lang="en-US">
              <a:solidFill>
                <a:prstClr val="white">
                  <a:tint val="75000"/>
                </a:prstClr>
              </a:solidFill>
            </a:endParaRPr>
          </a:p>
        </p:txBody>
      </p:sp>
      <p:sp>
        <p:nvSpPr>
          <p:cNvPr id="9" name="Dia számának helye 8"/>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5750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4" name="Élőláb helye 3"/>
          <p:cNvSpPr>
            <a:spLocks noGrp="1"/>
          </p:cNvSpPr>
          <p:nvPr>
            <p:ph type="ftr" sz="quarter" idx="11"/>
          </p:nvPr>
        </p:nvSpPr>
        <p:spPr/>
        <p:txBody>
          <a:bodyPr/>
          <a:lstStyle/>
          <a:p>
            <a:endParaRPr lang="en-US">
              <a:solidFill>
                <a:prstClr val="white">
                  <a:tint val="75000"/>
                </a:prstClr>
              </a:solidFill>
            </a:endParaRPr>
          </a:p>
        </p:txBody>
      </p:sp>
      <p:sp>
        <p:nvSpPr>
          <p:cNvPr id="5" name="Dia számának helye 4"/>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140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D414D30D-E171-44B8-8299-1FA39313348C}" type="datetimeFigureOut">
              <a:rPr lang="en-US" smtClean="0"/>
              <a:t>10/11/2016</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3431472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3" name="Élőláb helye 2"/>
          <p:cNvSpPr>
            <a:spLocks noGrp="1"/>
          </p:cNvSpPr>
          <p:nvPr>
            <p:ph type="ftr" sz="quarter" idx="11"/>
          </p:nvPr>
        </p:nvSpPr>
        <p:spPr/>
        <p:txBody>
          <a:bodyPr/>
          <a:lstStyle/>
          <a:p>
            <a:endParaRPr lang="en-US">
              <a:solidFill>
                <a:prstClr val="white">
                  <a:tint val="75000"/>
                </a:prstClr>
              </a:solidFill>
            </a:endParaRPr>
          </a:p>
        </p:txBody>
      </p:sp>
      <p:sp>
        <p:nvSpPr>
          <p:cNvPr id="4" name="Dia számának helye 3"/>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0834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6" name="Élőláb helye 5"/>
          <p:cNvSpPr>
            <a:spLocks noGrp="1"/>
          </p:cNvSpPr>
          <p:nvPr>
            <p:ph type="ftr" sz="quarter" idx="11"/>
          </p:nvPr>
        </p:nvSpPr>
        <p:spPr/>
        <p:txBody>
          <a:bodyPr/>
          <a:lstStyle/>
          <a:p>
            <a:endParaRPr lang="en-US">
              <a:solidFill>
                <a:prstClr val="white">
                  <a:tint val="75000"/>
                </a:prstClr>
              </a:solidFill>
            </a:endParaRPr>
          </a:p>
        </p:txBody>
      </p:sp>
      <p:sp>
        <p:nvSpPr>
          <p:cNvPr id="7" name="Dia számának helye 6"/>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15670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6" name="Élőláb helye 5"/>
          <p:cNvSpPr>
            <a:spLocks noGrp="1"/>
          </p:cNvSpPr>
          <p:nvPr>
            <p:ph type="ftr" sz="quarter" idx="11"/>
          </p:nvPr>
        </p:nvSpPr>
        <p:spPr/>
        <p:txBody>
          <a:bodyPr/>
          <a:lstStyle/>
          <a:p>
            <a:endParaRPr lang="en-US">
              <a:solidFill>
                <a:prstClr val="white">
                  <a:tint val="75000"/>
                </a:prstClr>
              </a:solidFill>
            </a:endParaRPr>
          </a:p>
        </p:txBody>
      </p:sp>
      <p:sp>
        <p:nvSpPr>
          <p:cNvPr id="7" name="Dia számának helye 6"/>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6761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8919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953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D414D30D-E171-44B8-8299-1FA39313348C}" type="datetimeFigureOut">
              <a:rPr lang="en-US" smtClean="0"/>
              <a:t>10/11/2016</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04111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D414D30D-E171-44B8-8299-1FA39313348C}" type="datetimeFigureOut">
              <a:rPr lang="en-US" smtClean="0"/>
              <a:t>10/11/2016</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285344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D414D30D-E171-44B8-8299-1FA39313348C}" type="datetimeFigureOut">
              <a:rPr lang="en-US" smtClean="0"/>
              <a:t>10/11/2016</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390393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414D30D-E171-44B8-8299-1FA39313348C}" type="datetimeFigureOut">
              <a:rPr lang="en-US" smtClean="0"/>
              <a:t>10/11/2016</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41286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414D30D-E171-44B8-8299-1FA39313348C}" type="datetimeFigureOut">
              <a:rPr lang="en-US" smtClean="0"/>
              <a:t>10/11/2016</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309251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414D30D-E171-44B8-8299-1FA39313348C}" type="datetimeFigureOut">
              <a:rPr lang="en-US" smtClean="0"/>
              <a:t>10/11/2016</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62278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4D30D-E171-44B8-8299-1FA39313348C}" type="datetimeFigureOut">
              <a:rPr lang="en-US" smtClean="0"/>
              <a:t>10/11/2016</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C0BB0-D079-4794-BAA6-FB40AF576176}" type="slidenum">
              <a:rPr lang="en-US" smtClean="0"/>
              <a:t>‹#›</a:t>
            </a:fld>
            <a:endParaRPr lang="en-US"/>
          </a:p>
        </p:txBody>
      </p:sp>
    </p:spTree>
    <p:extLst>
      <p:ext uri="{BB962C8B-B14F-4D97-AF65-F5344CB8AC3E}">
        <p14:creationId xmlns:p14="http://schemas.microsoft.com/office/powerpoint/2010/main" val="3612133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Mintaszöveg szerkesztése</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fontAlgn="base">
              <a:spcBef>
                <a:spcPct val="0"/>
              </a:spcBef>
              <a:spcAft>
                <a:spcPct val="0"/>
              </a:spcAft>
              <a:defRPr/>
            </a:pPr>
            <a:fld id="{942A71BC-BA5E-4D8C-8C9A-755B27B2B1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0430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5BAEA-2569-4834-A85E-83D0FE2012A4}" type="datetimeFigureOut">
              <a:rPr lang="en-US" smtClean="0">
                <a:solidFill>
                  <a:prstClr val="white">
                    <a:tint val="75000"/>
                  </a:prstClr>
                </a:solidFill>
              </a:rPr>
              <a:pPr/>
              <a:t>10/11/2016</a:t>
            </a:fld>
            <a:endParaRPr lang="en-US">
              <a:solidFill>
                <a:prstClr val="white">
                  <a:tint val="75000"/>
                </a:prstClr>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93814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1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audio" Target="../media/audio3.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7.xml"/><Relationship Id="rId7" Type="http://schemas.openxmlformats.org/officeDocument/2006/relationships/audio" Target="../media/audio6.wav"/><Relationship Id="rId12" Type="http://schemas.openxmlformats.org/officeDocument/2006/relationships/image" Target="../media/image16.png"/><Relationship Id="rId2" Type="http://schemas.openxmlformats.org/officeDocument/2006/relationships/video" Target="file:///D:\Dokumentumok\powerpoint\filmanim&#225;ci&#243;\biomech3.mpg" TargetMode="External"/><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image" Target="../media/image15.emf"/><Relationship Id="rId5" Type="http://schemas.openxmlformats.org/officeDocument/2006/relationships/audio" Target="../media/audio3.wav"/><Relationship Id="rId10" Type="http://schemas.openxmlformats.org/officeDocument/2006/relationships/oleObject" Target="../embeddings/oleObject1.bin"/><Relationship Id="rId4" Type="http://schemas.openxmlformats.org/officeDocument/2006/relationships/audio" Target="../media/audio1.wav"/><Relationship Id="rId9" Type="http://schemas.openxmlformats.org/officeDocument/2006/relationships/audio" Target="../media/audio7.wav"/></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2.mpg"/><Relationship Id="rId7" Type="http://schemas.openxmlformats.org/officeDocument/2006/relationships/image" Target="../media/image2.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video" Target="../media/media2.mpg"/></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direct.com/science/article/pii/S0079610798000224" TargetMode="External"/><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8.xml"/><Relationship Id="rId1" Type="http://schemas.openxmlformats.org/officeDocument/2006/relationships/video" Target="file:///C:\Documents%20and%20Settings\Tihanyi%20J&#243;zsef\My%20Documents\powerpoint\filmanim&#225;ci&#243;\isometric.mpg" TargetMode="External"/><Relationship Id="rId6" Type="http://schemas.openxmlformats.org/officeDocument/2006/relationships/image" Target="../media/image31.png"/><Relationship Id="rId5" Type="http://schemas.openxmlformats.org/officeDocument/2006/relationships/audio" Target="../media/audio6.wav"/><Relationship Id="rId4" Type="http://schemas.openxmlformats.org/officeDocument/2006/relationships/audio" Target="../media/audio8.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oleObject" Target="../embeddings/Microsoft_Excel_97-2003_munkalap1.xls"/><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7.jpe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40.png"/><Relationship Id="rId2" Type="http://schemas.openxmlformats.org/officeDocument/2006/relationships/audio" Target="../media/audio10.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7.wav"/><Relationship Id="rId1" Type="http://schemas.openxmlformats.org/officeDocument/2006/relationships/slideLayout" Target="../slideLayouts/slideLayout18.xml"/><Relationship Id="rId4" Type="http://schemas.openxmlformats.org/officeDocument/2006/relationships/audio" Target="../media/audio5.wav"/></Relationships>
</file>

<file path=ppt/slides/_rels/slide3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icb.oxfordjournals.org/content/41/6/1364/F5.large.jpg" TargetMode="Externa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46.emf"/><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oleObject" Target="../embeddings/Microsoft_Excel_97-2003_munkalap2.xls"/><Relationship Id="rId5" Type="http://schemas.openxmlformats.org/officeDocument/2006/relationships/oleObject" Target="../embeddings/oleObject5.bin"/><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50.emf"/><Relationship Id="rId5" Type="http://schemas.openxmlformats.org/officeDocument/2006/relationships/oleObject" Target="../embeddings/oleObject7.bin"/><Relationship Id="rId4" Type="http://schemas.openxmlformats.org/officeDocument/2006/relationships/image" Target="../media/image49.emf"/></Relationships>
</file>

<file path=ppt/slides/_rels/slide41.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oleObject" Target="../embeddings/oleObject8.bin"/><Relationship Id="rId7" Type="http://schemas.openxmlformats.org/officeDocument/2006/relationships/oleObject" Target="../embeddings/Microsoft_Excel_97-2003_munkalap4.xls"/><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51.emf"/><Relationship Id="rId4" Type="http://schemas.openxmlformats.org/officeDocument/2006/relationships/oleObject" Target="../embeddings/Microsoft_Excel_97-2003_munkalap3.xls"/></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8.xml"/><Relationship Id="rId1" Type="http://schemas.openxmlformats.org/officeDocument/2006/relationships/vmlDrawing" Target="../drawings/vmlDrawing7.vml"/><Relationship Id="rId5" Type="http://schemas.openxmlformats.org/officeDocument/2006/relationships/image" Target="../media/image51.emf"/><Relationship Id="rId4" Type="http://schemas.openxmlformats.org/officeDocument/2006/relationships/oleObject" Target="../embeddings/Microsoft_Excel_97-2003_munkalap5.xls"/></Relationships>
</file>

<file path=ppt/slides/_rels/slide4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12.wav"/><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oleObject" Target="../embeddings/oleObject16.bin"/><Relationship Id="rId18" Type="http://schemas.openxmlformats.org/officeDocument/2006/relationships/oleObject" Target="../embeddings/Microsoft_Excel_97-2003_munkalap7.xls"/><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oleObject" Target="../embeddings/oleObject15.bin"/><Relationship Id="rId17" Type="http://schemas.openxmlformats.org/officeDocument/2006/relationships/oleObject" Target="../embeddings/oleObject18.bin"/><Relationship Id="rId2" Type="http://schemas.openxmlformats.org/officeDocument/2006/relationships/slideLayout" Target="../slideLayouts/slideLayout18.xml"/><Relationship Id="rId16" Type="http://schemas.openxmlformats.org/officeDocument/2006/relationships/image" Target="../media/image57.emf"/><Relationship Id="rId1" Type="http://schemas.openxmlformats.org/officeDocument/2006/relationships/vmlDrawing" Target="../drawings/vmlDrawing8.vml"/><Relationship Id="rId6" Type="http://schemas.openxmlformats.org/officeDocument/2006/relationships/oleObject" Target="../embeddings/oleObject12.bin"/><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oleObject" Target="../embeddings/Microsoft_Excel_97-2003_munkalap6.xls"/><Relationship Id="rId10" Type="http://schemas.openxmlformats.org/officeDocument/2006/relationships/oleObject" Target="../embeddings/oleObject14.bin"/><Relationship Id="rId19" Type="http://schemas.openxmlformats.org/officeDocument/2006/relationships/image" Target="../media/image58.emf"/><Relationship Id="rId4" Type="http://schemas.openxmlformats.org/officeDocument/2006/relationships/oleObject" Target="../embeddings/oleObject11.bin"/><Relationship Id="rId9" Type="http://schemas.openxmlformats.org/officeDocument/2006/relationships/image" Target="../media/image55.png"/><Relationship Id="rId14" Type="http://schemas.openxmlformats.org/officeDocument/2006/relationships/oleObject" Target="../embeddings/oleObject17.bin"/></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61.emf"/><Relationship Id="rId5" Type="http://schemas.openxmlformats.org/officeDocument/2006/relationships/oleObject" Target="../embeddings/Microsoft_Excel_97-2003_munkalap8.xls"/><Relationship Id="rId4" Type="http://schemas.openxmlformats.org/officeDocument/2006/relationships/oleObject" Target="../embeddings/oleObject19.bin"/></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8.xml"/><Relationship Id="rId7" Type="http://schemas.openxmlformats.org/officeDocument/2006/relationships/image" Target="../media/image64.png"/><Relationship Id="rId2" Type="http://schemas.openxmlformats.org/officeDocument/2006/relationships/video" Target="file:///C:\Documents%20and%20Settings\Tihanyi%20J&#243;zsef\My%20Documents\powerpoint\screencapture\animation\09.avi" TargetMode="External"/><Relationship Id="rId1" Type="http://schemas.openxmlformats.org/officeDocument/2006/relationships/video" Target="file:///C:\Documents%20and%20Settings\Tihanyi%20J&#243;zsef\My%20Documents\powerpoint\screencapture\animation\13.avi" TargetMode="Externa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audio" Target="../media/audio1.wav"/><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1.png"/><Relationship Id="rId2" Type="http://schemas.openxmlformats.org/officeDocument/2006/relationships/video" Target="file:///C:\Documents%20and%20Settings\Tihanyi%20J&#243;zsef\My%20Documents\powerpoint\screencapture\animation\08.avi" TargetMode="External"/><Relationship Id="rId1" Type="http://schemas.openxmlformats.org/officeDocument/2006/relationships/video" Target="file:///C:\Documents%20and%20Settings\Tihanyi%20J&#243;zsef\My%20Documents\powerpoint\screencapture\animation\07.avi" TargetMode="Externa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6.wav"/><Relationship Id="rId1" Type="http://schemas.openxmlformats.org/officeDocument/2006/relationships/slideLayout" Target="../slideLayouts/slideLayout18.xml"/><Relationship Id="rId4" Type="http://schemas.openxmlformats.org/officeDocument/2006/relationships/audio" Target="../media/audio4.wav"/></Relationships>
</file>

<file path=ppt/slides/_rels/slide5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8.wav"/><Relationship Id="rId1" Type="http://schemas.openxmlformats.org/officeDocument/2006/relationships/slideLayout" Target="../slideLayouts/slideLayout23.xml"/><Relationship Id="rId5" Type="http://schemas.openxmlformats.org/officeDocument/2006/relationships/audio" Target="../media/audio7.wav"/><Relationship Id="rId4" Type="http://schemas.openxmlformats.org/officeDocument/2006/relationships/audio" Target="../media/audio4.wav"/></Relationships>
</file>

<file path=ppt/slides/_rels/slide5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mpg"/><Relationship Id="rId7" Type="http://schemas.openxmlformats.org/officeDocument/2006/relationships/audio" Target="../media/audio2.wav"/><Relationship Id="rId2" Type="http://schemas.openxmlformats.org/officeDocument/2006/relationships/video" Target="../media/media4.mpg"/><Relationship Id="rId1" Type="http://schemas.microsoft.com/office/2007/relationships/media" Target="../media/media4.mpg"/><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video" Target="../media/media5.mp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solidFill>
            <a:schemeClr val="accent2"/>
          </a:solidFill>
        </p:spPr>
        <p:txBody>
          <a:bodyPr/>
          <a:lstStyle/>
          <a:p>
            <a:r>
              <a:rPr lang="hu-HU" b="1" dirty="0" err="1"/>
              <a:t>I</a:t>
            </a:r>
            <a:r>
              <a:rPr lang="hu-HU" b="1" dirty="0" err="1" smtClean="0"/>
              <a:t>zometriás</a:t>
            </a:r>
            <a:r>
              <a:rPr lang="hu-HU" b="1" dirty="0" smtClean="0"/>
              <a:t> kontrakció</a:t>
            </a:r>
            <a:endParaRPr lang="en-US" b="1" dirty="0"/>
          </a:p>
        </p:txBody>
      </p:sp>
      <p:sp>
        <p:nvSpPr>
          <p:cNvPr id="3" name="Alcím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9767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93800" y="990600"/>
            <a:ext cx="2674938" cy="595313"/>
          </a:xfrm>
          <a:prstGeom prst="rect">
            <a:avLst/>
          </a:prstGeom>
          <a:noFill/>
          <a:ln w="9525">
            <a:noFill/>
            <a:miter lim="800000"/>
            <a:headEnd/>
            <a:tailEnd/>
          </a:ln>
          <a:effectLst/>
        </p:spPr>
        <p:txBody>
          <a:bodyPr wrap="none" lIns="92075" tIns="46038" rIns="92075" bIns="46038">
            <a:spAutoFit/>
          </a:bodyPr>
          <a:lstStyle/>
          <a:p>
            <a:pPr eaLnBrk="0" hangingPunct="0"/>
            <a:r>
              <a:rPr lang="hu-HU" sz="3300" b="1" i="1">
                <a:solidFill>
                  <a:srgbClr val="CC0000"/>
                </a:solidFill>
                <a:effectLst>
                  <a:outerShdw blurRad="38100" dist="38100" dir="2700000" algn="tl">
                    <a:srgbClr val="000000"/>
                  </a:outerShdw>
                </a:effectLst>
                <a:latin typeface="Times New Roman" pitchFamily="18" charset="0"/>
              </a:rPr>
              <a:t>JELLEMZŐK</a:t>
            </a:r>
            <a:endParaRPr lang="en-GB" sz="3300" b="1" i="1">
              <a:solidFill>
                <a:srgbClr val="CC0000"/>
              </a:solidFill>
              <a:effectLst>
                <a:outerShdw blurRad="38100" dist="38100" dir="2700000" algn="tl">
                  <a:srgbClr val="000000"/>
                </a:outerShdw>
              </a:effectLst>
              <a:latin typeface="Times New Roman" pitchFamily="18" charset="0"/>
            </a:endParaRPr>
          </a:p>
        </p:txBody>
      </p:sp>
      <p:sp>
        <p:nvSpPr>
          <p:cNvPr id="37891" name="Rectangle 3"/>
          <p:cNvSpPr>
            <a:spLocks noChangeArrowheads="1"/>
          </p:cNvSpPr>
          <p:nvPr/>
        </p:nvSpPr>
        <p:spPr bwMode="auto">
          <a:xfrm>
            <a:off x="1158454" y="2022763"/>
            <a:ext cx="7645400" cy="519112"/>
          </a:xfrm>
          <a:prstGeom prst="rect">
            <a:avLst/>
          </a:prstGeom>
          <a:solidFill>
            <a:schemeClr val="accent2"/>
          </a:solidFill>
          <a:ln w="9525">
            <a:noFill/>
            <a:miter lim="800000"/>
            <a:headEnd/>
            <a:tailEnd/>
          </a:ln>
          <a:effectLst/>
        </p:spPr>
        <p:txBody>
          <a:bodyPr lIns="92075" tIns="46038" rIns="92075" bIns="46038">
            <a:spAutoFit/>
          </a:bodyPr>
          <a:lstStyle/>
          <a:p>
            <a:pPr eaLnBrk="0" hangingPunct="0"/>
            <a:r>
              <a:rPr lang="en-GB" sz="2800" b="1">
                <a:solidFill>
                  <a:srgbClr val="FFFF00"/>
                </a:solidFill>
                <a:effectLst>
                  <a:outerShdw blurRad="38100" dist="38100" dir="2700000" algn="tl">
                    <a:srgbClr val="000000"/>
                  </a:outerShdw>
                </a:effectLst>
                <a:latin typeface="Times New Roman" pitchFamily="18" charset="0"/>
              </a:rPr>
              <a:t>1. </a:t>
            </a:r>
            <a:r>
              <a:rPr lang="hu-HU" sz="2800" b="1">
                <a:solidFill>
                  <a:srgbClr val="FFFF00"/>
                </a:solidFill>
                <a:effectLst>
                  <a:outerShdw blurRad="38100" dist="38100" dir="2700000" algn="tl">
                    <a:srgbClr val="000000"/>
                  </a:outerShdw>
                </a:effectLst>
                <a:latin typeface="Times New Roman" pitchFamily="18" charset="0"/>
              </a:rPr>
              <a:t>Csúcserő</a:t>
            </a:r>
            <a:r>
              <a:rPr lang="en-GB" sz="2800" b="1">
                <a:solidFill>
                  <a:srgbClr val="FFFF00"/>
                </a:solidFill>
                <a:effectLst>
                  <a:outerShdw blurRad="38100" dist="38100" dir="2700000" algn="tl">
                    <a:srgbClr val="000000"/>
                  </a:outerShdw>
                </a:effectLst>
                <a:latin typeface="Times New Roman" pitchFamily="18" charset="0"/>
              </a:rPr>
              <a:t>, </a:t>
            </a:r>
            <a:r>
              <a:rPr lang="hu-HU" sz="2800" b="1">
                <a:solidFill>
                  <a:srgbClr val="FFFF00"/>
                </a:solidFill>
                <a:effectLst>
                  <a:outerShdw blurRad="38100" dist="38100" dir="2700000" algn="tl">
                    <a:srgbClr val="000000"/>
                  </a:outerShdw>
                </a:effectLst>
                <a:latin typeface="Times New Roman" pitchFamily="18" charset="0"/>
              </a:rPr>
              <a:t>kontrakciós idő</a:t>
            </a:r>
            <a:r>
              <a:rPr lang="en-GB" sz="2800" b="1">
                <a:solidFill>
                  <a:srgbClr val="FFFF00"/>
                </a:solidFill>
                <a:effectLst>
                  <a:outerShdw blurRad="38100" dist="38100" dir="2700000" algn="tl">
                    <a:srgbClr val="000000"/>
                  </a:outerShdw>
                </a:effectLst>
                <a:latin typeface="Times New Roman" pitchFamily="18" charset="0"/>
              </a:rPr>
              <a:t>, </a:t>
            </a:r>
            <a:r>
              <a:rPr lang="hu-HU" sz="2800" b="1">
                <a:solidFill>
                  <a:srgbClr val="FFFF00"/>
                </a:solidFill>
                <a:effectLst>
                  <a:outerShdw blurRad="38100" dist="38100" dir="2700000" algn="tl">
                    <a:srgbClr val="000000"/>
                  </a:outerShdw>
                </a:effectLst>
                <a:latin typeface="Times New Roman" pitchFamily="18" charset="0"/>
              </a:rPr>
              <a:t>félrelaxációs idő</a:t>
            </a:r>
            <a:r>
              <a:rPr lang="en-GB" sz="2800" b="1">
                <a:solidFill>
                  <a:srgbClr val="FFFF00"/>
                </a:solidFill>
                <a:effectLst>
                  <a:outerShdw blurRad="38100" dist="38100" dir="2700000" algn="tl">
                    <a:srgbClr val="000000"/>
                  </a:outerShdw>
                </a:effectLst>
                <a:latin typeface="Times New Roman" pitchFamily="18" charset="0"/>
              </a:rPr>
              <a:t> </a:t>
            </a:r>
          </a:p>
        </p:txBody>
      </p:sp>
      <p:sp>
        <p:nvSpPr>
          <p:cNvPr id="37892" name="Rectangle 4"/>
          <p:cNvSpPr>
            <a:spLocks noChangeArrowheads="1"/>
          </p:cNvSpPr>
          <p:nvPr/>
        </p:nvSpPr>
        <p:spPr bwMode="auto">
          <a:xfrm>
            <a:off x="1193800" y="3016250"/>
            <a:ext cx="6807200" cy="946150"/>
          </a:xfrm>
          <a:prstGeom prst="rect">
            <a:avLst/>
          </a:prstGeom>
          <a:solidFill>
            <a:schemeClr val="accent2"/>
          </a:solidFill>
          <a:ln w="9525">
            <a:noFill/>
            <a:miter lim="800000"/>
            <a:headEnd/>
            <a:tailEnd/>
          </a:ln>
          <a:effectLst/>
        </p:spPr>
        <p:txBody>
          <a:bodyPr lIns="92075" tIns="46038" rIns="92075" bIns="46038">
            <a:spAutoFit/>
          </a:bodyPr>
          <a:lstStyle/>
          <a:p>
            <a:pPr eaLnBrk="0" hangingPunct="0"/>
            <a:r>
              <a:rPr lang="en-GB" sz="2800" b="1" dirty="0">
                <a:solidFill>
                  <a:srgbClr val="99FFFF"/>
                </a:solidFill>
                <a:effectLst>
                  <a:outerShdw blurRad="38100" dist="38100" dir="2700000" algn="tl">
                    <a:srgbClr val="000000"/>
                  </a:outerShdw>
                </a:effectLst>
                <a:latin typeface="Times New Roman" pitchFamily="18" charset="0"/>
              </a:rPr>
              <a:t>2. </a:t>
            </a:r>
            <a:r>
              <a:rPr lang="hu-HU" sz="2800" b="1" dirty="0">
                <a:solidFill>
                  <a:srgbClr val="99FFFF"/>
                </a:solidFill>
                <a:effectLst>
                  <a:outerShdw blurRad="38100" dist="38100" dir="2700000" algn="tl">
                    <a:srgbClr val="000000"/>
                  </a:outerShdw>
                </a:effectLst>
                <a:latin typeface="Times New Roman" pitchFamily="18" charset="0"/>
              </a:rPr>
              <a:t>Maximális </a:t>
            </a:r>
            <a:r>
              <a:rPr lang="hu-HU" sz="2800" b="1" dirty="0" err="1">
                <a:solidFill>
                  <a:srgbClr val="99FFFF"/>
                </a:solidFill>
                <a:effectLst>
                  <a:outerShdw blurRad="38100" dist="38100" dir="2700000" algn="tl">
                    <a:srgbClr val="000000"/>
                  </a:outerShdw>
                </a:effectLst>
                <a:latin typeface="Times New Roman" pitchFamily="18" charset="0"/>
              </a:rPr>
              <a:t>izometriás</a:t>
            </a:r>
            <a:r>
              <a:rPr lang="hu-HU" sz="2800" b="1" dirty="0">
                <a:solidFill>
                  <a:srgbClr val="99FFFF"/>
                </a:solidFill>
                <a:effectLst>
                  <a:outerShdw blurRad="38100" dist="38100" dir="2700000" algn="tl">
                    <a:srgbClr val="000000"/>
                  </a:outerShdw>
                </a:effectLst>
                <a:latin typeface="Times New Roman" pitchFamily="18" charset="0"/>
              </a:rPr>
              <a:t> erő</a:t>
            </a:r>
            <a:r>
              <a:rPr lang="en-GB" sz="2800" b="1" dirty="0">
                <a:solidFill>
                  <a:srgbClr val="99FFFF"/>
                </a:solidFill>
                <a:effectLst>
                  <a:outerShdw blurRad="38100" dist="38100" dir="2700000" algn="tl">
                    <a:srgbClr val="000000"/>
                  </a:outerShdw>
                </a:effectLst>
                <a:latin typeface="Times New Roman" pitchFamily="18" charset="0"/>
              </a:rPr>
              <a:t> (</a:t>
            </a:r>
            <a:r>
              <a:rPr lang="en-GB" sz="2800" b="1" dirty="0" err="1">
                <a:solidFill>
                  <a:srgbClr val="99FFFF"/>
                </a:solidFill>
                <a:effectLst>
                  <a:outerShdw blurRad="38100" dist="38100" dir="2700000" algn="tl">
                    <a:srgbClr val="000000"/>
                  </a:outerShdw>
                </a:effectLst>
                <a:latin typeface="Times New Roman" pitchFamily="18" charset="0"/>
              </a:rPr>
              <a:t>Fo</a:t>
            </a:r>
            <a:r>
              <a:rPr lang="en-GB" sz="2800" b="1" dirty="0">
                <a:solidFill>
                  <a:srgbClr val="99FFFF"/>
                </a:solidFill>
                <a:effectLst>
                  <a:outerShdw blurRad="38100" dist="38100" dir="2700000" algn="tl">
                    <a:srgbClr val="000000"/>
                  </a:outerShdw>
                </a:effectLst>
                <a:latin typeface="Times New Roman" pitchFamily="18" charset="0"/>
              </a:rPr>
              <a:t>, MVC), </a:t>
            </a:r>
            <a:r>
              <a:rPr lang="hu-HU" sz="2800" b="1" dirty="0">
                <a:solidFill>
                  <a:srgbClr val="99FFFF"/>
                </a:solidFill>
                <a:effectLst>
                  <a:outerShdw blurRad="38100" dist="38100" dir="2700000" algn="tl">
                    <a:srgbClr val="000000"/>
                  </a:outerShdw>
                </a:effectLst>
                <a:latin typeface="Times New Roman" pitchFamily="18" charset="0"/>
              </a:rPr>
              <a:t>az erőkifejlődés rátája (meredeksége)</a:t>
            </a:r>
            <a:r>
              <a:rPr lang="en-GB" sz="2800" b="1" dirty="0">
                <a:solidFill>
                  <a:srgbClr val="99FFFF"/>
                </a:solidFill>
                <a:effectLst>
                  <a:outerShdw blurRad="38100" dist="38100" dir="2700000" algn="tl">
                    <a:srgbClr val="000000"/>
                  </a:outerShdw>
                </a:effectLst>
                <a:latin typeface="Times New Roman" pitchFamily="18" charset="0"/>
              </a:rPr>
              <a:t> </a:t>
            </a:r>
            <a:r>
              <a:rPr lang="hu-HU" sz="2800" b="1" dirty="0">
                <a:solidFill>
                  <a:srgbClr val="99FFFF"/>
                </a:solidFill>
                <a:effectLst>
                  <a:outerShdw blurRad="38100" dist="38100" dir="2700000" algn="tl">
                    <a:srgbClr val="000000"/>
                  </a:outerShdw>
                </a:effectLst>
                <a:latin typeface="Times New Roman" pitchFamily="18" charset="0"/>
              </a:rPr>
              <a:t>(RTD)</a:t>
            </a:r>
            <a:endParaRPr lang="en-GB" sz="2800" b="1" dirty="0">
              <a:solidFill>
                <a:srgbClr val="99FFFF"/>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22245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box(out)">
                                      <p:cBhvr>
                                        <p:cTn id="7" dur="500"/>
                                        <p:tgtEl>
                                          <p:spTgt spid="3789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type="lt">
                                    <p:tmPct val="100000"/>
                                  </p:iterate>
                                  <p:childTnLst>
                                    <p:set>
                                      <p:cBhvr>
                                        <p:cTn id="11" dur="1" fill="hold">
                                          <p:stCondLst>
                                            <p:cond delay="0"/>
                                          </p:stCondLst>
                                        </p:cTn>
                                        <p:tgtEl>
                                          <p:spTgt spid="37891">
                                            <p:txEl>
                                              <p:pRg st="0" end="0"/>
                                            </p:txEl>
                                          </p:spTgt>
                                        </p:tgtEl>
                                        <p:attrNameLst>
                                          <p:attrName>style.visibility</p:attrName>
                                        </p:attrNameLst>
                                      </p:cBhvr>
                                      <p:to>
                                        <p:strVal val="visible"/>
                                      </p:to>
                                    </p:set>
                                    <p:anim calcmode="lin" valueType="num">
                                      <p:cBhvr additive="base">
                                        <p:cTn id="12" dur="75"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13" dur="75" fill="hold"/>
                                        <p:tgtEl>
                                          <p:spTgt spid="378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type="lt">
                                    <p:tmPct val="100000"/>
                                  </p:iterate>
                                  <p:childTnLst>
                                    <p:set>
                                      <p:cBhvr>
                                        <p:cTn id="17" dur="1" fill="hold">
                                          <p:stCondLst>
                                            <p:cond delay="0"/>
                                          </p:stCondLst>
                                        </p:cTn>
                                        <p:tgtEl>
                                          <p:spTgt spid="37892">
                                            <p:txEl>
                                              <p:pRg st="0" end="0"/>
                                            </p:txEl>
                                          </p:spTgt>
                                        </p:tgtEl>
                                        <p:attrNameLst>
                                          <p:attrName>style.visibility</p:attrName>
                                        </p:attrNameLst>
                                      </p:cBhvr>
                                      <p:to>
                                        <p:strVal val="visible"/>
                                      </p:to>
                                    </p:set>
                                    <p:anim calcmode="lin" valueType="num">
                                      <p:cBhvr additive="base">
                                        <p:cTn id="18" dur="75"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19" dur="75" fill="hold"/>
                                        <p:tgtEl>
                                          <p:spTgt spid="378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P spid="37891" grpId="0" build="p" autoUpdateAnimBg="0"/>
      <p:bldP spid="3789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ChangeArrowheads="1"/>
          </p:cNvSpPr>
          <p:nvPr/>
        </p:nvSpPr>
        <p:spPr bwMode="auto">
          <a:xfrm>
            <a:off x="1304320" y="6064248"/>
            <a:ext cx="4858959" cy="308419"/>
          </a:xfrm>
          <a:prstGeom prst="rect">
            <a:avLst/>
          </a:prstGeom>
          <a:noFill/>
          <a:ln w="9525">
            <a:noFill/>
            <a:miter lim="800000"/>
            <a:headEnd/>
            <a:tailEnd/>
          </a:ln>
          <a:effectLst/>
        </p:spPr>
        <p:txBody>
          <a:bodyPr wrap="none" lIns="92075" tIns="46038" rIns="92075" bIns="46038">
            <a:spAutoFit/>
          </a:bodyPr>
          <a:lstStyle/>
          <a:p>
            <a:pPr eaLnBrk="0" hangingPunct="0"/>
            <a:r>
              <a:rPr lang="en-GB" sz="1400" dirty="0"/>
              <a:t>Size principle recruitment order, different contraction time (30 - </a:t>
            </a:r>
          </a:p>
        </p:txBody>
      </p:sp>
      <p:sp>
        <p:nvSpPr>
          <p:cNvPr id="38918" name="Rectangle 6"/>
          <p:cNvSpPr>
            <a:spLocks noChangeArrowheads="1"/>
          </p:cNvSpPr>
          <p:nvPr/>
        </p:nvSpPr>
        <p:spPr bwMode="auto">
          <a:xfrm>
            <a:off x="5918200" y="6064250"/>
            <a:ext cx="2048510" cy="308419"/>
          </a:xfrm>
          <a:prstGeom prst="rect">
            <a:avLst/>
          </a:prstGeom>
          <a:noFill/>
          <a:ln w="9525">
            <a:noFill/>
            <a:miter lim="800000"/>
            <a:headEnd/>
            <a:tailEnd/>
          </a:ln>
          <a:effectLst/>
        </p:spPr>
        <p:txBody>
          <a:bodyPr wrap="none" lIns="92075" tIns="46038" rIns="92075" bIns="46038">
            <a:spAutoFit/>
          </a:bodyPr>
          <a:lstStyle/>
          <a:p>
            <a:pPr eaLnBrk="0" hangingPunct="0"/>
            <a:r>
              <a:rPr lang="en-GB" sz="1400" dirty="0"/>
              <a:t>120 </a:t>
            </a:r>
            <a:r>
              <a:rPr lang="en-GB" sz="1400" dirty="0" err="1"/>
              <a:t>ms</a:t>
            </a:r>
            <a:r>
              <a:rPr lang="en-GB" sz="1400" dirty="0"/>
              <a:t>), time delay 5 </a:t>
            </a:r>
            <a:r>
              <a:rPr lang="en-GB" sz="1400" dirty="0" err="1"/>
              <a:t>ms</a:t>
            </a:r>
            <a:r>
              <a:rPr lang="en-GB" sz="1400" dirty="0"/>
              <a:t>,</a:t>
            </a:r>
          </a:p>
        </p:txBody>
      </p:sp>
      <p:sp>
        <p:nvSpPr>
          <p:cNvPr id="38920" name="Rectangle 8"/>
          <p:cNvSpPr>
            <a:spLocks noChangeArrowheads="1"/>
          </p:cNvSpPr>
          <p:nvPr/>
        </p:nvSpPr>
        <p:spPr bwMode="auto">
          <a:xfrm>
            <a:off x="290513" y="794463"/>
            <a:ext cx="1295400" cy="462307"/>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400" b="1" dirty="0" err="1" smtClean="0">
                <a:latin typeface="Times New Roman" pitchFamily="18" charset="0"/>
              </a:rPr>
              <a:t>Er</a:t>
            </a:r>
            <a:r>
              <a:rPr lang="hu-HU" sz="2400" b="1" dirty="0" smtClean="0">
                <a:latin typeface="Times New Roman" pitchFamily="18" charset="0"/>
              </a:rPr>
              <a:t>ő</a:t>
            </a:r>
            <a:r>
              <a:rPr lang="en-GB" sz="2400" b="1" dirty="0" smtClean="0">
                <a:latin typeface="Times New Roman" pitchFamily="18" charset="0"/>
              </a:rPr>
              <a:t> </a:t>
            </a:r>
            <a:r>
              <a:rPr lang="en-GB" sz="2400" b="1" dirty="0">
                <a:latin typeface="Times New Roman" pitchFamily="18" charset="0"/>
              </a:rPr>
              <a:t>(N)</a:t>
            </a:r>
          </a:p>
        </p:txBody>
      </p:sp>
      <p:sp>
        <p:nvSpPr>
          <p:cNvPr id="38922" name="Rectangle 10"/>
          <p:cNvSpPr>
            <a:spLocks noChangeArrowheads="1"/>
          </p:cNvSpPr>
          <p:nvPr/>
        </p:nvSpPr>
        <p:spPr bwMode="auto">
          <a:xfrm>
            <a:off x="1371600" y="76200"/>
            <a:ext cx="6324600" cy="5191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sz="2800" b="1">
                <a:latin typeface="Times New Roman" pitchFamily="18" charset="0"/>
              </a:rPr>
              <a:t>RÁNGÁS</a:t>
            </a:r>
            <a:endParaRPr lang="en-GB" sz="2800" b="1">
              <a:latin typeface="Times New Roman" pitchFamily="18" charset="0"/>
            </a:endParaRPr>
          </a:p>
        </p:txBody>
      </p:sp>
      <p:sp>
        <p:nvSpPr>
          <p:cNvPr id="38927" name="Rectangle 15"/>
          <p:cNvSpPr>
            <a:spLocks noChangeArrowheads="1"/>
          </p:cNvSpPr>
          <p:nvPr/>
        </p:nvSpPr>
        <p:spPr bwMode="auto">
          <a:xfrm>
            <a:off x="1600200" y="4953000"/>
            <a:ext cx="22098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b="1">
                <a:latin typeface="Times New Roman" pitchFamily="18" charset="0"/>
              </a:rPr>
              <a:t>Kontrakciós idő</a:t>
            </a:r>
            <a:r>
              <a:rPr lang="en-GB" b="1">
                <a:latin typeface="Times New Roman" pitchFamily="18" charset="0"/>
              </a:rPr>
              <a:t> </a:t>
            </a:r>
            <a:r>
              <a:rPr lang="hu-HU" b="1">
                <a:latin typeface="Times New Roman" pitchFamily="18" charset="0"/>
              </a:rPr>
              <a:t>(</a:t>
            </a:r>
            <a:r>
              <a:rPr lang="en-GB" b="1">
                <a:latin typeface="Times New Roman" pitchFamily="18" charset="0"/>
              </a:rPr>
              <a:t>t</a:t>
            </a:r>
            <a:r>
              <a:rPr lang="hu-HU" b="1" baseline="-25000">
                <a:latin typeface="Times New Roman" pitchFamily="18" charset="0"/>
              </a:rPr>
              <a:t>p)</a:t>
            </a:r>
            <a:endParaRPr lang="en-GB" b="1" baseline="-25000">
              <a:latin typeface="Times New Roman" pitchFamily="18" charset="0"/>
            </a:endParaRPr>
          </a:p>
        </p:txBody>
      </p:sp>
      <p:sp>
        <p:nvSpPr>
          <p:cNvPr id="38928" name="Rectangle 16"/>
          <p:cNvSpPr>
            <a:spLocks noChangeArrowheads="1"/>
          </p:cNvSpPr>
          <p:nvPr/>
        </p:nvSpPr>
        <p:spPr bwMode="auto">
          <a:xfrm>
            <a:off x="5181600" y="2209800"/>
            <a:ext cx="12192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400" b="1">
                <a:solidFill>
                  <a:schemeClr val="bg1"/>
                </a:solidFill>
                <a:latin typeface="Times New Roman" pitchFamily="18" charset="0"/>
              </a:rPr>
              <a:t>1/2 F</a:t>
            </a:r>
            <a:r>
              <a:rPr lang="hu-HU" sz="2400" b="1">
                <a:solidFill>
                  <a:schemeClr val="bg1"/>
                </a:solidFill>
                <a:latin typeface="Times New Roman" pitchFamily="18" charset="0"/>
              </a:rPr>
              <a:t>p</a:t>
            </a:r>
            <a:endParaRPr lang="en-GB" sz="2400" b="1">
              <a:solidFill>
                <a:schemeClr val="bg1"/>
              </a:solidFill>
              <a:latin typeface="Times New Roman" pitchFamily="18" charset="0"/>
            </a:endParaRPr>
          </a:p>
        </p:txBody>
      </p:sp>
      <p:sp>
        <p:nvSpPr>
          <p:cNvPr id="38932" name="Rectangle 20"/>
          <p:cNvSpPr>
            <a:spLocks noChangeArrowheads="1"/>
          </p:cNvSpPr>
          <p:nvPr/>
        </p:nvSpPr>
        <p:spPr bwMode="auto">
          <a:xfrm>
            <a:off x="4038600" y="4953000"/>
            <a:ext cx="38862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b="1">
                <a:latin typeface="Times New Roman" pitchFamily="18" charset="0"/>
              </a:rPr>
              <a:t>Félrelaxációs idő</a:t>
            </a:r>
            <a:r>
              <a:rPr lang="en-GB" b="1">
                <a:latin typeface="Times New Roman" pitchFamily="18" charset="0"/>
              </a:rPr>
              <a:t> (1/2 Rt)</a:t>
            </a: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1832" y="523463"/>
            <a:ext cx="6362201" cy="4287074"/>
          </a:xfrm>
          <a:prstGeom prst="rect">
            <a:avLst/>
          </a:prstGeom>
          <a:solidFill>
            <a:schemeClr val="bg1">
              <a:alpha val="0"/>
            </a:schemeClr>
          </a:solidFill>
          <a:ln>
            <a:noFill/>
          </a:ln>
          <a:effectLst/>
        </p:spPr>
      </p:pic>
      <p:sp>
        <p:nvSpPr>
          <p:cNvPr id="38930" name="Line 18"/>
          <p:cNvSpPr>
            <a:spLocks noChangeShapeType="1"/>
          </p:cNvSpPr>
          <p:nvPr/>
        </p:nvSpPr>
        <p:spPr bwMode="auto">
          <a:xfrm>
            <a:off x="4800600" y="2852936"/>
            <a:ext cx="0" cy="1947664"/>
          </a:xfrm>
          <a:prstGeom prst="line">
            <a:avLst/>
          </a:prstGeom>
          <a:noFill/>
          <a:ln w="12700">
            <a:solidFill>
              <a:schemeClr val="tx1"/>
            </a:solidFill>
            <a:prstDash val="lgDash"/>
            <a:round/>
            <a:headEnd type="none" w="sm" len="sm"/>
            <a:tailEnd type="none" w="sm" len="sm"/>
          </a:ln>
          <a:effectLst/>
        </p:spPr>
        <p:txBody>
          <a:bodyPr/>
          <a:lstStyle/>
          <a:p>
            <a:endParaRPr lang="en-US"/>
          </a:p>
        </p:txBody>
      </p:sp>
      <p:sp>
        <p:nvSpPr>
          <p:cNvPr id="38931" name="Line 19"/>
          <p:cNvSpPr>
            <a:spLocks noChangeShapeType="1"/>
          </p:cNvSpPr>
          <p:nvPr/>
        </p:nvSpPr>
        <p:spPr bwMode="auto">
          <a:xfrm>
            <a:off x="3733800" y="4800600"/>
            <a:ext cx="1066800" cy="0"/>
          </a:xfrm>
          <a:prstGeom prst="line">
            <a:avLst/>
          </a:prstGeom>
          <a:noFill/>
          <a:ln w="25400">
            <a:solidFill>
              <a:srgbClr val="CC3300"/>
            </a:solidFill>
            <a:round/>
            <a:headEnd type="none" w="sm" len="sm"/>
            <a:tailEnd type="none" w="sm" len="sm"/>
          </a:ln>
          <a:effectLst/>
        </p:spPr>
        <p:txBody>
          <a:bodyPr/>
          <a:lstStyle/>
          <a:p>
            <a:endParaRPr lang="en-US"/>
          </a:p>
        </p:txBody>
      </p:sp>
      <p:sp>
        <p:nvSpPr>
          <p:cNvPr id="38923" name="Rectangle 11"/>
          <p:cNvSpPr>
            <a:spLocks noChangeArrowheads="1"/>
          </p:cNvSpPr>
          <p:nvPr/>
        </p:nvSpPr>
        <p:spPr bwMode="auto">
          <a:xfrm>
            <a:off x="3733800" y="746125"/>
            <a:ext cx="28956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sz="2000" b="1" dirty="0">
                <a:solidFill>
                  <a:srgbClr val="800000"/>
                </a:solidFill>
                <a:latin typeface="Times New Roman" pitchFamily="18" charset="0"/>
              </a:rPr>
              <a:t>Csúcserő</a:t>
            </a:r>
            <a:r>
              <a:rPr lang="en-GB" sz="2000" b="1" dirty="0">
                <a:solidFill>
                  <a:srgbClr val="800000"/>
                </a:solidFill>
                <a:latin typeface="Times New Roman" pitchFamily="18" charset="0"/>
              </a:rPr>
              <a:t> (F</a:t>
            </a:r>
            <a:r>
              <a:rPr lang="hu-HU" sz="2000" b="1" dirty="0">
                <a:solidFill>
                  <a:srgbClr val="800000"/>
                </a:solidFill>
                <a:latin typeface="Times New Roman" pitchFamily="18" charset="0"/>
              </a:rPr>
              <a:t>p</a:t>
            </a:r>
            <a:r>
              <a:rPr lang="en-GB" sz="2000" b="1" dirty="0">
                <a:solidFill>
                  <a:srgbClr val="800000"/>
                </a:solidFill>
                <a:latin typeface="Times New Roman" pitchFamily="18" charset="0"/>
              </a:rPr>
              <a:t>)</a:t>
            </a:r>
          </a:p>
        </p:txBody>
      </p:sp>
      <p:sp>
        <p:nvSpPr>
          <p:cNvPr id="38919" name="Line 7"/>
          <p:cNvSpPr>
            <a:spLocks noChangeShapeType="1"/>
          </p:cNvSpPr>
          <p:nvPr/>
        </p:nvSpPr>
        <p:spPr bwMode="auto">
          <a:xfrm>
            <a:off x="3733800" y="1143000"/>
            <a:ext cx="0" cy="3200400"/>
          </a:xfrm>
          <a:prstGeom prst="line">
            <a:avLst/>
          </a:prstGeom>
          <a:noFill/>
          <a:ln w="25400">
            <a:solidFill>
              <a:schemeClr val="tx1"/>
            </a:solidFill>
            <a:round/>
            <a:headEnd type="none" w="sm" len="sm"/>
            <a:tailEnd type="none" w="sm" len="sm"/>
          </a:ln>
          <a:effectLst/>
        </p:spPr>
        <p:txBody>
          <a:bodyPr/>
          <a:lstStyle/>
          <a:p>
            <a:endParaRPr lang="en-US"/>
          </a:p>
        </p:txBody>
      </p:sp>
      <p:sp>
        <p:nvSpPr>
          <p:cNvPr id="38929" name="Line 17"/>
          <p:cNvSpPr>
            <a:spLocks noChangeShapeType="1"/>
          </p:cNvSpPr>
          <p:nvPr/>
        </p:nvSpPr>
        <p:spPr bwMode="auto">
          <a:xfrm>
            <a:off x="3733800" y="2852936"/>
            <a:ext cx="1066800" cy="0"/>
          </a:xfrm>
          <a:prstGeom prst="line">
            <a:avLst/>
          </a:prstGeom>
          <a:noFill/>
          <a:ln w="25400">
            <a:solidFill>
              <a:srgbClr val="CC3300"/>
            </a:solidFill>
            <a:round/>
            <a:headEnd type="none" w="sm" len="sm"/>
            <a:tailEnd type="none" w="sm" len="sm"/>
          </a:ln>
          <a:effectLst/>
        </p:spPr>
        <p:txBody>
          <a:bodyPr/>
          <a:lstStyle/>
          <a:p>
            <a:endParaRPr lang="en-US"/>
          </a:p>
        </p:txBody>
      </p:sp>
      <p:sp>
        <p:nvSpPr>
          <p:cNvPr id="38925" name="Line 13"/>
          <p:cNvSpPr>
            <a:spLocks noChangeShapeType="1"/>
          </p:cNvSpPr>
          <p:nvPr/>
        </p:nvSpPr>
        <p:spPr bwMode="auto">
          <a:xfrm>
            <a:off x="3733800" y="4343400"/>
            <a:ext cx="0" cy="457200"/>
          </a:xfrm>
          <a:prstGeom prst="line">
            <a:avLst/>
          </a:prstGeom>
          <a:noFill/>
          <a:ln w="12700">
            <a:solidFill>
              <a:schemeClr val="tx1"/>
            </a:solidFill>
            <a:prstDash val="dash"/>
            <a:round/>
            <a:headEnd type="none" w="sm" len="sm"/>
            <a:tailEnd type="none" w="sm" len="sm"/>
          </a:ln>
          <a:effectLst/>
        </p:spPr>
        <p:txBody>
          <a:bodyPr/>
          <a:lstStyle/>
          <a:p>
            <a:endParaRPr lang="en-US"/>
          </a:p>
        </p:txBody>
      </p:sp>
      <p:sp>
        <p:nvSpPr>
          <p:cNvPr id="38924" name="Line 12"/>
          <p:cNvSpPr>
            <a:spLocks noChangeShapeType="1"/>
          </p:cNvSpPr>
          <p:nvPr/>
        </p:nvSpPr>
        <p:spPr bwMode="auto">
          <a:xfrm>
            <a:off x="1981200" y="4343400"/>
            <a:ext cx="0" cy="457200"/>
          </a:xfrm>
          <a:prstGeom prst="line">
            <a:avLst/>
          </a:prstGeom>
          <a:noFill/>
          <a:ln w="12700">
            <a:solidFill>
              <a:schemeClr val="tx1"/>
            </a:solidFill>
            <a:prstDash val="dash"/>
            <a:round/>
            <a:headEnd type="none" w="sm" len="sm"/>
            <a:tailEnd type="none" w="sm" len="sm"/>
          </a:ln>
          <a:effectLst/>
        </p:spPr>
        <p:txBody>
          <a:bodyPr/>
          <a:lstStyle/>
          <a:p>
            <a:endParaRPr lang="en-US"/>
          </a:p>
        </p:txBody>
      </p:sp>
      <p:sp>
        <p:nvSpPr>
          <p:cNvPr id="38926" name="Line 14"/>
          <p:cNvSpPr>
            <a:spLocks noChangeShapeType="1"/>
          </p:cNvSpPr>
          <p:nvPr/>
        </p:nvSpPr>
        <p:spPr bwMode="auto">
          <a:xfrm>
            <a:off x="1981200" y="4572000"/>
            <a:ext cx="1752600" cy="0"/>
          </a:xfrm>
          <a:prstGeom prst="line">
            <a:avLst/>
          </a:prstGeom>
          <a:noFill/>
          <a:ln w="25400">
            <a:solidFill>
              <a:srgbClr val="FF0000"/>
            </a:solidFill>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10059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 calcmode="lin" valueType="num">
                                      <p:cBhvr additive="base">
                                        <p:cTn id="7" dur="500" fill="hold"/>
                                        <p:tgtEl>
                                          <p:spTgt spid="38919"/>
                                        </p:tgtEl>
                                        <p:attrNameLst>
                                          <p:attrName>ppt_x</p:attrName>
                                        </p:attrNameLst>
                                      </p:cBhvr>
                                      <p:tavLst>
                                        <p:tav tm="0">
                                          <p:val>
                                            <p:strVal val="#ppt_x"/>
                                          </p:val>
                                        </p:tav>
                                        <p:tav tm="100000">
                                          <p:val>
                                            <p:strVal val="#ppt_x"/>
                                          </p:val>
                                        </p:tav>
                                      </p:tavLst>
                                    </p:anim>
                                    <p:anim calcmode="lin" valueType="num">
                                      <p:cBhvr additive="base">
                                        <p:cTn id="8" dur="500" fill="hold"/>
                                        <p:tgtEl>
                                          <p:spTgt spid="389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9" fill="hold">
                            <p:stCondLst>
                              <p:cond delay="500"/>
                            </p:stCondLst>
                            <p:childTnLst>
                              <p:par>
                                <p:cTn id="10" presetID="2" presetClass="entr" presetSubtype="3" fill="hold" grpId="0" nodeType="afterEffect">
                                  <p:stCondLst>
                                    <p:cond delay="0"/>
                                  </p:stCondLst>
                                  <p:iterate type="lt">
                                    <p:tmPct val="100000"/>
                                  </p:iterate>
                                  <p:childTnLst>
                                    <p:set>
                                      <p:cBhvr>
                                        <p:cTn id="11" dur="1" fill="hold">
                                          <p:stCondLst>
                                            <p:cond delay="0"/>
                                          </p:stCondLst>
                                        </p:cTn>
                                        <p:tgtEl>
                                          <p:spTgt spid="38923">
                                            <p:txEl>
                                              <p:pRg st="0" end="0"/>
                                            </p:txEl>
                                          </p:spTgt>
                                        </p:tgtEl>
                                        <p:attrNameLst>
                                          <p:attrName>style.visibility</p:attrName>
                                        </p:attrNameLst>
                                      </p:cBhvr>
                                      <p:to>
                                        <p:strVal val="visible"/>
                                      </p:to>
                                    </p:set>
                                    <p:anim calcmode="lin" valueType="num">
                                      <p:cBhvr additive="base">
                                        <p:cTn id="12" dur="75" fill="hold"/>
                                        <p:tgtEl>
                                          <p:spTgt spid="38923">
                                            <p:txEl>
                                              <p:pRg st="0" end="0"/>
                                            </p:txEl>
                                          </p:spTgt>
                                        </p:tgtEl>
                                        <p:attrNameLst>
                                          <p:attrName>ppt_x</p:attrName>
                                        </p:attrNameLst>
                                      </p:cBhvr>
                                      <p:tavLst>
                                        <p:tav tm="0">
                                          <p:val>
                                            <p:strVal val="1+#ppt_w/2"/>
                                          </p:val>
                                        </p:tav>
                                        <p:tav tm="100000">
                                          <p:val>
                                            <p:strVal val="#ppt_x"/>
                                          </p:val>
                                        </p:tav>
                                      </p:tavLst>
                                    </p:anim>
                                    <p:anim calcmode="lin" valueType="num">
                                      <p:cBhvr additive="base">
                                        <p:cTn id="13" dur="75" fill="hold"/>
                                        <p:tgtEl>
                                          <p:spTgt spid="3892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Laser"/>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8924"/>
                                        </p:tgtEl>
                                        <p:attrNameLst>
                                          <p:attrName>style.visibility</p:attrName>
                                        </p:attrNameLst>
                                      </p:cBhvr>
                                      <p:to>
                                        <p:strVal val="visible"/>
                                      </p:to>
                                    </p:set>
                                    <p:anim calcmode="lin" valueType="num">
                                      <p:cBhvr additive="base">
                                        <p:cTn id="18" dur="500" fill="hold"/>
                                        <p:tgtEl>
                                          <p:spTgt spid="38924"/>
                                        </p:tgtEl>
                                        <p:attrNameLst>
                                          <p:attrName>ppt_x</p:attrName>
                                        </p:attrNameLst>
                                      </p:cBhvr>
                                      <p:tavLst>
                                        <p:tav tm="0">
                                          <p:val>
                                            <p:strVal val="1+#ppt_w/2"/>
                                          </p:val>
                                        </p:tav>
                                        <p:tav tm="100000">
                                          <p:val>
                                            <p:strVal val="#ppt_x"/>
                                          </p:val>
                                        </p:tav>
                                      </p:tavLst>
                                    </p:anim>
                                    <p:anim calcmode="lin" valueType="num">
                                      <p:cBhvr additive="base">
                                        <p:cTn id="19" dur="500" fill="hold"/>
                                        <p:tgtEl>
                                          <p:spTgt spid="389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Screeching Brakes"/>
                                        </p:tgtEl>
                                      </p:cMediaNode>
                                    </p:audio>
                                  </p:sub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38925"/>
                                        </p:tgtEl>
                                        <p:attrNameLst>
                                          <p:attrName>style.visibility</p:attrName>
                                        </p:attrNameLst>
                                      </p:cBhvr>
                                      <p:to>
                                        <p:strVal val="visible"/>
                                      </p:to>
                                    </p:set>
                                    <p:anim calcmode="lin" valueType="num">
                                      <p:cBhvr additive="base">
                                        <p:cTn id="23" dur="500" fill="hold"/>
                                        <p:tgtEl>
                                          <p:spTgt spid="38925"/>
                                        </p:tgtEl>
                                        <p:attrNameLst>
                                          <p:attrName>ppt_x</p:attrName>
                                        </p:attrNameLst>
                                      </p:cBhvr>
                                      <p:tavLst>
                                        <p:tav tm="0">
                                          <p:val>
                                            <p:strVal val="1+#ppt_w/2"/>
                                          </p:val>
                                        </p:tav>
                                        <p:tav tm="100000">
                                          <p:val>
                                            <p:strVal val="#ppt_x"/>
                                          </p:val>
                                        </p:tav>
                                      </p:tavLst>
                                    </p:anim>
                                    <p:anim calcmode="lin" valueType="num">
                                      <p:cBhvr additive="base">
                                        <p:cTn id="24" dur="500" fill="hold"/>
                                        <p:tgtEl>
                                          <p:spTgt spid="389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Screeching Brakes"/>
                                        </p:tgtEl>
                                      </p:cMediaNode>
                                    </p:audio>
                                  </p:subTnLst>
                                </p:cTn>
                              </p:par>
                            </p:childTnLst>
                          </p:cTn>
                        </p:par>
                        <p:par>
                          <p:cTn id="25" fill="hold">
                            <p:stCondLst>
                              <p:cond delay="1000"/>
                            </p:stCondLst>
                            <p:childTnLst>
                              <p:par>
                                <p:cTn id="26" presetID="2" presetClass="entr" presetSubtype="1" fill="hold" grpId="0" nodeType="afterEffect">
                                  <p:stCondLst>
                                    <p:cond delay="0"/>
                                  </p:stCondLst>
                                  <p:childTnLst>
                                    <p:set>
                                      <p:cBhvr>
                                        <p:cTn id="27" dur="1" fill="hold">
                                          <p:stCondLst>
                                            <p:cond delay="0"/>
                                          </p:stCondLst>
                                        </p:cTn>
                                        <p:tgtEl>
                                          <p:spTgt spid="38926"/>
                                        </p:tgtEl>
                                        <p:attrNameLst>
                                          <p:attrName>style.visibility</p:attrName>
                                        </p:attrNameLst>
                                      </p:cBhvr>
                                      <p:to>
                                        <p:strVal val="visible"/>
                                      </p:to>
                                    </p:set>
                                    <p:anim calcmode="lin" valueType="num">
                                      <p:cBhvr additive="base">
                                        <p:cTn id="28" dur="500" fill="hold"/>
                                        <p:tgtEl>
                                          <p:spTgt spid="38926"/>
                                        </p:tgtEl>
                                        <p:attrNameLst>
                                          <p:attrName>ppt_x</p:attrName>
                                        </p:attrNameLst>
                                      </p:cBhvr>
                                      <p:tavLst>
                                        <p:tav tm="0">
                                          <p:val>
                                            <p:strVal val="#ppt_x"/>
                                          </p:val>
                                        </p:tav>
                                        <p:tav tm="100000">
                                          <p:val>
                                            <p:strVal val="#ppt_x"/>
                                          </p:val>
                                        </p:tav>
                                      </p:tavLst>
                                    </p:anim>
                                    <p:anim calcmode="lin" valueType="num">
                                      <p:cBhvr additive="base">
                                        <p:cTn id="29" dur="500" fill="hold"/>
                                        <p:tgtEl>
                                          <p:spTgt spid="389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Whoosh"/>
                                        </p:tgtEl>
                                      </p:cMediaNode>
                                    </p:audio>
                                  </p:subTnLst>
                                </p:cTn>
                              </p:par>
                            </p:childTnLst>
                          </p:cTn>
                        </p:par>
                        <p:par>
                          <p:cTn id="30" fill="hold">
                            <p:stCondLst>
                              <p:cond delay="1500"/>
                            </p:stCondLst>
                            <p:childTnLst>
                              <p:par>
                                <p:cTn id="31" presetID="2" presetClass="entr" presetSubtype="1" fill="hold" grpId="0" nodeType="afterEffect">
                                  <p:stCondLst>
                                    <p:cond delay="0"/>
                                  </p:stCondLst>
                                  <p:iterate type="lt">
                                    <p:tmPct val="100000"/>
                                  </p:iterate>
                                  <p:childTnLst>
                                    <p:set>
                                      <p:cBhvr>
                                        <p:cTn id="32" dur="1" fill="hold">
                                          <p:stCondLst>
                                            <p:cond delay="0"/>
                                          </p:stCondLst>
                                        </p:cTn>
                                        <p:tgtEl>
                                          <p:spTgt spid="38927">
                                            <p:txEl>
                                              <p:pRg st="0" end="0"/>
                                            </p:txEl>
                                          </p:spTgt>
                                        </p:tgtEl>
                                        <p:attrNameLst>
                                          <p:attrName>style.visibility</p:attrName>
                                        </p:attrNameLst>
                                      </p:cBhvr>
                                      <p:to>
                                        <p:strVal val="visible"/>
                                      </p:to>
                                    </p:set>
                                    <p:anim calcmode="lin" valueType="num">
                                      <p:cBhvr additive="base">
                                        <p:cTn id="33" dur="75" fill="hold"/>
                                        <p:tgtEl>
                                          <p:spTgt spid="38927">
                                            <p:txEl>
                                              <p:pRg st="0" end="0"/>
                                            </p:txEl>
                                          </p:spTgt>
                                        </p:tgtEl>
                                        <p:attrNameLst>
                                          <p:attrName>ppt_x</p:attrName>
                                        </p:attrNameLst>
                                      </p:cBhvr>
                                      <p:tavLst>
                                        <p:tav tm="0">
                                          <p:val>
                                            <p:strVal val="#ppt_x"/>
                                          </p:val>
                                        </p:tav>
                                        <p:tav tm="100000">
                                          <p:val>
                                            <p:strVal val="#ppt_x"/>
                                          </p:val>
                                        </p:tav>
                                      </p:tavLst>
                                    </p:anim>
                                    <p:anim calcmode="lin" valueType="num">
                                      <p:cBhvr additive="base">
                                        <p:cTn id="34" dur="75" fill="hold"/>
                                        <p:tgtEl>
                                          <p:spTgt spid="38927">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1" fill="hold" grpId="0" nodeType="afterEffect">
                                  <p:stCondLst>
                                    <p:cond delay="0"/>
                                  </p:stCondLst>
                                  <p:iterate type="lt">
                                    <p:tmPct val="100000"/>
                                  </p:iterate>
                                  <p:childTnLst>
                                    <p:set>
                                      <p:cBhvr>
                                        <p:cTn id="37" dur="1" fill="hold">
                                          <p:stCondLst>
                                            <p:cond delay="0"/>
                                          </p:stCondLst>
                                        </p:cTn>
                                        <p:tgtEl>
                                          <p:spTgt spid="38928">
                                            <p:txEl>
                                              <p:pRg st="0" end="0"/>
                                            </p:txEl>
                                          </p:spTgt>
                                        </p:tgtEl>
                                        <p:attrNameLst>
                                          <p:attrName>style.visibility</p:attrName>
                                        </p:attrNameLst>
                                      </p:cBhvr>
                                      <p:to>
                                        <p:strVal val="visible"/>
                                      </p:to>
                                    </p:set>
                                    <p:animEffect transition="in" filter="wipe(up)">
                                      <p:cBhvr>
                                        <p:cTn id="38" dur="75"/>
                                        <p:tgtEl>
                                          <p:spTgt spid="38928">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Typewriter"/>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8929"/>
                                        </p:tgtEl>
                                        <p:attrNameLst>
                                          <p:attrName>style.visibility</p:attrName>
                                        </p:attrNameLst>
                                      </p:cBhvr>
                                      <p:to>
                                        <p:strVal val="visible"/>
                                      </p:to>
                                    </p:set>
                                    <p:anim calcmode="lin" valueType="num">
                                      <p:cBhvr additive="base">
                                        <p:cTn id="43" dur="500" fill="hold"/>
                                        <p:tgtEl>
                                          <p:spTgt spid="38929"/>
                                        </p:tgtEl>
                                        <p:attrNameLst>
                                          <p:attrName>ppt_x</p:attrName>
                                        </p:attrNameLst>
                                      </p:cBhvr>
                                      <p:tavLst>
                                        <p:tav tm="0">
                                          <p:val>
                                            <p:strVal val="1+#ppt_w/2"/>
                                          </p:val>
                                        </p:tav>
                                        <p:tav tm="100000">
                                          <p:val>
                                            <p:strVal val="#ppt_x"/>
                                          </p:val>
                                        </p:tav>
                                      </p:tavLst>
                                    </p:anim>
                                    <p:anim calcmode="lin" valueType="num">
                                      <p:cBhvr additive="base">
                                        <p:cTn id="44" dur="500" fill="hold"/>
                                        <p:tgtEl>
                                          <p:spTgt spid="389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Screeching Brakes"/>
                                        </p:tgtEl>
                                      </p:cMediaNode>
                                    </p:audio>
                                  </p:subTnLst>
                                </p:cTn>
                              </p:par>
                            </p:childTnLst>
                          </p:cTn>
                        </p:par>
                        <p:par>
                          <p:cTn id="45" fill="hold">
                            <p:stCondLst>
                              <p:cond delay="500"/>
                            </p:stCondLst>
                            <p:childTnLst>
                              <p:par>
                                <p:cTn id="46" presetID="2" presetClass="entr" presetSubtype="2" fill="hold" grpId="0" nodeType="afterEffect">
                                  <p:stCondLst>
                                    <p:cond delay="0"/>
                                  </p:stCondLst>
                                  <p:childTnLst>
                                    <p:set>
                                      <p:cBhvr>
                                        <p:cTn id="47" dur="1" fill="hold">
                                          <p:stCondLst>
                                            <p:cond delay="0"/>
                                          </p:stCondLst>
                                        </p:cTn>
                                        <p:tgtEl>
                                          <p:spTgt spid="38930"/>
                                        </p:tgtEl>
                                        <p:attrNameLst>
                                          <p:attrName>style.visibility</p:attrName>
                                        </p:attrNameLst>
                                      </p:cBhvr>
                                      <p:to>
                                        <p:strVal val="visible"/>
                                      </p:to>
                                    </p:set>
                                    <p:anim calcmode="lin" valueType="num">
                                      <p:cBhvr additive="base">
                                        <p:cTn id="48" dur="500" fill="hold"/>
                                        <p:tgtEl>
                                          <p:spTgt spid="38930"/>
                                        </p:tgtEl>
                                        <p:attrNameLst>
                                          <p:attrName>ppt_x</p:attrName>
                                        </p:attrNameLst>
                                      </p:cBhvr>
                                      <p:tavLst>
                                        <p:tav tm="0">
                                          <p:val>
                                            <p:strVal val="1+#ppt_w/2"/>
                                          </p:val>
                                        </p:tav>
                                        <p:tav tm="100000">
                                          <p:val>
                                            <p:strVal val="#ppt_x"/>
                                          </p:val>
                                        </p:tav>
                                      </p:tavLst>
                                    </p:anim>
                                    <p:anim calcmode="lin" valueType="num">
                                      <p:cBhvr additive="base">
                                        <p:cTn id="49" dur="500" fill="hold"/>
                                        <p:tgtEl>
                                          <p:spTgt spid="389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4" name="Screeching Brakes"/>
                                        </p:tgtEl>
                                      </p:cMediaNode>
                                    </p:audio>
                                  </p:subTnLst>
                                </p:cTn>
                              </p:par>
                            </p:childTnLst>
                          </p:cTn>
                        </p:par>
                        <p:par>
                          <p:cTn id="50" fill="hold">
                            <p:stCondLst>
                              <p:cond delay="1000"/>
                            </p:stCondLst>
                            <p:childTnLst>
                              <p:par>
                                <p:cTn id="51" presetID="2" presetClass="entr" presetSubtype="1" fill="hold" grpId="0" nodeType="afterEffect">
                                  <p:stCondLst>
                                    <p:cond delay="0"/>
                                  </p:stCondLst>
                                  <p:childTnLst>
                                    <p:set>
                                      <p:cBhvr>
                                        <p:cTn id="52" dur="1" fill="hold">
                                          <p:stCondLst>
                                            <p:cond delay="0"/>
                                          </p:stCondLst>
                                        </p:cTn>
                                        <p:tgtEl>
                                          <p:spTgt spid="38931"/>
                                        </p:tgtEl>
                                        <p:attrNameLst>
                                          <p:attrName>style.visibility</p:attrName>
                                        </p:attrNameLst>
                                      </p:cBhvr>
                                      <p:to>
                                        <p:strVal val="visible"/>
                                      </p:to>
                                    </p:set>
                                    <p:anim calcmode="lin" valueType="num">
                                      <p:cBhvr additive="base">
                                        <p:cTn id="53" dur="500" fill="hold"/>
                                        <p:tgtEl>
                                          <p:spTgt spid="38931"/>
                                        </p:tgtEl>
                                        <p:attrNameLst>
                                          <p:attrName>ppt_x</p:attrName>
                                        </p:attrNameLst>
                                      </p:cBhvr>
                                      <p:tavLst>
                                        <p:tav tm="0">
                                          <p:val>
                                            <p:strVal val="#ppt_x"/>
                                          </p:val>
                                        </p:tav>
                                        <p:tav tm="100000">
                                          <p:val>
                                            <p:strVal val="#ppt_x"/>
                                          </p:val>
                                        </p:tav>
                                      </p:tavLst>
                                    </p:anim>
                                    <p:anim calcmode="lin" valueType="num">
                                      <p:cBhvr additive="base">
                                        <p:cTn id="54" dur="500" fill="hold"/>
                                        <p:tgtEl>
                                          <p:spTgt spid="389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Whoosh"/>
                                        </p:tgtEl>
                                      </p:cMediaNode>
                                    </p:audio>
                                  </p:subTnLst>
                                </p:cTn>
                              </p:par>
                            </p:childTnLst>
                          </p:cTn>
                        </p:par>
                        <p:par>
                          <p:cTn id="55" fill="hold">
                            <p:stCondLst>
                              <p:cond delay="1500"/>
                            </p:stCondLst>
                            <p:childTnLst>
                              <p:par>
                                <p:cTn id="56" presetID="4" presetClass="entr" presetSubtype="32" fill="hold" grpId="0" nodeType="afterEffect">
                                  <p:stCondLst>
                                    <p:cond delay="0"/>
                                  </p:stCondLst>
                                  <p:childTnLst>
                                    <p:set>
                                      <p:cBhvr>
                                        <p:cTn id="57" dur="1" fill="hold">
                                          <p:stCondLst>
                                            <p:cond delay="0"/>
                                          </p:stCondLst>
                                        </p:cTn>
                                        <p:tgtEl>
                                          <p:spTgt spid="38932"/>
                                        </p:tgtEl>
                                        <p:attrNameLst>
                                          <p:attrName>style.visibility</p:attrName>
                                        </p:attrNameLst>
                                      </p:cBhvr>
                                      <p:to>
                                        <p:strVal val="visible"/>
                                      </p:to>
                                    </p:set>
                                    <p:animEffect transition="in" filter="box(out)">
                                      <p:cBhvr>
                                        <p:cTn id="58" dur="500"/>
                                        <p:tgtEl>
                                          <p:spTgt spid="38932"/>
                                        </p:tgtEl>
                                      </p:cBhvr>
                                    </p:animEffect>
                                  </p:childTnLst>
                                  <p:subTnLst>
                                    <p:audio>
                                      <p:cMediaNode>
                                        <p:cTn display="0" masterRel="sameClick">
                                          <p:stCondLst>
                                            <p:cond evt="begin" delay="0">
                                              <p:tn val="56"/>
                                            </p:cond>
                                          </p:stCondLst>
                                          <p:endCondLst>
                                            <p:cond evt="onStopAudio" delay="0">
                                              <p:tgtEl>
                                                <p:sldTgt/>
                                              </p:tgtEl>
                                            </p:cond>
                                          </p:endCondLst>
                                        </p:cTn>
                                        <p:tgtEl>
                                          <p:sndTgt r:embed="rId6"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7" grpId="0" build="p" autoUpdateAnimBg="0" advAuto="0"/>
      <p:bldP spid="38928" grpId="0" build="p" autoUpdateAnimBg="0" advAuto="0"/>
      <p:bldP spid="38932" grpId="0" autoUpdateAnimBg="0"/>
      <p:bldP spid="38930" grpId="0" animBg="1"/>
      <p:bldP spid="38931" grpId="0" animBg="1"/>
      <p:bldP spid="38923" grpId="0" build="p" autoUpdateAnimBg="0" advAuto="0"/>
      <p:bldP spid="38919" grpId="0" animBg="1"/>
      <p:bldP spid="38929" grpId="0" animBg="1"/>
      <p:bldP spid="38925" grpId="0" animBg="1"/>
      <p:bldP spid="38924" grpId="0" animBg="1"/>
      <p:bldP spid="389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31089" y="181453"/>
            <a:ext cx="680085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hu-HU" sz="2800" b="1" dirty="0">
                <a:latin typeface="Times New Roman" pitchFamily="18" charset="0"/>
              </a:rPr>
              <a:t>Tetanusz </a:t>
            </a:r>
            <a:r>
              <a:rPr lang="hu-HU" sz="2800" b="1" dirty="0" err="1">
                <a:latin typeface="Times New Roman" pitchFamily="18" charset="0"/>
              </a:rPr>
              <a:t>izomkontrakció</a:t>
            </a:r>
            <a:r>
              <a:rPr lang="hu-HU" sz="2800" b="1" dirty="0">
                <a:latin typeface="Times New Roman" pitchFamily="18" charset="0"/>
              </a:rPr>
              <a:t> erő-idő </a:t>
            </a:r>
            <a:r>
              <a:rPr lang="hu-HU" sz="2800" b="1" dirty="0" smtClean="0">
                <a:latin typeface="Times New Roman" pitchFamily="18" charset="0"/>
              </a:rPr>
              <a:t>görbéje</a:t>
            </a:r>
          </a:p>
          <a:p>
            <a:pPr algn="ctr" eaLnBrk="0" hangingPunct="0">
              <a:spcBef>
                <a:spcPct val="50000"/>
              </a:spcBef>
            </a:pPr>
            <a:r>
              <a:rPr lang="hu-HU" sz="2800" b="1" dirty="0" smtClean="0">
                <a:latin typeface="Times New Roman" pitchFamily="18" charset="0"/>
              </a:rPr>
              <a:t>(szimuláció)</a:t>
            </a:r>
            <a:endParaRPr lang="en-GB" sz="2800" b="1" dirty="0">
              <a:latin typeface="Times New Roman" pitchFamily="18" charset="0"/>
            </a:endParaRPr>
          </a:p>
        </p:txBody>
      </p:sp>
      <p:pic>
        <p:nvPicPr>
          <p:cNvPr id="39939" name="Picture 3" descr="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1333500"/>
            <a:ext cx="6076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Line 4"/>
          <p:cNvSpPr>
            <a:spLocks noChangeShapeType="1"/>
          </p:cNvSpPr>
          <p:nvPr/>
        </p:nvSpPr>
        <p:spPr bwMode="auto">
          <a:xfrm>
            <a:off x="4267200" y="1676400"/>
            <a:ext cx="0" cy="3581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41" name="Text Box 5"/>
          <p:cNvSpPr txBox="1">
            <a:spLocks noChangeArrowheads="1"/>
          </p:cNvSpPr>
          <p:nvPr/>
        </p:nvSpPr>
        <p:spPr bwMode="auto">
          <a:xfrm>
            <a:off x="3733800" y="1828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b="1">
                <a:latin typeface="Times New Roman" pitchFamily="18" charset="0"/>
              </a:rPr>
              <a:t>F</a:t>
            </a:r>
            <a:r>
              <a:rPr lang="hu-HU" sz="2400" b="1" baseline="-25000">
                <a:latin typeface="Times New Roman" pitchFamily="18" charset="0"/>
              </a:rPr>
              <a:t>0</a:t>
            </a:r>
            <a:endParaRPr lang="en-GB" sz="2400" b="1" baseline="-25000">
              <a:latin typeface="Times New Roman" pitchFamily="18" charset="0"/>
            </a:endParaRPr>
          </a:p>
        </p:txBody>
      </p:sp>
      <p:sp>
        <p:nvSpPr>
          <p:cNvPr id="39942" name="AutoShape 6"/>
          <p:cNvSpPr>
            <a:spLocks noChangeArrowheads="1"/>
          </p:cNvSpPr>
          <p:nvPr/>
        </p:nvSpPr>
        <p:spPr bwMode="auto">
          <a:xfrm flipH="1">
            <a:off x="2362200" y="2895600"/>
            <a:ext cx="228600" cy="1524000"/>
          </a:xfrm>
          <a:prstGeom prst="rtTriangle">
            <a:avLst/>
          </a:prstGeom>
          <a:solidFill>
            <a:srgbClr val="00CC66"/>
          </a:solidFill>
          <a:ln w="9525">
            <a:solidFill>
              <a:schemeClr val="tx1"/>
            </a:solidFill>
            <a:miter lim="800000"/>
            <a:headEnd/>
            <a:tailEnd/>
          </a:ln>
        </p:spPr>
        <p:txBody>
          <a:bodyPr wrap="none" anchor="ctr"/>
          <a:lstStyle/>
          <a:p>
            <a:endParaRPr lang="hu-HU"/>
          </a:p>
        </p:txBody>
      </p:sp>
      <p:sp>
        <p:nvSpPr>
          <p:cNvPr id="39943" name="Text Box 7"/>
          <p:cNvSpPr txBox="1">
            <a:spLocks noChangeArrowheads="1"/>
          </p:cNvSpPr>
          <p:nvPr/>
        </p:nvSpPr>
        <p:spPr bwMode="auto">
          <a:xfrm>
            <a:off x="5410200" y="1828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RTD= dF/dt</a:t>
            </a:r>
            <a:endParaRPr lang="en-GB" sz="2400">
              <a:latin typeface="Times New Roman" pitchFamily="18" charset="0"/>
            </a:endParaRPr>
          </a:p>
        </p:txBody>
      </p:sp>
      <p:sp>
        <p:nvSpPr>
          <p:cNvPr id="39944" name="Text Box 8"/>
          <p:cNvSpPr txBox="1">
            <a:spLocks noChangeArrowheads="1"/>
          </p:cNvSpPr>
          <p:nvPr/>
        </p:nvSpPr>
        <p:spPr bwMode="auto">
          <a:xfrm>
            <a:off x="2667000" y="3581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atin typeface="Times New Roman" pitchFamily="18" charset="0"/>
              </a:rPr>
              <a:t>dF</a:t>
            </a:r>
            <a:endParaRPr lang="en-GB">
              <a:latin typeface="Times New Roman" pitchFamily="18" charset="0"/>
            </a:endParaRPr>
          </a:p>
        </p:txBody>
      </p:sp>
      <p:sp>
        <p:nvSpPr>
          <p:cNvPr id="39945" name="Text Box 9"/>
          <p:cNvSpPr txBox="1">
            <a:spLocks noChangeArrowheads="1"/>
          </p:cNvSpPr>
          <p:nvPr/>
        </p:nvSpPr>
        <p:spPr bwMode="auto">
          <a:xfrm>
            <a:off x="2286000" y="43576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solidFill>
                  <a:schemeClr val="bg2"/>
                </a:solidFill>
                <a:latin typeface="Times New Roman" pitchFamily="18" charset="0"/>
              </a:rPr>
              <a:t>dt</a:t>
            </a:r>
            <a:endParaRPr lang="en-GB">
              <a:solidFill>
                <a:schemeClr val="bg2"/>
              </a:solidFill>
              <a:latin typeface="Times New Roman" pitchFamily="18" charset="0"/>
            </a:endParaRPr>
          </a:p>
        </p:txBody>
      </p:sp>
      <p:sp>
        <p:nvSpPr>
          <p:cNvPr id="39946" name="Line 10"/>
          <p:cNvSpPr>
            <a:spLocks noChangeShapeType="1"/>
          </p:cNvSpPr>
          <p:nvPr/>
        </p:nvSpPr>
        <p:spPr bwMode="auto">
          <a:xfrm>
            <a:off x="4267200" y="3429000"/>
            <a:ext cx="7620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47" name="Text Box 11"/>
          <p:cNvSpPr txBox="1">
            <a:spLocks noChangeArrowheads="1"/>
          </p:cNvSpPr>
          <p:nvPr/>
        </p:nvSpPr>
        <p:spPr bwMode="auto">
          <a:xfrm>
            <a:off x="4343400" y="3505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1/2Rt</a:t>
            </a:r>
            <a:endParaRPr lang="en-GB" sz="2400">
              <a:latin typeface="Times New Roman" pitchFamily="18" charset="0"/>
            </a:endParaRPr>
          </a:p>
        </p:txBody>
      </p:sp>
      <p:sp>
        <p:nvSpPr>
          <p:cNvPr id="39948" name="Line 12"/>
          <p:cNvSpPr>
            <a:spLocks noChangeShapeType="1"/>
          </p:cNvSpPr>
          <p:nvPr/>
        </p:nvSpPr>
        <p:spPr bwMode="auto">
          <a:xfrm>
            <a:off x="2362200" y="4419600"/>
            <a:ext cx="0" cy="1524000"/>
          </a:xfrm>
          <a:prstGeom prst="line">
            <a:avLst/>
          </a:prstGeom>
          <a:noFill/>
          <a:ln w="9525">
            <a:solidFill>
              <a:srgbClr val="00CC66"/>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49" name="Line 13"/>
          <p:cNvSpPr>
            <a:spLocks noChangeShapeType="1"/>
          </p:cNvSpPr>
          <p:nvPr/>
        </p:nvSpPr>
        <p:spPr bwMode="auto">
          <a:xfrm>
            <a:off x="1905000" y="5257800"/>
            <a:ext cx="0" cy="685800"/>
          </a:xfrm>
          <a:prstGeom prst="line">
            <a:avLst/>
          </a:prstGeom>
          <a:noFill/>
          <a:ln w="9525">
            <a:solidFill>
              <a:srgbClr val="00CC66"/>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50" name="Line 14"/>
          <p:cNvSpPr>
            <a:spLocks noChangeShapeType="1"/>
          </p:cNvSpPr>
          <p:nvPr/>
        </p:nvSpPr>
        <p:spPr bwMode="auto">
          <a:xfrm>
            <a:off x="1905000" y="5715000"/>
            <a:ext cx="457200" cy="0"/>
          </a:xfrm>
          <a:prstGeom prst="line">
            <a:avLst/>
          </a:prstGeom>
          <a:noFill/>
          <a:ln w="9525">
            <a:solidFill>
              <a:srgbClr val="FF3300"/>
            </a:solidFill>
            <a:prstDash val="sysDot"/>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51" name="Text Box 15"/>
          <p:cNvSpPr txBox="1">
            <a:spLocks noChangeArrowheads="1"/>
          </p:cNvSpPr>
          <p:nvPr/>
        </p:nvSpPr>
        <p:spPr bwMode="auto">
          <a:xfrm>
            <a:off x="2590800" y="5562600"/>
            <a:ext cx="281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000" dirty="0">
                <a:solidFill>
                  <a:srgbClr val="FF3300"/>
                </a:solidFill>
                <a:latin typeface="Times New Roman" pitchFamily="18" charset="0"/>
              </a:rPr>
              <a:t>Idő </a:t>
            </a:r>
            <a:r>
              <a:rPr lang="hu-HU" sz="2000" dirty="0" smtClean="0">
                <a:solidFill>
                  <a:srgbClr val="FF3300"/>
                </a:solidFill>
                <a:latin typeface="Times New Roman" pitchFamily="18" charset="0"/>
              </a:rPr>
              <a:t>az </a:t>
            </a:r>
            <a:r>
              <a:rPr lang="hu-HU" sz="2000" dirty="0" err="1" smtClean="0">
                <a:solidFill>
                  <a:srgbClr val="FF3300"/>
                </a:solidFill>
                <a:latin typeface="Times New Roman" pitchFamily="18" charset="0"/>
              </a:rPr>
              <a:t>RTDmax-hoz</a:t>
            </a:r>
            <a:endParaRPr lang="en-GB" sz="2000" dirty="0">
              <a:solidFill>
                <a:srgbClr val="FF3300"/>
              </a:solidFill>
              <a:latin typeface="Times New Roman" pitchFamily="18" charset="0"/>
            </a:endParaRPr>
          </a:p>
        </p:txBody>
      </p:sp>
    </p:spTree>
    <p:extLst>
      <p:ext uri="{BB962C8B-B14F-4D97-AF65-F5344CB8AC3E}">
        <p14:creationId xmlns:p14="http://schemas.microsoft.com/office/powerpoint/2010/main" val="78813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box(out)">
                                      <p:cBhvr>
                                        <p:cTn id="7" dur="500"/>
                                        <p:tgtEl>
                                          <p:spTgt spid="3993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animEffect transition="in" filter="box(out)">
                                      <p:cBhvr>
                                        <p:cTn id="11" dur="500"/>
                                        <p:tgtEl>
                                          <p:spTgt spid="39938">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AMERA.WAV"/>
                                        </p:tgtEl>
                                      </p:cMediaNode>
                                    </p:audio>
                                  </p:sub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39939"/>
                                        </p:tgtEl>
                                        <p:attrNameLst>
                                          <p:attrName>style.visibility</p:attrName>
                                        </p:attrNameLst>
                                      </p:cBhvr>
                                      <p:to>
                                        <p:strVal val="visible"/>
                                      </p:to>
                                    </p:set>
                                    <p:animEffect transition="in" filter="box(out)">
                                      <p:cBhvr>
                                        <p:cTn id="15" dur="500"/>
                                        <p:tgtEl>
                                          <p:spTgt spid="39939"/>
                                        </p:tgtEl>
                                      </p:cBhvr>
                                    </p:animEffect>
                                  </p:childTnLst>
                                  <p:subTnLst>
                                    <p:audio>
                                      <p:cMediaNode>
                                        <p:cTn display="0" masterRel="sameClick">
                                          <p:stCondLst>
                                            <p:cond evt="begin" delay="0">
                                              <p:tn val="13"/>
                                            </p:cond>
                                          </p:stCondLst>
                                          <p:endCondLst>
                                            <p:cond evt="onStopAudio" delay="0">
                                              <p:tgtEl>
                                                <p:sldTgt/>
                                              </p:tgtEl>
                                            </p:cond>
                                          </p:endCondLst>
                                        </p:cTn>
                                        <p:tgtEl>
                                          <p:sndTgt r:embed="rId2" name="CAMERA.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9940"/>
                                        </p:tgtEl>
                                        <p:attrNameLst>
                                          <p:attrName>style.visibility</p:attrName>
                                        </p:attrNameLst>
                                      </p:cBhvr>
                                      <p:to>
                                        <p:strVal val="visible"/>
                                      </p:to>
                                    </p:set>
                                    <p:anim calcmode="lin" valueType="num">
                                      <p:cBhvr additive="base">
                                        <p:cTn id="20" dur="500" fill="hold"/>
                                        <p:tgtEl>
                                          <p:spTgt spid="39940"/>
                                        </p:tgtEl>
                                        <p:attrNameLst>
                                          <p:attrName>ppt_x</p:attrName>
                                        </p:attrNameLst>
                                      </p:cBhvr>
                                      <p:tavLst>
                                        <p:tav tm="0">
                                          <p:val>
                                            <p:strVal val="1+#ppt_w/2"/>
                                          </p:val>
                                        </p:tav>
                                        <p:tav tm="100000">
                                          <p:val>
                                            <p:strVal val="#ppt_x"/>
                                          </p:val>
                                        </p:tav>
                                      </p:tavLst>
                                    </p:anim>
                                    <p:anim calcmode="lin" valueType="num">
                                      <p:cBhvr additive="base">
                                        <p:cTn id="21" dur="500" fill="hold"/>
                                        <p:tgtEl>
                                          <p:spTgt spid="399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arbrake.wav"/>
                                        </p:tgtEl>
                                      </p:cMediaNode>
                                    </p:audio>
                                  </p:subTnLst>
                                </p:cTn>
                              </p:par>
                            </p:childTnLst>
                          </p:cTn>
                        </p:par>
                        <p:par>
                          <p:cTn id="22" fill="hold" nodeType="afterGroup">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39941">
                                            <p:txEl>
                                              <p:pRg st="0" end="0"/>
                                            </p:txEl>
                                          </p:spTgt>
                                        </p:tgtEl>
                                        <p:attrNameLst>
                                          <p:attrName>style.visibility</p:attrName>
                                        </p:attrNameLst>
                                      </p:cBhvr>
                                      <p:to>
                                        <p:strVal val="visible"/>
                                      </p:to>
                                    </p:set>
                                    <p:animEffect transition="in" filter="box(out)">
                                      <p:cBhvr>
                                        <p:cTn id="25" dur="500"/>
                                        <p:tgtEl>
                                          <p:spTgt spid="39941">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39942"/>
                                        </p:tgtEl>
                                        <p:attrNameLst>
                                          <p:attrName>style.visibility</p:attrName>
                                        </p:attrNameLst>
                                      </p:cBhvr>
                                      <p:to>
                                        <p:strVal val="visible"/>
                                      </p:to>
                                    </p:set>
                                    <p:animEffect transition="in" filter="box(out)">
                                      <p:cBhvr>
                                        <p:cTn id="30" dur="500"/>
                                        <p:tgtEl>
                                          <p:spTgt spid="39942"/>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par>
                          <p:cTn id="31" fill="hold" nodeType="afterGroup">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39944">
                                            <p:txEl>
                                              <p:pRg st="0" end="0"/>
                                            </p:txEl>
                                          </p:spTgt>
                                        </p:tgtEl>
                                        <p:attrNameLst>
                                          <p:attrName>style.visibility</p:attrName>
                                        </p:attrNameLst>
                                      </p:cBhvr>
                                      <p:to>
                                        <p:strVal val="visible"/>
                                      </p:to>
                                    </p:set>
                                    <p:animEffect transition="in" filter="box(out)">
                                      <p:cBhvr>
                                        <p:cTn id="34" dur="500"/>
                                        <p:tgtEl>
                                          <p:spTgt spid="39944">
                                            <p:txEl>
                                              <p:pRg st="0" end="0"/>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nodeType="afterGroup">
                            <p:stCondLst>
                              <p:cond delay="1000"/>
                            </p:stCondLst>
                            <p:childTnLst>
                              <p:par>
                                <p:cTn id="36" presetID="4" presetClass="entr" presetSubtype="32" fill="hold" grpId="0" nodeType="afterEffect">
                                  <p:stCondLst>
                                    <p:cond delay="0"/>
                                  </p:stCondLst>
                                  <p:childTnLst>
                                    <p:set>
                                      <p:cBhvr>
                                        <p:cTn id="37" dur="1" fill="hold">
                                          <p:stCondLst>
                                            <p:cond delay="0"/>
                                          </p:stCondLst>
                                        </p:cTn>
                                        <p:tgtEl>
                                          <p:spTgt spid="39945">
                                            <p:txEl>
                                              <p:pRg st="0" end="0"/>
                                            </p:txEl>
                                          </p:spTgt>
                                        </p:tgtEl>
                                        <p:attrNameLst>
                                          <p:attrName>style.visibility</p:attrName>
                                        </p:attrNameLst>
                                      </p:cBhvr>
                                      <p:to>
                                        <p:strVal val="visible"/>
                                      </p:to>
                                    </p:set>
                                    <p:animEffect transition="in" filter="box(out)">
                                      <p:cBhvr>
                                        <p:cTn id="38" dur="500"/>
                                        <p:tgtEl>
                                          <p:spTgt spid="39945">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2" name="CAMERA.WAV"/>
                                        </p:tgtEl>
                                      </p:cMediaNode>
                                    </p:audio>
                                  </p:subTnLst>
                                </p:cTn>
                              </p:par>
                            </p:childTnLst>
                          </p:cTn>
                        </p:par>
                        <p:par>
                          <p:cTn id="39" fill="hold" nodeType="afterGroup">
                            <p:stCondLst>
                              <p:cond delay="1500"/>
                            </p:stCondLst>
                            <p:childTnLst>
                              <p:par>
                                <p:cTn id="40" presetID="22" presetClass="entr" presetSubtype="1" fill="hold" grpId="0" nodeType="afterEffect">
                                  <p:stCondLst>
                                    <p:cond delay="2000"/>
                                  </p:stCondLst>
                                  <p:iterate type="lt">
                                    <p:tmPct val="100000"/>
                                  </p:iterate>
                                  <p:childTnLst>
                                    <p:set>
                                      <p:cBhvr>
                                        <p:cTn id="41" dur="1" fill="hold">
                                          <p:stCondLst>
                                            <p:cond delay="0"/>
                                          </p:stCondLst>
                                        </p:cTn>
                                        <p:tgtEl>
                                          <p:spTgt spid="39943">
                                            <p:txEl>
                                              <p:pRg st="0" end="0"/>
                                            </p:txEl>
                                          </p:spTgt>
                                        </p:tgtEl>
                                        <p:attrNameLst>
                                          <p:attrName>style.visibility</p:attrName>
                                        </p:attrNameLst>
                                      </p:cBhvr>
                                      <p:to>
                                        <p:strVal val="visible"/>
                                      </p:to>
                                    </p:set>
                                    <p:animEffect transition="in" filter="wipe(up)">
                                      <p:cBhvr>
                                        <p:cTn id="42" dur="75"/>
                                        <p:tgtEl>
                                          <p:spTgt spid="39943">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TYP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946"/>
                                        </p:tgtEl>
                                        <p:attrNameLst>
                                          <p:attrName>style.visibility</p:attrName>
                                        </p:attrNameLst>
                                      </p:cBhvr>
                                      <p:to>
                                        <p:strVal val="visible"/>
                                      </p:to>
                                    </p:set>
                                    <p:anim calcmode="lin" valueType="num">
                                      <p:cBhvr additive="base">
                                        <p:cTn id="47" dur="500" fill="hold"/>
                                        <p:tgtEl>
                                          <p:spTgt spid="39946"/>
                                        </p:tgtEl>
                                        <p:attrNameLst>
                                          <p:attrName>ppt_x</p:attrName>
                                        </p:attrNameLst>
                                      </p:cBhvr>
                                      <p:tavLst>
                                        <p:tav tm="0">
                                          <p:val>
                                            <p:strVal val="0-#ppt_w/2"/>
                                          </p:val>
                                        </p:tav>
                                        <p:tav tm="100000">
                                          <p:val>
                                            <p:strVal val="#ppt_x"/>
                                          </p:val>
                                        </p:tav>
                                      </p:tavLst>
                                    </p:anim>
                                    <p:anim calcmode="lin" valueType="num">
                                      <p:cBhvr additive="base">
                                        <p:cTn id="48" dur="500" fill="hold"/>
                                        <p:tgtEl>
                                          <p:spTgt spid="399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WHOOSH.WAV"/>
                                        </p:tgtEl>
                                      </p:cMediaNode>
                                    </p:audio>
                                  </p:subTnLst>
                                </p:cTn>
                              </p:par>
                            </p:childTnLst>
                          </p:cTn>
                        </p:par>
                        <p:par>
                          <p:cTn id="49" fill="hold" nodeType="afterGroup">
                            <p:stCondLst>
                              <p:cond delay="500"/>
                            </p:stCondLst>
                            <p:childTnLst>
                              <p:par>
                                <p:cTn id="50" presetID="22" presetClass="entr" presetSubtype="1" fill="hold" grpId="0" nodeType="afterEffect">
                                  <p:stCondLst>
                                    <p:cond delay="2000"/>
                                  </p:stCondLst>
                                  <p:iterate type="lt">
                                    <p:tmPct val="100000"/>
                                  </p:iterate>
                                  <p:childTnLst>
                                    <p:set>
                                      <p:cBhvr>
                                        <p:cTn id="51" dur="1" fill="hold">
                                          <p:stCondLst>
                                            <p:cond delay="0"/>
                                          </p:stCondLst>
                                        </p:cTn>
                                        <p:tgtEl>
                                          <p:spTgt spid="39947">
                                            <p:txEl>
                                              <p:pRg st="0" end="0"/>
                                            </p:txEl>
                                          </p:spTgt>
                                        </p:tgtEl>
                                        <p:attrNameLst>
                                          <p:attrName>style.visibility</p:attrName>
                                        </p:attrNameLst>
                                      </p:cBhvr>
                                      <p:to>
                                        <p:strVal val="visible"/>
                                      </p:to>
                                    </p:set>
                                    <p:animEffect transition="in" filter="wipe(up)">
                                      <p:cBhvr>
                                        <p:cTn id="52" dur="75"/>
                                        <p:tgtEl>
                                          <p:spTgt spid="39947">
                                            <p:txEl>
                                              <p:pRg st="0" end="0"/>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4" name="TYP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39949"/>
                                        </p:tgtEl>
                                        <p:attrNameLst>
                                          <p:attrName>style.visibility</p:attrName>
                                        </p:attrNameLst>
                                      </p:cBhvr>
                                      <p:to>
                                        <p:strVal val="visible"/>
                                      </p:to>
                                    </p:set>
                                    <p:animEffect transition="in" filter="box(out)">
                                      <p:cBhvr>
                                        <p:cTn id="57" dur="500"/>
                                        <p:tgtEl>
                                          <p:spTgt spid="39949"/>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nodeType="afterGroup">
                            <p:stCondLst>
                              <p:cond delay="500"/>
                            </p:stCondLst>
                            <p:childTnLst>
                              <p:par>
                                <p:cTn id="59" presetID="4" presetClass="entr" presetSubtype="32" fill="hold" grpId="0" nodeType="afterEffect">
                                  <p:stCondLst>
                                    <p:cond delay="0"/>
                                  </p:stCondLst>
                                  <p:childTnLst>
                                    <p:set>
                                      <p:cBhvr>
                                        <p:cTn id="60" dur="1" fill="hold">
                                          <p:stCondLst>
                                            <p:cond delay="0"/>
                                          </p:stCondLst>
                                        </p:cTn>
                                        <p:tgtEl>
                                          <p:spTgt spid="39948"/>
                                        </p:tgtEl>
                                        <p:attrNameLst>
                                          <p:attrName>style.visibility</p:attrName>
                                        </p:attrNameLst>
                                      </p:cBhvr>
                                      <p:to>
                                        <p:strVal val="visible"/>
                                      </p:to>
                                    </p:set>
                                    <p:animEffect transition="in" filter="box(out)">
                                      <p:cBhvr>
                                        <p:cTn id="61" dur="500"/>
                                        <p:tgtEl>
                                          <p:spTgt spid="39948"/>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nodeType="afterGroup">
                            <p:stCondLst>
                              <p:cond delay="1000"/>
                            </p:stCondLst>
                            <p:childTnLst>
                              <p:par>
                                <p:cTn id="63" presetID="4" presetClass="entr" presetSubtype="32" fill="hold" grpId="0" nodeType="afterEffect">
                                  <p:stCondLst>
                                    <p:cond delay="0"/>
                                  </p:stCondLst>
                                  <p:childTnLst>
                                    <p:set>
                                      <p:cBhvr>
                                        <p:cTn id="64" dur="1" fill="hold">
                                          <p:stCondLst>
                                            <p:cond delay="0"/>
                                          </p:stCondLst>
                                        </p:cTn>
                                        <p:tgtEl>
                                          <p:spTgt spid="39950"/>
                                        </p:tgtEl>
                                        <p:attrNameLst>
                                          <p:attrName>style.visibility</p:attrName>
                                        </p:attrNameLst>
                                      </p:cBhvr>
                                      <p:to>
                                        <p:strVal val="visible"/>
                                      </p:to>
                                    </p:set>
                                    <p:animEffect transition="in" filter="box(out)">
                                      <p:cBhvr>
                                        <p:cTn id="65" dur="500"/>
                                        <p:tgtEl>
                                          <p:spTgt spid="39950"/>
                                        </p:tgtEl>
                                      </p:cBhvr>
                                    </p:animEffect>
                                  </p:childTnLst>
                                  <p:subTnLst>
                                    <p:audio>
                                      <p:cMediaNode>
                                        <p:cTn display="0" masterRel="sameClick">
                                          <p:stCondLst>
                                            <p:cond evt="begin" delay="0">
                                              <p:tn val="63"/>
                                            </p:cond>
                                          </p:stCondLst>
                                          <p:endCondLst>
                                            <p:cond evt="onStopAudio" delay="0">
                                              <p:tgtEl>
                                                <p:sldTgt/>
                                              </p:tgtEl>
                                            </p:cond>
                                          </p:endCondLst>
                                        </p:cTn>
                                        <p:tgtEl>
                                          <p:sndTgt r:embed="rId2" name="CAMERA.WAV"/>
                                        </p:tgtEl>
                                      </p:cMediaNode>
                                    </p:audio>
                                  </p:subTnLst>
                                </p:cTn>
                              </p:par>
                            </p:childTnLst>
                          </p:cTn>
                        </p:par>
                        <p:par>
                          <p:cTn id="66" fill="hold" nodeType="afterGroup">
                            <p:stCondLst>
                              <p:cond delay="1500"/>
                            </p:stCondLst>
                            <p:childTnLst>
                              <p:par>
                                <p:cTn id="67" presetID="22" presetClass="entr" presetSubtype="1" fill="hold" grpId="0" nodeType="afterEffect">
                                  <p:stCondLst>
                                    <p:cond delay="0"/>
                                  </p:stCondLst>
                                  <p:iterate type="lt">
                                    <p:tmPct val="100000"/>
                                  </p:iterate>
                                  <p:childTnLst>
                                    <p:set>
                                      <p:cBhvr>
                                        <p:cTn id="68" dur="1" fill="hold">
                                          <p:stCondLst>
                                            <p:cond delay="0"/>
                                          </p:stCondLst>
                                        </p:cTn>
                                        <p:tgtEl>
                                          <p:spTgt spid="39951">
                                            <p:txEl>
                                              <p:pRg st="0" end="0"/>
                                            </p:txEl>
                                          </p:spTgt>
                                        </p:tgtEl>
                                        <p:attrNameLst>
                                          <p:attrName>style.visibility</p:attrName>
                                        </p:attrNameLst>
                                      </p:cBhvr>
                                      <p:to>
                                        <p:strVal val="visible"/>
                                      </p:to>
                                    </p:set>
                                    <p:animEffect transition="in" filter="wipe(up)">
                                      <p:cBhvr>
                                        <p:cTn id="69" dur="75"/>
                                        <p:tgtEl>
                                          <p:spTgt spid="39951">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advAuto="0"/>
      <p:bldP spid="39940" grpId="0" animBg="1"/>
      <p:bldP spid="39941" grpId="0" build="p" autoUpdateAnimBg="0" advAuto="0"/>
      <p:bldP spid="39942" grpId="0" animBg="1"/>
      <p:bldP spid="39943" grpId="0" build="p" autoUpdateAnimBg="0" advAuto="2000"/>
      <p:bldP spid="39944" grpId="0" build="p" autoUpdateAnimBg="0" advAuto="0"/>
      <p:bldP spid="39945" grpId="0" build="p" autoUpdateAnimBg="0" advAuto="0"/>
      <p:bldP spid="39946" grpId="0" animBg="1"/>
      <p:bldP spid="39947" grpId="0" build="p" autoUpdateAnimBg="0" advAuto="2000"/>
      <p:bldP spid="39948" grpId="0" animBg="1"/>
      <p:bldP spid="39949" grpId="0" animBg="1"/>
      <p:bldP spid="39950" grpId="0" animBg="1"/>
      <p:bldP spid="39951"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395288" y="0"/>
            <a:ext cx="5761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dirty="0">
                <a:latin typeface="Times New Roman" pitchFamily="18" charset="0"/>
                <a:cs typeface="Times New Roman" pitchFamily="18" charset="0"/>
              </a:rPr>
              <a:t>Akaratlagos </a:t>
            </a:r>
            <a:r>
              <a:rPr lang="hu-HU" sz="2400" b="1" dirty="0" err="1">
                <a:latin typeface="Times New Roman" pitchFamily="18" charset="0"/>
                <a:cs typeface="Times New Roman" pitchFamily="18" charset="0"/>
              </a:rPr>
              <a:t>izometriás</a:t>
            </a:r>
            <a:r>
              <a:rPr lang="hu-HU" sz="2400" b="1" dirty="0">
                <a:latin typeface="Times New Roman" pitchFamily="18" charset="0"/>
                <a:cs typeface="Times New Roman" pitchFamily="18" charset="0"/>
              </a:rPr>
              <a:t> </a:t>
            </a:r>
            <a:r>
              <a:rPr lang="hu-HU" sz="2400" b="1" dirty="0" smtClean="0">
                <a:latin typeface="Times New Roman" pitchFamily="18" charset="0"/>
                <a:cs typeface="Times New Roman" pitchFamily="18" charset="0"/>
              </a:rPr>
              <a:t>kontrakció </a:t>
            </a:r>
            <a:r>
              <a:rPr lang="hu-HU" sz="2400" b="1" dirty="0">
                <a:latin typeface="Times New Roman" pitchFamily="18" charset="0"/>
                <a:cs typeface="Times New Roman" pitchFamily="18" charset="0"/>
              </a:rPr>
              <a:t>nyomaték – idő görbe</a:t>
            </a:r>
            <a:endParaRPr lang="en-GB" sz="2400" b="1" dirty="0">
              <a:latin typeface="Times New Roman" pitchFamily="18" charset="0"/>
              <a:cs typeface="Times New Roman" pitchFamily="18" charset="0"/>
            </a:endParaRPr>
          </a:p>
        </p:txBody>
      </p:sp>
      <p:graphicFrame>
        <p:nvGraphicFramePr>
          <p:cNvPr id="43011" name="Object 3"/>
          <p:cNvGraphicFramePr>
            <a:graphicFrameLocks noChangeAspect="1"/>
          </p:cNvGraphicFramePr>
          <p:nvPr/>
        </p:nvGraphicFramePr>
        <p:xfrm>
          <a:off x="1295400" y="1066800"/>
          <a:ext cx="6667500" cy="5189538"/>
        </p:xfrm>
        <a:graphic>
          <a:graphicData uri="http://schemas.openxmlformats.org/presentationml/2006/ole">
            <mc:AlternateContent xmlns:mc="http://schemas.openxmlformats.org/markup-compatibility/2006">
              <mc:Choice xmlns:v="urn:schemas-microsoft-com:vml" Requires="v">
                <p:oleObj spid="_x0000_s2097" name="Chart" r:id="rId10" imgW="4366440" imgH="3406680" progId="Excel.Chart.8">
                  <p:embed/>
                </p:oleObj>
              </mc:Choice>
              <mc:Fallback>
                <p:oleObj name="Chart" r:id="rId10" imgW="4366440" imgH="3406680" progId="Excel.Char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1066800"/>
                        <a:ext cx="6667500"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Rectangle 4"/>
          <p:cNvSpPr>
            <a:spLocks noChangeArrowheads="1"/>
          </p:cNvSpPr>
          <p:nvPr/>
        </p:nvSpPr>
        <p:spPr bwMode="auto">
          <a:xfrm>
            <a:off x="4648200" y="2606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hu-HU" sz="2400" b="1">
                <a:solidFill>
                  <a:srgbClr val="000000"/>
                </a:solidFill>
                <a:latin typeface="Times New Roman" pitchFamily="18" charset="0"/>
              </a:rPr>
              <a:t>M</a:t>
            </a:r>
            <a:r>
              <a:rPr lang="hu-HU" sz="2400" b="1" baseline="-25000">
                <a:solidFill>
                  <a:srgbClr val="000000"/>
                </a:solidFill>
                <a:latin typeface="Times New Roman" pitchFamily="18" charset="0"/>
              </a:rPr>
              <a:t>0</a:t>
            </a:r>
            <a:endParaRPr lang="en-GB" sz="2400" b="1" baseline="-25000">
              <a:solidFill>
                <a:srgbClr val="000000"/>
              </a:solidFill>
              <a:latin typeface="Times New Roman" pitchFamily="18" charset="0"/>
            </a:endParaRPr>
          </a:p>
        </p:txBody>
      </p:sp>
      <p:sp>
        <p:nvSpPr>
          <p:cNvPr id="43014" name="Rectangle 6"/>
          <p:cNvSpPr>
            <a:spLocks noChangeArrowheads="1"/>
          </p:cNvSpPr>
          <p:nvPr/>
        </p:nvSpPr>
        <p:spPr bwMode="auto">
          <a:xfrm>
            <a:off x="2524125" y="1306513"/>
            <a:ext cx="82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2400" b="1">
                <a:solidFill>
                  <a:srgbClr val="000080"/>
                </a:solidFill>
                <a:latin typeface="Times New Roman" pitchFamily="18" charset="0"/>
              </a:rPr>
              <a:t>RTD</a:t>
            </a:r>
          </a:p>
        </p:txBody>
      </p:sp>
      <p:sp>
        <p:nvSpPr>
          <p:cNvPr id="43015" name="Freeform 7"/>
          <p:cNvSpPr>
            <a:spLocks/>
          </p:cNvSpPr>
          <p:nvPr/>
        </p:nvSpPr>
        <p:spPr bwMode="auto">
          <a:xfrm>
            <a:off x="2797175" y="3597275"/>
            <a:ext cx="174625" cy="517525"/>
          </a:xfrm>
          <a:custGeom>
            <a:avLst/>
            <a:gdLst>
              <a:gd name="T0" fmla="*/ 0 w 206"/>
              <a:gd name="T1" fmla="*/ 2147483647 h 326"/>
              <a:gd name="T2" fmla="*/ 2147483647 w 206"/>
              <a:gd name="T3" fmla="*/ 2147483647 h 326"/>
              <a:gd name="T4" fmla="*/ 2147483647 w 206"/>
              <a:gd name="T5" fmla="*/ 0 h 326"/>
              <a:gd name="T6" fmla="*/ 2147483647 w 206"/>
              <a:gd name="T7" fmla="*/ 0 h 326"/>
              <a:gd name="T8" fmla="*/ 0 60000 65536"/>
              <a:gd name="T9" fmla="*/ 0 60000 65536"/>
              <a:gd name="T10" fmla="*/ 0 60000 65536"/>
              <a:gd name="T11" fmla="*/ 0 60000 65536"/>
              <a:gd name="T12" fmla="*/ 0 w 206"/>
              <a:gd name="T13" fmla="*/ 0 h 326"/>
              <a:gd name="T14" fmla="*/ 206 w 206"/>
              <a:gd name="T15" fmla="*/ 326 h 326"/>
            </a:gdLst>
            <a:ahLst/>
            <a:cxnLst>
              <a:cxn ang="T8">
                <a:pos x="T0" y="T1"/>
              </a:cxn>
              <a:cxn ang="T9">
                <a:pos x="T2" y="T3"/>
              </a:cxn>
              <a:cxn ang="T10">
                <a:pos x="T4" y="T5"/>
              </a:cxn>
              <a:cxn ang="T11">
                <a:pos x="T6" y="T7"/>
              </a:cxn>
            </a:cxnLst>
            <a:rect l="T12" t="T13" r="T14" b="T15"/>
            <a:pathLst>
              <a:path w="206" h="326">
                <a:moveTo>
                  <a:pt x="0" y="325"/>
                </a:moveTo>
                <a:lnTo>
                  <a:pt x="205" y="325"/>
                </a:lnTo>
                <a:lnTo>
                  <a:pt x="20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6" name="Rectangle 8"/>
          <p:cNvSpPr>
            <a:spLocks noChangeArrowheads="1"/>
          </p:cNvSpPr>
          <p:nvPr/>
        </p:nvSpPr>
        <p:spPr bwMode="auto">
          <a:xfrm>
            <a:off x="3048000" y="3671888"/>
            <a:ext cx="532197"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dirty="0" smtClean="0">
                <a:solidFill>
                  <a:srgbClr val="000000"/>
                </a:solidFill>
                <a:latin typeface="Times New Roman" pitchFamily="18" charset="0"/>
              </a:rPr>
              <a:t>d</a:t>
            </a:r>
            <a:r>
              <a:rPr lang="hu-HU" b="1" dirty="0" smtClean="0">
                <a:solidFill>
                  <a:srgbClr val="000000"/>
                </a:solidFill>
                <a:latin typeface="Times New Roman" pitchFamily="18" charset="0"/>
              </a:rPr>
              <a:t>M</a:t>
            </a:r>
            <a:endParaRPr lang="en-GB" b="1" baseline="-25000" dirty="0">
              <a:solidFill>
                <a:srgbClr val="000000"/>
              </a:solidFill>
              <a:latin typeface="Times New Roman" pitchFamily="18" charset="0"/>
            </a:endParaRPr>
          </a:p>
        </p:txBody>
      </p:sp>
      <p:sp>
        <p:nvSpPr>
          <p:cNvPr id="43017" name="Rectangle 9"/>
          <p:cNvSpPr>
            <a:spLocks noChangeArrowheads="1"/>
          </p:cNvSpPr>
          <p:nvPr/>
        </p:nvSpPr>
        <p:spPr bwMode="auto">
          <a:xfrm>
            <a:off x="2668588" y="4114800"/>
            <a:ext cx="40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2000" b="1">
                <a:solidFill>
                  <a:srgbClr val="000000"/>
                </a:solidFill>
                <a:latin typeface="Times New Roman" pitchFamily="18" charset="0"/>
              </a:rPr>
              <a:t>dt</a:t>
            </a:r>
            <a:endParaRPr lang="en-GB" sz="2000" b="1" baseline="-25000">
              <a:solidFill>
                <a:srgbClr val="000000"/>
              </a:solidFill>
              <a:latin typeface="Times New Roman" pitchFamily="18" charset="0"/>
            </a:endParaRPr>
          </a:p>
        </p:txBody>
      </p:sp>
      <p:sp>
        <p:nvSpPr>
          <p:cNvPr id="43018" name="Rectangle 10"/>
          <p:cNvSpPr>
            <a:spLocks noChangeArrowheads="1"/>
          </p:cNvSpPr>
          <p:nvPr/>
        </p:nvSpPr>
        <p:spPr bwMode="auto">
          <a:xfrm>
            <a:off x="3200400" y="129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GB" sz="2400" b="1">
                <a:solidFill>
                  <a:srgbClr val="000080"/>
                </a:solidFill>
                <a:latin typeface="Times New Roman" pitchFamily="18" charset="0"/>
              </a:rPr>
              <a:t>= d</a:t>
            </a:r>
            <a:r>
              <a:rPr lang="hu-HU" sz="2400" b="1">
                <a:solidFill>
                  <a:srgbClr val="000080"/>
                </a:solidFill>
                <a:latin typeface="Times New Roman" pitchFamily="18" charset="0"/>
              </a:rPr>
              <a:t>M</a:t>
            </a:r>
            <a:r>
              <a:rPr lang="en-GB" sz="2400" b="1">
                <a:solidFill>
                  <a:srgbClr val="000080"/>
                </a:solidFill>
                <a:latin typeface="Times New Roman" pitchFamily="18" charset="0"/>
              </a:rPr>
              <a:t> / dt</a:t>
            </a:r>
            <a:endParaRPr lang="en-GB" sz="2400" b="1" baseline="-25000">
              <a:solidFill>
                <a:srgbClr val="000080"/>
              </a:solidFill>
              <a:latin typeface="Times New Roman" pitchFamily="18" charset="0"/>
            </a:endParaRPr>
          </a:p>
        </p:txBody>
      </p:sp>
      <p:sp>
        <p:nvSpPr>
          <p:cNvPr id="43019" name="Rectangle 11"/>
          <p:cNvSpPr>
            <a:spLocks noChangeArrowheads="1"/>
          </p:cNvSpPr>
          <p:nvPr/>
        </p:nvSpPr>
        <p:spPr bwMode="auto">
          <a:xfrm>
            <a:off x="6019800" y="2420938"/>
            <a:ext cx="2055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2000" b="1">
                <a:solidFill>
                  <a:srgbClr val="000080"/>
                </a:solidFill>
                <a:latin typeface="Times New Roman" pitchFamily="18" charset="0"/>
              </a:rPr>
              <a:t>R</a:t>
            </a:r>
            <a:r>
              <a:rPr lang="hu-HU" sz="2000" b="1">
                <a:solidFill>
                  <a:srgbClr val="000080"/>
                </a:solidFill>
                <a:latin typeface="Times New Roman" pitchFamily="18" charset="0"/>
              </a:rPr>
              <a:t>TDr</a:t>
            </a:r>
            <a:r>
              <a:rPr lang="en-GB" sz="2000" b="1">
                <a:solidFill>
                  <a:srgbClr val="000080"/>
                </a:solidFill>
                <a:latin typeface="Times New Roman" pitchFamily="18" charset="0"/>
              </a:rPr>
              <a:t> = d</a:t>
            </a:r>
            <a:r>
              <a:rPr lang="hu-HU" sz="2000" b="1">
                <a:solidFill>
                  <a:srgbClr val="000080"/>
                </a:solidFill>
                <a:latin typeface="Times New Roman" pitchFamily="18" charset="0"/>
              </a:rPr>
              <a:t>M</a:t>
            </a:r>
            <a:r>
              <a:rPr lang="en-GB" sz="2000" b="1" baseline="-25000">
                <a:solidFill>
                  <a:srgbClr val="000080"/>
                </a:solidFill>
                <a:latin typeface="Times New Roman" pitchFamily="18" charset="0"/>
              </a:rPr>
              <a:t>r</a:t>
            </a:r>
            <a:r>
              <a:rPr lang="en-GB" sz="2000" b="1">
                <a:solidFill>
                  <a:srgbClr val="000080"/>
                </a:solidFill>
                <a:latin typeface="Times New Roman" pitchFamily="18" charset="0"/>
              </a:rPr>
              <a:t> / dt</a:t>
            </a:r>
            <a:r>
              <a:rPr lang="en-GB" sz="2000" b="1" baseline="-25000">
                <a:solidFill>
                  <a:srgbClr val="000080"/>
                </a:solidFill>
                <a:latin typeface="Times New Roman" pitchFamily="18" charset="0"/>
              </a:rPr>
              <a:t>r</a:t>
            </a:r>
          </a:p>
        </p:txBody>
      </p:sp>
      <p:sp>
        <p:nvSpPr>
          <p:cNvPr id="43020" name="Line 12"/>
          <p:cNvSpPr>
            <a:spLocks noChangeShapeType="1"/>
          </p:cNvSpPr>
          <p:nvPr/>
        </p:nvSpPr>
        <p:spPr bwMode="auto">
          <a:xfrm>
            <a:off x="5867400" y="2133600"/>
            <a:ext cx="0" cy="3048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3021" name="Line 13"/>
          <p:cNvSpPr>
            <a:spLocks noChangeShapeType="1"/>
          </p:cNvSpPr>
          <p:nvPr/>
        </p:nvSpPr>
        <p:spPr bwMode="auto">
          <a:xfrm flipV="1">
            <a:off x="2667000" y="2438400"/>
            <a:ext cx="609600" cy="20574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3022" name="Line 14"/>
          <p:cNvSpPr>
            <a:spLocks noChangeShapeType="1"/>
          </p:cNvSpPr>
          <p:nvPr/>
        </p:nvSpPr>
        <p:spPr bwMode="auto">
          <a:xfrm>
            <a:off x="5867400" y="1828800"/>
            <a:ext cx="533400" cy="28194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pic>
        <p:nvPicPr>
          <p:cNvPr id="43024" name="biomech3.mpg">
            <a:hlinkClick r:id="" action="ppaction://media"/>
          </p:cNvPr>
          <p:cNvPicPr>
            <a:picLocks noRot="1" noChangeAspect="1" noChangeArrowheads="1"/>
          </p:cNvPicPr>
          <p:nvPr>
            <a:videoFile r:link="rId2"/>
          </p:nvPr>
        </p:nvPicPr>
        <p:blipFill>
          <a:blip r:embed="rId12">
            <a:extLst>
              <a:ext uri="{28A0092B-C50C-407E-A947-70E740481C1C}">
                <a14:useLocalDpi xmlns:a14="http://schemas.microsoft.com/office/drawing/2010/main" val="0"/>
              </a:ext>
            </a:extLst>
          </a:blip>
          <a:srcRect/>
          <a:stretch>
            <a:fillRect/>
          </a:stretch>
        </p:blipFill>
        <p:spPr bwMode="auto">
          <a:xfrm>
            <a:off x="6084888" y="0"/>
            <a:ext cx="285591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303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box(out)">
                                      <p:cBhvr>
                                        <p:cTn id="7" dur="500"/>
                                        <p:tgtEl>
                                          <p:spTgt spid="4301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3020"/>
                                        </p:tgtEl>
                                        <p:attrNameLst>
                                          <p:attrName>style.visibility</p:attrName>
                                        </p:attrNameLst>
                                      </p:cBhvr>
                                      <p:to>
                                        <p:strVal val="visible"/>
                                      </p:to>
                                    </p:set>
                                    <p:anim calcmode="lin" valueType="num">
                                      <p:cBhvr additive="base">
                                        <p:cTn id="12" dur="500" fill="hold"/>
                                        <p:tgtEl>
                                          <p:spTgt spid="43020"/>
                                        </p:tgtEl>
                                        <p:attrNameLst>
                                          <p:attrName>ppt_x</p:attrName>
                                        </p:attrNameLst>
                                      </p:cBhvr>
                                      <p:tavLst>
                                        <p:tav tm="0">
                                          <p:val>
                                            <p:strVal val="0-#ppt_w/2"/>
                                          </p:val>
                                        </p:tav>
                                        <p:tav tm="100000">
                                          <p:val>
                                            <p:strVal val="#ppt_x"/>
                                          </p:val>
                                        </p:tav>
                                      </p:tavLst>
                                    </p:anim>
                                    <p:anim calcmode="lin" valueType="num">
                                      <p:cBhvr additive="base">
                                        <p:cTn id="13" dur="500" fill="hold"/>
                                        <p:tgtEl>
                                          <p:spTgt spid="430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par>
                          <p:cTn id="14" fill="hold" nodeType="afterGroup">
                            <p:stCondLst>
                              <p:cond delay="500"/>
                            </p:stCondLst>
                            <p:childTnLst>
                              <p:par>
                                <p:cTn id="15" presetID="22" presetClass="entr" presetSubtype="1" fill="hold" grpId="0" nodeType="afterEffect">
                                  <p:stCondLst>
                                    <p:cond delay="0"/>
                                  </p:stCondLst>
                                  <p:iterate type="lt">
                                    <p:tmPct val="100000"/>
                                  </p:iterate>
                                  <p:childTnLst>
                                    <p:set>
                                      <p:cBhvr>
                                        <p:cTn id="16" dur="1" fill="hold">
                                          <p:stCondLst>
                                            <p:cond delay="0"/>
                                          </p:stCondLst>
                                        </p:cTn>
                                        <p:tgtEl>
                                          <p:spTgt spid="43012">
                                            <p:txEl>
                                              <p:pRg st="0" end="0"/>
                                            </p:txEl>
                                          </p:spTgt>
                                        </p:tgtEl>
                                        <p:attrNameLst>
                                          <p:attrName>style.visibility</p:attrName>
                                        </p:attrNameLst>
                                      </p:cBhvr>
                                      <p:to>
                                        <p:strVal val="visible"/>
                                      </p:to>
                                    </p:set>
                                    <p:animEffect transition="in" filter="wipe(up)">
                                      <p:cBhvr>
                                        <p:cTn id="17" dur="75"/>
                                        <p:tgtEl>
                                          <p:spTgt spid="43012">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6"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3021"/>
                                        </p:tgtEl>
                                        <p:attrNameLst>
                                          <p:attrName>style.visibility</p:attrName>
                                        </p:attrNameLst>
                                      </p:cBhvr>
                                      <p:to>
                                        <p:strVal val="visible"/>
                                      </p:to>
                                    </p:set>
                                    <p:anim calcmode="lin" valueType="num">
                                      <p:cBhvr additive="base">
                                        <p:cTn id="22" dur="500" fill="hold"/>
                                        <p:tgtEl>
                                          <p:spTgt spid="43021"/>
                                        </p:tgtEl>
                                        <p:attrNameLst>
                                          <p:attrName>ppt_x</p:attrName>
                                        </p:attrNameLst>
                                      </p:cBhvr>
                                      <p:tavLst>
                                        <p:tav tm="0">
                                          <p:val>
                                            <p:strVal val="0-#ppt_w/2"/>
                                          </p:val>
                                        </p:tav>
                                        <p:tav tm="100000">
                                          <p:val>
                                            <p:strVal val="#ppt_x"/>
                                          </p:val>
                                        </p:tav>
                                      </p:tavLst>
                                    </p:anim>
                                    <p:anim calcmode="lin" valueType="num">
                                      <p:cBhvr additive="base">
                                        <p:cTn id="23" dur="500" fill="hold"/>
                                        <p:tgtEl>
                                          <p:spTgt spid="430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WHOOSH.WAV"/>
                                        </p:tgtEl>
                                      </p:cMediaNode>
                                    </p:audio>
                                  </p:sub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43015"/>
                                        </p:tgtEl>
                                        <p:attrNameLst>
                                          <p:attrName>style.visibility</p:attrName>
                                        </p:attrNameLst>
                                      </p:cBhvr>
                                      <p:to>
                                        <p:strVal val="visible"/>
                                      </p:to>
                                    </p:set>
                                    <p:anim calcmode="lin" valueType="num">
                                      <p:cBhvr additive="base">
                                        <p:cTn id="27" dur="500" fill="hold"/>
                                        <p:tgtEl>
                                          <p:spTgt spid="43015"/>
                                        </p:tgtEl>
                                        <p:attrNameLst>
                                          <p:attrName>ppt_x</p:attrName>
                                        </p:attrNameLst>
                                      </p:cBhvr>
                                      <p:tavLst>
                                        <p:tav tm="0">
                                          <p:val>
                                            <p:strVal val="1+#ppt_w/2"/>
                                          </p:val>
                                        </p:tav>
                                        <p:tav tm="100000">
                                          <p:val>
                                            <p:strVal val="#ppt_x"/>
                                          </p:val>
                                        </p:tav>
                                      </p:tavLst>
                                    </p:anim>
                                    <p:anim calcmode="lin" valueType="num">
                                      <p:cBhvr additive="base">
                                        <p:cTn id="28" dur="500" fill="hold"/>
                                        <p:tgtEl>
                                          <p:spTgt spid="430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Screeching Brakes"/>
                                        </p:tgtEl>
                                      </p:cMediaNode>
                                    </p:audio>
                                  </p:subTnLst>
                                </p:cTn>
                              </p:par>
                            </p:childTnLst>
                          </p:cTn>
                        </p:par>
                        <p:par>
                          <p:cTn id="29" fill="hold" nodeType="afterGroup">
                            <p:stCondLst>
                              <p:cond delay="1000"/>
                            </p:stCondLst>
                            <p:childTnLst>
                              <p:par>
                                <p:cTn id="30" presetID="2" presetClass="entr" presetSubtype="3" fill="hold" grpId="0" nodeType="afterEffect">
                                  <p:stCondLst>
                                    <p:cond delay="0"/>
                                  </p:stCondLst>
                                  <p:iterate type="lt">
                                    <p:tmPct val="100000"/>
                                  </p:iterate>
                                  <p:childTnLst>
                                    <p:set>
                                      <p:cBhvr>
                                        <p:cTn id="31" dur="1" fill="hold">
                                          <p:stCondLst>
                                            <p:cond delay="0"/>
                                          </p:stCondLst>
                                        </p:cTn>
                                        <p:tgtEl>
                                          <p:spTgt spid="43016">
                                            <p:txEl>
                                              <p:pRg st="0" end="0"/>
                                            </p:txEl>
                                          </p:spTgt>
                                        </p:tgtEl>
                                        <p:attrNameLst>
                                          <p:attrName>style.visibility</p:attrName>
                                        </p:attrNameLst>
                                      </p:cBhvr>
                                      <p:to>
                                        <p:strVal val="visible"/>
                                      </p:to>
                                    </p:set>
                                    <p:anim calcmode="lin" valueType="num">
                                      <p:cBhvr additive="base">
                                        <p:cTn id="32" dur="75" fill="hold"/>
                                        <p:tgtEl>
                                          <p:spTgt spid="43016">
                                            <p:txEl>
                                              <p:pRg st="0" end="0"/>
                                            </p:txEl>
                                          </p:spTgt>
                                        </p:tgtEl>
                                        <p:attrNameLst>
                                          <p:attrName>ppt_x</p:attrName>
                                        </p:attrNameLst>
                                      </p:cBhvr>
                                      <p:tavLst>
                                        <p:tav tm="0">
                                          <p:val>
                                            <p:strVal val="1+#ppt_w/2"/>
                                          </p:val>
                                        </p:tav>
                                        <p:tav tm="100000">
                                          <p:val>
                                            <p:strVal val="#ppt_x"/>
                                          </p:val>
                                        </p:tav>
                                      </p:tavLst>
                                    </p:anim>
                                    <p:anim calcmode="lin" valueType="num">
                                      <p:cBhvr additive="base">
                                        <p:cTn id="33" dur="75" fill="hold"/>
                                        <p:tgtEl>
                                          <p:spTgt spid="4301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Laser"/>
                                        </p:tgtEl>
                                      </p:cMediaNode>
                                    </p:audio>
                                  </p:subTnLst>
                                </p:cTn>
                              </p:par>
                            </p:childTnLst>
                          </p:cTn>
                        </p:par>
                        <p:par>
                          <p:cTn id="34" fill="hold" nodeType="afterGroup">
                            <p:stCondLst>
                              <p:cond delay="1150"/>
                            </p:stCondLst>
                            <p:childTnLst>
                              <p:par>
                                <p:cTn id="35" presetID="2" presetClass="entr" presetSubtype="3" fill="hold" grpId="0" nodeType="afterEffect">
                                  <p:stCondLst>
                                    <p:cond delay="0"/>
                                  </p:stCondLst>
                                  <p:iterate type="lt">
                                    <p:tmPct val="100000"/>
                                  </p:iterate>
                                  <p:childTnLst>
                                    <p:set>
                                      <p:cBhvr>
                                        <p:cTn id="36" dur="1" fill="hold">
                                          <p:stCondLst>
                                            <p:cond delay="0"/>
                                          </p:stCondLst>
                                        </p:cTn>
                                        <p:tgtEl>
                                          <p:spTgt spid="43017">
                                            <p:txEl>
                                              <p:pRg st="0" end="0"/>
                                            </p:txEl>
                                          </p:spTgt>
                                        </p:tgtEl>
                                        <p:attrNameLst>
                                          <p:attrName>style.visibility</p:attrName>
                                        </p:attrNameLst>
                                      </p:cBhvr>
                                      <p:to>
                                        <p:strVal val="visible"/>
                                      </p:to>
                                    </p:set>
                                    <p:anim calcmode="lin" valueType="num">
                                      <p:cBhvr additive="base">
                                        <p:cTn id="37" dur="75" fill="hold"/>
                                        <p:tgtEl>
                                          <p:spTgt spid="43017">
                                            <p:txEl>
                                              <p:pRg st="0" end="0"/>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4301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8" name="Laser"/>
                                        </p:tgtEl>
                                      </p:cMediaNode>
                                    </p:audio>
                                  </p:subTnLst>
                                </p:cTn>
                              </p:par>
                            </p:childTnLst>
                          </p:cTn>
                        </p:par>
                        <p:par>
                          <p:cTn id="39" fill="hold" nodeType="afterGroup">
                            <p:stCondLst>
                              <p:cond delay="1300"/>
                            </p:stCondLst>
                            <p:childTnLst>
                              <p:par>
                                <p:cTn id="40" presetID="22" presetClass="entr" presetSubtype="1" fill="hold" grpId="0" nodeType="afterEffect">
                                  <p:stCondLst>
                                    <p:cond delay="0"/>
                                  </p:stCondLst>
                                  <p:iterate type="lt">
                                    <p:tmPct val="100000"/>
                                  </p:iterate>
                                  <p:childTnLst>
                                    <p:set>
                                      <p:cBhvr>
                                        <p:cTn id="41" dur="1" fill="hold">
                                          <p:stCondLst>
                                            <p:cond delay="0"/>
                                          </p:stCondLst>
                                        </p:cTn>
                                        <p:tgtEl>
                                          <p:spTgt spid="43014">
                                            <p:txEl>
                                              <p:pRg st="0" end="0"/>
                                            </p:txEl>
                                          </p:spTgt>
                                        </p:tgtEl>
                                        <p:attrNameLst>
                                          <p:attrName>style.visibility</p:attrName>
                                        </p:attrNameLst>
                                      </p:cBhvr>
                                      <p:to>
                                        <p:strVal val="visible"/>
                                      </p:to>
                                    </p:set>
                                    <p:animEffect transition="in" filter="wipe(up)">
                                      <p:cBhvr>
                                        <p:cTn id="42" dur="75"/>
                                        <p:tgtEl>
                                          <p:spTgt spid="43014">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6" name="TYPE.WAV"/>
                                        </p:tgtEl>
                                      </p:cMediaNode>
                                    </p:audio>
                                  </p:subTnLst>
                                </p:cTn>
                              </p:par>
                            </p:childTnLst>
                          </p:cTn>
                        </p:par>
                        <p:par>
                          <p:cTn id="43" fill="hold" nodeType="afterGroup">
                            <p:stCondLst>
                              <p:cond delay="1525"/>
                            </p:stCondLst>
                            <p:childTnLst>
                              <p:par>
                                <p:cTn id="44" presetID="22" presetClass="entr" presetSubtype="1" fill="hold" grpId="0" nodeType="afterEffect">
                                  <p:stCondLst>
                                    <p:cond delay="0"/>
                                  </p:stCondLst>
                                  <p:iterate type="lt">
                                    <p:tmPct val="100000"/>
                                  </p:iterate>
                                  <p:childTnLst>
                                    <p:set>
                                      <p:cBhvr>
                                        <p:cTn id="45" dur="1" fill="hold">
                                          <p:stCondLst>
                                            <p:cond delay="0"/>
                                          </p:stCondLst>
                                        </p:cTn>
                                        <p:tgtEl>
                                          <p:spTgt spid="43018">
                                            <p:txEl>
                                              <p:pRg st="0" end="0"/>
                                            </p:txEl>
                                          </p:spTgt>
                                        </p:tgtEl>
                                        <p:attrNameLst>
                                          <p:attrName>style.visibility</p:attrName>
                                        </p:attrNameLst>
                                      </p:cBhvr>
                                      <p:to>
                                        <p:strVal val="visible"/>
                                      </p:to>
                                    </p:set>
                                    <p:animEffect transition="in" filter="wipe(up)">
                                      <p:cBhvr>
                                        <p:cTn id="46" dur="75"/>
                                        <p:tgtEl>
                                          <p:spTgt spid="43018">
                                            <p:txEl>
                                              <p:pRg st="0" end="0"/>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TYPE.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43022"/>
                                        </p:tgtEl>
                                        <p:attrNameLst>
                                          <p:attrName>style.visibility</p:attrName>
                                        </p:attrNameLst>
                                      </p:cBhvr>
                                      <p:to>
                                        <p:strVal val="visible"/>
                                      </p:to>
                                    </p:set>
                                    <p:anim calcmode="lin" valueType="num">
                                      <p:cBhvr additive="base">
                                        <p:cTn id="51" dur="500" fill="hold"/>
                                        <p:tgtEl>
                                          <p:spTgt spid="43022"/>
                                        </p:tgtEl>
                                        <p:attrNameLst>
                                          <p:attrName>ppt_x</p:attrName>
                                        </p:attrNameLst>
                                      </p:cBhvr>
                                      <p:tavLst>
                                        <p:tav tm="0">
                                          <p:val>
                                            <p:strVal val="0-#ppt_w/2"/>
                                          </p:val>
                                        </p:tav>
                                        <p:tav tm="100000">
                                          <p:val>
                                            <p:strVal val="#ppt_x"/>
                                          </p:val>
                                        </p:tav>
                                      </p:tavLst>
                                    </p:anim>
                                    <p:anim calcmode="lin" valueType="num">
                                      <p:cBhvr additive="base">
                                        <p:cTn id="52" dur="500" fill="hold"/>
                                        <p:tgtEl>
                                          <p:spTgt spid="430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childTnLst>
                          </p:cTn>
                        </p:par>
                        <p:par>
                          <p:cTn id="53" fill="hold" nodeType="afterGroup">
                            <p:stCondLst>
                              <p:cond delay="500"/>
                            </p:stCondLst>
                            <p:childTnLst>
                              <p:par>
                                <p:cTn id="54" presetID="22" presetClass="entr" presetSubtype="1" fill="hold" grpId="0" nodeType="afterEffect">
                                  <p:stCondLst>
                                    <p:cond delay="0"/>
                                  </p:stCondLst>
                                  <p:iterate type="lt">
                                    <p:tmPct val="100000"/>
                                  </p:iterate>
                                  <p:childTnLst>
                                    <p:set>
                                      <p:cBhvr>
                                        <p:cTn id="55" dur="1" fill="hold">
                                          <p:stCondLst>
                                            <p:cond delay="0"/>
                                          </p:stCondLst>
                                        </p:cTn>
                                        <p:tgtEl>
                                          <p:spTgt spid="43019">
                                            <p:txEl>
                                              <p:pRg st="0" end="0"/>
                                            </p:txEl>
                                          </p:spTgt>
                                        </p:tgtEl>
                                        <p:attrNameLst>
                                          <p:attrName>style.visibility</p:attrName>
                                        </p:attrNameLst>
                                      </p:cBhvr>
                                      <p:to>
                                        <p:strVal val="visible"/>
                                      </p:to>
                                    </p:set>
                                    <p:animEffect transition="in" filter="wipe(up)">
                                      <p:cBhvr>
                                        <p:cTn id="56" dur="75"/>
                                        <p:tgtEl>
                                          <p:spTgt spid="43019">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9" name="Typewriter"/>
                                        </p:tgtEl>
                                      </p:cMediaNode>
                                    </p:audio>
                                  </p:subTnLst>
                                </p:cTn>
                              </p:par>
                            </p:childTnLst>
                          </p:cTn>
                        </p:par>
                        <p:par>
                          <p:cTn id="57" fill="hold" nodeType="afterGroup">
                            <p:stCondLst>
                              <p:cond delay="1400"/>
                            </p:stCondLst>
                            <p:childTnLst>
                              <p:par>
                                <p:cTn id="58" presetID="1" presetClass="mediacall" presetSubtype="0" fill="hold" nodeType="afterEffect">
                                  <p:stCondLst>
                                    <p:cond delay="0"/>
                                  </p:stCondLst>
                                  <p:childTnLst>
                                    <p:cmd type="call" cmd="playFrom(0.0)">
                                      <p:cBhvr>
                                        <p:cTn id="59" dur="87167" fill="hold"/>
                                        <p:tgtEl>
                                          <p:spTgt spid="430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60" fill="hold" display="0">
                  <p:stCondLst>
                    <p:cond delay="indefinite"/>
                  </p:stCondLst>
                  <p:endCondLst>
                    <p:cond evt="onNext" delay="0">
                      <p:tgtEl>
                        <p:sldTgt/>
                      </p:tgtEl>
                    </p:cond>
                    <p:cond evt="onPrev" delay="0">
                      <p:tgtEl>
                        <p:sldTgt/>
                      </p:tgtEl>
                    </p:cond>
                  </p:endCondLst>
                </p:cTn>
                <p:tgtEl>
                  <p:spTgt spid="43024"/>
                </p:tgtEl>
              </p:cMediaNode>
            </p:video>
            <p:seq concurrent="1" nextAc="seek">
              <p:cTn id="61" restart="whenNotActive" fill="hold" evtFilter="cancelBubble" nodeType="interactiveSeq">
                <p:stCondLst>
                  <p:cond evt="onClick" delay="0">
                    <p:tgtEl>
                      <p:spTgt spid="4302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 presetClass="mediacall" presetSubtype="0" fill="hold" nodeType="clickEffect">
                                  <p:stCondLst>
                                    <p:cond delay="0"/>
                                  </p:stCondLst>
                                  <p:childTnLst>
                                    <p:cmd type="call" cmd="togglePause">
                                      <p:cBhvr>
                                        <p:cTn id="65" dur="1" fill="hold"/>
                                        <p:tgtEl>
                                          <p:spTgt spid="43024"/>
                                        </p:tgtEl>
                                      </p:cBhvr>
                                    </p:cmd>
                                  </p:childTnLst>
                                </p:cTn>
                              </p:par>
                            </p:childTnLst>
                          </p:cTn>
                        </p:par>
                      </p:childTnLst>
                    </p:cTn>
                  </p:par>
                </p:childTnLst>
              </p:cTn>
              <p:nextCondLst>
                <p:cond evt="onClick" delay="0">
                  <p:tgtEl>
                    <p:spTgt spid="43024"/>
                  </p:tgtEl>
                </p:cond>
              </p:nextCondLst>
            </p:seq>
          </p:childTnLst>
        </p:cTn>
      </p:par>
    </p:tnLst>
    <p:bldLst>
      <p:bldOleChart spid="43011" grpId="0"/>
      <p:bldP spid="43012" grpId="0" build="p" autoUpdateAnimBg="0" advAuto="0"/>
      <p:bldP spid="43014" grpId="0" build="p" autoUpdateAnimBg="0" advAuto="0"/>
      <p:bldP spid="43015" grpId="0" animBg="1"/>
      <p:bldP spid="43016" grpId="0" build="p" autoUpdateAnimBg="0" advAuto="0"/>
      <p:bldP spid="43017" grpId="0" build="p" autoUpdateAnimBg="0" advAuto="0"/>
      <p:bldP spid="43018" grpId="0" build="p" autoUpdateAnimBg="0" advAuto="0"/>
      <p:bldP spid="43019" grpId="0" build="p" autoUpdateAnimBg="0" advAuto="0"/>
      <p:bldP spid="43020" grpId="0" animBg="1"/>
      <p:bldP spid="43021" grpId="0" animBg="1"/>
      <p:bldP spid="430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EGYETEM\TF\Mérések\Szoritóerőmérés\szgetijobb.bmp"/>
          <p:cNvPicPr>
            <a:picLocks noChangeAspect="1" noChangeArrowheads="1"/>
          </p:cNvPicPr>
          <p:nvPr/>
        </p:nvPicPr>
        <p:blipFill rotWithShape="1">
          <a:blip r:embed="rId2">
            <a:extLst>
              <a:ext uri="{28A0092B-C50C-407E-A947-70E740481C1C}">
                <a14:useLocalDpi xmlns:a14="http://schemas.microsoft.com/office/drawing/2010/main" val="0"/>
              </a:ext>
            </a:extLst>
          </a:blip>
          <a:srcRect l="1296" r="35741"/>
          <a:stretch/>
        </p:blipFill>
        <p:spPr bwMode="auto">
          <a:xfrm>
            <a:off x="118533" y="1238534"/>
            <a:ext cx="5757334" cy="438093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EGYETEM\TF\Mérések\Szoritóerőmérés\szigeti bal.bmp"/>
          <p:cNvPicPr>
            <a:picLocks noChangeAspect="1" noChangeArrowheads="1"/>
          </p:cNvPicPr>
          <p:nvPr/>
        </p:nvPicPr>
        <p:blipFill rotWithShape="1">
          <a:blip r:embed="rId3">
            <a:extLst>
              <a:ext uri="{28A0092B-C50C-407E-A947-70E740481C1C}">
                <a14:useLocalDpi xmlns:a14="http://schemas.microsoft.com/office/drawing/2010/main" val="0"/>
              </a:ext>
            </a:extLst>
          </a:blip>
          <a:srcRect l="25185" r="42778"/>
          <a:stretch/>
        </p:blipFill>
        <p:spPr bwMode="auto">
          <a:xfrm>
            <a:off x="6203693" y="1238534"/>
            <a:ext cx="2929467" cy="438093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275856" y="248378"/>
            <a:ext cx="2237023" cy="461665"/>
          </a:xfrm>
          <a:prstGeom prst="rect">
            <a:avLst/>
          </a:prstGeom>
          <a:solidFill>
            <a:srgbClr val="FFC000"/>
          </a:solidFill>
        </p:spPr>
        <p:txBody>
          <a:bodyPr wrap="none" rtlCol="0">
            <a:spAutoFit/>
          </a:bodyPr>
          <a:lstStyle/>
          <a:p>
            <a:r>
              <a:rPr lang="hu-HU" sz="2400" dirty="0" err="1" smtClean="0"/>
              <a:t>Szorítóerőmérés</a:t>
            </a:r>
            <a:endParaRPr lang="en-US" sz="2400" dirty="0"/>
          </a:p>
        </p:txBody>
      </p:sp>
      <p:sp>
        <p:nvSpPr>
          <p:cNvPr id="3" name="Szövegdoboz 2"/>
          <p:cNvSpPr txBox="1"/>
          <p:nvPr/>
        </p:nvSpPr>
        <p:spPr>
          <a:xfrm>
            <a:off x="2448450" y="796062"/>
            <a:ext cx="978088" cy="369332"/>
          </a:xfrm>
          <a:prstGeom prst="rect">
            <a:avLst/>
          </a:prstGeom>
          <a:noFill/>
        </p:spPr>
        <p:txBody>
          <a:bodyPr wrap="none" rtlCol="0">
            <a:spAutoFit/>
          </a:bodyPr>
          <a:lstStyle/>
          <a:p>
            <a:r>
              <a:rPr lang="hu-HU" dirty="0" smtClean="0"/>
              <a:t>Jobb kéz</a:t>
            </a:r>
            <a:endParaRPr lang="en-US" dirty="0"/>
          </a:p>
        </p:txBody>
      </p:sp>
      <p:sp>
        <p:nvSpPr>
          <p:cNvPr id="4" name="Szövegdoboz 3"/>
          <p:cNvSpPr txBox="1"/>
          <p:nvPr/>
        </p:nvSpPr>
        <p:spPr>
          <a:xfrm>
            <a:off x="7238280" y="796062"/>
            <a:ext cx="827406" cy="369332"/>
          </a:xfrm>
          <a:prstGeom prst="rect">
            <a:avLst/>
          </a:prstGeom>
          <a:noFill/>
        </p:spPr>
        <p:txBody>
          <a:bodyPr wrap="none" rtlCol="0">
            <a:spAutoFit/>
          </a:bodyPr>
          <a:lstStyle/>
          <a:p>
            <a:r>
              <a:rPr lang="hu-HU" dirty="0" smtClean="0"/>
              <a:t>Bal kéz</a:t>
            </a:r>
            <a:endParaRPr lang="en-US" dirty="0"/>
          </a:p>
        </p:txBody>
      </p:sp>
      <p:cxnSp>
        <p:nvCxnSpPr>
          <p:cNvPr id="6" name="Egyenes összekötő 5"/>
          <p:cNvCxnSpPr/>
          <p:nvPr/>
        </p:nvCxnSpPr>
        <p:spPr>
          <a:xfrm flipV="1">
            <a:off x="2448450" y="2708920"/>
            <a:ext cx="827406" cy="1872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Egyenes összekötő 12"/>
          <p:cNvCxnSpPr/>
          <p:nvPr/>
        </p:nvCxnSpPr>
        <p:spPr>
          <a:xfrm flipV="1">
            <a:off x="6300192" y="2708920"/>
            <a:ext cx="360040" cy="20246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3275856" y="5733256"/>
            <a:ext cx="3376758" cy="369332"/>
          </a:xfrm>
          <a:prstGeom prst="rect">
            <a:avLst/>
          </a:prstGeom>
          <a:noFill/>
        </p:spPr>
        <p:txBody>
          <a:bodyPr wrap="none" rtlCol="0">
            <a:spAutoFit/>
          </a:bodyPr>
          <a:lstStyle/>
          <a:p>
            <a:r>
              <a:rPr lang="hu-HU" dirty="0" smtClean="0"/>
              <a:t>(a vizsgálati személy balkezes volt)</a:t>
            </a:r>
            <a:endParaRPr lang="en-US" dirty="0"/>
          </a:p>
        </p:txBody>
      </p:sp>
      <p:sp>
        <p:nvSpPr>
          <p:cNvPr id="18" name="Szövegdoboz 17"/>
          <p:cNvSpPr txBox="1"/>
          <p:nvPr/>
        </p:nvSpPr>
        <p:spPr>
          <a:xfrm>
            <a:off x="1043608" y="5733256"/>
            <a:ext cx="1470018" cy="369332"/>
          </a:xfrm>
          <a:prstGeom prst="rect">
            <a:avLst/>
          </a:prstGeom>
          <a:noFill/>
        </p:spPr>
        <p:txBody>
          <a:bodyPr wrap="none" rtlCol="0">
            <a:spAutoFit/>
          </a:bodyPr>
          <a:lstStyle/>
          <a:p>
            <a:r>
              <a:rPr lang="hu-HU" dirty="0" smtClean="0"/>
              <a:t>RTD=1800N/s</a:t>
            </a:r>
            <a:endParaRPr lang="en-US" dirty="0"/>
          </a:p>
        </p:txBody>
      </p:sp>
      <p:sp>
        <p:nvSpPr>
          <p:cNvPr id="19" name="Szövegdoboz 18"/>
          <p:cNvSpPr txBox="1"/>
          <p:nvPr/>
        </p:nvSpPr>
        <p:spPr>
          <a:xfrm>
            <a:off x="7020272" y="5748089"/>
            <a:ext cx="1674769" cy="369332"/>
          </a:xfrm>
          <a:prstGeom prst="rect">
            <a:avLst/>
          </a:prstGeom>
          <a:noFill/>
        </p:spPr>
        <p:txBody>
          <a:bodyPr wrap="square" rtlCol="0">
            <a:spAutoFit/>
          </a:bodyPr>
          <a:lstStyle/>
          <a:p>
            <a:r>
              <a:rPr lang="hu-HU" dirty="0" smtClean="0"/>
              <a:t>RTD=2800N/s</a:t>
            </a:r>
            <a:endParaRPr lang="en-US" dirty="0"/>
          </a:p>
        </p:txBody>
      </p:sp>
      <p:sp>
        <p:nvSpPr>
          <p:cNvPr id="20" name="Szövegdoboz 19"/>
          <p:cNvSpPr txBox="1"/>
          <p:nvPr/>
        </p:nvSpPr>
        <p:spPr>
          <a:xfrm>
            <a:off x="1067088" y="6237312"/>
            <a:ext cx="1298241" cy="369332"/>
          </a:xfrm>
          <a:prstGeom prst="rect">
            <a:avLst/>
          </a:prstGeom>
          <a:noFill/>
        </p:spPr>
        <p:txBody>
          <a:bodyPr wrap="none" rtlCol="0">
            <a:spAutoFit/>
          </a:bodyPr>
          <a:lstStyle/>
          <a:p>
            <a:r>
              <a:rPr lang="hu-HU" dirty="0" err="1" smtClean="0"/>
              <a:t>Fmax</a:t>
            </a:r>
            <a:r>
              <a:rPr lang="hu-HU" dirty="0" smtClean="0"/>
              <a:t>=626N</a:t>
            </a:r>
            <a:endParaRPr lang="en-US" dirty="0"/>
          </a:p>
        </p:txBody>
      </p:sp>
      <p:sp>
        <p:nvSpPr>
          <p:cNvPr id="23" name="Szövegdoboz 22"/>
          <p:cNvSpPr txBox="1"/>
          <p:nvPr/>
        </p:nvSpPr>
        <p:spPr>
          <a:xfrm>
            <a:off x="7059090" y="6205533"/>
            <a:ext cx="1298241" cy="369332"/>
          </a:xfrm>
          <a:prstGeom prst="rect">
            <a:avLst/>
          </a:prstGeom>
          <a:noFill/>
        </p:spPr>
        <p:txBody>
          <a:bodyPr wrap="none" rtlCol="0">
            <a:spAutoFit/>
          </a:bodyPr>
          <a:lstStyle/>
          <a:p>
            <a:r>
              <a:rPr lang="hu-HU" dirty="0" err="1" smtClean="0"/>
              <a:t>Fmax</a:t>
            </a:r>
            <a:r>
              <a:rPr lang="hu-HU" dirty="0" smtClean="0"/>
              <a:t>=604N</a:t>
            </a:r>
            <a:endParaRPr lang="en-US" dirty="0"/>
          </a:p>
        </p:txBody>
      </p:sp>
    </p:spTree>
    <p:extLst>
      <p:ext uri="{BB962C8B-B14F-4D97-AF65-F5344CB8AC3E}">
        <p14:creationId xmlns:p14="http://schemas.microsoft.com/office/powerpoint/2010/main" val="10987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381000"/>
            <a:ext cx="7162800" cy="954107"/>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800" b="1" dirty="0">
                <a:latin typeface="Times New Roman" pitchFamily="18" charset="0"/>
                <a:cs typeface="Times New Roman" pitchFamily="18" charset="0"/>
              </a:rPr>
              <a:t>A maximális </a:t>
            </a:r>
            <a:r>
              <a:rPr lang="hu-HU" sz="2800" b="1" dirty="0" err="1">
                <a:latin typeface="Times New Roman" pitchFamily="18" charset="0"/>
                <a:cs typeface="Times New Roman" pitchFamily="18" charset="0"/>
              </a:rPr>
              <a:t>izometriás</a:t>
            </a:r>
            <a:r>
              <a:rPr lang="hu-HU" sz="2800" b="1" dirty="0">
                <a:latin typeface="Times New Roman" pitchFamily="18" charset="0"/>
                <a:cs typeface="Times New Roman" pitchFamily="18" charset="0"/>
              </a:rPr>
              <a:t> erő nagyságát befolyásoló tényezők</a:t>
            </a:r>
            <a:endParaRPr lang="en-GB" sz="2800" b="1" dirty="0">
              <a:latin typeface="Times New Roman" pitchFamily="18" charset="0"/>
              <a:cs typeface="Times New Roman" pitchFamily="18" charset="0"/>
            </a:endParaRPr>
          </a:p>
        </p:txBody>
      </p:sp>
      <p:sp>
        <p:nvSpPr>
          <p:cNvPr id="44035" name="Text Box 3"/>
          <p:cNvSpPr txBox="1">
            <a:spLocks noChangeArrowheads="1"/>
          </p:cNvSpPr>
          <p:nvPr/>
        </p:nvSpPr>
        <p:spPr bwMode="auto">
          <a:xfrm>
            <a:off x="1115616" y="2060848"/>
            <a:ext cx="69357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hu-HU" sz="2400" b="1" dirty="0">
                <a:latin typeface="Times New Roman" pitchFamily="18" charset="0"/>
                <a:cs typeface="Times New Roman" pitchFamily="18" charset="0"/>
              </a:rPr>
              <a:t>Izomhossz (erő- hossz összefüggés)</a:t>
            </a:r>
          </a:p>
          <a:p>
            <a:pPr eaLnBrk="1" hangingPunct="1">
              <a:spcBef>
                <a:spcPct val="50000"/>
              </a:spcBef>
              <a:buFontTx/>
              <a:buChar char="•"/>
            </a:pPr>
            <a:r>
              <a:rPr lang="hu-HU" sz="2400" b="1" dirty="0" err="1">
                <a:latin typeface="Times New Roman" pitchFamily="18" charset="0"/>
                <a:cs typeface="Times New Roman" pitchFamily="18" charset="0"/>
              </a:rPr>
              <a:t>Izületi</a:t>
            </a:r>
            <a:r>
              <a:rPr lang="hu-HU" sz="2400" b="1" dirty="0">
                <a:latin typeface="Times New Roman" pitchFamily="18" charset="0"/>
                <a:cs typeface="Times New Roman" pitchFamily="18" charset="0"/>
              </a:rPr>
              <a:t> szög (nyomaték – </a:t>
            </a:r>
            <a:r>
              <a:rPr lang="hu-HU" sz="2400" b="1" dirty="0" err="1">
                <a:latin typeface="Times New Roman" pitchFamily="18" charset="0"/>
                <a:cs typeface="Times New Roman" pitchFamily="18" charset="0"/>
              </a:rPr>
              <a:t>izületi</a:t>
            </a:r>
            <a:r>
              <a:rPr lang="hu-HU" sz="2400" b="1" dirty="0">
                <a:latin typeface="Times New Roman" pitchFamily="18" charset="0"/>
                <a:cs typeface="Times New Roman" pitchFamily="18" charset="0"/>
              </a:rPr>
              <a:t> szög összefüggés)</a:t>
            </a:r>
          </a:p>
          <a:p>
            <a:pPr eaLnBrk="1" hangingPunct="1">
              <a:spcBef>
                <a:spcPct val="50000"/>
              </a:spcBef>
              <a:buFontTx/>
              <a:buChar char="•"/>
            </a:pPr>
            <a:r>
              <a:rPr lang="hu-HU" sz="2400" b="1" dirty="0">
                <a:latin typeface="Times New Roman" pitchFamily="18" charset="0"/>
                <a:cs typeface="Times New Roman" pitchFamily="18" charset="0"/>
              </a:rPr>
              <a:t>Az izom élettani keresztmetszete (hipertrófia)</a:t>
            </a:r>
          </a:p>
          <a:p>
            <a:pPr eaLnBrk="1" hangingPunct="1">
              <a:spcBef>
                <a:spcPct val="50000"/>
              </a:spcBef>
              <a:buFontTx/>
              <a:buChar char="•"/>
            </a:pPr>
            <a:r>
              <a:rPr lang="hu-HU" sz="2400" b="1" dirty="0">
                <a:latin typeface="Times New Roman" pitchFamily="18" charset="0"/>
                <a:cs typeface="Times New Roman" pitchFamily="18" charset="0"/>
              </a:rPr>
              <a:t>Izomfelépítés, architektúra (</a:t>
            </a:r>
            <a:r>
              <a:rPr lang="hu-HU" sz="2400" b="1" dirty="0" err="1">
                <a:latin typeface="Times New Roman" pitchFamily="18" charset="0"/>
                <a:cs typeface="Times New Roman" pitchFamily="18" charset="0"/>
              </a:rPr>
              <a:t>tollazottsági</a:t>
            </a:r>
            <a:r>
              <a:rPr lang="hu-HU" sz="2400" b="1" dirty="0">
                <a:latin typeface="Times New Roman" pitchFamily="18" charset="0"/>
                <a:cs typeface="Times New Roman" pitchFamily="18" charset="0"/>
              </a:rPr>
              <a:t> szög)</a:t>
            </a:r>
          </a:p>
          <a:p>
            <a:pPr eaLnBrk="1" hangingPunct="1">
              <a:spcBef>
                <a:spcPct val="50000"/>
              </a:spcBef>
              <a:buFontTx/>
              <a:buChar char="•"/>
            </a:pPr>
            <a:r>
              <a:rPr lang="hu-HU" sz="2400" b="1" dirty="0">
                <a:latin typeface="Times New Roman" pitchFamily="18" charset="0"/>
                <a:cs typeface="Times New Roman" pitchFamily="18" charset="0"/>
              </a:rPr>
              <a:t>Testhelyzet</a:t>
            </a:r>
            <a:endParaRPr lang="en-GB"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1165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up)">
                                      <p:cBhvr>
                                        <p:cTn id="7" dur="75"/>
                                        <p:tgtEl>
                                          <p:spTgt spid="4403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wipe(up)">
                                      <p:cBhvr>
                                        <p:cTn id="12" dur="75"/>
                                        <p:tgtEl>
                                          <p:spTgt spid="4403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wipe(up)">
                                      <p:cBhvr>
                                        <p:cTn id="17" dur="75"/>
                                        <p:tgtEl>
                                          <p:spTgt spid="4403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wipe(up)">
                                      <p:cBhvr>
                                        <p:cTn id="22" dur="75"/>
                                        <p:tgtEl>
                                          <p:spTgt spid="4403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4035">
                                            <p:txEl>
                                              <p:pRg st="4" end="4"/>
                                            </p:txEl>
                                          </p:spTgt>
                                        </p:tgtEl>
                                        <p:attrNameLst>
                                          <p:attrName>style.visibility</p:attrName>
                                        </p:attrNameLst>
                                      </p:cBhvr>
                                      <p:to>
                                        <p:strVal val="visible"/>
                                      </p:to>
                                    </p:set>
                                    <p:animEffect transition="in" filter="wipe(up)">
                                      <p:cBhvr>
                                        <p:cTn id="27" dur="75"/>
                                        <p:tgtEl>
                                          <p:spTgt spid="44035">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0825" y="762000"/>
            <a:ext cx="1600200" cy="4244975"/>
            <a:chOff x="1728" y="480"/>
            <a:chExt cx="1008" cy="2674"/>
          </a:xfrm>
        </p:grpSpPr>
        <p:sp>
          <p:nvSpPr>
            <p:cNvPr id="36314" name="Line 3"/>
            <p:cNvSpPr>
              <a:spLocks noChangeShapeType="1"/>
            </p:cNvSpPr>
            <p:nvPr/>
          </p:nvSpPr>
          <p:spPr bwMode="auto">
            <a:xfrm flipV="1">
              <a:off x="2448" y="21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315" name="Line 4"/>
            <p:cNvSpPr>
              <a:spLocks noChangeShapeType="1"/>
            </p:cNvSpPr>
            <p:nvPr/>
          </p:nvSpPr>
          <p:spPr bwMode="auto">
            <a:xfrm>
              <a:off x="2448" y="2592"/>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6316" name="Group 5"/>
            <p:cNvGrpSpPr>
              <a:grpSpLocks/>
            </p:cNvGrpSpPr>
            <p:nvPr/>
          </p:nvGrpSpPr>
          <p:grpSpPr bwMode="auto">
            <a:xfrm>
              <a:off x="1728" y="480"/>
              <a:ext cx="1008" cy="2674"/>
              <a:chOff x="1728" y="144"/>
              <a:chExt cx="1008" cy="2674"/>
            </a:xfrm>
          </p:grpSpPr>
          <p:grpSp>
            <p:nvGrpSpPr>
              <p:cNvPr id="36317" name="Group 6"/>
              <p:cNvGrpSpPr>
                <a:grpSpLocks/>
              </p:cNvGrpSpPr>
              <p:nvPr/>
            </p:nvGrpSpPr>
            <p:grpSpPr bwMode="auto">
              <a:xfrm flipV="1">
                <a:off x="2064" y="1166"/>
                <a:ext cx="384" cy="576"/>
                <a:chOff x="1296" y="576"/>
                <a:chExt cx="432" cy="576"/>
              </a:xfrm>
            </p:grpSpPr>
            <p:sp>
              <p:nvSpPr>
                <p:cNvPr id="36402" name="Line 7"/>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3" name="Line 8"/>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4" name="Line 9"/>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6318" name="Text Box 10"/>
              <p:cNvSpPr txBox="1">
                <a:spLocks noChangeArrowheads="1"/>
              </p:cNvSpPr>
              <p:nvPr/>
            </p:nvSpPr>
            <p:spPr bwMode="auto">
              <a:xfrm>
                <a:off x="2112" y="144"/>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GB" sz="2400" b="1">
                    <a:latin typeface="Times New Roman" pitchFamily="18" charset="0"/>
                  </a:rPr>
                  <a:t>IC</a:t>
                </a:r>
              </a:p>
            </p:txBody>
          </p:sp>
          <p:grpSp>
            <p:nvGrpSpPr>
              <p:cNvPr id="36319" name="Group 11"/>
              <p:cNvGrpSpPr>
                <a:grpSpLocks/>
              </p:cNvGrpSpPr>
              <p:nvPr/>
            </p:nvGrpSpPr>
            <p:grpSpPr bwMode="auto">
              <a:xfrm>
                <a:off x="2064" y="720"/>
                <a:ext cx="384" cy="576"/>
                <a:chOff x="1296" y="816"/>
                <a:chExt cx="432" cy="576"/>
              </a:xfrm>
            </p:grpSpPr>
            <p:sp>
              <p:nvSpPr>
                <p:cNvPr id="36399" name="Line 12"/>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0" name="Line 13"/>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1" name="Line 14"/>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320" name="Group 15"/>
              <p:cNvGrpSpPr>
                <a:grpSpLocks/>
              </p:cNvGrpSpPr>
              <p:nvPr/>
            </p:nvGrpSpPr>
            <p:grpSpPr bwMode="auto">
              <a:xfrm>
                <a:off x="1872" y="528"/>
                <a:ext cx="384" cy="1776"/>
                <a:chOff x="1872" y="528"/>
                <a:chExt cx="384" cy="1776"/>
              </a:xfrm>
            </p:grpSpPr>
            <p:grpSp>
              <p:nvGrpSpPr>
                <p:cNvPr id="36379" name="Group 16"/>
                <p:cNvGrpSpPr>
                  <a:grpSpLocks/>
                </p:cNvGrpSpPr>
                <p:nvPr/>
              </p:nvGrpSpPr>
              <p:grpSpPr bwMode="auto">
                <a:xfrm>
                  <a:off x="1872" y="1104"/>
                  <a:ext cx="144" cy="492"/>
                  <a:chOff x="816" y="1200"/>
                  <a:chExt cx="240" cy="528"/>
                </a:xfrm>
              </p:grpSpPr>
              <p:grpSp>
                <p:nvGrpSpPr>
                  <p:cNvPr id="36387" name="Group 17"/>
                  <p:cNvGrpSpPr>
                    <a:grpSpLocks/>
                  </p:cNvGrpSpPr>
                  <p:nvPr/>
                </p:nvGrpSpPr>
                <p:grpSpPr bwMode="auto">
                  <a:xfrm>
                    <a:off x="816" y="1200"/>
                    <a:ext cx="240" cy="288"/>
                    <a:chOff x="1152" y="2400"/>
                    <a:chExt cx="240" cy="288"/>
                  </a:xfrm>
                </p:grpSpPr>
                <p:sp>
                  <p:nvSpPr>
                    <p:cNvPr id="36394" name="Oval 18"/>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5" name="Oval 19"/>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6" name="Oval 20"/>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7" name="Oval 21"/>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8" name="Oval 22"/>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388" name="Group 23"/>
                  <p:cNvGrpSpPr>
                    <a:grpSpLocks/>
                  </p:cNvGrpSpPr>
                  <p:nvPr/>
                </p:nvGrpSpPr>
                <p:grpSpPr bwMode="auto">
                  <a:xfrm>
                    <a:off x="816" y="1440"/>
                    <a:ext cx="240" cy="288"/>
                    <a:chOff x="1152" y="2400"/>
                    <a:chExt cx="240" cy="288"/>
                  </a:xfrm>
                </p:grpSpPr>
                <p:sp>
                  <p:nvSpPr>
                    <p:cNvPr id="36389" name="Oval 2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0" name="Oval 2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1" name="Oval 2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2" name="Oval 2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3" name="Oval 2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380" name="Group 29"/>
                <p:cNvGrpSpPr>
                  <a:grpSpLocks/>
                </p:cNvGrpSpPr>
                <p:nvPr/>
              </p:nvGrpSpPr>
              <p:grpSpPr bwMode="auto">
                <a:xfrm>
                  <a:off x="1920" y="1596"/>
                  <a:ext cx="336" cy="708"/>
                  <a:chOff x="2352" y="1596"/>
                  <a:chExt cx="336" cy="804"/>
                </a:xfrm>
              </p:grpSpPr>
              <p:sp>
                <p:nvSpPr>
                  <p:cNvPr id="36385" name="Line 30"/>
                  <p:cNvSpPr>
                    <a:spLocks noChangeShapeType="1"/>
                  </p:cNvSpPr>
                  <p:nvPr/>
                </p:nvSpPr>
                <p:spPr bwMode="auto">
                  <a:xfrm>
                    <a:off x="2352" y="240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86" name="Line 31"/>
                  <p:cNvSpPr>
                    <a:spLocks noChangeShapeType="1"/>
                  </p:cNvSpPr>
                  <p:nvPr/>
                </p:nvSpPr>
                <p:spPr bwMode="auto">
                  <a:xfrm>
                    <a:off x="2352" y="1596"/>
                    <a:ext cx="0" cy="8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381" name="Group 32"/>
                <p:cNvGrpSpPr>
                  <a:grpSpLocks/>
                </p:cNvGrpSpPr>
                <p:nvPr/>
              </p:nvGrpSpPr>
              <p:grpSpPr bwMode="auto">
                <a:xfrm>
                  <a:off x="1920" y="528"/>
                  <a:ext cx="336" cy="576"/>
                  <a:chOff x="1152" y="624"/>
                  <a:chExt cx="336" cy="576"/>
                </a:xfrm>
              </p:grpSpPr>
              <p:sp>
                <p:nvSpPr>
                  <p:cNvPr id="36382" name="Line 33"/>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83" name="Line 34"/>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84" name="Line 35"/>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6321" name="Line 36"/>
              <p:cNvSpPr>
                <a:spLocks noChangeShapeType="1"/>
              </p:cNvSpPr>
              <p:nvPr/>
            </p:nvSpPr>
            <p:spPr bwMode="auto">
              <a:xfrm>
                <a:off x="1728" y="528"/>
                <a:ext cx="10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6322" name="Group 37"/>
              <p:cNvGrpSpPr>
                <a:grpSpLocks/>
              </p:cNvGrpSpPr>
              <p:nvPr/>
            </p:nvGrpSpPr>
            <p:grpSpPr bwMode="auto">
              <a:xfrm>
                <a:off x="2064" y="830"/>
                <a:ext cx="384" cy="768"/>
                <a:chOff x="2496" y="912"/>
                <a:chExt cx="384" cy="768"/>
              </a:xfrm>
            </p:grpSpPr>
            <p:grpSp>
              <p:nvGrpSpPr>
                <p:cNvPr id="36352" name="Group 38"/>
                <p:cNvGrpSpPr>
                  <a:grpSpLocks/>
                </p:cNvGrpSpPr>
                <p:nvPr/>
              </p:nvGrpSpPr>
              <p:grpSpPr bwMode="auto">
                <a:xfrm>
                  <a:off x="2688" y="1008"/>
                  <a:ext cx="192" cy="576"/>
                  <a:chOff x="1488" y="1152"/>
                  <a:chExt cx="192" cy="576"/>
                </a:xfrm>
              </p:grpSpPr>
              <p:grpSp>
                <p:nvGrpSpPr>
                  <p:cNvPr id="36367" name="Group 39"/>
                  <p:cNvGrpSpPr>
                    <a:grpSpLocks/>
                  </p:cNvGrpSpPr>
                  <p:nvPr/>
                </p:nvGrpSpPr>
                <p:grpSpPr bwMode="auto">
                  <a:xfrm>
                    <a:off x="1488" y="1296"/>
                    <a:ext cx="192" cy="144"/>
                    <a:chOff x="1392" y="3072"/>
                    <a:chExt cx="192" cy="144"/>
                  </a:xfrm>
                </p:grpSpPr>
                <p:sp>
                  <p:nvSpPr>
                    <p:cNvPr id="36377" name="Line 4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8" name="Oval 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68" name="Group 42"/>
                  <p:cNvGrpSpPr>
                    <a:grpSpLocks/>
                  </p:cNvGrpSpPr>
                  <p:nvPr/>
                </p:nvGrpSpPr>
                <p:grpSpPr bwMode="auto">
                  <a:xfrm>
                    <a:off x="1488" y="1152"/>
                    <a:ext cx="192" cy="144"/>
                    <a:chOff x="1392" y="3072"/>
                    <a:chExt cx="192" cy="144"/>
                  </a:xfrm>
                </p:grpSpPr>
                <p:sp>
                  <p:nvSpPr>
                    <p:cNvPr id="36375" name="Line 4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6" name="Oval 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69" name="Group 45"/>
                  <p:cNvGrpSpPr>
                    <a:grpSpLocks/>
                  </p:cNvGrpSpPr>
                  <p:nvPr/>
                </p:nvGrpSpPr>
                <p:grpSpPr bwMode="auto">
                  <a:xfrm flipV="1">
                    <a:off x="1488" y="1584"/>
                    <a:ext cx="192" cy="144"/>
                    <a:chOff x="1392" y="3072"/>
                    <a:chExt cx="192" cy="144"/>
                  </a:xfrm>
                </p:grpSpPr>
                <p:sp>
                  <p:nvSpPr>
                    <p:cNvPr id="36373" name="Line 4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4" name="Oval 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70" name="Group 48"/>
                  <p:cNvGrpSpPr>
                    <a:grpSpLocks/>
                  </p:cNvGrpSpPr>
                  <p:nvPr/>
                </p:nvGrpSpPr>
                <p:grpSpPr bwMode="auto">
                  <a:xfrm flipV="1">
                    <a:off x="1488" y="1488"/>
                    <a:ext cx="192" cy="144"/>
                    <a:chOff x="1392" y="3072"/>
                    <a:chExt cx="192" cy="144"/>
                  </a:xfrm>
                </p:grpSpPr>
                <p:sp>
                  <p:nvSpPr>
                    <p:cNvPr id="36371" name="Line 4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2" name="Oval 5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sp>
              <p:nvSpPr>
                <p:cNvPr id="36353" name="Rectangle 51"/>
                <p:cNvSpPr>
                  <a:spLocks noChangeArrowheads="1"/>
                </p:cNvSpPr>
                <p:nvPr/>
              </p:nvSpPr>
              <p:spPr bwMode="auto">
                <a:xfrm>
                  <a:off x="2640"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354" name="Group 52"/>
                <p:cNvGrpSpPr>
                  <a:grpSpLocks/>
                </p:cNvGrpSpPr>
                <p:nvPr/>
              </p:nvGrpSpPr>
              <p:grpSpPr bwMode="auto">
                <a:xfrm>
                  <a:off x="2496" y="1008"/>
                  <a:ext cx="192" cy="576"/>
                  <a:chOff x="1296" y="1152"/>
                  <a:chExt cx="192" cy="576"/>
                </a:xfrm>
              </p:grpSpPr>
              <p:grpSp>
                <p:nvGrpSpPr>
                  <p:cNvPr id="36355" name="Group 53"/>
                  <p:cNvGrpSpPr>
                    <a:grpSpLocks/>
                  </p:cNvGrpSpPr>
                  <p:nvPr/>
                </p:nvGrpSpPr>
                <p:grpSpPr bwMode="auto">
                  <a:xfrm flipH="1">
                    <a:off x="1296" y="1296"/>
                    <a:ext cx="192" cy="144"/>
                    <a:chOff x="1392" y="3072"/>
                    <a:chExt cx="192" cy="144"/>
                  </a:xfrm>
                </p:grpSpPr>
                <p:sp>
                  <p:nvSpPr>
                    <p:cNvPr id="36365" name="Line 5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6" name="Oval 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56" name="Group 56"/>
                  <p:cNvGrpSpPr>
                    <a:grpSpLocks/>
                  </p:cNvGrpSpPr>
                  <p:nvPr/>
                </p:nvGrpSpPr>
                <p:grpSpPr bwMode="auto">
                  <a:xfrm flipH="1">
                    <a:off x="1296" y="1152"/>
                    <a:ext cx="192" cy="144"/>
                    <a:chOff x="1392" y="3072"/>
                    <a:chExt cx="192" cy="144"/>
                  </a:xfrm>
                </p:grpSpPr>
                <p:sp>
                  <p:nvSpPr>
                    <p:cNvPr id="36363" name="Line 5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4" name="Oval 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57" name="Group 59"/>
                  <p:cNvGrpSpPr>
                    <a:grpSpLocks/>
                  </p:cNvGrpSpPr>
                  <p:nvPr/>
                </p:nvGrpSpPr>
                <p:grpSpPr bwMode="auto">
                  <a:xfrm flipH="1" flipV="1">
                    <a:off x="1296" y="1584"/>
                    <a:ext cx="192" cy="144"/>
                    <a:chOff x="1392" y="3072"/>
                    <a:chExt cx="192" cy="144"/>
                  </a:xfrm>
                </p:grpSpPr>
                <p:sp>
                  <p:nvSpPr>
                    <p:cNvPr id="36361" name="Line 6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2" name="Oval 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58" name="Group 62"/>
                  <p:cNvGrpSpPr>
                    <a:grpSpLocks/>
                  </p:cNvGrpSpPr>
                  <p:nvPr/>
                </p:nvGrpSpPr>
                <p:grpSpPr bwMode="auto">
                  <a:xfrm flipH="1" flipV="1">
                    <a:off x="1296" y="1488"/>
                    <a:ext cx="192" cy="144"/>
                    <a:chOff x="1392" y="3072"/>
                    <a:chExt cx="192" cy="144"/>
                  </a:xfrm>
                </p:grpSpPr>
                <p:sp>
                  <p:nvSpPr>
                    <p:cNvPr id="36359" name="Line 6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0" name="Oval 6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36323" name="Group 65"/>
              <p:cNvGrpSpPr>
                <a:grpSpLocks/>
              </p:cNvGrpSpPr>
              <p:nvPr/>
            </p:nvGrpSpPr>
            <p:grpSpPr bwMode="auto">
              <a:xfrm>
                <a:off x="2160" y="1776"/>
                <a:ext cx="144" cy="432"/>
                <a:chOff x="1392" y="2016"/>
                <a:chExt cx="144" cy="384"/>
              </a:xfrm>
            </p:grpSpPr>
            <p:grpSp>
              <p:nvGrpSpPr>
                <p:cNvPr id="36340" name="Group 66"/>
                <p:cNvGrpSpPr>
                  <a:grpSpLocks/>
                </p:cNvGrpSpPr>
                <p:nvPr/>
              </p:nvGrpSpPr>
              <p:grpSpPr bwMode="auto">
                <a:xfrm>
                  <a:off x="1392" y="2016"/>
                  <a:ext cx="144" cy="192"/>
                  <a:chOff x="1152" y="2400"/>
                  <a:chExt cx="240" cy="288"/>
                </a:xfrm>
              </p:grpSpPr>
              <p:sp>
                <p:nvSpPr>
                  <p:cNvPr id="36347" name="Oval 6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8" name="Oval 6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9" name="Oval 6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50" name="Oval 7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51" name="Oval 7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341" name="Group 72"/>
                <p:cNvGrpSpPr>
                  <a:grpSpLocks/>
                </p:cNvGrpSpPr>
                <p:nvPr/>
              </p:nvGrpSpPr>
              <p:grpSpPr bwMode="auto">
                <a:xfrm>
                  <a:off x="1392" y="2208"/>
                  <a:ext cx="144" cy="192"/>
                  <a:chOff x="1152" y="2400"/>
                  <a:chExt cx="240" cy="288"/>
                </a:xfrm>
              </p:grpSpPr>
              <p:sp>
                <p:nvSpPr>
                  <p:cNvPr id="36342" name="Oval 7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3" name="Oval 7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4" name="Oval 7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5" name="Oval 7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6" name="Oval 7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324" name="Line 78"/>
              <p:cNvSpPr>
                <a:spLocks noChangeShapeType="1"/>
              </p:cNvSpPr>
              <p:nvPr/>
            </p:nvSpPr>
            <p:spPr bwMode="auto">
              <a:xfrm>
                <a:off x="2544" y="720"/>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325" name="Line 79"/>
              <p:cNvSpPr>
                <a:spLocks noChangeShapeType="1"/>
              </p:cNvSpPr>
              <p:nvPr/>
            </p:nvSpPr>
            <p:spPr bwMode="auto">
              <a:xfrm flipV="1">
                <a:off x="2544" y="1344"/>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326" name="AutoShape 80"/>
              <p:cNvSpPr>
                <a:spLocks noChangeArrowheads="1"/>
              </p:cNvSpPr>
              <p:nvPr/>
            </p:nvSpPr>
            <p:spPr bwMode="auto">
              <a:xfrm>
                <a:off x="2160" y="2228"/>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nvGrpSpPr>
              <p:cNvPr id="36327" name="Group 81"/>
              <p:cNvGrpSpPr>
                <a:grpSpLocks/>
              </p:cNvGrpSpPr>
              <p:nvPr/>
            </p:nvGrpSpPr>
            <p:grpSpPr bwMode="auto">
              <a:xfrm>
                <a:off x="2160" y="2386"/>
                <a:ext cx="144" cy="432"/>
                <a:chOff x="1392" y="2016"/>
                <a:chExt cx="144" cy="384"/>
              </a:xfrm>
            </p:grpSpPr>
            <p:grpSp>
              <p:nvGrpSpPr>
                <p:cNvPr id="36328" name="Group 82"/>
                <p:cNvGrpSpPr>
                  <a:grpSpLocks/>
                </p:cNvGrpSpPr>
                <p:nvPr/>
              </p:nvGrpSpPr>
              <p:grpSpPr bwMode="auto">
                <a:xfrm>
                  <a:off x="1392" y="2016"/>
                  <a:ext cx="144" cy="192"/>
                  <a:chOff x="1152" y="2400"/>
                  <a:chExt cx="240" cy="288"/>
                </a:xfrm>
              </p:grpSpPr>
              <p:sp>
                <p:nvSpPr>
                  <p:cNvPr id="36335" name="Oval 8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6" name="Oval 8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7" name="Oval 8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8" name="Oval 8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9" name="Oval 8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329" name="Group 88"/>
                <p:cNvGrpSpPr>
                  <a:grpSpLocks/>
                </p:cNvGrpSpPr>
                <p:nvPr/>
              </p:nvGrpSpPr>
              <p:grpSpPr bwMode="auto">
                <a:xfrm>
                  <a:off x="1392" y="2208"/>
                  <a:ext cx="144" cy="192"/>
                  <a:chOff x="1152" y="2400"/>
                  <a:chExt cx="240" cy="288"/>
                </a:xfrm>
              </p:grpSpPr>
              <p:sp>
                <p:nvSpPr>
                  <p:cNvPr id="36330" name="Oval 8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1" name="Oval 9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2" name="Oval 9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3" name="Oval 9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4" name="Oval 9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grpSp>
      <p:sp>
        <p:nvSpPr>
          <p:cNvPr id="35843" name="Text Box 94"/>
          <p:cNvSpPr txBox="1">
            <a:spLocks noChangeArrowheads="1"/>
          </p:cNvSpPr>
          <p:nvPr/>
        </p:nvSpPr>
        <p:spPr bwMode="auto">
          <a:xfrm>
            <a:off x="5580063" y="981075"/>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000">
                <a:latin typeface="Times New Roman" pitchFamily="18" charset="0"/>
              </a:rPr>
              <a:t>F</a:t>
            </a:r>
          </a:p>
        </p:txBody>
      </p:sp>
      <p:sp>
        <p:nvSpPr>
          <p:cNvPr id="45151" name="Text Box 95"/>
          <p:cNvSpPr txBox="1">
            <a:spLocks noChangeArrowheads="1"/>
          </p:cNvSpPr>
          <p:nvPr/>
        </p:nvSpPr>
        <p:spPr bwMode="auto">
          <a:xfrm>
            <a:off x="8243888" y="3835400"/>
            <a:ext cx="792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&gt;L</a:t>
            </a:r>
            <a:r>
              <a:rPr lang="hu-HU" sz="2400" baseline="-25000">
                <a:latin typeface="Times New Roman" pitchFamily="18" charset="0"/>
              </a:rPr>
              <a:t>0</a:t>
            </a:r>
          </a:p>
        </p:txBody>
      </p:sp>
      <p:grpSp>
        <p:nvGrpSpPr>
          <p:cNvPr id="35845" name="Group 96"/>
          <p:cNvGrpSpPr>
            <a:grpSpLocks/>
          </p:cNvGrpSpPr>
          <p:nvPr/>
        </p:nvGrpSpPr>
        <p:grpSpPr bwMode="auto">
          <a:xfrm>
            <a:off x="6067425" y="1412875"/>
            <a:ext cx="2752725" cy="2232025"/>
            <a:chOff x="3822" y="890"/>
            <a:chExt cx="1734" cy="1406"/>
          </a:xfrm>
        </p:grpSpPr>
        <p:grpSp>
          <p:nvGrpSpPr>
            <p:cNvPr id="36310" name="Group 97"/>
            <p:cNvGrpSpPr>
              <a:grpSpLocks/>
            </p:cNvGrpSpPr>
            <p:nvPr/>
          </p:nvGrpSpPr>
          <p:grpSpPr bwMode="auto">
            <a:xfrm>
              <a:off x="3822" y="890"/>
              <a:ext cx="1734" cy="1270"/>
              <a:chOff x="2688" y="890"/>
              <a:chExt cx="1734" cy="1270"/>
            </a:xfrm>
          </p:grpSpPr>
          <p:sp>
            <p:nvSpPr>
              <p:cNvPr id="36312" name="Line 98"/>
              <p:cNvSpPr>
                <a:spLocks noChangeShapeType="1"/>
              </p:cNvSpPr>
              <p:nvPr/>
            </p:nvSpPr>
            <p:spPr bwMode="auto">
              <a:xfrm>
                <a:off x="2688" y="890"/>
                <a:ext cx="0" cy="127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6313" name="Line 99"/>
              <p:cNvSpPr>
                <a:spLocks noChangeShapeType="1"/>
              </p:cNvSpPr>
              <p:nvPr/>
            </p:nvSpPr>
            <p:spPr bwMode="auto">
              <a:xfrm>
                <a:off x="2688" y="2160"/>
                <a:ext cx="173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36311" name="Line 100"/>
            <p:cNvSpPr>
              <a:spLocks noChangeShapeType="1"/>
            </p:cNvSpPr>
            <p:nvPr/>
          </p:nvSpPr>
          <p:spPr bwMode="auto">
            <a:xfrm flipV="1">
              <a:off x="4694" y="2160"/>
              <a:ext cx="0" cy="136"/>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45157" name="Text Box 101"/>
          <p:cNvSpPr txBox="1">
            <a:spLocks noChangeArrowheads="1"/>
          </p:cNvSpPr>
          <p:nvPr/>
        </p:nvSpPr>
        <p:spPr bwMode="auto">
          <a:xfrm>
            <a:off x="7235825" y="3789363"/>
            <a:ext cx="50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L</a:t>
            </a:r>
            <a:r>
              <a:rPr lang="hu-HU" sz="2400" baseline="-25000">
                <a:latin typeface="Times New Roman" pitchFamily="18" charset="0"/>
              </a:rPr>
              <a:t>0</a:t>
            </a:r>
          </a:p>
        </p:txBody>
      </p:sp>
      <p:sp>
        <p:nvSpPr>
          <p:cNvPr id="45158" name="Text Box 102"/>
          <p:cNvSpPr txBox="1">
            <a:spLocks noChangeArrowheads="1"/>
          </p:cNvSpPr>
          <p:nvPr/>
        </p:nvSpPr>
        <p:spPr bwMode="auto">
          <a:xfrm>
            <a:off x="6299200" y="3835400"/>
            <a:ext cx="79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&lt;L</a:t>
            </a:r>
            <a:r>
              <a:rPr lang="hu-HU" sz="2400" baseline="-25000">
                <a:latin typeface="Times New Roman" pitchFamily="18" charset="0"/>
              </a:rPr>
              <a:t>0</a:t>
            </a:r>
          </a:p>
        </p:txBody>
      </p:sp>
      <p:sp>
        <p:nvSpPr>
          <p:cNvPr id="45159" name="Oval 103"/>
          <p:cNvSpPr>
            <a:spLocks noChangeArrowheads="1"/>
          </p:cNvSpPr>
          <p:nvPr/>
        </p:nvSpPr>
        <p:spPr bwMode="auto">
          <a:xfrm>
            <a:off x="7380288" y="2060575"/>
            <a:ext cx="144462" cy="142875"/>
          </a:xfrm>
          <a:prstGeom prst="ellipse">
            <a:avLst/>
          </a:prstGeom>
          <a:solidFill>
            <a:srgbClr val="FF3300"/>
          </a:solidFill>
          <a:ln w="9525">
            <a:solidFill>
              <a:schemeClr val="tx1"/>
            </a:solidFill>
            <a:round/>
            <a:headEnd/>
            <a:tailEnd/>
          </a:ln>
        </p:spPr>
        <p:txBody>
          <a:bodyPr wrap="none" anchor="ctr"/>
          <a:lstStyle/>
          <a:p>
            <a:endParaRPr lang="hu-HU"/>
          </a:p>
        </p:txBody>
      </p:sp>
      <p:sp>
        <p:nvSpPr>
          <p:cNvPr id="45160" name="Line 104"/>
          <p:cNvSpPr>
            <a:spLocks noChangeShapeType="1"/>
          </p:cNvSpPr>
          <p:nvPr/>
        </p:nvSpPr>
        <p:spPr bwMode="auto">
          <a:xfrm>
            <a:off x="1908175" y="45720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1" name="Group 105"/>
          <p:cNvGrpSpPr>
            <a:grpSpLocks/>
          </p:cNvGrpSpPr>
          <p:nvPr/>
        </p:nvGrpSpPr>
        <p:grpSpPr bwMode="auto">
          <a:xfrm>
            <a:off x="1908175" y="1371600"/>
            <a:ext cx="1600200" cy="3200400"/>
            <a:chOff x="4320" y="864"/>
            <a:chExt cx="1008" cy="2016"/>
          </a:xfrm>
        </p:grpSpPr>
        <p:grpSp>
          <p:nvGrpSpPr>
            <p:cNvPr id="36219" name="Group 106"/>
            <p:cNvGrpSpPr>
              <a:grpSpLocks/>
            </p:cNvGrpSpPr>
            <p:nvPr/>
          </p:nvGrpSpPr>
          <p:grpSpPr bwMode="auto">
            <a:xfrm>
              <a:off x="4320" y="864"/>
              <a:ext cx="1008" cy="1536"/>
              <a:chOff x="4320" y="864"/>
              <a:chExt cx="1008" cy="1536"/>
            </a:xfrm>
          </p:grpSpPr>
          <p:sp>
            <p:nvSpPr>
              <p:cNvPr id="36288" name="Line 107"/>
              <p:cNvSpPr>
                <a:spLocks noChangeShapeType="1"/>
              </p:cNvSpPr>
              <p:nvPr/>
            </p:nvSpPr>
            <p:spPr bwMode="auto">
              <a:xfrm>
                <a:off x="4320" y="864"/>
                <a:ext cx="10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6289" name="Group 108"/>
              <p:cNvGrpSpPr>
                <a:grpSpLocks/>
              </p:cNvGrpSpPr>
              <p:nvPr/>
            </p:nvGrpSpPr>
            <p:grpSpPr bwMode="auto">
              <a:xfrm>
                <a:off x="4464" y="864"/>
                <a:ext cx="418" cy="1536"/>
                <a:chOff x="3120" y="528"/>
                <a:chExt cx="418" cy="1824"/>
              </a:xfrm>
            </p:grpSpPr>
            <p:grpSp>
              <p:nvGrpSpPr>
                <p:cNvPr id="36290" name="Group 109"/>
                <p:cNvGrpSpPr>
                  <a:grpSpLocks/>
                </p:cNvGrpSpPr>
                <p:nvPr/>
              </p:nvGrpSpPr>
              <p:grpSpPr bwMode="auto">
                <a:xfrm>
                  <a:off x="3120" y="1104"/>
                  <a:ext cx="144" cy="655"/>
                  <a:chOff x="816" y="1200"/>
                  <a:chExt cx="240" cy="528"/>
                </a:xfrm>
              </p:grpSpPr>
              <p:grpSp>
                <p:nvGrpSpPr>
                  <p:cNvPr id="36298" name="Group 110"/>
                  <p:cNvGrpSpPr>
                    <a:grpSpLocks/>
                  </p:cNvGrpSpPr>
                  <p:nvPr/>
                </p:nvGrpSpPr>
                <p:grpSpPr bwMode="auto">
                  <a:xfrm>
                    <a:off x="816" y="1200"/>
                    <a:ext cx="240" cy="288"/>
                    <a:chOff x="1152" y="2400"/>
                    <a:chExt cx="240" cy="288"/>
                  </a:xfrm>
                </p:grpSpPr>
                <p:sp>
                  <p:nvSpPr>
                    <p:cNvPr id="36305" name="Oval 111"/>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6" name="Oval 112"/>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7" name="Oval 113"/>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8" name="Oval 114"/>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9" name="Oval 115"/>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99" name="Group 116"/>
                  <p:cNvGrpSpPr>
                    <a:grpSpLocks/>
                  </p:cNvGrpSpPr>
                  <p:nvPr/>
                </p:nvGrpSpPr>
                <p:grpSpPr bwMode="auto">
                  <a:xfrm>
                    <a:off x="816" y="1440"/>
                    <a:ext cx="240" cy="288"/>
                    <a:chOff x="1152" y="2400"/>
                    <a:chExt cx="240" cy="288"/>
                  </a:xfrm>
                </p:grpSpPr>
                <p:sp>
                  <p:nvSpPr>
                    <p:cNvPr id="36300" name="Oval 11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1" name="Oval 11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2" name="Oval 11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3" name="Oval 12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4" name="Oval 12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291" name="Group 122"/>
                <p:cNvGrpSpPr>
                  <a:grpSpLocks/>
                </p:cNvGrpSpPr>
                <p:nvPr/>
              </p:nvGrpSpPr>
              <p:grpSpPr bwMode="auto">
                <a:xfrm>
                  <a:off x="3168" y="528"/>
                  <a:ext cx="336" cy="576"/>
                  <a:chOff x="1152" y="624"/>
                  <a:chExt cx="336" cy="576"/>
                </a:xfrm>
              </p:grpSpPr>
              <p:sp>
                <p:nvSpPr>
                  <p:cNvPr id="36295" name="Line 123"/>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96" name="Line 124"/>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97" name="Line 125"/>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92" name="Group 126"/>
                <p:cNvGrpSpPr>
                  <a:grpSpLocks/>
                </p:cNvGrpSpPr>
                <p:nvPr/>
              </p:nvGrpSpPr>
              <p:grpSpPr bwMode="auto">
                <a:xfrm>
                  <a:off x="3202" y="1728"/>
                  <a:ext cx="336" cy="624"/>
                  <a:chOff x="2352" y="1596"/>
                  <a:chExt cx="336" cy="804"/>
                </a:xfrm>
              </p:grpSpPr>
              <p:sp>
                <p:nvSpPr>
                  <p:cNvPr id="36293" name="Line 127"/>
                  <p:cNvSpPr>
                    <a:spLocks noChangeShapeType="1"/>
                  </p:cNvSpPr>
                  <p:nvPr/>
                </p:nvSpPr>
                <p:spPr bwMode="auto">
                  <a:xfrm>
                    <a:off x="2352" y="240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94" name="Line 128"/>
                  <p:cNvSpPr>
                    <a:spLocks noChangeShapeType="1"/>
                  </p:cNvSpPr>
                  <p:nvPr/>
                </p:nvSpPr>
                <p:spPr bwMode="auto">
                  <a:xfrm>
                    <a:off x="2352" y="1596"/>
                    <a:ext cx="0" cy="8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36220" name="Group 129"/>
            <p:cNvGrpSpPr>
              <a:grpSpLocks/>
            </p:cNvGrpSpPr>
            <p:nvPr/>
          </p:nvGrpSpPr>
          <p:grpSpPr bwMode="auto">
            <a:xfrm>
              <a:off x="4656" y="1056"/>
              <a:ext cx="624" cy="1824"/>
              <a:chOff x="4656" y="1056"/>
              <a:chExt cx="624" cy="1824"/>
            </a:xfrm>
          </p:grpSpPr>
          <p:grpSp>
            <p:nvGrpSpPr>
              <p:cNvPr id="36221" name="Group 130"/>
              <p:cNvGrpSpPr>
                <a:grpSpLocks/>
              </p:cNvGrpSpPr>
              <p:nvPr/>
            </p:nvGrpSpPr>
            <p:grpSpPr bwMode="auto">
              <a:xfrm>
                <a:off x="4656" y="1056"/>
                <a:ext cx="384" cy="576"/>
                <a:chOff x="1296" y="816"/>
                <a:chExt cx="432" cy="576"/>
              </a:xfrm>
            </p:grpSpPr>
            <p:sp>
              <p:nvSpPr>
                <p:cNvPr id="36285" name="Line 131"/>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6" name="Line 132"/>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7" name="Line 133"/>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22" name="Group 134"/>
              <p:cNvGrpSpPr>
                <a:grpSpLocks/>
              </p:cNvGrpSpPr>
              <p:nvPr/>
            </p:nvGrpSpPr>
            <p:grpSpPr bwMode="auto">
              <a:xfrm flipV="1">
                <a:off x="4688" y="1344"/>
                <a:ext cx="384" cy="576"/>
                <a:chOff x="1296" y="576"/>
                <a:chExt cx="432" cy="576"/>
              </a:xfrm>
            </p:grpSpPr>
            <p:sp>
              <p:nvSpPr>
                <p:cNvPr id="36282" name="Line 135"/>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3" name="Line 136"/>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4" name="Line 137"/>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23" name="Group 138"/>
              <p:cNvGrpSpPr>
                <a:grpSpLocks/>
              </p:cNvGrpSpPr>
              <p:nvPr/>
            </p:nvGrpSpPr>
            <p:grpSpPr bwMode="auto">
              <a:xfrm>
                <a:off x="4786" y="1920"/>
                <a:ext cx="158" cy="390"/>
                <a:chOff x="1392" y="2016"/>
                <a:chExt cx="144" cy="384"/>
              </a:xfrm>
            </p:grpSpPr>
            <p:grpSp>
              <p:nvGrpSpPr>
                <p:cNvPr id="36270" name="Group 139"/>
                <p:cNvGrpSpPr>
                  <a:grpSpLocks/>
                </p:cNvGrpSpPr>
                <p:nvPr/>
              </p:nvGrpSpPr>
              <p:grpSpPr bwMode="auto">
                <a:xfrm>
                  <a:off x="1392" y="2016"/>
                  <a:ext cx="144" cy="192"/>
                  <a:chOff x="1152" y="2400"/>
                  <a:chExt cx="240" cy="288"/>
                </a:xfrm>
              </p:grpSpPr>
              <p:sp>
                <p:nvSpPr>
                  <p:cNvPr id="36277" name="Oval 14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8" name="Oval 14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9" name="Oval 14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80" name="Oval 14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81" name="Oval 14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71" name="Group 145"/>
                <p:cNvGrpSpPr>
                  <a:grpSpLocks/>
                </p:cNvGrpSpPr>
                <p:nvPr/>
              </p:nvGrpSpPr>
              <p:grpSpPr bwMode="auto">
                <a:xfrm>
                  <a:off x="1392" y="2208"/>
                  <a:ext cx="144" cy="192"/>
                  <a:chOff x="1152" y="2400"/>
                  <a:chExt cx="240" cy="288"/>
                </a:xfrm>
              </p:grpSpPr>
              <p:sp>
                <p:nvSpPr>
                  <p:cNvPr id="36272" name="Oval 146"/>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3" name="Oval 147"/>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4" name="Oval 148"/>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5" name="Oval 149"/>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6" name="Oval 150"/>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224" name="Group 151"/>
              <p:cNvGrpSpPr>
                <a:grpSpLocks/>
              </p:cNvGrpSpPr>
              <p:nvPr/>
            </p:nvGrpSpPr>
            <p:grpSpPr bwMode="auto">
              <a:xfrm>
                <a:off x="4664" y="1104"/>
                <a:ext cx="384" cy="768"/>
                <a:chOff x="2496" y="912"/>
                <a:chExt cx="384" cy="768"/>
              </a:xfrm>
            </p:grpSpPr>
            <p:grpSp>
              <p:nvGrpSpPr>
                <p:cNvPr id="36243" name="Group 152"/>
                <p:cNvGrpSpPr>
                  <a:grpSpLocks/>
                </p:cNvGrpSpPr>
                <p:nvPr/>
              </p:nvGrpSpPr>
              <p:grpSpPr bwMode="auto">
                <a:xfrm>
                  <a:off x="2688" y="1008"/>
                  <a:ext cx="192" cy="576"/>
                  <a:chOff x="1488" y="1152"/>
                  <a:chExt cx="192" cy="576"/>
                </a:xfrm>
              </p:grpSpPr>
              <p:grpSp>
                <p:nvGrpSpPr>
                  <p:cNvPr id="36258" name="Group 153"/>
                  <p:cNvGrpSpPr>
                    <a:grpSpLocks/>
                  </p:cNvGrpSpPr>
                  <p:nvPr/>
                </p:nvGrpSpPr>
                <p:grpSpPr bwMode="auto">
                  <a:xfrm>
                    <a:off x="1488" y="1296"/>
                    <a:ext cx="192" cy="144"/>
                    <a:chOff x="1392" y="3072"/>
                    <a:chExt cx="192" cy="144"/>
                  </a:xfrm>
                </p:grpSpPr>
                <p:sp>
                  <p:nvSpPr>
                    <p:cNvPr id="36268" name="Line 15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9" name="Oval 1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59" name="Group 156"/>
                  <p:cNvGrpSpPr>
                    <a:grpSpLocks/>
                  </p:cNvGrpSpPr>
                  <p:nvPr/>
                </p:nvGrpSpPr>
                <p:grpSpPr bwMode="auto">
                  <a:xfrm>
                    <a:off x="1488" y="1152"/>
                    <a:ext cx="192" cy="144"/>
                    <a:chOff x="1392" y="3072"/>
                    <a:chExt cx="192" cy="144"/>
                  </a:xfrm>
                </p:grpSpPr>
                <p:sp>
                  <p:nvSpPr>
                    <p:cNvPr id="36266" name="Line 15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7" name="Oval 1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60" name="Group 159"/>
                  <p:cNvGrpSpPr>
                    <a:grpSpLocks/>
                  </p:cNvGrpSpPr>
                  <p:nvPr/>
                </p:nvGrpSpPr>
                <p:grpSpPr bwMode="auto">
                  <a:xfrm flipV="1">
                    <a:off x="1488" y="1584"/>
                    <a:ext cx="192" cy="144"/>
                    <a:chOff x="1392" y="3072"/>
                    <a:chExt cx="192" cy="144"/>
                  </a:xfrm>
                </p:grpSpPr>
                <p:sp>
                  <p:nvSpPr>
                    <p:cNvPr id="36264" name="Line 16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5" name="Oval 1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61" name="Group 162"/>
                  <p:cNvGrpSpPr>
                    <a:grpSpLocks/>
                  </p:cNvGrpSpPr>
                  <p:nvPr/>
                </p:nvGrpSpPr>
                <p:grpSpPr bwMode="auto">
                  <a:xfrm flipV="1">
                    <a:off x="1488" y="1488"/>
                    <a:ext cx="192" cy="144"/>
                    <a:chOff x="1392" y="3072"/>
                    <a:chExt cx="192" cy="144"/>
                  </a:xfrm>
                </p:grpSpPr>
                <p:sp>
                  <p:nvSpPr>
                    <p:cNvPr id="36262" name="Line 16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3" name="Oval 16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sp>
              <p:nvSpPr>
                <p:cNvPr id="36244" name="Rectangle 165"/>
                <p:cNvSpPr>
                  <a:spLocks noChangeArrowheads="1"/>
                </p:cNvSpPr>
                <p:nvPr/>
              </p:nvSpPr>
              <p:spPr bwMode="auto">
                <a:xfrm>
                  <a:off x="2640"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245" name="Group 166"/>
                <p:cNvGrpSpPr>
                  <a:grpSpLocks/>
                </p:cNvGrpSpPr>
                <p:nvPr/>
              </p:nvGrpSpPr>
              <p:grpSpPr bwMode="auto">
                <a:xfrm>
                  <a:off x="2496" y="1008"/>
                  <a:ext cx="192" cy="576"/>
                  <a:chOff x="1296" y="1152"/>
                  <a:chExt cx="192" cy="576"/>
                </a:xfrm>
              </p:grpSpPr>
              <p:grpSp>
                <p:nvGrpSpPr>
                  <p:cNvPr id="36246" name="Group 167"/>
                  <p:cNvGrpSpPr>
                    <a:grpSpLocks/>
                  </p:cNvGrpSpPr>
                  <p:nvPr/>
                </p:nvGrpSpPr>
                <p:grpSpPr bwMode="auto">
                  <a:xfrm flipH="1">
                    <a:off x="1296" y="1296"/>
                    <a:ext cx="192" cy="144"/>
                    <a:chOff x="1392" y="3072"/>
                    <a:chExt cx="192" cy="144"/>
                  </a:xfrm>
                </p:grpSpPr>
                <p:sp>
                  <p:nvSpPr>
                    <p:cNvPr id="36256" name="Line 168"/>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7" name="Oval 169"/>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47" name="Group 170"/>
                  <p:cNvGrpSpPr>
                    <a:grpSpLocks/>
                  </p:cNvGrpSpPr>
                  <p:nvPr/>
                </p:nvGrpSpPr>
                <p:grpSpPr bwMode="auto">
                  <a:xfrm flipH="1">
                    <a:off x="1296" y="1152"/>
                    <a:ext cx="192" cy="144"/>
                    <a:chOff x="1392" y="3072"/>
                    <a:chExt cx="192" cy="144"/>
                  </a:xfrm>
                </p:grpSpPr>
                <p:sp>
                  <p:nvSpPr>
                    <p:cNvPr id="36254" name="Line 171"/>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5" name="Oval 17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48" name="Group 173"/>
                  <p:cNvGrpSpPr>
                    <a:grpSpLocks/>
                  </p:cNvGrpSpPr>
                  <p:nvPr/>
                </p:nvGrpSpPr>
                <p:grpSpPr bwMode="auto">
                  <a:xfrm flipH="1" flipV="1">
                    <a:off x="1296" y="1584"/>
                    <a:ext cx="192" cy="144"/>
                    <a:chOff x="1392" y="3072"/>
                    <a:chExt cx="192" cy="144"/>
                  </a:xfrm>
                </p:grpSpPr>
                <p:sp>
                  <p:nvSpPr>
                    <p:cNvPr id="36252" name="Line 17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3" name="Oval 17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49" name="Group 176"/>
                  <p:cNvGrpSpPr>
                    <a:grpSpLocks/>
                  </p:cNvGrpSpPr>
                  <p:nvPr/>
                </p:nvGrpSpPr>
                <p:grpSpPr bwMode="auto">
                  <a:xfrm flipH="1" flipV="1">
                    <a:off x="1296" y="1488"/>
                    <a:ext cx="192" cy="144"/>
                    <a:chOff x="1392" y="3072"/>
                    <a:chExt cx="192" cy="144"/>
                  </a:xfrm>
                </p:grpSpPr>
                <p:sp>
                  <p:nvSpPr>
                    <p:cNvPr id="36250" name="Line 17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1" name="Oval 17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sp>
            <p:nvSpPr>
              <p:cNvPr id="36225" name="AutoShape 179"/>
              <p:cNvSpPr>
                <a:spLocks noChangeArrowheads="1"/>
              </p:cNvSpPr>
              <p:nvPr/>
            </p:nvSpPr>
            <p:spPr bwMode="auto">
              <a:xfrm>
                <a:off x="4786" y="2320"/>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nvGrpSpPr>
              <p:cNvPr id="36226" name="Group 180"/>
              <p:cNvGrpSpPr>
                <a:grpSpLocks/>
              </p:cNvGrpSpPr>
              <p:nvPr/>
            </p:nvGrpSpPr>
            <p:grpSpPr bwMode="auto">
              <a:xfrm>
                <a:off x="4786" y="2448"/>
                <a:ext cx="158" cy="432"/>
                <a:chOff x="1392" y="2016"/>
                <a:chExt cx="144" cy="384"/>
              </a:xfrm>
            </p:grpSpPr>
            <p:grpSp>
              <p:nvGrpSpPr>
                <p:cNvPr id="36231" name="Group 181"/>
                <p:cNvGrpSpPr>
                  <a:grpSpLocks/>
                </p:cNvGrpSpPr>
                <p:nvPr/>
              </p:nvGrpSpPr>
              <p:grpSpPr bwMode="auto">
                <a:xfrm>
                  <a:off x="1392" y="2016"/>
                  <a:ext cx="144" cy="192"/>
                  <a:chOff x="1152" y="2400"/>
                  <a:chExt cx="240" cy="288"/>
                </a:xfrm>
              </p:grpSpPr>
              <p:sp>
                <p:nvSpPr>
                  <p:cNvPr id="36238" name="Oval 182"/>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9" name="Oval 183"/>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40" name="Oval 184"/>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41" name="Oval 185"/>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42" name="Oval 186"/>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32" name="Group 187"/>
                <p:cNvGrpSpPr>
                  <a:grpSpLocks/>
                </p:cNvGrpSpPr>
                <p:nvPr/>
              </p:nvGrpSpPr>
              <p:grpSpPr bwMode="auto">
                <a:xfrm>
                  <a:off x="1392" y="2208"/>
                  <a:ext cx="144" cy="192"/>
                  <a:chOff x="1152" y="2400"/>
                  <a:chExt cx="240" cy="288"/>
                </a:xfrm>
              </p:grpSpPr>
              <p:sp>
                <p:nvSpPr>
                  <p:cNvPr id="36233" name="Oval 188"/>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4" name="Oval 189"/>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5" name="Oval 190"/>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6" name="Oval 191"/>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7" name="Oval 192"/>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227" name="Line 193"/>
              <p:cNvSpPr>
                <a:spLocks noChangeShapeType="1"/>
              </p:cNvSpPr>
              <p:nvPr/>
            </p:nvSpPr>
            <p:spPr bwMode="auto">
              <a:xfrm flipV="1">
                <a:off x="5088" y="2112"/>
                <a:ext cx="0"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228" name="Line 194"/>
              <p:cNvSpPr>
                <a:spLocks noChangeShapeType="1"/>
              </p:cNvSpPr>
              <p:nvPr/>
            </p:nvSpPr>
            <p:spPr bwMode="auto">
              <a:xfrm>
                <a:off x="5088" y="2352"/>
                <a:ext cx="0" cy="1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229" name="Line 195"/>
              <p:cNvSpPr>
                <a:spLocks noChangeShapeType="1"/>
              </p:cNvSpPr>
              <p:nvPr/>
            </p:nvSpPr>
            <p:spPr bwMode="auto">
              <a:xfrm>
                <a:off x="5280" y="1200"/>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230" name="Line 196"/>
              <p:cNvSpPr>
                <a:spLocks noChangeShapeType="1"/>
              </p:cNvSpPr>
              <p:nvPr/>
            </p:nvSpPr>
            <p:spPr bwMode="auto">
              <a:xfrm flipV="1">
                <a:off x="5280" y="1584"/>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sp>
        <p:nvSpPr>
          <p:cNvPr id="45253" name="Oval 197"/>
          <p:cNvSpPr>
            <a:spLocks noChangeArrowheads="1"/>
          </p:cNvSpPr>
          <p:nvPr/>
        </p:nvSpPr>
        <p:spPr bwMode="auto">
          <a:xfrm>
            <a:off x="6659563" y="2493963"/>
            <a:ext cx="144462" cy="142875"/>
          </a:xfrm>
          <a:prstGeom prst="ellipse">
            <a:avLst/>
          </a:prstGeom>
          <a:solidFill>
            <a:srgbClr val="FF3300"/>
          </a:solidFill>
          <a:ln w="9525">
            <a:solidFill>
              <a:schemeClr val="tx1"/>
            </a:solidFill>
            <a:round/>
            <a:headEnd/>
            <a:tailEnd/>
          </a:ln>
        </p:spPr>
        <p:txBody>
          <a:bodyPr wrap="none" anchor="ctr"/>
          <a:lstStyle/>
          <a:p>
            <a:endParaRPr lang="hu-HU"/>
          </a:p>
        </p:txBody>
      </p:sp>
      <p:grpSp>
        <p:nvGrpSpPr>
          <p:cNvPr id="38370" name="Group 198"/>
          <p:cNvGrpSpPr>
            <a:grpSpLocks/>
          </p:cNvGrpSpPr>
          <p:nvPr/>
        </p:nvGrpSpPr>
        <p:grpSpPr bwMode="auto">
          <a:xfrm>
            <a:off x="2771775" y="1371600"/>
            <a:ext cx="3124200" cy="4343400"/>
            <a:chOff x="1746" y="864"/>
            <a:chExt cx="1968" cy="2736"/>
          </a:xfrm>
        </p:grpSpPr>
        <p:sp>
          <p:nvSpPr>
            <p:cNvPr id="36124" name="Line 199"/>
            <p:cNvSpPr>
              <a:spLocks noChangeShapeType="1"/>
            </p:cNvSpPr>
            <p:nvPr/>
          </p:nvSpPr>
          <p:spPr bwMode="auto">
            <a:xfrm>
              <a:off x="1746" y="3600"/>
              <a:ext cx="19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6125" name="Group 200"/>
            <p:cNvGrpSpPr>
              <a:grpSpLocks/>
            </p:cNvGrpSpPr>
            <p:nvPr/>
          </p:nvGrpSpPr>
          <p:grpSpPr bwMode="auto">
            <a:xfrm>
              <a:off x="2274" y="864"/>
              <a:ext cx="1008" cy="2736"/>
              <a:chOff x="2976" y="864"/>
              <a:chExt cx="1008" cy="2736"/>
            </a:xfrm>
          </p:grpSpPr>
          <p:grpSp>
            <p:nvGrpSpPr>
              <p:cNvPr id="36126" name="Group 201"/>
              <p:cNvGrpSpPr>
                <a:grpSpLocks/>
              </p:cNvGrpSpPr>
              <p:nvPr/>
            </p:nvGrpSpPr>
            <p:grpSpPr bwMode="auto">
              <a:xfrm>
                <a:off x="2976" y="864"/>
                <a:ext cx="1008" cy="2208"/>
                <a:chOff x="2976" y="864"/>
                <a:chExt cx="1008" cy="2208"/>
              </a:xfrm>
            </p:grpSpPr>
            <p:sp>
              <p:nvSpPr>
                <p:cNvPr id="36195" name="Line 202"/>
                <p:cNvSpPr>
                  <a:spLocks noChangeShapeType="1"/>
                </p:cNvSpPr>
                <p:nvPr/>
              </p:nvSpPr>
              <p:spPr bwMode="auto">
                <a:xfrm>
                  <a:off x="2976" y="864"/>
                  <a:ext cx="10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6" name="Line 203"/>
                <p:cNvSpPr>
                  <a:spLocks noChangeShapeType="1"/>
                </p:cNvSpPr>
                <p:nvPr/>
              </p:nvSpPr>
              <p:spPr bwMode="auto">
                <a:xfrm flipV="1">
                  <a:off x="3024" y="1488"/>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197" name="Line 204"/>
                <p:cNvSpPr>
                  <a:spLocks noChangeShapeType="1"/>
                </p:cNvSpPr>
                <p:nvPr/>
              </p:nvSpPr>
              <p:spPr bwMode="auto">
                <a:xfrm>
                  <a:off x="3024" y="1776"/>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6198" name="Group 205"/>
                <p:cNvGrpSpPr>
                  <a:grpSpLocks/>
                </p:cNvGrpSpPr>
                <p:nvPr/>
              </p:nvGrpSpPr>
              <p:grpSpPr bwMode="auto">
                <a:xfrm>
                  <a:off x="3120" y="864"/>
                  <a:ext cx="418" cy="2208"/>
                  <a:chOff x="3120" y="528"/>
                  <a:chExt cx="418" cy="1824"/>
                </a:xfrm>
              </p:grpSpPr>
              <p:grpSp>
                <p:nvGrpSpPr>
                  <p:cNvPr id="36199" name="Group 206"/>
                  <p:cNvGrpSpPr>
                    <a:grpSpLocks/>
                  </p:cNvGrpSpPr>
                  <p:nvPr/>
                </p:nvGrpSpPr>
                <p:grpSpPr bwMode="auto">
                  <a:xfrm>
                    <a:off x="3120" y="1104"/>
                    <a:ext cx="144" cy="655"/>
                    <a:chOff x="816" y="1200"/>
                    <a:chExt cx="240" cy="528"/>
                  </a:xfrm>
                </p:grpSpPr>
                <p:grpSp>
                  <p:nvGrpSpPr>
                    <p:cNvPr id="36207" name="Group 207"/>
                    <p:cNvGrpSpPr>
                      <a:grpSpLocks/>
                    </p:cNvGrpSpPr>
                    <p:nvPr/>
                  </p:nvGrpSpPr>
                  <p:grpSpPr bwMode="auto">
                    <a:xfrm>
                      <a:off x="816" y="1200"/>
                      <a:ext cx="240" cy="288"/>
                      <a:chOff x="1152" y="2400"/>
                      <a:chExt cx="240" cy="288"/>
                    </a:xfrm>
                  </p:grpSpPr>
                  <p:sp>
                    <p:nvSpPr>
                      <p:cNvPr id="36214" name="Oval 208"/>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5" name="Oval 209"/>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6" name="Oval 210"/>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7" name="Oval 211"/>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8" name="Oval 212"/>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08" name="Group 213"/>
                    <p:cNvGrpSpPr>
                      <a:grpSpLocks/>
                    </p:cNvGrpSpPr>
                    <p:nvPr/>
                  </p:nvGrpSpPr>
                  <p:grpSpPr bwMode="auto">
                    <a:xfrm>
                      <a:off x="816" y="1440"/>
                      <a:ext cx="240" cy="288"/>
                      <a:chOff x="1152" y="2400"/>
                      <a:chExt cx="240" cy="288"/>
                    </a:xfrm>
                  </p:grpSpPr>
                  <p:sp>
                    <p:nvSpPr>
                      <p:cNvPr id="36209" name="Oval 21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0" name="Oval 21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1" name="Oval 21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2" name="Oval 21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3" name="Oval 21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200" name="Group 219"/>
                  <p:cNvGrpSpPr>
                    <a:grpSpLocks/>
                  </p:cNvGrpSpPr>
                  <p:nvPr/>
                </p:nvGrpSpPr>
                <p:grpSpPr bwMode="auto">
                  <a:xfrm>
                    <a:off x="3168" y="528"/>
                    <a:ext cx="336" cy="576"/>
                    <a:chOff x="1152" y="624"/>
                    <a:chExt cx="336" cy="576"/>
                  </a:xfrm>
                </p:grpSpPr>
                <p:sp>
                  <p:nvSpPr>
                    <p:cNvPr id="36204" name="Line 220"/>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05" name="Line 221"/>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06" name="Line 222"/>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01" name="Group 223"/>
                  <p:cNvGrpSpPr>
                    <a:grpSpLocks/>
                  </p:cNvGrpSpPr>
                  <p:nvPr/>
                </p:nvGrpSpPr>
                <p:grpSpPr bwMode="auto">
                  <a:xfrm>
                    <a:off x="3202" y="1728"/>
                    <a:ext cx="336" cy="624"/>
                    <a:chOff x="2352" y="1596"/>
                    <a:chExt cx="336" cy="804"/>
                  </a:xfrm>
                </p:grpSpPr>
                <p:sp>
                  <p:nvSpPr>
                    <p:cNvPr id="36202" name="Line 224"/>
                    <p:cNvSpPr>
                      <a:spLocks noChangeShapeType="1"/>
                    </p:cNvSpPr>
                    <p:nvPr/>
                  </p:nvSpPr>
                  <p:spPr bwMode="auto">
                    <a:xfrm>
                      <a:off x="2352" y="240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03" name="Line 225"/>
                    <p:cNvSpPr>
                      <a:spLocks noChangeShapeType="1"/>
                    </p:cNvSpPr>
                    <p:nvPr/>
                  </p:nvSpPr>
                  <p:spPr bwMode="auto">
                    <a:xfrm>
                      <a:off x="2352" y="1596"/>
                      <a:ext cx="0" cy="8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36127" name="Group 226"/>
              <p:cNvGrpSpPr>
                <a:grpSpLocks/>
              </p:cNvGrpSpPr>
              <p:nvPr/>
            </p:nvGrpSpPr>
            <p:grpSpPr bwMode="auto">
              <a:xfrm>
                <a:off x="3312" y="1056"/>
                <a:ext cx="624" cy="2544"/>
                <a:chOff x="3312" y="1056"/>
                <a:chExt cx="624" cy="2544"/>
              </a:xfrm>
            </p:grpSpPr>
            <p:grpSp>
              <p:nvGrpSpPr>
                <p:cNvPr id="36128" name="Group 227"/>
                <p:cNvGrpSpPr>
                  <a:grpSpLocks/>
                </p:cNvGrpSpPr>
                <p:nvPr/>
              </p:nvGrpSpPr>
              <p:grpSpPr bwMode="auto">
                <a:xfrm>
                  <a:off x="3312" y="1056"/>
                  <a:ext cx="384" cy="576"/>
                  <a:chOff x="1296" y="816"/>
                  <a:chExt cx="432" cy="576"/>
                </a:xfrm>
              </p:grpSpPr>
              <p:sp>
                <p:nvSpPr>
                  <p:cNvPr id="36192" name="Line 228"/>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3" name="Line 229"/>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4" name="Line 230"/>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129" name="Group 231"/>
                <p:cNvGrpSpPr>
                  <a:grpSpLocks/>
                </p:cNvGrpSpPr>
                <p:nvPr/>
              </p:nvGrpSpPr>
              <p:grpSpPr bwMode="auto">
                <a:xfrm flipV="1">
                  <a:off x="3312" y="2064"/>
                  <a:ext cx="384" cy="576"/>
                  <a:chOff x="1296" y="576"/>
                  <a:chExt cx="432" cy="576"/>
                </a:xfrm>
              </p:grpSpPr>
              <p:sp>
                <p:nvSpPr>
                  <p:cNvPr id="36189" name="Line 232"/>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0" name="Line 233"/>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1" name="Line 234"/>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130" name="Group 235"/>
                <p:cNvGrpSpPr>
                  <a:grpSpLocks/>
                </p:cNvGrpSpPr>
                <p:nvPr/>
              </p:nvGrpSpPr>
              <p:grpSpPr bwMode="auto">
                <a:xfrm>
                  <a:off x="3442" y="2640"/>
                  <a:ext cx="158" cy="390"/>
                  <a:chOff x="1392" y="2016"/>
                  <a:chExt cx="144" cy="384"/>
                </a:xfrm>
              </p:grpSpPr>
              <p:grpSp>
                <p:nvGrpSpPr>
                  <p:cNvPr id="36177" name="Group 236"/>
                  <p:cNvGrpSpPr>
                    <a:grpSpLocks/>
                  </p:cNvGrpSpPr>
                  <p:nvPr/>
                </p:nvGrpSpPr>
                <p:grpSpPr bwMode="auto">
                  <a:xfrm>
                    <a:off x="1392" y="2016"/>
                    <a:ext cx="144" cy="192"/>
                    <a:chOff x="1152" y="2400"/>
                    <a:chExt cx="240" cy="288"/>
                  </a:xfrm>
                </p:grpSpPr>
                <p:sp>
                  <p:nvSpPr>
                    <p:cNvPr id="36184" name="Oval 23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5" name="Oval 23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6" name="Oval 23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7" name="Oval 24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8" name="Oval 24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178" name="Group 242"/>
                  <p:cNvGrpSpPr>
                    <a:grpSpLocks/>
                  </p:cNvGrpSpPr>
                  <p:nvPr/>
                </p:nvGrpSpPr>
                <p:grpSpPr bwMode="auto">
                  <a:xfrm>
                    <a:off x="1392" y="2208"/>
                    <a:ext cx="144" cy="192"/>
                    <a:chOff x="1152" y="2400"/>
                    <a:chExt cx="240" cy="288"/>
                  </a:xfrm>
                </p:grpSpPr>
                <p:sp>
                  <p:nvSpPr>
                    <p:cNvPr id="36179" name="Oval 24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0" name="Oval 24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1" name="Oval 24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2" name="Oval 24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3" name="Oval 24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131" name="Group 248"/>
                <p:cNvGrpSpPr>
                  <a:grpSpLocks/>
                </p:cNvGrpSpPr>
                <p:nvPr/>
              </p:nvGrpSpPr>
              <p:grpSpPr bwMode="auto">
                <a:xfrm>
                  <a:off x="3312" y="1448"/>
                  <a:ext cx="384" cy="768"/>
                  <a:chOff x="2496" y="912"/>
                  <a:chExt cx="384" cy="768"/>
                </a:xfrm>
              </p:grpSpPr>
              <p:grpSp>
                <p:nvGrpSpPr>
                  <p:cNvPr id="36150" name="Group 249"/>
                  <p:cNvGrpSpPr>
                    <a:grpSpLocks/>
                  </p:cNvGrpSpPr>
                  <p:nvPr/>
                </p:nvGrpSpPr>
                <p:grpSpPr bwMode="auto">
                  <a:xfrm>
                    <a:off x="2688" y="1008"/>
                    <a:ext cx="192" cy="576"/>
                    <a:chOff x="1488" y="1152"/>
                    <a:chExt cx="192" cy="576"/>
                  </a:xfrm>
                </p:grpSpPr>
                <p:grpSp>
                  <p:nvGrpSpPr>
                    <p:cNvPr id="36165" name="Group 250"/>
                    <p:cNvGrpSpPr>
                      <a:grpSpLocks/>
                    </p:cNvGrpSpPr>
                    <p:nvPr/>
                  </p:nvGrpSpPr>
                  <p:grpSpPr bwMode="auto">
                    <a:xfrm>
                      <a:off x="1488" y="1296"/>
                      <a:ext cx="192" cy="144"/>
                      <a:chOff x="1392" y="3072"/>
                      <a:chExt cx="192" cy="144"/>
                    </a:xfrm>
                  </p:grpSpPr>
                  <p:sp>
                    <p:nvSpPr>
                      <p:cNvPr id="36175" name="Line 251"/>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6" name="Oval 25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66" name="Group 253"/>
                    <p:cNvGrpSpPr>
                      <a:grpSpLocks/>
                    </p:cNvGrpSpPr>
                    <p:nvPr/>
                  </p:nvGrpSpPr>
                  <p:grpSpPr bwMode="auto">
                    <a:xfrm>
                      <a:off x="1488" y="1152"/>
                      <a:ext cx="192" cy="144"/>
                      <a:chOff x="1392" y="3072"/>
                      <a:chExt cx="192" cy="144"/>
                    </a:xfrm>
                  </p:grpSpPr>
                  <p:sp>
                    <p:nvSpPr>
                      <p:cNvPr id="36173" name="Line 25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4" name="Oval 2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67" name="Group 256"/>
                    <p:cNvGrpSpPr>
                      <a:grpSpLocks/>
                    </p:cNvGrpSpPr>
                    <p:nvPr/>
                  </p:nvGrpSpPr>
                  <p:grpSpPr bwMode="auto">
                    <a:xfrm flipV="1">
                      <a:off x="1488" y="1584"/>
                      <a:ext cx="192" cy="144"/>
                      <a:chOff x="1392" y="3072"/>
                      <a:chExt cx="192" cy="144"/>
                    </a:xfrm>
                  </p:grpSpPr>
                  <p:sp>
                    <p:nvSpPr>
                      <p:cNvPr id="36171" name="Line 25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2" name="Oval 2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68" name="Group 259"/>
                    <p:cNvGrpSpPr>
                      <a:grpSpLocks/>
                    </p:cNvGrpSpPr>
                    <p:nvPr/>
                  </p:nvGrpSpPr>
                  <p:grpSpPr bwMode="auto">
                    <a:xfrm flipV="1">
                      <a:off x="1488" y="1488"/>
                      <a:ext cx="192" cy="144"/>
                      <a:chOff x="1392" y="3072"/>
                      <a:chExt cx="192" cy="144"/>
                    </a:xfrm>
                  </p:grpSpPr>
                  <p:sp>
                    <p:nvSpPr>
                      <p:cNvPr id="36169" name="Line 26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0" name="Oval 2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sp>
                <p:nvSpPr>
                  <p:cNvPr id="36151" name="Rectangle 262"/>
                  <p:cNvSpPr>
                    <a:spLocks noChangeArrowheads="1"/>
                  </p:cNvSpPr>
                  <p:nvPr/>
                </p:nvSpPr>
                <p:spPr bwMode="auto">
                  <a:xfrm>
                    <a:off x="2640"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152" name="Group 263"/>
                  <p:cNvGrpSpPr>
                    <a:grpSpLocks/>
                  </p:cNvGrpSpPr>
                  <p:nvPr/>
                </p:nvGrpSpPr>
                <p:grpSpPr bwMode="auto">
                  <a:xfrm>
                    <a:off x="2496" y="1008"/>
                    <a:ext cx="192" cy="576"/>
                    <a:chOff x="1296" y="1152"/>
                    <a:chExt cx="192" cy="576"/>
                  </a:xfrm>
                </p:grpSpPr>
                <p:grpSp>
                  <p:nvGrpSpPr>
                    <p:cNvPr id="36153" name="Group 264"/>
                    <p:cNvGrpSpPr>
                      <a:grpSpLocks/>
                    </p:cNvGrpSpPr>
                    <p:nvPr/>
                  </p:nvGrpSpPr>
                  <p:grpSpPr bwMode="auto">
                    <a:xfrm flipH="1">
                      <a:off x="1296" y="1296"/>
                      <a:ext cx="192" cy="144"/>
                      <a:chOff x="1392" y="3072"/>
                      <a:chExt cx="192" cy="144"/>
                    </a:xfrm>
                  </p:grpSpPr>
                  <p:sp>
                    <p:nvSpPr>
                      <p:cNvPr id="36163" name="Line 265"/>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64" name="Oval 266"/>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54" name="Group 267"/>
                    <p:cNvGrpSpPr>
                      <a:grpSpLocks/>
                    </p:cNvGrpSpPr>
                    <p:nvPr/>
                  </p:nvGrpSpPr>
                  <p:grpSpPr bwMode="auto">
                    <a:xfrm flipH="1">
                      <a:off x="1296" y="1152"/>
                      <a:ext cx="192" cy="144"/>
                      <a:chOff x="1392" y="3072"/>
                      <a:chExt cx="192" cy="144"/>
                    </a:xfrm>
                  </p:grpSpPr>
                  <p:sp>
                    <p:nvSpPr>
                      <p:cNvPr id="36161" name="Line 268"/>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62" name="Oval 269"/>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55" name="Group 270"/>
                    <p:cNvGrpSpPr>
                      <a:grpSpLocks/>
                    </p:cNvGrpSpPr>
                    <p:nvPr/>
                  </p:nvGrpSpPr>
                  <p:grpSpPr bwMode="auto">
                    <a:xfrm flipH="1" flipV="1">
                      <a:off x="1296" y="1584"/>
                      <a:ext cx="192" cy="144"/>
                      <a:chOff x="1392" y="3072"/>
                      <a:chExt cx="192" cy="144"/>
                    </a:xfrm>
                  </p:grpSpPr>
                  <p:sp>
                    <p:nvSpPr>
                      <p:cNvPr id="36159" name="Line 271"/>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60" name="Oval 27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56" name="Group 273"/>
                    <p:cNvGrpSpPr>
                      <a:grpSpLocks/>
                    </p:cNvGrpSpPr>
                    <p:nvPr/>
                  </p:nvGrpSpPr>
                  <p:grpSpPr bwMode="auto">
                    <a:xfrm flipH="1" flipV="1">
                      <a:off x="1296" y="1488"/>
                      <a:ext cx="192" cy="144"/>
                      <a:chOff x="1392" y="3072"/>
                      <a:chExt cx="192" cy="144"/>
                    </a:xfrm>
                  </p:grpSpPr>
                  <p:sp>
                    <p:nvSpPr>
                      <p:cNvPr id="36157" name="Line 27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58" name="Oval 27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sp>
              <p:nvSpPr>
                <p:cNvPr id="36132" name="AutoShape 276"/>
                <p:cNvSpPr>
                  <a:spLocks noChangeArrowheads="1"/>
                </p:cNvSpPr>
                <p:nvPr/>
              </p:nvSpPr>
              <p:spPr bwMode="auto">
                <a:xfrm>
                  <a:off x="3442" y="3040"/>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nvGrpSpPr>
                <p:cNvPr id="36133" name="Group 277"/>
                <p:cNvGrpSpPr>
                  <a:grpSpLocks/>
                </p:cNvGrpSpPr>
                <p:nvPr/>
              </p:nvGrpSpPr>
              <p:grpSpPr bwMode="auto">
                <a:xfrm>
                  <a:off x="3442" y="3168"/>
                  <a:ext cx="158" cy="432"/>
                  <a:chOff x="1392" y="2016"/>
                  <a:chExt cx="144" cy="384"/>
                </a:xfrm>
              </p:grpSpPr>
              <p:grpSp>
                <p:nvGrpSpPr>
                  <p:cNvPr id="36138" name="Group 278"/>
                  <p:cNvGrpSpPr>
                    <a:grpSpLocks/>
                  </p:cNvGrpSpPr>
                  <p:nvPr/>
                </p:nvGrpSpPr>
                <p:grpSpPr bwMode="auto">
                  <a:xfrm>
                    <a:off x="1392" y="2016"/>
                    <a:ext cx="144" cy="192"/>
                    <a:chOff x="1152" y="2400"/>
                    <a:chExt cx="240" cy="288"/>
                  </a:xfrm>
                </p:grpSpPr>
                <p:sp>
                  <p:nvSpPr>
                    <p:cNvPr id="36145" name="Oval 27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6" name="Oval 28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7" name="Oval 28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8" name="Oval 28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9" name="Oval 28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139" name="Group 284"/>
                  <p:cNvGrpSpPr>
                    <a:grpSpLocks/>
                  </p:cNvGrpSpPr>
                  <p:nvPr/>
                </p:nvGrpSpPr>
                <p:grpSpPr bwMode="auto">
                  <a:xfrm>
                    <a:off x="1392" y="2208"/>
                    <a:ext cx="144" cy="192"/>
                    <a:chOff x="1152" y="2400"/>
                    <a:chExt cx="240" cy="288"/>
                  </a:xfrm>
                </p:grpSpPr>
                <p:sp>
                  <p:nvSpPr>
                    <p:cNvPr id="36140" name="Oval 285"/>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1" name="Oval 286"/>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2" name="Oval 287"/>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3" name="Oval 288"/>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4" name="Oval 289"/>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134" name="Line 290"/>
                <p:cNvSpPr>
                  <a:spLocks noChangeShapeType="1"/>
                </p:cNvSpPr>
                <p:nvPr/>
              </p:nvSpPr>
              <p:spPr bwMode="auto">
                <a:xfrm>
                  <a:off x="3936" y="1344"/>
                  <a:ext cx="0"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135" name="Line 291"/>
                <p:cNvSpPr>
                  <a:spLocks noChangeShapeType="1"/>
                </p:cNvSpPr>
                <p:nvPr/>
              </p:nvSpPr>
              <p:spPr bwMode="auto">
                <a:xfrm flipV="1">
                  <a:off x="3936" y="1824"/>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136" name="Line 292"/>
                <p:cNvSpPr>
                  <a:spLocks noChangeShapeType="1"/>
                </p:cNvSpPr>
                <p:nvPr/>
              </p:nvSpPr>
              <p:spPr bwMode="auto">
                <a:xfrm flipV="1">
                  <a:off x="3744" y="273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137" name="Line 293"/>
                <p:cNvSpPr>
                  <a:spLocks noChangeShapeType="1"/>
                </p:cNvSpPr>
                <p:nvPr/>
              </p:nvSpPr>
              <p:spPr bwMode="auto">
                <a:xfrm>
                  <a:off x="3744" y="3120"/>
                  <a:ext cx="0"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45350" name="Oval 294"/>
          <p:cNvSpPr>
            <a:spLocks noChangeArrowheads="1"/>
          </p:cNvSpPr>
          <p:nvPr/>
        </p:nvSpPr>
        <p:spPr bwMode="auto">
          <a:xfrm>
            <a:off x="7956550" y="2709863"/>
            <a:ext cx="144463" cy="142875"/>
          </a:xfrm>
          <a:prstGeom prst="ellipse">
            <a:avLst/>
          </a:prstGeom>
          <a:solidFill>
            <a:srgbClr val="FF3300"/>
          </a:solidFill>
          <a:ln w="9525">
            <a:solidFill>
              <a:schemeClr val="tx1"/>
            </a:solidFill>
            <a:round/>
            <a:headEnd/>
            <a:tailEnd/>
          </a:ln>
        </p:spPr>
        <p:txBody>
          <a:bodyPr wrap="none" anchor="ctr"/>
          <a:lstStyle/>
          <a:p>
            <a:endParaRPr lang="hu-HU"/>
          </a:p>
        </p:txBody>
      </p:sp>
      <p:sp>
        <p:nvSpPr>
          <p:cNvPr id="45351" name="Oval 295"/>
          <p:cNvSpPr>
            <a:spLocks noChangeArrowheads="1"/>
          </p:cNvSpPr>
          <p:nvPr/>
        </p:nvSpPr>
        <p:spPr bwMode="auto">
          <a:xfrm>
            <a:off x="7308850" y="3284538"/>
            <a:ext cx="142875" cy="144462"/>
          </a:xfrm>
          <a:prstGeom prst="ellipse">
            <a:avLst/>
          </a:prstGeom>
          <a:solidFill>
            <a:srgbClr val="00FF99"/>
          </a:solidFill>
          <a:ln w="9525">
            <a:solidFill>
              <a:schemeClr val="tx1"/>
            </a:solidFill>
            <a:round/>
            <a:headEnd/>
            <a:tailEnd/>
          </a:ln>
        </p:spPr>
        <p:txBody>
          <a:bodyPr wrap="none" anchor="ctr"/>
          <a:lstStyle/>
          <a:p>
            <a:pPr algn="ctr"/>
            <a:endParaRPr lang="hu-HU" sz="2400">
              <a:latin typeface="Times New Roman" pitchFamily="18" charset="0"/>
            </a:endParaRPr>
          </a:p>
        </p:txBody>
      </p:sp>
      <p:sp>
        <p:nvSpPr>
          <p:cNvPr id="45352" name="Oval 296"/>
          <p:cNvSpPr>
            <a:spLocks noChangeArrowheads="1"/>
          </p:cNvSpPr>
          <p:nvPr/>
        </p:nvSpPr>
        <p:spPr bwMode="auto">
          <a:xfrm>
            <a:off x="7991475" y="2492375"/>
            <a:ext cx="142875" cy="144463"/>
          </a:xfrm>
          <a:prstGeom prst="ellipse">
            <a:avLst/>
          </a:prstGeom>
          <a:solidFill>
            <a:srgbClr val="00FF99"/>
          </a:solidFill>
          <a:ln w="9525">
            <a:solidFill>
              <a:schemeClr val="tx1"/>
            </a:solidFill>
            <a:round/>
            <a:headEnd/>
            <a:tailEnd/>
          </a:ln>
        </p:spPr>
        <p:txBody>
          <a:bodyPr wrap="none" anchor="ctr"/>
          <a:lstStyle/>
          <a:p>
            <a:pPr algn="ctr"/>
            <a:endParaRPr lang="hu-HU" sz="2400">
              <a:latin typeface="Times New Roman" pitchFamily="18" charset="0"/>
            </a:endParaRPr>
          </a:p>
        </p:txBody>
      </p:sp>
      <p:sp>
        <p:nvSpPr>
          <p:cNvPr id="45353" name="Oval 297"/>
          <p:cNvSpPr>
            <a:spLocks noChangeArrowheads="1"/>
          </p:cNvSpPr>
          <p:nvPr/>
        </p:nvSpPr>
        <p:spPr bwMode="auto">
          <a:xfrm>
            <a:off x="8243888" y="1773238"/>
            <a:ext cx="142875" cy="144462"/>
          </a:xfrm>
          <a:prstGeom prst="ellipse">
            <a:avLst/>
          </a:prstGeom>
          <a:solidFill>
            <a:srgbClr val="00FF99"/>
          </a:solidFill>
          <a:ln w="9525">
            <a:solidFill>
              <a:schemeClr val="tx1"/>
            </a:solidFill>
            <a:round/>
            <a:headEnd/>
            <a:tailEnd/>
          </a:ln>
        </p:spPr>
        <p:txBody>
          <a:bodyPr wrap="none" anchor="ctr"/>
          <a:lstStyle/>
          <a:p>
            <a:pPr algn="ctr"/>
            <a:endParaRPr lang="hu-HU" sz="2400">
              <a:latin typeface="Times New Roman" pitchFamily="18" charset="0"/>
            </a:endParaRPr>
          </a:p>
        </p:txBody>
      </p:sp>
      <p:sp>
        <p:nvSpPr>
          <p:cNvPr id="45354" name="Freeform 298"/>
          <p:cNvSpPr>
            <a:spLocks/>
          </p:cNvSpPr>
          <p:nvPr/>
        </p:nvSpPr>
        <p:spPr bwMode="auto">
          <a:xfrm>
            <a:off x="6732588" y="2085975"/>
            <a:ext cx="1584325" cy="1343025"/>
          </a:xfrm>
          <a:custGeom>
            <a:avLst/>
            <a:gdLst>
              <a:gd name="T0" fmla="*/ 0 w 907"/>
              <a:gd name="T1" fmla="*/ 2147483647 h 846"/>
              <a:gd name="T2" fmla="*/ 2147483647 w 907"/>
              <a:gd name="T3" fmla="*/ 2147483647 h 846"/>
              <a:gd name="T4" fmla="*/ 2147483647 w 907"/>
              <a:gd name="T5" fmla="*/ 2147483647 h 846"/>
              <a:gd name="T6" fmla="*/ 2147483647 w 907"/>
              <a:gd name="T7" fmla="*/ 2147483647 h 846"/>
              <a:gd name="T8" fmla="*/ 2147483647 w 907"/>
              <a:gd name="T9" fmla="*/ 2147483647 h 846"/>
              <a:gd name="T10" fmla="*/ 2147483647 w 907"/>
              <a:gd name="T11" fmla="*/ 2147483647 h 846"/>
              <a:gd name="T12" fmla="*/ 2147483647 w 907"/>
              <a:gd name="T13" fmla="*/ 2147483647 h 846"/>
              <a:gd name="T14" fmla="*/ 2147483647 w 907"/>
              <a:gd name="T15" fmla="*/ 2147483647 h 846"/>
              <a:gd name="T16" fmla="*/ 2147483647 w 907"/>
              <a:gd name="T17" fmla="*/ 2147483647 h 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7"/>
              <a:gd name="T28" fmla="*/ 0 h 846"/>
              <a:gd name="T29" fmla="*/ 907 w 907"/>
              <a:gd name="T30" fmla="*/ 846 h 8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7" h="846">
                <a:moveTo>
                  <a:pt x="0" y="302"/>
                </a:moveTo>
                <a:cubicBezTo>
                  <a:pt x="23" y="256"/>
                  <a:pt x="46" y="211"/>
                  <a:pt x="91" y="166"/>
                </a:cubicBezTo>
                <a:cubicBezTo>
                  <a:pt x="136" y="121"/>
                  <a:pt x="212" y="53"/>
                  <a:pt x="272" y="30"/>
                </a:cubicBezTo>
                <a:cubicBezTo>
                  <a:pt x="332" y="7"/>
                  <a:pt x="401" y="0"/>
                  <a:pt x="454" y="30"/>
                </a:cubicBezTo>
                <a:cubicBezTo>
                  <a:pt x="507" y="60"/>
                  <a:pt x="552" y="151"/>
                  <a:pt x="590" y="211"/>
                </a:cubicBezTo>
                <a:cubicBezTo>
                  <a:pt x="628" y="271"/>
                  <a:pt x="658" y="347"/>
                  <a:pt x="681" y="392"/>
                </a:cubicBezTo>
                <a:cubicBezTo>
                  <a:pt x="704" y="437"/>
                  <a:pt x="703" y="438"/>
                  <a:pt x="726" y="483"/>
                </a:cubicBezTo>
                <a:cubicBezTo>
                  <a:pt x="749" y="528"/>
                  <a:pt x="787" y="605"/>
                  <a:pt x="817" y="665"/>
                </a:cubicBezTo>
                <a:cubicBezTo>
                  <a:pt x="847" y="725"/>
                  <a:pt x="892" y="816"/>
                  <a:pt x="907" y="846"/>
                </a:cubicBezTo>
              </a:path>
            </a:pathLst>
          </a:cu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5355" name="Freeform 299"/>
          <p:cNvSpPr>
            <a:spLocks/>
          </p:cNvSpPr>
          <p:nvPr/>
        </p:nvSpPr>
        <p:spPr bwMode="auto">
          <a:xfrm>
            <a:off x="7380288" y="1844675"/>
            <a:ext cx="936625" cy="1536700"/>
          </a:xfrm>
          <a:custGeom>
            <a:avLst/>
            <a:gdLst>
              <a:gd name="T0" fmla="*/ 0 w 590"/>
              <a:gd name="T1" fmla="*/ 2147483647 h 968"/>
              <a:gd name="T2" fmla="*/ 2147483647 w 590"/>
              <a:gd name="T3" fmla="*/ 2147483647 h 968"/>
              <a:gd name="T4" fmla="*/ 2147483647 w 590"/>
              <a:gd name="T5" fmla="*/ 2147483647 h 968"/>
              <a:gd name="T6" fmla="*/ 2147483647 w 590"/>
              <a:gd name="T7" fmla="*/ 2147483647 h 968"/>
              <a:gd name="T8" fmla="*/ 2147483647 w 590"/>
              <a:gd name="T9" fmla="*/ 0 h 968"/>
              <a:gd name="T10" fmla="*/ 0 60000 65536"/>
              <a:gd name="T11" fmla="*/ 0 60000 65536"/>
              <a:gd name="T12" fmla="*/ 0 60000 65536"/>
              <a:gd name="T13" fmla="*/ 0 60000 65536"/>
              <a:gd name="T14" fmla="*/ 0 60000 65536"/>
              <a:gd name="T15" fmla="*/ 0 w 590"/>
              <a:gd name="T16" fmla="*/ 0 h 968"/>
              <a:gd name="T17" fmla="*/ 590 w 590"/>
              <a:gd name="T18" fmla="*/ 968 h 968"/>
            </a:gdLst>
            <a:ahLst/>
            <a:cxnLst>
              <a:cxn ang="T10">
                <a:pos x="T0" y="T1"/>
              </a:cxn>
              <a:cxn ang="T11">
                <a:pos x="T2" y="T3"/>
              </a:cxn>
              <a:cxn ang="T12">
                <a:pos x="T4" y="T5"/>
              </a:cxn>
              <a:cxn ang="T13">
                <a:pos x="T6" y="T7"/>
              </a:cxn>
              <a:cxn ang="T14">
                <a:pos x="T8" y="T9"/>
              </a:cxn>
            </a:cxnLst>
            <a:rect l="T15" t="T16" r="T17" b="T18"/>
            <a:pathLst>
              <a:path w="590" h="968">
                <a:moveTo>
                  <a:pt x="0" y="953"/>
                </a:moveTo>
                <a:cubicBezTo>
                  <a:pt x="26" y="960"/>
                  <a:pt x="53" y="968"/>
                  <a:pt x="91" y="953"/>
                </a:cubicBezTo>
                <a:cubicBezTo>
                  <a:pt x="129" y="938"/>
                  <a:pt x="182" y="915"/>
                  <a:pt x="227" y="862"/>
                </a:cubicBezTo>
                <a:cubicBezTo>
                  <a:pt x="272" y="809"/>
                  <a:pt x="302" y="779"/>
                  <a:pt x="363" y="635"/>
                </a:cubicBezTo>
                <a:cubicBezTo>
                  <a:pt x="424" y="491"/>
                  <a:pt x="552" y="106"/>
                  <a:pt x="590" y="0"/>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5356" name="Freeform 300"/>
          <p:cNvSpPr>
            <a:spLocks/>
          </p:cNvSpPr>
          <p:nvPr/>
        </p:nvSpPr>
        <p:spPr bwMode="auto">
          <a:xfrm>
            <a:off x="6732588" y="1844675"/>
            <a:ext cx="1584325" cy="720725"/>
          </a:xfrm>
          <a:custGeom>
            <a:avLst/>
            <a:gdLst>
              <a:gd name="T0" fmla="*/ 0 w 998"/>
              <a:gd name="T1" fmla="*/ 2147483647 h 454"/>
              <a:gd name="T2" fmla="*/ 2147483647 w 998"/>
              <a:gd name="T3" fmla="*/ 2147483647 h 454"/>
              <a:gd name="T4" fmla="*/ 2147483647 w 998"/>
              <a:gd name="T5" fmla="*/ 2147483647 h 454"/>
              <a:gd name="T6" fmla="*/ 2147483647 w 998"/>
              <a:gd name="T7" fmla="*/ 2147483647 h 454"/>
              <a:gd name="T8" fmla="*/ 2147483647 w 998"/>
              <a:gd name="T9" fmla="*/ 2147483647 h 454"/>
              <a:gd name="T10" fmla="*/ 2147483647 w 998"/>
              <a:gd name="T11" fmla="*/ 2147483647 h 454"/>
              <a:gd name="T12" fmla="*/ 2147483647 w 998"/>
              <a:gd name="T13" fmla="*/ 2147483647 h 454"/>
              <a:gd name="T14" fmla="*/ 2147483647 w 998"/>
              <a:gd name="T15" fmla="*/ 2147483647 h 454"/>
              <a:gd name="T16" fmla="*/ 2147483647 w 998"/>
              <a:gd name="T17" fmla="*/ 2147483647 h 454"/>
              <a:gd name="T18" fmla="*/ 2147483647 w 998"/>
              <a:gd name="T19" fmla="*/ 0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454"/>
              <a:gd name="T32" fmla="*/ 998 w 99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454">
                <a:moveTo>
                  <a:pt x="0" y="454"/>
                </a:moveTo>
                <a:cubicBezTo>
                  <a:pt x="11" y="423"/>
                  <a:pt x="22" y="393"/>
                  <a:pt x="45" y="363"/>
                </a:cubicBezTo>
                <a:cubicBezTo>
                  <a:pt x="68" y="333"/>
                  <a:pt x="91" y="302"/>
                  <a:pt x="136" y="272"/>
                </a:cubicBezTo>
                <a:cubicBezTo>
                  <a:pt x="181" y="242"/>
                  <a:pt x="264" y="197"/>
                  <a:pt x="317" y="182"/>
                </a:cubicBezTo>
                <a:cubicBezTo>
                  <a:pt x="370" y="167"/>
                  <a:pt x="408" y="175"/>
                  <a:pt x="453" y="182"/>
                </a:cubicBezTo>
                <a:cubicBezTo>
                  <a:pt x="498" y="189"/>
                  <a:pt x="551" y="220"/>
                  <a:pt x="589" y="227"/>
                </a:cubicBezTo>
                <a:cubicBezTo>
                  <a:pt x="627" y="234"/>
                  <a:pt x="650" y="234"/>
                  <a:pt x="680" y="227"/>
                </a:cubicBezTo>
                <a:cubicBezTo>
                  <a:pt x="710" y="220"/>
                  <a:pt x="741" y="197"/>
                  <a:pt x="771" y="182"/>
                </a:cubicBezTo>
                <a:cubicBezTo>
                  <a:pt x="801" y="167"/>
                  <a:pt x="824" y="166"/>
                  <a:pt x="862" y="136"/>
                </a:cubicBezTo>
                <a:cubicBezTo>
                  <a:pt x="900" y="106"/>
                  <a:pt x="975" y="23"/>
                  <a:pt x="998" y="0"/>
                </a:cubicBezTo>
              </a:path>
            </a:pathLst>
          </a:custGeom>
          <a:noFill/>
          <a:ln w="28575" cap="rnd">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5357" name="Rectangle 301"/>
          <p:cNvSpPr>
            <a:spLocks noChangeArrowheads="1"/>
          </p:cNvSpPr>
          <p:nvPr/>
        </p:nvSpPr>
        <p:spPr bwMode="auto">
          <a:xfrm>
            <a:off x="323850" y="908050"/>
            <a:ext cx="5472113" cy="4897438"/>
          </a:xfrm>
          <a:prstGeom prst="rect">
            <a:avLst/>
          </a:prstGeom>
          <a:solidFill>
            <a:schemeClr val="accent1"/>
          </a:solidFill>
          <a:ln w="9525">
            <a:solidFill>
              <a:schemeClr val="tx1"/>
            </a:solidFill>
            <a:miter lim="800000"/>
            <a:headEnd/>
            <a:tailEnd/>
          </a:ln>
        </p:spPr>
        <p:txBody>
          <a:bodyPr wrap="none" anchor="ctr"/>
          <a:lstStyle/>
          <a:p>
            <a:endParaRPr lang="hu-HU"/>
          </a:p>
        </p:txBody>
      </p:sp>
      <p:grpSp>
        <p:nvGrpSpPr>
          <p:cNvPr id="38460" name="Group 302"/>
          <p:cNvGrpSpPr>
            <a:grpSpLocks/>
          </p:cNvGrpSpPr>
          <p:nvPr/>
        </p:nvGrpSpPr>
        <p:grpSpPr bwMode="auto">
          <a:xfrm>
            <a:off x="706438" y="908050"/>
            <a:ext cx="914400" cy="3613150"/>
            <a:chOff x="1398" y="709"/>
            <a:chExt cx="576" cy="2276"/>
          </a:xfrm>
        </p:grpSpPr>
        <p:grpSp>
          <p:nvGrpSpPr>
            <p:cNvPr id="36038" name="Group 303"/>
            <p:cNvGrpSpPr>
              <a:grpSpLocks/>
            </p:cNvGrpSpPr>
            <p:nvPr/>
          </p:nvGrpSpPr>
          <p:grpSpPr bwMode="auto">
            <a:xfrm>
              <a:off x="1398" y="709"/>
              <a:ext cx="576" cy="1824"/>
              <a:chOff x="1398" y="709"/>
              <a:chExt cx="576" cy="1824"/>
            </a:xfrm>
          </p:grpSpPr>
          <p:grpSp>
            <p:nvGrpSpPr>
              <p:cNvPr id="36067" name="Group 304"/>
              <p:cNvGrpSpPr>
                <a:grpSpLocks/>
              </p:cNvGrpSpPr>
              <p:nvPr/>
            </p:nvGrpSpPr>
            <p:grpSpPr bwMode="auto">
              <a:xfrm>
                <a:off x="1590" y="901"/>
                <a:ext cx="384" cy="576"/>
                <a:chOff x="1296" y="816"/>
                <a:chExt cx="432" cy="576"/>
              </a:xfrm>
            </p:grpSpPr>
            <p:sp>
              <p:nvSpPr>
                <p:cNvPr id="36121" name="Line 305"/>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22" name="Line 306"/>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23" name="Line 307"/>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68" name="Group 308"/>
              <p:cNvGrpSpPr>
                <a:grpSpLocks/>
              </p:cNvGrpSpPr>
              <p:nvPr/>
            </p:nvGrpSpPr>
            <p:grpSpPr bwMode="auto">
              <a:xfrm flipV="1">
                <a:off x="1590" y="1573"/>
                <a:ext cx="384" cy="576"/>
                <a:chOff x="1296" y="576"/>
                <a:chExt cx="432" cy="576"/>
              </a:xfrm>
            </p:grpSpPr>
            <p:sp>
              <p:nvSpPr>
                <p:cNvPr id="36118" name="Line 309"/>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19" name="Line 310"/>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20" name="Line 311"/>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69" name="Group 312"/>
              <p:cNvGrpSpPr>
                <a:grpSpLocks/>
              </p:cNvGrpSpPr>
              <p:nvPr/>
            </p:nvGrpSpPr>
            <p:grpSpPr bwMode="auto">
              <a:xfrm>
                <a:off x="1398" y="709"/>
                <a:ext cx="384" cy="1824"/>
                <a:chOff x="480" y="528"/>
                <a:chExt cx="384" cy="1824"/>
              </a:xfrm>
            </p:grpSpPr>
            <p:grpSp>
              <p:nvGrpSpPr>
                <p:cNvPr id="36098" name="Group 313"/>
                <p:cNvGrpSpPr>
                  <a:grpSpLocks/>
                </p:cNvGrpSpPr>
                <p:nvPr/>
              </p:nvGrpSpPr>
              <p:grpSpPr bwMode="auto">
                <a:xfrm>
                  <a:off x="480" y="1104"/>
                  <a:ext cx="384" cy="1248"/>
                  <a:chOff x="1104" y="1200"/>
                  <a:chExt cx="384" cy="1392"/>
                </a:xfrm>
              </p:grpSpPr>
              <p:grpSp>
                <p:nvGrpSpPr>
                  <p:cNvPr id="36103" name="Group 314"/>
                  <p:cNvGrpSpPr>
                    <a:grpSpLocks/>
                  </p:cNvGrpSpPr>
                  <p:nvPr/>
                </p:nvGrpSpPr>
                <p:grpSpPr bwMode="auto">
                  <a:xfrm>
                    <a:off x="1104" y="1200"/>
                    <a:ext cx="144" cy="528"/>
                    <a:chOff x="816" y="1200"/>
                    <a:chExt cx="240" cy="528"/>
                  </a:xfrm>
                </p:grpSpPr>
                <p:grpSp>
                  <p:nvGrpSpPr>
                    <p:cNvPr id="36106" name="Group 315"/>
                    <p:cNvGrpSpPr>
                      <a:grpSpLocks/>
                    </p:cNvGrpSpPr>
                    <p:nvPr/>
                  </p:nvGrpSpPr>
                  <p:grpSpPr bwMode="auto">
                    <a:xfrm>
                      <a:off x="816" y="1200"/>
                      <a:ext cx="240" cy="288"/>
                      <a:chOff x="1152" y="2400"/>
                      <a:chExt cx="240" cy="288"/>
                    </a:xfrm>
                  </p:grpSpPr>
                  <p:sp>
                    <p:nvSpPr>
                      <p:cNvPr id="36113" name="Oval 316"/>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4" name="Oval 317"/>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5" name="Oval 318"/>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6" name="Oval 319"/>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7" name="Oval 320"/>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107" name="Group 321"/>
                    <p:cNvGrpSpPr>
                      <a:grpSpLocks/>
                    </p:cNvGrpSpPr>
                    <p:nvPr/>
                  </p:nvGrpSpPr>
                  <p:grpSpPr bwMode="auto">
                    <a:xfrm>
                      <a:off x="816" y="1440"/>
                      <a:ext cx="240" cy="288"/>
                      <a:chOff x="1152" y="2400"/>
                      <a:chExt cx="240" cy="288"/>
                    </a:xfrm>
                  </p:grpSpPr>
                  <p:sp>
                    <p:nvSpPr>
                      <p:cNvPr id="36108" name="Oval 322"/>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09" name="Oval 323"/>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0" name="Oval 324"/>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1" name="Oval 325"/>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2" name="Oval 326"/>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104" name="Line 327"/>
                  <p:cNvSpPr>
                    <a:spLocks noChangeShapeType="1"/>
                  </p:cNvSpPr>
                  <p:nvPr/>
                </p:nvSpPr>
                <p:spPr bwMode="auto">
                  <a:xfrm>
                    <a:off x="1152" y="259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05" name="Line 328"/>
                  <p:cNvSpPr>
                    <a:spLocks noChangeShapeType="1"/>
                  </p:cNvSpPr>
                  <p:nvPr/>
                </p:nvSpPr>
                <p:spPr bwMode="auto">
                  <a:xfrm>
                    <a:off x="1152" y="172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99" name="Group 329"/>
                <p:cNvGrpSpPr>
                  <a:grpSpLocks/>
                </p:cNvGrpSpPr>
                <p:nvPr/>
              </p:nvGrpSpPr>
              <p:grpSpPr bwMode="auto">
                <a:xfrm>
                  <a:off x="528" y="528"/>
                  <a:ext cx="336" cy="576"/>
                  <a:chOff x="1152" y="624"/>
                  <a:chExt cx="336" cy="576"/>
                </a:xfrm>
              </p:grpSpPr>
              <p:sp>
                <p:nvSpPr>
                  <p:cNvPr id="36100" name="Line 330"/>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01" name="Line 331"/>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02" name="Line 332"/>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070" name="Group 333"/>
              <p:cNvGrpSpPr>
                <a:grpSpLocks/>
              </p:cNvGrpSpPr>
              <p:nvPr/>
            </p:nvGrpSpPr>
            <p:grpSpPr bwMode="auto">
              <a:xfrm>
                <a:off x="1638" y="1093"/>
                <a:ext cx="288" cy="768"/>
                <a:chOff x="720" y="912"/>
                <a:chExt cx="288" cy="768"/>
              </a:xfrm>
            </p:grpSpPr>
            <p:sp>
              <p:nvSpPr>
                <p:cNvPr id="36071" name="Rectangle 334"/>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072" name="Group 335"/>
                <p:cNvGrpSpPr>
                  <a:grpSpLocks/>
                </p:cNvGrpSpPr>
                <p:nvPr/>
              </p:nvGrpSpPr>
              <p:grpSpPr bwMode="auto">
                <a:xfrm>
                  <a:off x="816" y="1008"/>
                  <a:ext cx="192" cy="576"/>
                  <a:chOff x="1488" y="1152"/>
                  <a:chExt cx="192" cy="576"/>
                </a:xfrm>
              </p:grpSpPr>
              <p:grpSp>
                <p:nvGrpSpPr>
                  <p:cNvPr id="36086" name="Group 336"/>
                  <p:cNvGrpSpPr>
                    <a:grpSpLocks/>
                  </p:cNvGrpSpPr>
                  <p:nvPr/>
                </p:nvGrpSpPr>
                <p:grpSpPr bwMode="auto">
                  <a:xfrm>
                    <a:off x="1488" y="1296"/>
                    <a:ext cx="192" cy="144"/>
                    <a:chOff x="1392" y="3072"/>
                    <a:chExt cx="192" cy="144"/>
                  </a:xfrm>
                </p:grpSpPr>
                <p:sp>
                  <p:nvSpPr>
                    <p:cNvPr id="36096" name="Line 33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7" name="Oval 33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87" name="Group 339"/>
                  <p:cNvGrpSpPr>
                    <a:grpSpLocks/>
                  </p:cNvGrpSpPr>
                  <p:nvPr/>
                </p:nvGrpSpPr>
                <p:grpSpPr bwMode="auto">
                  <a:xfrm>
                    <a:off x="1488" y="1152"/>
                    <a:ext cx="192" cy="144"/>
                    <a:chOff x="1392" y="3072"/>
                    <a:chExt cx="192" cy="144"/>
                  </a:xfrm>
                </p:grpSpPr>
                <p:sp>
                  <p:nvSpPr>
                    <p:cNvPr id="36094" name="Line 34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5" name="Oval 3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88" name="Group 342"/>
                  <p:cNvGrpSpPr>
                    <a:grpSpLocks/>
                  </p:cNvGrpSpPr>
                  <p:nvPr/>
                </p:nvGrpSpPr>
                <p:grpSpPr bwMode="auto">
                  <a:xfrm flipV="1">
                    <a:off x="1488" y="1584"/>
                    <a:ext cx="192" cy="144"/>
                    <a:chOff x="1392" y="3072"/>
                    <a:chExt cx="192" cy="144"/>
                  </a:xfrm>
                </p:grpSpPr>
                <p:sp>
                  <p:nvSpPr>
                    <p:cNvPr id="36092" name="Line 34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3" name="Oval 3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89" name="Group 345"/>
                  <p:cNvGrpSpPr>
                    <a:grpSpLocks/>
                  </p:cNvGrpSpPr>
                  <p:nvPr/>
                </p:nvGrpSpPr>
                <p:grpSpPr bwMode="auto">
                  <a:xfrm flipV="1">
                    <a:off x="1488" y="1488"/>
                    <a:ext cx="192" cy="144"/>
                    <a:chOff x="1392" y="3072"/>
                    <a:chExt cx="192" cy="144"/>
                  </a:xfrm>
                </p:grpSpPr>
                <p:sp>
                  <p:nvSpPr>
                    <p:cNvPr id="36090" name="Line 34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1" name="Oval 3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36073" name="Group 348"/>
                <p:cNvGrpSpPr>
                  <a:grpSpLocks/>
                </p:cNvGrpSpPr>
                <p:nvPr/>
              </p:nvGrpSpPr>
              <p:grpSpPr bwMode="auto">
                <a:xfrm>
                  <a:off x="720" y="1008"/>
                  <a:ext cx="192" cy="576"/>
                  <a:chOff x="1296" y="1152"/>
                  <a:chExt cx="192" cy="576"/>
                </a:xfrm>
              </p:grpSpPr>
              <p:grpSp>
                <p:nvGrpSpPr>
                  <p:cNvPr id="36074" name="Group 349"/>
                  <p:cNvGrpSpPr>
                    <a:grpSpLocks/>
                  </p:cNvGrpSpPr>
                  <p:nvPr/>
                </p:nvGrpSpPr>
                <p:grpSpPr bwMode="auto">
                  <a:xfrm flipH="1">
                    <a:off x="1296" y="1296"/>
                    <a:ext cx="192" cy="144"/>
                    <a:chOff x="1392" y="3072"/>
                    <a:chExt cx="192" cy="144"/>
                  </a:xfrm>
                </p:grpSpPr>
                <p:sp>
                  <p:nvSpPr>
                    <p:cNvPr id="36084" name="Line 35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85" name="Oval 35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75" name="Group 352"/>
                  <p:cNvGrpSpPr>
                    <a:grpSpLocks/>
                  </p:cNvGrpSpPr>
                  <p:nvPr/>
                </p:nvGrpSpPr>
                <p:grpSpPr bwMode="auto">
                  <a:xfrm flipH="1">
                    <a:off x="1296" y="1152"/>
                    <a:ext cx="192" cy="144"/>
                    <a:chOff x="1392" y="3072"/>
                    <a:chExt cx="192" cy="144"/>
                  </a:xfrm>
                </p:grpSpPr>
                <p:sp>
                  <p:nvSpPr>
                    <p:cNvPr id="36082" name="Line 35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83" name="Oval 35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76" name="Group 355"/>
                  <p:cNvGrpSpPr>
                    <a:grpSpLocks/>
                  </p:cNvGrpSpPr>
                  <p:nvPr/>
                </p:nvGrpSpPr>
                <p:grpSpPr bwMode="auto">
                  <a:xfrm flipH="1" flipV="1">
                    <a:off x="1296" y="1584"/>
                    <a:ext cx="192" cy="144"/>
                    <a:chOff x="1392" y="3072"/>
                    <a:chExt cx="192" cy="144"/>
                  </a:xfrm>
                </p:grpSpPr>
                <p:sp>
                  <p:nvSpPr>
                    <p:cNvPr id="36080" name="Line 35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81" name="Oval 35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77" name="Group 358"/>
                  <p:cNvGrpSpPr>
                    <a:grpSpLocks/>
                  </p:cNvGrpSpPr>
                  <p:nvPr/>
                </p:nvGrpSpPr>
                <p:grpSpPr bwMode="auto">
                  <a:xfrm flipH="1" flipV="1">
                    <a:off x="1296" y="1488"/>
                    <a:ext cx="192" cy="144"/>
                    <a:chOff x="1392" y="3072"/>
                    <a:chExt cx="192" cy="144"/>
                  </a:xfrm>
                </p:grpSpPr>
                <p:sp>
                  <p:nvSpPr>
                    <p:cNvPr id="36078" name="Line 35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79" name="Oval 36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grpSp>
          <p:nvGrpSpPr>
            <p:cNvPr id="36039" name="Group 361"/>
            <p:cNvGrpSpPr>
              <a:grpSpLocks/>
            </p:cNvGrpSpPr>
            <p:nvPr/>
          </p:nvGrpSpPr>
          <p:grpSpPr bwMode="auto">
            <a:xfrm>
              <a:off x="1686" y="2149"/>
              <a:ext cx="144" cy="836"/>
              <a:chOff x="1686" y="2149"/>
              <a:chExt cx="144" cy="836"/>
            </a:xfrm>
          </p:grpSpPr>
          <p:grpSp>
            <p:nvGrpSpPr>
              <p:cNvPr id="36040" name="Group 362"/>
              <p:cNvGrpSpPr>
                <a:grpSpLocks/>
              </p:cNvGrpSpPr>
              <p:nvPr/>
            </p:nvGrpSpPr>
            <p:grpSpPr bwMode="auto">
              <a:xfrm>
                <a:off x="1686" y="2149"/>
                <a:ext cx="144" cy="336"/>
                <a:chOff x="1392" y="2016"/>
                <a:chExt cx="144" cy="384"/>
              </a:xfrm>
            </p:grpSpPr>
            <p:grpSp>
              <p:nvGrpSpPr>
                <p:cNvPr id="36055" name="Group 363"/>
                <p:cNvGrpSpPr>
                  <a:grpSpLocks/>
                </p:cNvGrpSpPr>
                <p:nvPr/>
              </p:nvGrpSpPr>
              <p:grpSpPr bwMode="auto">
                <a:xfrm>
                  <a:off x="1392" y="2016"/>
                  <a:ext cx="144" cy="192"/>
                  <a:chOff x="1152" y="2400"/>
                  <a:chExt cx="240" cy="288"/>
                </a:xfrm>
              </p:grpSpPr>
              <p:sp>
                <p:nvSpPr>
                  <p:cNvPr id="36062" name="Oval 36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3" name="Oval 36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4" name="Oval 36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5" name="Oval 36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6" name="Oval 36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056" name="Group 369"/>
                <p:cNvGrpSpPr>
                  <a:grpSpLocks/>
                </p:cNvGrpSpPr>
                <p:nvPr/>
              </p:nvGrpSpPr>
              <p:grpSpPr bwMode="auto">
                <a:xfrm>
                  <a:off x="1392" y="2208"/>
                  <a:ext cx="144" cy="192"/>
                  <a:chOff x="1152" y="2400"/>
                  <a:chExt cx="240" cy="288"/>
                </a:xfrm>
              </p:grpSpPr>
              <p:sp>
                <p:nvSpPr>
                  <p:cNvPr id="36057" name="Oval 37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8" name="Oval 37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9" name="Oval 37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0" name="Oval 37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1" name="Oval 37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041" name="Group 375"/>
              <p:cNvGrpSpPr>
                <a:grpSpLocks/>
              </p:cNvGrpSpPr>
              <p:nvPr/>
            </p:nvGrpSpPr>
            <p:grpSpPr bwMode="auto">
              <a:xfrm>
                <a:off x="1686" y="2649"/>
                <a:ext cx="144" cy="336"/>
                <a:chOff x="1392" y="2016"/>
                <a:chExt cx="144" cy="384"/>
              </a:xfrm>
            </p:grpSpPr>
            <p:grpSp>
              <p:nvGrpSpPr>
                <p:cNvPr id="36043" name="Group 376"/>
                <p:cNvGrpSpPr>
                  <a:grpSpLocks/>
                </p:cNvGrpSpPr>
                <p:nvPr/>
              </p:nvGrpSpPr>
              <p:grpSpPr bwMode="auto">
                <a:xfrm>
                  <a:off x="1392" y="2016"/>
                  <a:ext cx="144" cy="192"/>
                  <a:chOff x="1152" y="2400"/>
                  <a:chExt cx="240" cy="288"/>
                </a:xfrm>
              </p:grpSpPr>
              <p:sp>
                <p:nvSpPr>
                  <p:cNvPr id="36050" name="Oval 37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1" name="Oval 37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2" name="Oval 37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3" name="Oval 38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4" name="Oval 38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044" name="Group 382"/>
                <p:cNvGrpSpPr>
                  <a:grpSpLocks/>
                </p:cNvGrpSpPr>
                <p:nvPr/>
              </p:nvGrpSpPr>
              <p:grpSpPr bwMode="auto">
                <a:xfrm>
                  <a:off x="1392" y="2208"/>
                  <a:ext cx="144" cy="192"/>
                  <a:chOff x="1152" y="2400"/>
                  <a:chExt cx="240" cy="288"/>
                </a:xfrm>
              </p:grpSpPr>
              <p:sp>
                <p:nvSpPr>
                  <p:cNvPr id="36045" name="Oval 38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6" name="Oval 38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7" name="Oval 38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8" name="Oval 38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9" name="Oval 38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042" name="AutoShape 388"/>
              <p:cNvSpPr>
                <a:spLocks noChangeArrowheads="1"/>
              </p:cNvSpPr>
              <p:nvPr/>
            </p:nvSpPr>
            <p:spPr bwMode="auto">
              <a:xfrm>
                <a:off x="1686" y="2499"/>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grpSp>
      <p:grpSp>
        <p:nvGrpSpPr>
          <p:cNvPr id="45144" name="Group 389"/>
          <p:cNvGrpSpPr>
            <a:grpSpLocks/>
          </p:cNvGrpSpPr>
          <p:nvPr/>
        </p:nvGrpSpPr>
        <p:grpSpPr bwMode="auto">
          <a:xfrm>
            <a:off x="2720975" y="908050"/>
            <a:ext cx="914400" cy="3887788"/>
            <a:chOff x="2667" y="709"/>
            <a:chExt cx="576" cy="2449"/>
          </a:xfrm>
        </p:grpSpPr>
        <p:grpSp>
          <p:nvGrpSpPr>
            <p:cNvPr id="35952" name="Group 390"/>
            <p:cNvGrpSpPr>
              <a:grpSpLocks/>
            </p:cNvGrpSpPr>
            <p:nvPr/>
          </p:nvGrpSpPr>
          <p:grpSpPr bwMode="auto">
            <a:xfrm>
              <a:off x="2667" y="709"/>
              <a:ext cx="576" cy="1995"/>
              <a:chOff x="1398" y="709"/>
              <a:chExt cx="576" cy="1824"/>
            </a:xfrm>
          </p:grpSpPr>
          <p:grpSp>
            <p:nvGrpSpPr>
              <p:cNvPr id="35981" name="Group 391"/>
              <p:cNvGrpSpPr>
                <a:grpSpLocks/>
              </p:cNvGrpSpPr>
              <p:nvPr/>
            </p:nvGrpSpPr>
            <p:grpSpPr bwMode="auto">
              <a:xfrm>
                <a:off x="1590" y="901"/>
                <a:ext cx="384" cy="576"/>
                <a:chOff x="1296" y="816"/>
                <a:chExt cx="432" cy="576"/>
              </a:xfrm>
            </p:grpSpPr>
            <p:sp>
              <p:nvSpPr>
                <p:cNvPr id="36035" name="Line 392"/>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6" name="Line 393"/>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7" name="Line 394"/>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982" name="Group 395"/>
              <p:cNvGrpSpPr>
                <a:grpSpLocks/>
              </p:cNvGrpSpPr>
              <p:nvPr/>
            </p:nvGrpSpPr>
            <p:grpSpPr bwMode="auto">
              <a:xfrm flipV="1">
                <a:off x="1590" y="1573"/>
                <a:ext cx="384" cy="576"/>
                <a:chOff x="1296" y="576"/>
                <a:chExt cx="432" cy="576"/>
              </a:xfrm>
            </p:grpSpPr>
            <p:sp>
              <p:nvSpPr>
                <p:cNvPr id="36032" name="Line 396"/>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3" name="Line 397"/>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4" name="Line 398"/>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983" name="Group 399"/>
              <p:cNvGrpSpPr>
                <a:grpSpLocks/>
              </p:cNvGrpSpPr>
              <p:nvPr/>
            </p:nvGrpSpPr>
            <p:grpSpPr bwMode="auto">
              <a:xfrm>
                <a:off x="1398" y="709"/>
                <a:ext cx="384" cy="1824"/>
                <a:chOff x="480" y="528"/>
                <a:chExt cx="384" cy="1824"/>
              </a:xfrm>
            </p:grpSpPr>
            <p:grpSp>
              <p:nvGrpSpPr>
                <p:cNvPr id="36012" name="Group 400"/>
                <p:cNvGrpSpPr>
                  <a:grpSpLocks/>
                </p:cNvGrpSpPr>
                <p:nvPr/>
              </p:nvGrpSpPr>
              <p:grpSpPr bwMode="auto">
                <a:xfrm>
                  <a:off x="480" y="1104"/>
                  <a:ext cx="384" cy="1248"/>
                  <a:chOff x="1104" y="1200"/>
                  <a:chExt cx="384" cy="1392"/>
                </a:xfrm>
              </p:grpSpPr>
              <p:grpSp>
                <p:nvGrpSpPr>
                  <p:cNvPr id="36017" name="Group 401"/>
                  <p:cNvGrpSpPr>
                    <a:grpSpLocks/>
                  </p:cNvGrpSpPr>
                  <p:nvPr/>
                </p:nvGrpSpPr>
                <p:grpSpPr bwMode="auto">
                  <a:xfrm>
                    <a:off x="1104" y="1200"/>
                    <a:ext cx="144" cy="528"/>
                    <a:chOff x="816" y="1200"/>
                    <a:chExt cx="240" cy="528"/>
                  </a:xfrm>
                </p:grpSpPr>
                <p:grpSp>
                  <p:nvGrpSpPr>
                    <p:cNvPr id="36020" name="Group 402"/>
                    <p:cNvGrpSpPr>
                      <a:grpSpLocks/>
                    </p:cNvGrpSpPr>
                    <p:nvPr/>
                  </p:nvGrpSpPr>
                  <p:grpSpPr bwMode="auto">
                    <a:xfrm>
                      <a:off x="816" y="1200"/>
                      <a:ext cx="240" cy="288"/>
                      <a:chOff x="1152" y="2400"/>
                      <a:chExt cx="240" cy="288"/>
                    </a:xfrm>
                  </p:grpSpPr>
                  <p:sp>
                    <p:nvSpPr>
                      <p:cNvPr id="36027" name="Oval 40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8" name="Oval 40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9" name="Oval 40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30" name="Oval 40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31" name="Oval 40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021" name="Group 408"/>
                    <p:cNvGrpSpPr>
                      <a:grpSpLocks/>
                    </p:cNvGrpSpPr>
                    <p:nvPr/>
                  </p:nvGrpSpPr>
                  <p:grpSpPr bwMode="auto">
                    <a:xfrm>
                      <a:off x="816" y="1440"/>
                      <a:ext cx="240" cy="288"/>
                      <a:chOff x="1152" y="2400"/>
                      <a:chExt cx="240" cy="288"/>
                    </a:xfrm>
                  </p:grpSpPr>
                  <p:sp>
                    <p:nvSpPr>
                      <p:cNvPr id="36022" name="Oval 40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3" name="Oval 41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4" name="Oval 41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5" name="Oval 41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6" name="Oval 41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018" name="Line 414"/>
                  <p:cNvSpPr>
                    <a:spLocks noChangeShapeType="1"/>
                  </p:cNvSpPr>
                  <p:nvPr/>
                </p:nvSpPr>
                <p:spPr bwMode="auto">
                  <a:xfrm>
                    <a:off x="1152" y="259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9" name="Line 415"/>
                  <p:cNvSpPr>
                    <a:spLocks noChangeShapeType="1"/>
                  </p:cNvSpPr>
                  <p:nvPr/>
                </p:nvSpPr>
                <p:spPr bwMode="auto">
                  <a:xfrm>
                    <a:off x="1152" y="172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13" name="Group 416"/>
                <p:cNvGrpSpPr>
                  <a:grpSpLocks/>
                </p:cNvGrpSpPr>
                <p:nvPr/>
              </p:nvGrpSpPr>
              <p:grpSpPr bwMode="auto">
                <a:xfrm>
                  <a:off x="528" y="528"/>
                  <a:ext cx="336" cy="576"/>
                  <a:chOff x="1152" y="624"/>
                  <a:chExt cx="336" cy="576"/>
                </a:xfrm>
              </p:grpSpPr>
              <p:sp>
                <p:nvSpPr>
                  <p:cNvPr id="36014" name="Line 417"/>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5" name="Line 418"/>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6" name="Line 419"/>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5984" name="Group 420"/>
              <p:cNvGrpSpPr>
                <a:grpSpLocks/>
              </p:cNvGrpSpPr>
              <p:nvPr/>
            </p:nvGrpSpPr>
            <p:grpSpPr bwMode="auto">
              <a:xfrm>
                <a:off x="1638" y="1093"/>
                <a:ext cx="288" cy="768"/>
                <a:chOff x="720" y="912"/>
                <a:chExt cx="288" cy="768"/>
              </a:xfrm>
            </p:grpSpPr>
            <p:sp>
              <p:nvSpPr>
                <p:cNvPr id="35985" name="Rectangle 421"/>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5986" name="Group 422"/>
                <p:cNvGrpSpPr>
                  <a:grpSpLocks/>
                </p:cNvGrpSpPr>
                <p:nvPr/>
              </p:nvGrpSpPr>
              <p:grpSpPr bwMode="auto">
                <a:xfrm>
                  <a:off x="816" y="1008"/>
                  <a:ext cx="192" cy="576"/>
                  <a:chOff x="1488" y="1152"/>
                  <a:chExt cx="192" cy="576"/>
                </a:xfrm>
              </p:grpSpPr>
              <p:grpSp>
                <p:nvGrpSpPr>
                  <p:cNvPr id="36000" name="Group 423"/>
                  <p:cNvGrpSpPr>
                    <a:grpSpLocks/>
                  </p:cNvGrpSpPr>
                  <p:nvPr/>
                </p:nvGrpSpPr>
                <p:grpSpPr bwMode="auto">
                  <a:xfrm>
                    <a:off x="1488" y="1296"/>
                    <a:ext cx="192" cy="144"/>
                    <a:chOff x="1392" y="3072"/>
                    <a:chExt cx="192" cy="144"/>
                  </a:xfrm>
                </p:grpSpPr>
                <p:sp>
                  <p:nvSpPr>
                    <p:cNvPr id="36010" name="Line 42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1" name="Oval 42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01" name="Group 426"/>
                  <p:cNvGrpSpPr>
                    <a:grpSpLocks/>
                  </p:cNvGrpSpPr>
                  <p:nvPr/>
                </p:nvGrpSpPr>
                <p:grpSpPr bwMode="auto">
                  <a:xfrm>
                    <a:off x="1488" y="1152"/>
                    <a:ext cx="192" cy="144"/>
                    <a:chOff x="1392" y="3072"/>
                    <a:chExt cx="192" cy="144"/>
                  </a:xfrm>
                </p:grpSpPr>
                <p:sp>
                  <p:nvSpPr>
                    <p:cNvPr id="36008" name="Line 42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09" name="Oval 42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02" name="Group 429"/>
                  <p:cNvGrpSpPr>
                    <a:grpSpLocks/>
                  </p:cNvGrpSpPr>
                  <p:nvPr/>
                </p:nvGrpSpPr>
                <p:grpSpPr bwMode="auto">
                  <a:xfrm flipV="1">
                    <a:off x="1488" y="1584"/>
                    <a:ext cx="192" cy="144"/>
                    <a:chOff x="1392" y="3072"/>
                    <a:chExt cx="192" cy="144"/>
                  </a:xfrm>
                </p:grpSpPr>
                <p:sp>
                  <p:nvSpPr>
                    <p:cNvPr id="36006" name="Line 43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07" name="Oval 43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03" name="Group 432"/>
                  <p:cNvGrpSpPr>
                    <a:grpSpLocks/>
                  </p:cNvGrpSpPr>
                  <p:nvPr/>
                </p:nvGrpSpPr>
                <p:grpSpPr bwMode="auto">
                  <a:xfrm flipV="1">
                    <a:off x="1488" y="1488"/>
                    <a:ext cx="192" cy="144"/>
                    <a:chOff x="1392" y="3072"/>
                    <a:chExt cx="192" cy="144"/>
                  </a:xfrm>
                </p:grpSpPr>
                <p:sp>
                  <p:nvSpPr>
                    <p:cNvPr id="36004" name="Line 43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05" name="Oval 43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35987" name="Group 435"/>
                <p:cNvGrpSpPr>
                  <a:grpSpLocks/>
                </p:cNvGrpSpPr>
                <p:nvPr/>
              </p:nvGrpSpPr>
              <p:grpSpPr bwMode="auto">
                <a:xfrm>
                  <a:off x="720" y="1008"/>
                  <a:ext cx="192" cy="576"/>
                  <a:chOff x="1296" y="1152"/>
                  <a:chExt cx="192" cy="576"/>
                </a:xfrm>
              </p:grpSpPr>
              <p:grpSp>
                <p:nvGrpSpPr>
                  <p:cNvPr id="35988" name="Group 436"/>
                  <p:cNvGrpSpPr>
                    <a:grpSpLocks/>
                  </p:cNvGrpSpPr>
                  <p:nvPr/>
                </p:nvGrpSpPr>
                <p:grpSpPr bwMode="auto">
                  <a:xfrm flipH="1">
                    <a:off x="1296" y="1296"/>
                    <a:ext cx="192" cy="144"/>
                    <a:chOff x="1392" y="3072"/>
                    <a:chExt cx="192" cy="144"/>
                  </a:xfrm>
                </p:grpSpPr>
                <p:sp>
                  <p:nvSpPr>
                    <p:cNvPr id="35998" name="Line 43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9" name="Oval 43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89" name="Group 439"/>
                  <p:cNvGrpSpPr>
                    <a:grpSpLocks/>
                  </p:cNvGrpSpPr>
                  <p:nvPr/>
                </p:nvGrpSpPr>
                <p:grpSpPr bwMode="auto">
                  <a:xfrm flipH="1">
                    <a:off x="1296" y="1152"/>
                    <a:ext cx="192" cy="144"/>
                    <a:chOff x="1392" y="3072"/>
                    <a:chExt cx="192" cy="144"/>
                  </a:xfrm>
                </p:grpSpPr>
                <p:sp>
                  <p:nvSpPr>
                    <p:cNvPr id="35996" name="Line 44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7" name="Oval 4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90" name="Group 442"/>
                  <p:cNvGrpSpPr>
                    <a:grpSpLocks/>
                  </p:cNvGrpSpPr>
                  <p:nvPr/>
                </p:nvGrpSpPr>
                <p:grpSpPr bwMode="auto">
                  <a:xfrm flipH="1" flipV="1">
                    <a:off x="1296" y="1584"/>
                    <a:ext cx="192" cy="144"/>
                    <a:chOff x="1392" y="3072"/>
                    <a:chExt cx="192" cy="144"/>
                  </a:xfrm>
                </p:grpSpPr>
                <p:sp>
                  <p:nvSpPr>
                    <p:cNvPr id="35994" name="Line 44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5" name="Oval 4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91" name="Group 445"/>
                  <p:cNvGrpSpPr>
                    <a:grpSpLocks/>
                  </p:cNvGrpSpPr>
                  <p:nvPr/>
                </p:nvGrpSpPr>
                <p:grpSpPr bwMode="auto">
                  <a:xfrm flipH="1" flipV="1">
                    <a:off x="1296" y="1488"/>
                    <a:ext cx="192" cy="144"/>
                    <a:chOff x="1392" y="3072"/>
                    <a:chExt cx="192" cy="144"/>
                  </a:xfrm>
                </p:grpSpPr>
                <p:sp>
                  <p:nvSpPr>
                    <p:cNvPr id="35992" name="Line 44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3" name="Oval 4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grpSp>
          <p:nvGrpSpPr>
            <p:cNvPr id="35953" name="Group 448"/>
            <p:cNvGrpSpPr>
              <a:grpSpLocks/>
            </p:cNvGrpSpPr>
            <p:nvPr/>
          </p:nvGrpSpPr>
          <p:grpSpPr bwMode="auto">
            <a:xfrm>
              <a:off x="2971" y="2322"/>
              <a:ext cx="144" cy="836"/>
              <a:chOff x="1686" y="2149"/>
              <a:chExt cx="144" cy="836"/>
            </a:xfrm>
          </p:grpSpPr>
          <p:grpSp>
            <p:nvGrpSpPr>
              <p:cNvPr id="35954" name="Group 449"/>
              <p:cNvGrpSpPr>
                <a:grpSpLocks/>
              </p:cNvGrpSpPr>
              <p:nvPr/>
            </p:nvGrpSpPr>
            <p:grpSpPr bwMode="auto">
              <a:xfrm>
                <a:off x="1686" y="2149"/>
                <a:ext cx="144" cy="336"/>
                <a:chOff x="1392" y="2016"/>
                <a:chExt cx="144" cy="384"/>
              </a:xfrm>
            </p:grpSpPr>
            <p:grpSp>
              <p:nvGrpSpPr>
                <p:cNvPr id="35969" name="Group 450"/>
                <p:cNvGrpSpPr>
                  <a:grpSpLocks/>
                </p:cNvGrpSpPr>
                <p:nvPr/>
              </p:nvGrpSpPr>
              <p:grpSpPr bwMode="auto">
                <a:xfrm>
                  <a:off x="1392" y="2016"/>
                  <a:ext cx="144" cy="192"/>
                  <a:chOff x="1152" y="2400"/>
                  <a:chExt cx="240" cy="288"/>
                </a:xfrm>
              </p:grpSpPr>
              <p:sp>
                <p:nvSpPr>
                  <p:cNvPr id="35976" name="Oval 451"/>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7" name="Oval 452"/>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8" name="Oval 453"/>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9" name="Oval 454"/>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80" name="Oval 455"/>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970" name="Group 456"/>
                <p:cNvGrpSpPr>
                  <a:grpSpLocks/>
                </p:cNvGrpSpPr>
                <p:nvPr/>
              </p:nvGrpSpPr>
              <p:grpSpPr bwMode="auto">
                <a:xfrm>
                  <a:off x="1392" y="2208"/>
                  <a:ext cx="144" cy="192"/>
                  <a:chOff x="1152" y="2400"/>
                  <a:chExt cx="240" cy="288"/>
                </a:xfrm>
              </p:grpSpPr>
              <p:sp>
                <p:nvSpPr>
                  <p:cNvPr id="35971" name="Oval 45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2" name="Oval 45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3" name="Oval 45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4" name="Oval 46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5" name="Oval 46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5955" name="Group 462"/>
              <p:cNvGrpSpPr>
                <a:grpSpLocks/>
              </p:cNvGrpSpPr>
              <p:nvPr/>
            </p:nvGrpSpPr>
            <p:grpSpPr bwMode="auto">
              <a:xfrm>
                <a:off x="1686" y="2649"/>
                <a:ext cx="144" cy="336"/>
                <a:chOff x="1392" y="2016"/>
                <a:chExt cx="144" cy="384"/>
              </a:xfrm>
            </p:grpSpPr>
            <p:grpSp>
              <p:nvGrpSpPr>
                <p:cNvPr id="35957" name="Group 463"/>
                <p:cNvGrpSpPr>
                  <a:grpSpLocks/>
                </p:cNvGrpSpPr>
                <p:nvPr/>
              </p:nvGrpSpPr>
              <p:grpSpPr bwMode="auto">
                <a:xfrm>
                  <a:off x="1392" y="2016"/>
                  <a:ext cx="144" cy="192"/>
                  <a:chOff x="1152" y="2400"/>
                  <a:chExt cx="240" cy="288"/>
                </a:xfrm>
              </p:grpSpPr>
              <p:sp>
                <p:nvSpPr>
                  <p:cNvPr id="35964" name="Oval 46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5" name="Oval 46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6" name="Oval 46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7" name="Oval 46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8" name="Oval 46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958" name="Group 469"/>
                <p:cNvGrpSpPr>
                  <a:grpSpLocks/>
                </p:cNvGrpSpPr>
                <p:nvPr/>
              </p:nvGrpSpPr>
              <p:grpSpPr bwMode="auto">
                <a:xfrm>
                  <a:off x="1392" y="2208"/>
                  <a:ext cx="144" cy="192"/>
                  <a:chOff x="1152" y="2400"/>
                  <a:chExt cx="240" cy="288"/>
                </a:xfrm>
              </p:grpSpPr>
              <p:sp>
                <p:nvSpPr>
                  <p:cNvPr id="35959" name="Oval 47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0" name="Oval 47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1" name="Oval 47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2" name="Oval 47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3" name="Oval 47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5956" name="AutoShape 475"/>
              <p:cNvSpPr>
                <a:spLocks noChangeArrowheads="1"/>
              </p:cNvSpPr>
              <p:nvPr/>
            </p:nvSpPr>
            <p:spPr bwMode="auto">
              <a:xfrm>
                <a:off x="1686" y="2499"/>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grpSp>
      <p:grpSp>
        <p:nvGrpSpPr>
          <p:cNvPr id="45177" name="Group 476"/>
          <p:cNvGrpSpPr>
            <a:grpSpLocks/>
          </p:cNvGrpSpPr>
          <p:nvPr/>
        </p:nvGrpSpPr>
        <p:grpSpPr bwMode="auto">
          <a:xfrm>
            <a:off x="4592638" y="908050"/>
            <a:ext cx="914400" cy="4391025"/>
            <a:chOff x="3846" y="709"/>
            <a:chExt cx="576" cy="2766"/>
          </a:xfrm>
        </p:grpSpPr>
        <p:grpSp>
          <p:nvGrpSpPr>
            <p:cNvPr id="35867" name="Group 477"/>
            <p:cNvGrpSpPr>
              <a:grpSpLocks/>
            </p:cNvGrpSpPr>
            <p:nvPr/>
          </p:nvGrpSpPr>
          <p:grpSpPr bwMode="auto">
            <a:xfrm>
              <a:off x="4038" y="919"/>
              <a:ext cx="384" cy="561"/>
              <a:chOff x="1296" y="816"/>
              <a:chExt cx="432" cy="576"/>
            </a:xfrm>
          </p:grpSpPr>
          <p:sp>
            <p:nvSpPr>
              <p:cNvPr id="35949" name="Line 478"/>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50" name="Line 479"/>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51" name="Line 480"/>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868" name="Group 481"/>
            <p:cNvGrpSpPr>
              <a:grpSpLocks/>
            </p:cNvGrpSpPr>
            <p:nvPr/>
          </p:nvGrpSpPr>
          <p:grpSpPr bwMode="auto">
            <a:xfrm flipV="1">
              <a:off x="4038" y="2069"/>
              <a:ext cx="384" cy="545"/>
              <a:chOff x="1296" y="576"/>
              <a:chExt cx="432" cy="576"/>
            </a:xfrm>
          </p:grpSpPr>
          <p:sp>
            <p:nvSpPr>
              <p:cNvPr id="35946" name="Line 482"/>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47" name="Line 483"/>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48" name="Line 484"/>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869" name="Group 485"/>
            <p:cNvGrpSpPr>
              <a:grpSpLocks/>
            </p:cNvGrpSpPr>
            <p:nvPr/>
          </p:nvGrpSpPr>
          <p:grpSpPr bwMode="auto">
            <a:xfrm>
              <a:off x="3846" y="709"/>
              <a:ext cx="384" cy="2313"/>
              <a:chOff x="480" y="528"/>
              <a:chExt cx="384" cy="1824"/>
            </a:xfrm>
          </p:grpSpPr>
          <p:grpSp>
            <p:nvGrpSpPr>
              <p:cNvPr id="35926" name="Group 486"/>
              <p:cNvGrpSpPr>
                <a:grpSpLocks/>
              </p:cNvGrpSpPr>
              <p:nvPr/>
            </p:nvGrpSpPr>
            <p:grpSpPr bwMode="auto">
              <a:xfrm>
                <a:off x="480" y="1104"/>
                <a:ext cx="384" cy="1248"/>
                <a:chOff x="1104" y="1200"/>
                <a:chExt cx="384" cy="1392"/>
              </a:xfrm>
            </p:grpSpPr>
            <p:grpSp>
              <p:nvGrpSpPr>
                <p:cNvPr id="35931" name="Group 487"/>
                <p:cNvGrpSpPr>
                  <a:grpSpLocks/>
                </p:cNvGrpSpPr>
                <p:nvPr/>
              </p:nvGrpSpPr>
              <p:grpSpPr bwMode="auto">
                <a:xfrm>
                  <a:off x="1104" y="1200"/>
                  <a:ext cx="144" cy="528"/>
                  <a:chOff x="816" y="1200"/>
                  <a:chExt cx="240" cy="528"/>
                </a:xfrm>
              </p:grpSpPr>
              <p:grpSp>
                <p:nvGrpSpPr>
                  <p:cNvPr id="35934" name="Group 488"/>
                  <p:cNvGrpSpPr>
                    <a:grpSpLocks/>
                  </p:cNvGrpSpPr>
                  <p:nvPr/>
                </p:nvGrpSpPr>
                <p:grpSpPr bwMode="auto">
                  <a:xfrm>
                    <a:off x="816" y="1200"/>
                    <a:ext cx="240" cy="288"/>
                    <a:chOff x="1152" y="2400"/>
                    <a:chExt cx="240" cy="288"/>
                  </a:xfrm>
                </p:grpSpPr>
                <p:sp>
                  <p:nvSpPr>
                    <p:cNvPr id="35941" name="Oval 48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2" name="Oval 49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3" name="Oval 49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4" name="Oval 49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5" name="Oval 49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935" name="Group 494"/>
                  <p:cNvGrpSpPr>
                    <a:grpSpLocks/>
                  </p:cNvGrpSpPr>
                  <p:nvPr/>
                </p:nvGrpSpPr>
                <p:grpSpPr bwMode="auto">
                  <a:xfrm>
                    <a:off x="816" y="1440"/>
                    <a:ext cx="240" cy="288"/>
                    <a:chOff x="1152" y="2400"/>
                    <a:chExt cx="240" cy="288"/>
                  </a:xfrm>
                </p:grpSpPr>
                <p:sp>
                  <p:nvSpPr>
                    <p:cNvPr id="35936" name="Oval 495"/>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37" name="Oval 496"/>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38" name="Oval 497"/>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39" name="Oval 498"/>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0" name="Oval 499"/>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5932" name="Line 500"/>
                <p:cNvSpPr>
                  <a:spLocks noChangeShapeType="1"/>
                </p:cNvSpPr>
                <p:nvPr/>
              </p:nvSpPr>
              <p:spPr bwMode="auto">
                <a:xfrm>
                  <a:off x="1152" y="259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33" name="Line 501"/>
                <p:cNvSpPr>
                  <a:spLocks noChangeShapeType="1"/>
                </p:cNvSpPr>
                <p:nvPr/>
              </p:nvSpPr>
              <p:spPr bwMode="auto">
                <a:xfrm>
                  <a:off x="1152" y="172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927" name="Group 502"/>
              <p:cNvGrpSpPr>
                <a:grpSpLocks/>
              </p:cNvGrpSpPr>
              <p:nvPr/>
            </p:nvGrpSpPr>
            <p:grpSpPr bwMode="auto">
              <a:xfrm>
                <a:off x="528" y="528"/>
                <a:ext cx="336" cy="576"/>
                <a:chOff x="1152" y="624"/>
                <a:chExt cx="336" cy="576"/>
              </a:xfrm>
            </p:grpSpPr>
            <p:sp>
              <p:nvSpPr>
                <p:cNvPr id="35928" name="Line 503"/>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9" name="Line 504"/>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30" name="Line 505"/>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5870" name="Group 506"/>
            <p:cNvGrpSpPr>
              <a:grpSpLocks/>
            </p:cNvGrpSpPr>
            <p:nvPr/>
          </p:nvGrpSpPr>
          <p:grpSpPr bwMode="auto">
            <a:xfrm>
              <a:off x="4086" y="1365"/>
              <a:ext cx="288" cy="840"/>
              <a:chOff x="720" y="912"/>
              <a:chExt cx="288" cy="768"/>
            </a:xfrm>
          </p:grpSpPr>
          <p:sp>
            <p:nvSpPr>
              <p:cNvPr id="35899" name="Rectangle 507"/>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5900" name="Group 508"/>
              <p:cNvGrpSpPr>
                <a:grpSpLocks/>
              </p:cNvGrpSpPr>
              <p:nvPr/>
            </p:nvGrpSpPr>
            <p:grpSpPr bwMode="auto">
              <a:xfrm>
                <a:off x="816" y="1008"/>
                <a:ext cx="192" cy="576"/>
                <a:chOff x="1488" y="1152"/>
                <a:chExt cx="192" cy="576"/>
              </a:xfrm>
            </p:grpSpPr>
            <p:grpSp>
              <p:nvGrpSpPr>
                <p:cNvPr id="35914" name="Group 509"/>
                <p:cNvGrpSpPr>
                  <a:grpSpLocks/>
                </p:cNvGrpSpPr>
                <p:nvPr/>
              </p:nvGrpSpPr>
              <p:grpSpPr bwMode="auto">
                <a:xfrm>
                  <a:off x="1488" y="1296"/>
                  <a:ext cx="192" cy="144"/>
                  <a:chOff x="1392" y="3072"/>
                  <a:chExt cx="192" cy="144"/>
                </a:xfrm>
              </p:grpSpPr>
              <p:sp>
                <p:nvSpPr>
                  <p:cNvPr id="35924" name="Line 51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5" name="Oval 51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15" name="Group 512"/>
                <p:cNvGrpSpPr>
                  <a:grpSpLocks/>
                </p:cNvGrpSpPr>
                <p:nvPr/>
              </p:nvGrpSpPr>
              <p:grpSpPr bwMode="auto">
                <a:xfrm>
                  <a:off x="1488" y="1152"/>
                  <a:ext cx="192" cy="144"/>
                  <a:chOff x="1392" y="3072"/>
                  <a:chExt cx="192" cy="144"/>
                </a:xfrm>
              </p:grpSpPr>
              <p:sp>
                <p:nvSpPr>
                  <p:cNvPr id="35922" name="Line 51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3" name="Oval 51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16" name="Group 515"/>
                <p:cNvGrpSpPr>
                  <a:grpSpLocks/>
                </p:cNvGrpSpPr>
                <p:nvPr/>
              </p:nvGrpSpPr>
              <p:grpSpPr bwMode="auto">
                <a:xfrm flipV="1">
                  <a:off x="1488" y="1584"/>
                  <a:ext cx="192" cy="144"/>
                  <a:chOff x="1392" y="3072"/>
                  <a:chExt cx="192" cy="144"/>
                </a:xfrm>
              </p:grpSpPr>
              <p:sp>
                <p:nvSpPr>
                  <p:cNvPr id="35920" name="Line 51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1" name="Oval 51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17" name="Group 518"/>
                <p:cNvGrpSpPr>
                  <a:grpSpLocks/>
                </p:cNvGrpSpPr>
                <p:nvPr/>
              </p:nvGrpSpPr>
              <p:grpSpPr bwMode="auto">
                <a:xfrm flipV="1">
                  <a:off x="1488" y="1488"/>
                  <a:ext cx="192" cy="144"/>
                  <a:chOff x="1392" y="3072"/>
                  <a:chExt cx="192" cy="144"/>
                </a:xfrm>
              </p:grpSpPr>
              <p:sp>
                <p:nvSpPr>
                  <p:cNvPr id="35918" name="Line 51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19" name="Oval 52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35901" name="Group 521"/>
              <p:cNvGrpSpPr>
                <a:grpSpLocks/>
              </p:cNvGrpSpPr>
              <p:nvPr/>
            </p:nvGrpSpPr>
            <p:grpSpPr bwMode="auto">
              <a:xfrm>
                <a:off x="720" y="1008"/>
                <a:ext cx="192" cy="576"/>
                <a:chOff x="1296" y="1152"/>
                <a:chExt cx="192" cy="576"/>
              </a:xfrm>
            </p:grpSpPr>
            <p:grpSp>
              <p:nvGrpSpPr>
                <p:cNvPr id="35902" name="Group 522"/>
                <p:cNvGrpSpPr>
                  <a:grpSpLocks/>
                </p:cNvGrpSpPr>
                <p:nvPr/>
              </p:nvGrpSpPr>
              <p:grpSpPr bwMode="auto">
                <a:xfrm flipH="1">
                  <a:off x="1296" y="1296"/>
                  <a:ext cx="192" cy="144"/>
                  <a:chOff x="1392" y="3072"/>
                  <a:chExt cx="192" cy="144"/>
                </a:xfrm>
              </p:grpSpPr>
              <p:sp>
                <p:nvSpPr>
                  <p:cNvPr id="35912" name="Line 52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13" name="Oval 52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03" name="Group 525"/>
                <p:cNvGrpSpPr>
                  <a:grpSpLocks/>
                </p:cNvGrpSpPr>
                <p:nvPr/>
              </p:nvGrpSpPr>
              <p:grpSpPr bwMode="auto">
                <a:xfrm flipH="1">
                  <a:off x="1296" y="1152"/>
                  <a:ext cx="192" cy="144"/>
                  <a:chOff x="1392" y="3072"/>
                  <a:chExt cx="192" cy="144"/>
                </a:xfrm>
              </p:grpSpPr>
              <p:sp>
                <p:nvSpPr>
                  <p:cNvPr id="35910" name="Line 52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11" name="Oval 52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04" name="Group 528"/>
                <p:cNvGrpSpPr>
                  <a:grpSpLocks/>
                </p:cNvGrpSpPr>
                <p:nvPr/>
              </p:nvGrpSpPr>
              <p:grpSpPr bwMode="auto">
                <a:xfrm flipH="1" flipV="1">
                  <a:off x="1296" y="1584"/>
                  <a:ext cx="192" cy="144"/>
                  <a:chOff x="1392" y="3072"/>
                  <a:chExt cx="192" cy="144"/>
                </a:xfrm>
              </p:grpSpPr>
              <p:sp>
                <p:nvSpPr>
                  <p:cNvPr id="35908" name="Line 52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9" name="Oval 53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05" name="Group 531"/>
                <p:cNvGrpSpPr>
                  <a:grpSpLocks/>
                </p:cNvGrpSpPr>
                <p:nvPr/>
              </p:nvGrpSpPr>
              <p:grpSpPr bwMode="auto">
                <a:xfrm flipH="1" flipV="1">
                  <a:off x="1296" y="1488"/>
                  <a:ext cx="192" cy="144"/>
                  <a:chOff x="1392" y="3072"/>
                  <a:chExt cx="192" cy="144"/>
                </a:xfrm>
              </p:grpSpPr>
              <p:sp>
                <p:nvSpPr>
                  <p:cNvPr id="35906" name="Line 532"/>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7" name="Oval 53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35871" name="Group 534"/>
            <p:cNvGrpSpPr>
              <a:grpSpLocks/>
            </p:cNvGrpSpPr>
            <p:nvPr/>
          </p:nvGrpSpPr>
          <p:grpSpPr bwMode="auto">
            <a:xfrm>
              <a:off x="4188" y="2639"/>
              <a:ext cx="144" cy="836"/>
              <a:chOff x="1686" y="2149"/>
              <a:chExt cx="144" cy="836"/>
            </a:xfrm>
          </p:grpSpPr>
          <p:grpSp>
            <p:nvGrpSpPr>
              <p:cNvPr id="35872" name="Group 535"/>
              <p:cNvGrpSpPr>
                <a:grpSpLocks/>
              </p:cNvGrpSpPr>
              <p:nvPr/>
            </p:nvGrpSpPr>
            <p:grpSpPr bwMode="auto">
              <a:xfrm>
                <a:off x="1686" y="2149"/>
                <a:ext cx="144" cy="336"/>
                <a:chOff x="1392" y="2016"/>
                <a:chExt cx="144" cy="384"/>
              </a:xfrm>
            </p:grpSpPr>
            <p:grpSp>
              <p:nvGrpSpPr>
                <p:cNvPr id="35887" name="Group 536"/>
                <p:cNvGrpSpPr>
                  <a:grpSpLocks/>
                </p:cNvGrpSpPr>
                <p:nvPr/>
              </p:nvGrpSpPr>
              <p:grpSpPr bwMode="auto">
                <a:xfrm>
                  <a:off x="1392" y="2016"/>
                  <a:ext cx="144" cy="192"/>
                  <a:chOff x="1152" y="2400"/>
                  <a:chExt cx="240" cy="288"/>
                </a:xfrm>
              </p:grpSpPr>
              <p:sp>
                <p:nvSpPr>
                  <p:cNvPr id="35894" name="Oval 53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5" name="Oval 53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6" name="Oval 53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7" name="Oval 54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8" name="Oval 54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888" name="Group 542"/>
                <p:cNvGrpSpPr>
                  <a:grpSpLocks/>
                </p:cNvGrpSpPr>
                <p:nvPr/>
              </p:nvGrpSpPr>
              <p:grpSpPr bwMode="auto">
                <a:xfrm>
                  <a:off x="1392" y="2208"/>
                  <a:ext cx="144" cy="192"/>
                  <a:chOff x="1152" y="2400"/>
                  <a:chExt cx="240" cy="288"/>
                </a:xfrm>
              </p:grpSpPr>
              <p:sp>
                <p:nvSpPr>
                  <p:cNvPr id="35889" name="Oval 54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0" name="Oval 54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1" name="Oval 54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2" name="Oval 54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3" name="Oval 54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5873" name="Group 548"/>
              <p:cNvGrpSpPr>
                <a:grpSpLocks/>
              </p:cNvGrpSpPr>
              <p:nvPr/>
            </p:nvGrpSpPr>
            <p:grpSpPr bwMode="auto">
              <a:xfrm>
                <a:off x="1686" y="2649"/>
                <a:ext cx="144" cy="336"/>
                <a:chOff x="1392" y="2016"/>
                <a:chExt cx="144" cy="384"/>
              </a:xfrm>
            </p:grpSpPr>
            <p:grpSp>
              <p:nvGrpSpPr>
                <p:cNvPr id="35875" name="Group 549"/>
                <p:cNvGrpSpPr>
                  <a:grpSpLocks/>
                </p:cNvGrpSpPr>
                <p:nvPr/>
              </p:nvGrpSpPr>
              <p:grpSpPr bwMode="auto">
                <a:xfrm>
                  <a:off x="1392" y="2016"/>
                  <a:ext cx="144" cy="192"/>
                  <a:chOff x="1152" y="2400"/>
                  <a:chExt cx="240" cy="288"/>
                </a:xfrm>
              </p:grpSpPr>
              <p:sp>
                <p:nvSpPr>
                  <p:cNvPr id="35882" name="Oval 55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3" name="Oval 55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4" name="Oval 55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5" name="Oval 55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6" name="Oval 55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876" name="Group 555"/>
                <p:cNvGrpSpPr>
                  <a:grpSpLocks/>
                </p:cNvGrpSpPr>
                <p:nvPr/>
              </p:nvGrpSpPr>
              <p:grpSpPr bwMode="auto">
                <a:xfrm>
                  <a:off x="1392" y="2208"/>
                  <a:ext cx="144" cy="192"/>
                  <a:chOff x="1152" y="2400"/>
                  <a:chExt cx="240" cy="288"/>
                </a:xfrm>
              </p:grpSpPr>
              <p:sp>
                <p:nvSpPr>
                  <p:cNvPr id="35877" name="Oval 556"/>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78" name="Oval 557"/>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79" name="Oval 558"/>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0" name="Oval 559"/>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1" name="Oval 560"/>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5874" name="AutoShape 561"/>
              <p:cNvSpPr>
                <a:spLocks noChangeArrowheads="1"/>
              </p:cNvSpPr>
              <p:nvPr/>
            </p:nvSpPr>
            <p:spPr bwMode="auto">
              <a:xfrm>
                <a:off x="1686" y="2499"/>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grpSp>
      <p:sp>
        <p:nvSpPr>
          <p:cNvPr id="35864" name="Text Box 562"/>
          <p:cNvSpPr txBox="1">
            <a:spLocks noChangeArrowheads="1"/>
          </p:cNvSpPr>
          <p:nvPr/>
        </p:nvSpPr>
        <p:spPr bwMode="auto">
          <a:xfrm>
            <a:off x="1692275" y="333375"/>
            <a:ext cx="540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b="1"/>
              <a:t>Az izom hossz-feszülés görbéje</a:t>
            </a:r>
            <a:endParaRPr lang="en-US" sz="2400" b="1"/>
          </a:p>
        </p:txBody>
      </p:sp>
      <p:sp>
        <p:nvSpPr>
          <p:cNvPr id="35865" name="Text Box 563"/>
          <p:cNvSpPr txBox="1">
            <a:spLocks noChangeArrowheads="1"/>
          </p:cNvSpPr>
          <p:nvPr/>
        </p:nvSpPr>
        <p:spPr bwMode="auto">
          <a:xfrm>
            <a:off x="611188" y="5949950"/>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hu-HU"/>
          </a:p>
        </p:txBody>
      </p:sp>
      <p:pic>
        <p:nvPicPr>
          <p:cNvPr id="566" name="Picture 7" descr="chapte2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62138"/>
            <a:ext cx="72009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57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5157"/>
                                        </p:tgtEl>
                                        <p:attrNameLst>
                                          <p:attrName>style.visibility</p:attrName>
                                        </p:attrNameLst>
                                      </p:cBhvr>
                                      <p:to>
                                        <p:strVal val="visible"/>
                                      </p:to>
                                    </p:set>
                                    <p:anim calcmode="discrete" valueType="clr">
                                      <p:cBhvr override="childStyle">
                                        <p:cTn id="11" dur="80"/>
                                        <p:tgtEl>
                                          <p:spTgt spid="4515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5157"/>
                                        </p:tgtEl>
                                        <p:attrNameLst>
                                          <p:attrName>fillcolor</p:attrName>
                                        </p:attrNameLst>
                                      </p:cBhvr>
                                      <p:tavLst>
                                        <p:tav tm="0">
                                          <p:val>
                                            <p:clrVal>
                                              <a:schemeClr val="accent2"/>
                                            </p:clrVal>
                                          </p:val>
                                        </p:tav>
                                        <p:tav tm="50000">
                                          <p:val>
                                            <p:clrVal>
                                              <a:schemeClr val="hlink"/>
                                            </p:clrVal>
                                          </p:val>
                                        </p:tav>
                                      </p:tavLst>
                                    </p:anim>
                                    <p:set>
                                      <p:cBhvr>
                                        <p:cTn id="13" dur="80"/>
                                        <p:tgtEl>
                                          <p:spTgt spid="45157"/>
                                        </p:tgtEl>
                                        <p:attrNameLst>
                                          <p:attrName>fill.type</p:attrName>
                                        </p:attrNameLst>
                                      </p:cBhvr>
                                      <p:to>
                                        <p:strVal val="solid"/>
                                      </p:to>
                                    </p:set>
                                  </p:childTnLst>
                                </p:cTn>
                              </p:par>
                              <p:par>
                                <p:cTn id="14" presetID="26" presetClass="entr" presetSubtype="0" fill="hold" grpId="0" nodeType="withEffect">
                                  <p:stCondLst>
                                    <p:cond delay="0"/>
                                  </p:stCondLst>
                                  <p:childTnLst>
                                    <p:set>
                                      <p:cBhvr>
                                        <p:cTn id="15" dur="1" fill="hold">
                                          <p:stCondLst>
                                            <p:cond delay="0"/>
                                          </p:stCondLst>
                                        </p:cTn>
                                        <p:tgtEl>
                                          <p:spTgt spid="45159"/>
                                        </p:tgtEl>
                                        <p:attrNameLst>
                                          <p:attrName>style.visibility</p:attrName>
                                        </p:attrNameLst>
                                      </p:cBhvr>
                                      <p:to>
                                        <p:strVal val="visible"/>
                                      </p:to>
                                    </p:set>
                                    <p:animEffect transition="in" filter="wipe(down)">
                                      <p:cBhvr>
                                        <p:cTn id="16" dur="580">
                                          <p:stCondLst>
                                            <p:cond delay="0"/>
                                          </p:stCondLst>
                                        </p:cTn>
                                        <p:tgtEl>
                                          <p:spTgt spid="45159"/>
                                        </p:tgtEl>
                                      </p:cBhvr>
                                    </p:animEffect>
                                    <p:anim calcmode="lin" valueType="num">
                                      <p:cBhvr>
                                        <p:cTn id="17" dur="1822" tmFilter="0,0; 0.14,0.36; 0.43,0.73; 0.71,0.91; 1.0,1.0">
                                          <p:stCondLst>
                                            <p:cond delay="0"/>
                                          </p:stCondLst>
                                        </p:cTn>
                                        <p:tgtEl>
                                          <p:spTgt spid="4515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515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515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515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5159"/>
                                        </p:tgtEl>
                                        <p:attrNameLst>
                                          <p:attrName>ppt_y</p:attrName>
                                        </p:attrNameLst>
                                      </p:cBhvr>
                                      <p:tavLst>
                                        <p:tav tm="0" fmla="#ppt_y-sin(pi*$)/81">
                                          <p:val>
                                            <p:fltVal val="0"/>
                                          </p:val>
                                        </p:tav>
                                        <p:tav tm="100000">
                                          <p:val>
                                            <p:fltVal val="1"/>
                                          </p:val>
                                        </p:tav>
                                      </p:tavLst>
                                    </p:anim>
                                    <p:animScale>
                                      <p:cBhvr>
                                        <p:cTn id="22" dur="26">
                                          <p:stCondLst>
                                            <p:cond delay="650"/>
                                          </p:stCondLst>
                                        </p:cTn>
                                        <p:tgtEl>
                                          <p:spTgt spid="45159"/>
                                        </p:tgtEl>
                                      </p:cBhvr>
                                      <p:to x="100000" y="60000"/>
                                    </p:animScale>
                                    <p:animScale>
                                      <p:cBhvr>
                                        <p:cTn id="23" dur="166" decel="50000">
                                          <p:stCondLst>
                                            <p:cond delay="676"/>
                                          </p:stCondLst>
                                        </p:cTn>
                                        <p:tgtEl>
                                          <p:spTgt spid="45159"/>
                                        </p:tgtEl>
                                      </p:cBhvr>
                                      <p:to x="100000" y="100000"/>
                                    </p:animScale>
                                    <p:animScale>
                                      <p:cBhvr>
                                        <p:cTn id="24" dur="26">
                                          <p:stCondLst>
                                            <p:cond delay="1312"/>
                                          </p:stCondLst>
                                        </p:cTn>
                                        <p:tgtEl>
                                          <p:spTgt spid="45159"/>
                                        </p:tgtEl>
                                      </p:cBhvr>
                                      <p:to x="100000" y="80000"/>
                                    </p:animScale>
                                    <p:animScale>
                                      <p:cBhvr>
                                        <p:cTn id="25" dur="166" decel="50000">
                                          <p:stCondLst>
                                            <p:cond delay="1338"/>
                                          </p:stCondLst>
                                        </p:cTn>
                                        <p:tgtEl>
                                          <p:spTgt spid="45159"/>
                                        </p:tgtEl>
                                      </p:cBhvr>
                                      <p:to x="100000" y="100000"/>
                                    </p:animScale>
                                    <p:animScale>
                                      <p:cBhvr>
                                        <p:cTn id="26" dur="26">
                                          <p:stCondLst>
                                            <p:cond delay="1642"/>
                                          </p:stCondLst>
                                        </p:cTn>
                                        <p:tgtEl>
                                          <p:spTgt spid="45159"/>
                                        </p:tgtEl>
                                      </p:cBhvr>
                                      <p:to x="100000" y="90000"/>
                                    </p:animScale>
                                    <p:animScale>
                                      <p:cBhvr>
                                        <p:cTn id="27" dur="166" decel="50000">
                                          <p:stCondLst>
                                            <p:cond delay="1668"/>
                                          </p:stCondLst>
                                        </p:cTn>
                                        <p:tgtEl>
                                          <p:spTgt spid="45159"/>
                                        </p:tgtEl>
                                      </p:cBhvr>
                                      <p:to x="100000" y="100000"/>
                                    </p:animScale>
                                    <p:animScale>
                                      <p:cBhvr>
                                        <p:cTn id="28" dur="26">
                                          <p:stCondLst>
                                            <p:cond delay="1808"/>
                                          </p:stCondLst>
                                        </p:cTn>
                                        <p:tgtEl>
                                          <p:spTgt spid="45159"/>
                                        </p:tgtEl>
                                      </p:cBhvr>
                                      <p:to x="100000" y="95000"/>
                                    </p:animScale>
                                    <p:animScale>
                                      <p:cBhvr>
                                        <p:cTn id="29" dur="166" decel="50000">
                                          <p:stCondLst>
                                            <p:cond delay="1834"/>
                                          </p:stCondLst>
                                        </p:cTn>
                                        <p:tgtEl>
                                          <p:spTgt spid="45159"/>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ox(out)">
                                      <p:cBhvr>
                                        <p:cTn id="34" dur="500"/>
                                        <p:tgtEl>
                                          <p:spTgt spid="31"/>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par>
                                <p:cTn id="35" presetID="10" presetClass="entr" presetSubtype="0" fill="hold" grpId="0" nodeType="withEffect">
                                  <p:stCondLst>
                                    <p:cond delay="0"/>
                                  </p:stCondLst>
                                  <p:childTnLst>
                                    <p:set>
                                      <p:cBhvr>
                                        <p:cTn id="36" dur="1" fill="hold">
                                          <p:stCondLst>
                                            <p:cond delay="0"/>
                                          </p:stCondLst>
                                        </p:cTn>
                                        <p:tgtEl>
                                          <p:spTgt spid="45160"/>
                                        </p:tgtEl>
                                        <p:attrNameLst>
                                          <p:attrName>style.visibility</p:attrName>
                                        </p:attrNameLst>
                                      </p:cBhvr>
                                      <p:to>
                                        <p:strVal val="visible"/>
                                      </p:to>
                                    </p:set>
                                    <p:animEffect transition="in" filter="fade">
                                      <p:cBhvr>
                                        <p:cTn id="37" dur="2000"/>
                                        <p:tgtEl>
                                          <p:spTgt spid="451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5158"/>
                                        </p:tgtEl>
                                        <p:attrNameLst>
                                          <p:attrName>style.visibility</p:attrName>
                                        </p:attrNameLst>
                                      </p:cBhvr>
                                      <p:to>
                                        <p:strVal val="visible"/>
                                      </p:to>
                                    </p:set>
                                    <p:anim calcmode="discrete" valueType="clr">
                                      <p:cBhvr override="childStyle">
                                        <p:cTn id="42" dur="80"/>
                                        <p:tgtEl>
                                          <p:spTgt spid="4515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5158"/>
                                        </p:tgtEl>
                                        <p:attrNameLst>
                                          <p:attrName>fillcolor</p:attrName>
                                        </p:attrNameLst>
                                      </p:cBhvr>
                                      <p:tavLst>
                                        <p:tav tm="0">
                                          <p:val>
                                            <p:clrVal>
                                              <a:schemeClr val="accent2"/>
                                            </p:clrVal>
                                          </p:val>
                                        </p:tav>
                                        <p:tav tm="50000">
                                          <p:val>
                                            <p:clrVal>
                                              <a:schemeClr val="hlink"/>
                                            </p:clrVal>
                                          </p:val>
                                        </p:tav>
                                      </p:tavLst>
                                    </p:anim>
                                    <p:set>
                                      <p:cBhvr>
                                        <p:cTn id="44" dur="80"/>
                                        <p:tgtEl>
                                          <p:spTgt spid="45158"/>
                                        </p:tgtEl>
                                        <p:attrNameLst>
                                          <p:attrName>fill.type</p:attrName>
                                        </p:attrNameLst>
                                      </p:cBhvr>
                                      <p:to>
                                        <p:strVal val="solid"/>
                                      </p:to>
                                    </p:set>
                                  </p:childTnLst>
                                </p:cTn>
                              </p:par>
                            </p:childTnLst>
                          </p:cTn>
                        </p:par>
                        <p:par>
                          <p:cTn id="45" fill="hold" nodeType="afterGroup">
                            <p:stCondLst>
                              <p:cond delay="160"/>
                            </p:stCondLst>
                            <p:childTnLst>
                              <p:par>
                                <p:cTn id="46" presetID="26" presetClass="entr" presetSubtype="0" fill="hold" grpId="0" nodeType="afterEffect">
                                  <p:stCondLst>
                                    <p:cond delay="0"/>
                                  </p:stCondLst>
                                  <p:childTnLst>
                                    <p:set>
                                      <p:cBhvr>
                                        <p:cTn id="47" dur="1" fill="hold">
                                          <p:stCondLst>
                                            <p:cond delay="0"/>
                                          </p:stCondLst>
                                        </p:cTn>
                                        <p:tgtEl>
                                          <p:spTgt spid="45253"/>
                                        </p:tgtEl>
                                        <p:attrNameLst>
                                          <p:attrName>style.visibility</p:attrName>
                                        </p:attrNameLst>
                                      </p:cBhvr>
                                      <p:to>
                                        <p:strVal val="visible"/>
                                      </p:to>
                                    </p:set>
                                    <p:animEffect transition="in" filter="wipe(down)">
                                      <p:cBhvr>
                                        <p:cTn id="48" dur="580">
                                          <p:stCondLst>
                                            <p:cond delay="0"/>
                                          </p:stCondLst>
                                        </p:cTn>
                                        <p:tgtEl>
                                          <p:spTgt spid="45253"/>
                                        </p:tgtEl>
                                      </p:cBhvr>
                                    </p:animEffect>
                                    <p:anim calcmode="lin" valueType="num">
                                      <p:cBhvr>
                                        <p:cTn id="49" dur="1822" tmFilter="0,0; 0.14,0.36; 0.43,0.73; 0.71,0.91; 1.0,1.0">
                                          <p:stCondLst>
                                            <p:cond delay="0"/>
                                          </p:stCondLst>
                                        </p:cTn>
                                        <p:tgtEl>
                                          <p:spTgt spid="4525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525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525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525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5253"/>
                                        </p:tgtEl>
                                        <p:attrNameLst>
                                          <p:attrName>ppt_y</p:attrName>
                                        </p:attrNameLst>
                                      </p:cBhvr>
                                      <p:tavLst>
                                        <p:tav tm="0" fmla="#ppt_y-sin(pi*$)/81">
                                          <p:val>
                                            <p:fltVal val="0"/>
                                          </p:val>
                                        </p:tav>
                                        <p:tav tm="100000">
                                          <p:val>
                                            <p:fltVal val="1"/>
                                          </p:val>
                                        </p:tav>
                                      </p:tavLst>
                                    </p:anim>
                                    <p:animScale>
                                      <p:cBhvr>
                                        <p:cTn id="54" dur="26">
                                          <p:stCondLst>
                                            <p:cond delay="650"/>
                                          </p:stCondLst>
                                        </p:cTn>
                                        <p:tgtEl>
                                          <p:spTgt spid="45253"/>
                                        </p:tgtEl>
                                      </p:cBhvr>
                                      <p:to x="100000" y="60000"/>
                                    </p:animScale>
                                    <p:animScale>
                                      <p:cBhvr>
                                        <p:cTn id="55" dur="166" decel="50000">
                                          <p:stCondLst>
                                            <p:cond delay="676"/>
                                          </p:stCondLst>
                                        </p:cTn>
                                        <p:tgtEl>
                                          <p:spTgt spid="45253"/>
                                        </p:tgtEl>
                                      </p:cBhvr>
                                      <p:to x="100000" y="100000"/>
                                    </p:animScale>
                                    <p:animScale>
                                      <p:cBhvr>
                                        <p:cTn id="56" dur="26">
                                          <p:stCondLst>
                                            <p:cond delay="1312"/>
                                          </p:stCondLst>
                                        </p:cTn>
                                        <p:tgtEl>
                                          <p:spTgt spid="45253"/>
                                        </p:tgtEl>
                                      </p:cBhvr>
                                      <p:to x="100000" y="80000"/>
                                    </p:animScale>
                                    <p:animScale>
                                      <p:cBhvr>
                                        <p:cTn id="57" dur="166" decel="50000">
                                          <p:stCondLst>
                                            <p:cond delay="1338"/>
                                          </p:stCondLst>
                                        </p:cTn>
                                        <p:tgtEl>
                                          <p:spTgt spid="45253"/>
                                        </p:tgtEl>
                                      </p:cBhvr>
                                      <p:to x="100000" y="100000"/>
                                    </p:animScale>
                                    <p:animScale>
                                      <p:cBhvr>
                                        <p:cTn id="58" dur="26">
                                          <p:stCondLst>
                                            <p:cond delay="1642"/>
                                          </p:stCondLst>
                                        </p:cTn>
                                        <p:tgtEl>
                                          <p:spTgt spid="45253"/>
                                        </p:tgtEl>
                                      </p:cBhvr>
                                      <p:to x="100000" y="90000"/>
                                    </p:animScale>
                                    <p:animScale>
                                      <p:cBhvr>
                                        <p:cTn id="59" dur="166" decel="50000">
                                          <p:stCondLst>
                                            <p:cond delay="1668"/>
                                          </p:stCondLst>
                                        </p:cTn>
                                        <p:tgtEl>
                                          <p:spTgt spid="45253"/>
                                        </p:tgtEl>
                                      </p:cBhvr>
                                      <p:to x="100000" y="100000"/>
                                    </p:animScale>
                                    <p:animScale>
                                      <p:cBhvr>
                                        <p:cTn id="60" dur="26">
                                          <p:stCondLst>
                                            <p:cond delay="1808"/>
                                          </p:stCondLst>
                                        </p:cTn>
                                        <p:tgtEl>
                                          <p:spTgt spid="45253"/>
                                        </p:tgtEl>
                                      </p:cBhvr>
                                      <p:to x="100000" y="95000"/>
                                    </p:animScale>
                                    <p:animScale>
                                      <p:cBhvr>
                                        <p:cTn id="61" dur="166" decel="50000">
                                          <p:stCondLst>
                                            <p:cond delay="1834"/>
                                          </p:stCondLst>
                                        </p:cTn>
                                        <p:tgtEl>
                                          <p:spTgt spid="45253"/>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38370"/>
                                        </p:tgtEl>
                                        <p:attrNameLst>
                                          <p:attrName>style.visibility</p:attrName>
                                        </p:attrNameLst>
                                      </p:cBhvr>
                                      <p:to>
                                        <p:strVal val="visible"/>
                                      </p:to>
                                    </p:set>
                                    <p:animEffect transition="in" filter="dissolve">
                                      <p:cBhvr>
                                        <p:cTn id="66" dur="500"/>
                                        <p:tgtEl>
                                          <p:spTgt spid="3837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7" presetClass="entr" presetSubtype="0" fill="hold" grpId="0" nodeType="clickEffect">
                                  <p:stCondLst>
                                    <p:cond delay="0"/>
                                  </p:stCondLst>
                                  <p:iterate type="lt">
                                    <p:tmPct val="50000"/>
                                  </p:iterate>
                                  <p:childTnLst>
                                    <p:set>
                                      <p:cBhvr>
                                        <p:cTn id="70" dur="1" fill="hold">
                                          <p:stCondLst>
                                            <p:cond delay="0"/>
                                          </p:stCondLst>
                                        </p:cTn>
                                        <p:tgtEl>
                                          <p:spTgt spid="45151"/>
                                        </p:tgtEl>
                                        <p:attrNameLst>
                                          <p:attrName>style.visibility</p:attrName>
                                        </p:attrNameLst>
                                      </p:cBhvr>
                                      <p:to>
                                        <p:strVal val="visible"/>
                                      </p:to>
                                    </p:set>
                                    <p:anim calcmode="discrete" valueType="clr">
                                      <p:cBhvr override="childStyle">
                                        <p:cTn id="71" dur="80"/>
                                        <p:tgtEl>
                                          <p:spTgt spid="45151"/>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45151"/>
                                        </p:tgtEl>
                                        <p:attrNameLst>
                                          <p:attrName>fillcolor</p:attrName>
                                        </p:attrNameLst>
                                      </p:cBhvr>
                                      <p:tavLst>
                                        <p:tav tm="0">
                                          <p:val>
                                            <p:clrVal>
                                              <a:schemeClr val="accent2"/>
                                            </p:clrVal>
                                          </p:val>
                                        </p:tav>
                                        <p:tav tm="50000">
                                          <p:val>
                                            <p:clrVal>
                                              <a:schemeClr val="hlink"/>
                                            </p:clrVal>
                                          </p:val>
                                        </p:tav>
                                      </p:tavLst>
                                    </p:anim>
                                    <p:set>
                                      <p:cBhvr>
                                        <p:cTn id="73" dur="80"/>
                                        <p:tgtEl>
                                          <p:spTgt spid="45151"/>
                                        </p:tgtEl>
                                        <p:attrNameLst>
                                          <p:attrName>fill.type</p:attrName>
                                        </p:attrNameLst>
                                      </p:cBhvr>
                                      <p:to>
                                        <p:strVal val="solid"/>
                                      </p:to>
                                    </p:set>
                                  </p:childTnLst>
                                </p:cTn>
                              </p:par>
                            </p:childTnLst>
                          </p:cTn>
                        </p:par>
                        <p:par>
                          <p:cTn id="74" fill="hold" nodeType="afterGroup">
                            <p:stCondLst>
                              <p:cond delay="160"/>
                            </p:stCondLst>
                            <p:childTnLst>
                              <p:par>
                                <p:cTn id="75" presetID="26" presetClass="entr" presetSubtype="0" fill="hold" grpId="0" nodeType="afterEffect">
                                  <p:stCondLst>
                                    <p:cond delay="0"/>
                                  </p:stCondLst>
                                  <p:childTnLst>
                                    <p:set>
                                      <p:cBhvr>
                                        <p:cTn id="76" dur="1" fill="hold">
                                          <p:stCondLst>
                                            <p:cond delay="0"/>
                                          </p:stCondLst>
                                        </p:cTn>
                                        <p:tgtEl>
                                          <p:spTgt spid="45350"/>
                                        </p:tgtEl>
                                        <p:attrNameLst>
                                          <p:attrName>style.visibility</p:attrName>
                                        </p:attrNameLst>
                                      </p:cBhvr>
                                      <p:to>
                                        <p:strVal val="visible"/>
                                      </p:to>
                                    </p:set>
                                    <p:animEffect transition="in" filter="wipe(down)">
                                      <p:cBhvr>
                                        <p:cTn id="77" dur="580">
                                          <p:stCondLst>
                                            <p:cond delay="0"/>
                                          </p:stCondLst>
                                        </p:cTn>
                                        <p:tgtEl>
                                          <p:spTgt spid="45350"/>
                                        </p:tgtEl>
                                      </p:cBhvr>
                                    </p:animEffect>
                                    <p:anim calcmode="lin" valueType="num">
                                      <p:cBhvr>
                                        <p:cTn id="78" dur="1822" tmFilter="0,0; 0.14,0.36; 0.43,0.73; 0.71,0.91; 1.0,1.0">
                                          <p:stCondLst>
                                            <p:cond delay="0"/>
                                          </p:stCondLst>
                                        </p:cTn>
                                        <p:tgtEl>
                                          <p:spTgt spid="4535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535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535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535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5350"/>
                                        </p:tgtEl>
                                        <p:attrNameLst>
                                          <p:attrName>ppt_y</p:attrName>
                                        </p:attrNameLst>
                                      </p:cBhvr>
                                      <p:tavLst>
                                        <p:tav tm="0" fmla="#ppt_y-sin(pi*$)/81">
                                          <p:val>
                                            <p:fltVal val="0"/>
                                          </p:val>
                                        </p:tav>
                                        <p:tav tm="100000">
                                          <p:val>
                                            <p:fltVal val="1"/>
                                          </p:val>
                                        </p:tav>
                                      </p:tavLst>
                                    </p:anim>
                                    <p:animScale>
                                      <p:cBhvr>
                                        <p:cTn id="83" dur="26">
                                          <p:stCondLst>
                                            <p:cond delay="650"/>
                                          </p:stCondLst>
                                        </p:cTn>
                                        <p:tgtEl>
                                          <p:spTgt spid="45350"/>
                                        </p:tgtEl>
                                      </p:cBhvr>
                                      <p:to x="100000" y="60000"/>
                                    </p:animScale>
                                    <p:animScale>
                                      <p:cBhvr>
                                        <p:cTn id="84" dur="166" decel="50000">
                                          <p:stCondLst>
                                            <p:cond delay="676"/>
                                          </p:stCondLst>
                                        </p:cTn>
                                        <p:tgtEl>
                                          <p:spTgt spid="45350"/>
                                        </p:tgtEl>
                                      </p:cBhvr>
                                      <p:to x="100000" y="100000"/>
                                    </p:animScale>
                                    <p:animScale>
                                      <p:cBhvr>
                                        <p:cTn id="85" dur="26">
                                          <p:stCondLst>
                                            <p:cond delay="1312"/>
                                          </p:stCondLst>
                                        </p:cTn>
                                        <p:tgtEl>
                                          <p:spTgt spid="45350"/>
                                        </p:tgtEl>
                                      </p:cBhvr>
                                      <p:to x="100000" y="80000"/>
                                    </p:animScale>
                                    <p:animScale>
                                      <p:cBhvr>
                                        <p:cTn id="86" dur="166" decel="50000">
                                          <p:stCondLst>
                                            <p:cond delay="1338"/>
                                          </p:stCondLst>
                                        </p:cTn>
                                        <p:tgtEl>
                                          <p:spTgt spid="45350"/>
                                        </p:tgtEl>
                                      </p:cBhvr>
                                      <p:to x="100000" y="100000"/>
                                    </p:animScale>
                                    <p:animScale>
                                      <p:cBhvr>
                                        <p:cTn id="87" dur="26">
                                          <p:stCondLst>
                                            <p:cond delay="1642"/>
                                          </p:stCondLst>
                                        </p:cTn>
                                        <p:tgtEl>
                                          <p:spTgt spid="45350"/>
                                        </p:tgtEl>
                                      </p:cBhvr>
                                      <p:to x="100000" y="90000"/>
                                    </p:animScale>
                                    <p:animScale>
                                      <p:cBhvr>
                                        <p:cTn id="88" dur="166" decel="50000">
                                          <p:stCondLst>
                                            <p:cond delay="1668"/>
                                          </p:stCondLst>
                                        </p:cTn>
                                        <p:tgtEl>
                                          <p:spTgt spid="45350"/>
                                        </p:tgtEl>
                                      </p:cBhvr>
                                      <p:to x="100000" y="100000"/>
                                    </p:animScale>
                                    <p:animScale>
                                      <p:cBhvr>
                                        <p:cTn id="89" dur="26">
                                          <p:stCondLst>
                                            <p:cond delay="1808"/>
                                          </p:stCondLst>
                                        </p:cTn>
                                        <p:tgtEl>
                                          <p:spTgt spid="45350"/>
                                        </p:tgtEl>
                                      </p:cBhvr>
                                      <p:to x="100000" y="95000"/>
                                    </p:animScale>
                                    <p:animScale>
                                      <p:cBhvr>
                                        <p:cTn id="90" dur="166" decel="50000">
                                          <p:stCondLst>
                                            <p:cond delay="1834"/>
                                          </p:stCondLst>
                                        </p:cTn>
                                        <p:tgtEl>
                                          <p:spTgt spid="45350"/>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5354"/>
                                        </p:tgtEl>
                                        <p:attrNameLst>
                                          <p:attrName>style.visibility</p:attrName>
                                        </p:attrNameLst>
                                      </p:cBhvr>
                                      <p:to>
                                        <p:strVal val="visible"/>
                                      </p:to>
                                    </p:set>
                                    <p:animEffect transition="in" filter="fade">
                                      <p:cBhvr>
                                        <p:cTn id="95" dur="2000"/>
                                        <p:tgtEl>
                                          <p:spTgt spid="4535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535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38460"/>
                                        </p:tgtEl>
                                        <p:attrNameLst>
                                          <p:attrName>style.visibility</p:attrName>
                                        </p:attrNameLst>
                                      </p:cBhvr>
                                      <p:to>
                                        <p:strVal val="visible"/>
                                      </p:to>
                                    </p:set>
                                    <p:animEffect transition="in" filter="fade">
                                      <p:cBhvr>
                                        <p:cTn id="104" dur="2000"/>
                                        <p:tgtEl>
                                          <p:spTgt spid="38460"/>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5351"/>
                                        </p:tgtEl>
                                        <p:attrNameLst>
                                          <p:attrName>style.visibility</p:attrName>
                                        </p:attrNameLst>
                                      </p:cBhvr>
                                      <p:to>
                                        <p:strVal val="visible"/>
                                      </p:to>
                                    </p:set>
                                    <p:animEffect transition="in" filter="fade">
                                      <p:cBhvr>
                                        <p:cTn id="109" dur="2000"/>
                                        <p:tgtEl>
                                          <p:spTgt spid="4535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ntr" presetSubtype="0" fill="hold" nodeType="clickEffect">
                                  <p:stCondLst>
                                    <p:cond delay="0"/>
                                  </p:stCondLst>
                                  <p:childTnLst>
                                    <p:set>
                                      <p:cBhvr>
                                        <p:cTn id="113" dur="1" fill="hold">
                                          <p:stCondLst>
                                            <p:cond delay="0"/>
                                          </p:stCondLst>
                                        </p:cTn>
                                        <p:tgtEl>
                                          <p:spTgt spid="45144"/>
                                        </p:tgtEl>
                                        <p:attrNameLst>
                                          <p:attrName>style.visibility</p:attrName>
                                        </p:attrNameLst>
                                      </p:cBhvr>
                                      <p:to>
                                        <p:strVal val="visible"/>
                                      </p:to>
                                    </p:set>
                                    <p:animEffect transition="in" filter="fade">
                                      <p:cBhvr>
                                        <p:cTn id="114" dur="2000"/>
                                        <p:tgtEl>
                                          <p:spTgt spid="45144"/>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5352"/>
                                        </p:tgtEl>
                                        <p:attrNameLst>
                                          <p:attrName>style.visibility</p:attrName>
                                        </p:attrNameLst>
                                      </p:cBhvr>
                                      <p:to>
                                        <p:strVal val="visible"/>
                                      </p:to>
                                    </p:set>
                                    <p:animEffect transition="in" filter="fade">
                                      <p:cBhvr>
                                        <p:cTn id="119" dur="2000"/>
                                        <p:tgtEl>
                                          <p:spTgt spid="45352"/>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ntr" presetSubtype="0" fill="hold" nodeType="clickEffect">
                                  <p:stCondLst>
                                    <p:cond delay="0"/>
                                  </p:stCondLst>
                                  <p:childTnLst>
                                    <p:set>
                                      <p:cBhvr>
                                        <p:cTn id="123" dur="1" fill="hold">
                                          <p:stCondLst>
                                            <p:cond delay="0"/>
                                          </p:stCondLst>
                                        </p:cTn>
                                        <p:tgtEl>
                                          <p:spTgt spid="45177"/>
                                        </p:tgtEl>
                                        <p:attrNameLst>
                                          <p:attrName>style.visibility</p:attrName>
                                        </p:attrNameLst>
                                      </p:cBhvr>
                                      <p:to>
                                        <p:strVal val="visible"/>
                                      </p:to>
                                    </p:set>
                                    <p:animEffect transition="in" filter="fade">
                                      <p:cBhvr>
                                        <p:cTn id="124" dur="2000"/>
                                        <p:tgtEl>
                                          <p:spTgt spid="45177"/>
                                        </p:tgtEl>
                                      </p:cBhvr>
                                    </p:animEffect>
                                  </p:childTnLst>
                                </p:cTn>
                              </p:par>
                            </p:childTnLst>
                          </p:cTn>
                        </p:par>
                        <p:par>
                          <p:cTn id="125" fill="hold" nodeType="afterGroup">
                            <p:stCondLst>
                              <p:cond delay="2000"/>
                            </p:stCondLst>
                            <p:childTnLst>
                              <p:par>
                                <p:cTn id="126" presetID="10" presetClass="entr" presetSubtype="0" fill="hold" grpId="0" nodeType="afterEffect">
                                  <p:stCondLst>
                                    <p:cond delay="0"/>
                                  </p:stCondLst>
                                  <p:childTnLst>
                                    <p:set>
                                      <p:cBhvr>
                                        <p:cTn id="127" dur="1" fill="hold">
                                          <p:stCondLst>
                                            <p:cond delay="0"/>
                                          </p:stCondLst>
                                        </p:cTn>
                                        <p:tgtEl>
                                          <p:spTgt spid="45353"/>
                                        </p:tgtEl>
                                        <p:attrNameLst>
                                          <p:attrName>style.visibility</p:attrName>
                                        </p:attrNameLst>
                                      </p:cBhvr>
                                      <p:to>
                                        <p:strVal val="visible"/>
                                      </p:to>
                                    </p:set>
                                    <p:animEffect transition="in" filter="fade">
                                      <p:cBhvr>
                                        <p:cTn id="128" dur="2000"/>
                                        <p:tgtEl>
                                          <p:spTgt spid="45353"/>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5355"/>
                                        </p:tgtEl>
                                        <p:attrNameLst>
                                          <p:attrName>style.visibility</p:attrName>
                                        </p:attrNameLst>
                                      </p:cBhvr>
                                      <p:to>
                                        <p:strVal val="visible"/>
                                      </p:to>
                                    </p:set>
                                    <p:animEffect transition="in" filter="fade">
                                      <p:cBhvr>
                                        <p:cTn id="133" dur="2000"/>
                                        <p:tgtEl>
                                          <p:spTgt spid="45355"/>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50" presetClass="entr" presetSubtype="0" decel="100000" fill="hold" grpId="0" nodeType="clickEffect">
                                  <p:stCondLst>
                                    <p:cond delay="0"/>
                                  </p:stCondLst>
                                  <p:childTnLst>
                                    <p:set>
                                      <p:cBhvr>
                                        <p:cTn id="137" dur="1" fill="hold">
                                          <p:stCondLst>
                                            <p:cond delay="0"/>
                                          </p:stCondLst>
                                        </p:cTn>
                                        <p:tgtEl>
                                          <p:spTgt spid="45356"/>
                                        </p:tgtEl>
                                        <p:attrNameLst>
                                          <p:attrName>style.visibility</p:attrName>
                                        </p:attrNameLst>
                                      </p:cBhvr>
                                      <p:to>
                                        <p:strVal val="visible"/>
                                      </p:to>
                                    </p:set>
                                    <p:anim calcmode="lin" valueType="num">
                                      <p:cBhvr>
                                        <p:cTn id="138" dur="1000" fill="hold"/>
                                        <p:tgtEl>
                                          <p:spTgt spid="45356"/>
                                        </p:tgtEl>
                                        <p:attrNameLst>
                                          <p:attrName>ppt_w</p:attrName>
                                        </p:attrNameLst>
                                      </p:cBhvr>
                                      <p:tavLst>
                                        <p:tav tm="0">
                                          <p:val>
                                            <p:strVal val="#ppt_w+.3"/>
                                          </p:val>
                                        </p:tav>
                                        <p:tav tm="100000">
                                          <p:val>
                                            <p:strVal val="#ppt_w"/>
                                          </p:val>
                                        </p:tav>
                                      </p:tavLst>
                                    </p:anim>
                                    <p:anim calcmode="lin" valueType="num">
                                      <p:cBhvr>
                                        <p:cTn id="139" dur="1000" fill="hold"/>
                                        <p:tgtEl>
                                          <p:spTgt spid="45356"/>
                                        </p:tgtEl>
                                        <p:attrNameLst>
                                          <p:attrName>ppt_h</p:attrName>
                                        </p:attrNameLst>
                                      </p:cBhvr>
                                      <p:tavLst>
                                        <p:tav tm="0">
                                          <p:val>
                                            <p:strVal val="#ppt_h"/>
                                          </p:val>
                                        </p:tav>
                                        <p:tav tm="100000">
                                          <p:val>
                                            <p:strVal val="#ppt_h"/>
                                          </p:val>
                                        </p:tav>
                                      </p:tavLst>
                                    </p:anim>
                                    <p:animEffect transition="in" filter="fade">
                                      <p:cBhvr>
                                        <p:cTn id="140" dur="1000"/>
                                        <p:tgtEl>
                                          <p:spTgt spid="4535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ntr" presetSubtype="0" fill="hold" nodeType="clickEffect">
                                  <p:stCondLst>
                                    <p:cond delay="0"/>
                                  </p:stCondLst>
                                  <p:childTnLst>
                                    <p:set>
                                      <p:cBhvr>
                                        <p:cTn id="144" dur="1" fill="hold">
                                          <p:stCondLst>
                                            <p:cond delay="0"/>
                                          </p:stCondLst>
                                        </p:cTn>
                                        <p:tgtEl>
                                          <p:spTgt spid="566"/>
                                        </p:tgtEl>
                                        <p:attrNameLst>
                                          <p:attrName>style.visibility</p:attrName>
                                        </p:attrNameLst>
                                      </p:cBhvr>
                                      <p:to>
                                        <p:strVal val="visible"/>
                                      </p:to>
                                    </p:set>
                                    <p:animEffect transition="in" filter="dissolve">
                                      <p:cBhvr>
                                        <p:cTn id="145"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1" grpId="0"/>
      <p:bldP spid="45157" grpId="0"/>
      <p:bldP spid="45158" grpId="0"/>
      <p:bldP spid="45159" grpId="0" animBg="1"/>
      <p:bldP spid="45160" grpId="0" animBg="1"/>
      <p:bldP spid="45253" grpId="0" animBg="1"/>
      <p:bldP spid="45350" grpId="0" animBg="1"/>
      <p:bldP spid="45351" grpId="0" animBg="1"/>
      <p:bldP spid="45352" grpId="0" animBg="1"/>
      <p:bldP spid="45353" grpId="0" animBg="1"/>
      <p:bldP spid="45354" grpId="0" animBg="1"/>
      <p:bldP spid="45355" grpId="0" animBg="1"/>
      <p:bldP spid="45356" grpId="0" animBg="1"/>
      <p:bldP spid="453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pt.ntu.edu.tw/hmchai/BM03/BMmaterial/Muscle.files/LengthTensionFib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351248"/>
            <a:ext cx="4200402" cy="35003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pt.ntu.edu.tw/hmchai/BM03/BMmaterial/Muscle.files/LengthTensionMusc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142746"/>
            <a:ext cx="4176464" cy="3523893"/>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899592" y="620688"/>
            <a:ext cx="2066463" cy="523220"/>
          </a:xfrm>
          <a:prstGeom prst="rect">
            <a:avLst/>
          </a:prstGeom>
          <a:noFill/>
        </p:spPr>
        <p:txBody>
          <a:bodyPr wrap="none" rtlCol="0">
            <a:spAutoFit/>
          </a:bodyPr>
          <a:lstStyle/>
          <a:p>
            <a:r>
              <a:rPr lang="hu-HU" sz="2800" dirty="0" smtClean="0"/>
              <a:t>Aktív elemek</a:t>
            </a:r>
            <a:endParaRPr lang="en-US" sz="2800" dirty="0"/>
          </a:p>
        </p:txBody>
      </p:sp>
      <p:sp>
        <p:nvSpPr>
          <p:cNvPr id="3" name="Szövegdoboz 2"/>
          <p:cNvSpPr txBox="1"/>
          <p:nvPr/>
        </p:nvSpPr>
        <p:spPr>
          <a:xfrm>
            <a:off x="5076056" y="620688"/>
            <a:ext cx="3573351" cy="523220"/>
          </a:xfrm>
          <a:prstGeom prst="rect">
            <a:avLst/>
          </a:prstGeom>
          <a:noFill/>
        </p:spPr>
        <p:txBody>
          <a:bodyPr wrap="none" rtlCol="0">
            <a:spAutoFit/>
          </a:bodyPr>
          <a:lstStyle/>
          <a:p>
            <a:r>
              <a:rPr lang="hu-HU" sz="2800" dirty="0" smtClean="0"/>
              <a:t>Aktív és passzív elemek</a:t>
            </a:r>
            <a:endParaRPr lang="en-US" sz="2800" dirty="0"/>
          </a:p>
        </p:txBody>
      </p:sp>
    </p:spTree>
    <p:extLst>
      <p:ext uri="{BB962C8B-B14F-4D97-AF65-F5344CB8AC3E}">
        <p14:creationId xmlns:p14="http://schemas.microsoft.com/office/powerpoint/2010/main" val="187840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28800"/>
            <a:ext cx="5032772" cy="497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24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838325"/>
            <a:ext cx="86963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467544" y="5733256"/>
            <a:ext cx="6336704" cy="369332"/>
          </a:xfrm>
          <a:prstGeom prst="rect">
            <a:avLst/>
          </a:prstGeom>
        </p:spPr>
        <p:txBody>
          <a:bodyPr wrap="square">
            <a:spAutoFit/>
          </a:bodyPr>
          <a:lstStyle/>
          <a:p>
            <a:r>
              <a:rPr lang="en-US" dirty="0" smtClean="0"/>
              <a:t>http://muscle.ucsd.edu/musintro/contractions.shtml</a:t>
            </a:r>
            <a:endParaRPr lang="en-US" dirty="0"/>
          </a:p>
        </p:txBody>
      </p:sp>
      <p:sp>
        <p:nvSpPr>
          <p:cNvPr id="3" name="Szövegdoboz 2"/>
          <p:cNvSpPr txBox="1"/>
          <p:nvPr/>
        </p:nvSpPr>
        <p:spPr>
          <a:xfrm>
            <a:off x="1259632" y="503869"/>
            <a:ext cx="6203942" cy="523220"/>
          </a:xfrm>
          <a:prstGeom prst="rect">
            <a:avLst/>
          </a:prstGeom>
          <a:solidFill>
            <a:srgbClr val="FFC000"/>
          </a:solidFill>
        </p:spPr>
        <p:txBody>
          <a:bodyPr wrap="none" rtlCol="0">
            <a:spAutoFit/>
          </a:bodyPr>
          <a:lstStyle/>
          <a:p>
            <a:r>
              <a:rPr lang="hu-HU" sz="2800" dirty="0" smtClean="0"/>
              <a:t>Kontrakció különböző izomhosszokon</a:t>
            </a:r>
            <a:endParaRPr lang="en-US" sz="2800" dirty="0"/>
          </a:p>
        </p:txBody>
      </p:sp>
    </p:spTree>
    <p:extLst>
      <p:ext uri="{BB962C8B-B14F-4D97-AF65-F5344CB8AC3E}">
        <p14:creationId xmlns:p14="http://schemas.microsoft.com/office/powerpoint/2010/main" val="3793620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mus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568" y="1484784"/>
            <a:ext cx="3795760" cy="2672754"/>
          </a:xfrm>
          <a:prstGeom prst="rect">
            <a:avLst/>
          </a:prstGeom>
        </p:spPr>
      </p:pic>
      <p:pic>
        <p:nvPicPr>
          <p:cNvPr id="3" name="ICsactmyo.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16016" y="1480096"/>
            <a:ext cx="3816424" cy="2687304"/>
          </a:xfrm>
          <a:prstGeom prst="rect">
            <a:avLst/>
          </a:prstGeom>
        </p:spPr>
      </p:pic>
      <p:sp>
        <p:nvSpPr>
          <p:cNvPr id="4" name="Szövegdoboz 3"/>
          <p:cNvSpPr txBox="1"/>
          <p:nvPr/>
        </p:nvSpPr>
        <p:spPr>
          <a:xfrm>
            <a:off x="2390988" y="476672"/>
            <a:ext cx="4650056" cy="584775"/>
          </a:xfrm>
          <a:prstGeom prst="rect">
            <a:avLst/>
          </a:prstGeom>
          <a:solidFill>
            <a:srgbClr val="FFC000"/>
          </a:solidFill>
        </p:spPr>
        <p:txBody>
          <a:bodyPr wrap="none" rtlCol="0">
            <a:spAutoFit/>
          </a:bodyPr>
          <a:lstStyle/>
          <a:p>
            <a:r>
              <a:rPr lang="hu-HU" sz="3200" b="1" dirty="0" smtClean="0"/>
              <a:t>IZOMETRIÁS KONTRAKCIÓ</a:t>
            </a:r>
            <a:endParaRPr lang="en-US" sz="3200" b="1" dirty="0"/>
          </a:p>
        </p:txBody>
      </p:sp>
    </p:spTree>
    <p:extLst>
      <p:ext uri="{BB962C8B-B14F-4D97-AF65-F5344CB8AC3E}">
        <p14:creationId xmlns:p14="http://schemas.microsoft.com/office/powerpoint/2010/main" val="2653006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7" fill="hold"/>
                                        <p:tgtEl>
                                          <p:spTgt spid="2"/>
                                        </p:tgtEl>
                                      </p:cBhvr>
                                    </p:cmd>
                                  </p:childTnLst>
                                </p:cTn>
                              </p:par>
                            </p:childTnLst>
                          </p:cTn>
                        </p:par>
                        <p:par>
                          <p:cTn id="7" fill="hold">
                            <p:stCondLst>
                              <p:cond delay="3967"/>
                            </p:stCondLst>
                            <p:childTnLst>
                              <p:par>
                                <p:cTn id="8" presetID="1" presetClass="mediacall" presetSubtype="0" fill="hold" nodeType="afterEffect">
                                  <p:stCondLst>
                                    <p:cond delay="0"/>
                                  </p:stCondLst>
                                  <p:childTnLst>
                                    <p:cmd type="call" cmd="playFrom(0.0)">
                                      <p:cBhvr>
                                        <p:cTn id="9" dur="5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ars.els-cdn.com/content/image/1-s2.0-S0079610798000224-gr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4524"/>
            <a:ext cx="5112568" cy="626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648137" y="5551017"/>
            <a:ext cx="328786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Arial" charset="0"/>
                <a:cs typeface="Arial" charset="0"/>
              </a:rPr>
              <a:t>Modeling the cellular basis of altered excitation–contraction coupling in heart failure</a:t>
            </a:r>
            <a:r>
              <a:rPr kumimoji="0" lang="hu-HU" sz="1600" b="1" i="0" u="none" strike="noStrike" cap="none" normalizeH="0" baseline="0" dirty="0" smtClean="0">
                <a:ln>
                  <a:noFill/>
                </a:ln>
                <a:effectLst/>
                <a:latin typeface="Arial" charset="0"/>
                <a:cs typeface="Arial" charset="0"/>
              </a:rPr>
              <a:t>. </a:t>
            </a:r>
            <a:r>
              <a:rPr kumimoji="0" lang="hu-HU" sz="1600" b="1" i="0" u="none" strike="noStrike" cap="none" normalizeH="0" baseline="0" dirty="0" err="1" smtClean="0">
                <a:ln>
                  <a:noFill/>
                </a:ln>
                <a:effectLst/>
                <a:latin typeface="Arial" charset="0"/>
                <a:cs typeface="Arial" charset="0"/>
              </a:rPr>
              <a:t>Raimond</a:t>
            </a:r>
            <a:r>
              <a:rPr kumimoji="0" lang="hu-HU" sz="1600" b="1" i="0" u="none" strike="noStrike" cap="none" normalizeH="0" baseline="0" dirty="0" smtClean="0">
                <a:ln>
                  <a:noFill/>
                </a:ln>
                <a:effectLst/>
                <a:latin typeface="Arial" charset="0"/>
                <a:cs typeface="Arial" charset="0"/>
              </a:rPr>
              <a:t> </a:t>
            </a:r>
            <a:r>
              <a:rPr kumimoji="0" lang="hu-HU" sz="1600" b="1" i="0" u="none" strike="noStrike" cap="none" normalizeH="0" baseline="0" dirty="0" err="1" smtClean="0">
                <a:ln>
                  <a:noFill/>
                </a:ln>
                <a:effectLst/>
                <a:latin typeface="Arial" charset="0"/>
                <a:cs typeface="Arial" charset="0"/>
              </a:rPr>
              <a:t>Winslow</a:t>
            </a:r>
            <a:r>
              <a:rPr kumimoji="0" lang="hu-HU" sz="1600" b="1" i="0" u="none" strike="noStrike" cap="none" normalizeH="0" baseline="0" dirty="0" smtClean="0">
                <a:ln>
                  <a:noFill/>
                </a:ln>
                <a:effectLst/>
                <a:latin typeface="Arial" charset="0"/>
                <a:cs typeface="Arial" charset="0"/>
              </a:rPr>
              <a:t>. 1998</a:t>
            </a:r>
            <a:endParaRPr kumimoji="0" lang="en-US" sz="1800" b="0" i="0" u="none" strike="noStrike" cap="none" normalizeH="0" baseline="0" dirty="0" smtClean="0">
              <a:ln>
                <a:noFill/>
              </a:ln>
              <a:effectLst/>
              <a:latin typeface="Arial" charset="0"/>
              <a:cs typeface="Arial" charset="0"/>
            </a:endParaRPr>
          </a:p>
        </p:txBody>
      </p:sp>
      <p:pic>
        <p:nvPicPr>
          <p:cNvPr id="41988" name="Picture 4" descr="Corresponding author contact information">
            <a:hlinkClick r:id="rId3" tooltip="Corresponding author contact informa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427038"/>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269825" y="263031"/>
            <a:ext cx="3744416" cy="1200329"/>
          </a:xfrm>
          <a:prstGeom prst="rect">
            <a:avLst/>
          </a:prstGeom>
          <a:solidFill>
            <a:srgbClr val="FFC000"/>
          </a:solidFill>
        </p:spPr>
        <p:txBody>
          <a:bodyPr wrap="square" rtlCol="0">
            <a:spAutoFit/>
          </a:bodyPr>
          <a:lstStyle/>
          <a:p>
            <a:pPr algn="ctr"/>
            <a:r>
              <a:rPr lang="hu-HU" sz="2400" b="1" dirty="0" smtClean="0"/>
              <a:t>Erő és</a:t>
            </a:r>
          </a:p>
          <a:p>
            <a:pPr algn="ctr"/>
            <a:r>
              <a:rPr lang="hu-HU" sz="2400" b="1" dirty="0" smtClean="0"/>
              <a:t> </a:t>
            </a:r>
            <a:r>
              <a:rPr lang="hu-HU" sz="2400" b="1" dirty="0" err="1" smtClean="0"/>
              <a:t>szarkomer</a:t>
            </a:r>
            <a:r>
              <a:rPr lang="hu-HU" sz="2400" b="1" dirty="0" smtClean="0"/>
              <a:t> nyugalmi hossz </a:t>
            </a:r>
          </a:p>
          <a:p>
            <a:pPr algn="ctr"/>
            <a:r>
              <a:rPr lang="hu-HU" sz="2400" b="1" dirty="0" smtClean="0"/>
              <a:t>összefüggés</a:t>
            </a:r>
            <a:endParaRPr lang="en-US" sz="2400" b="1" dirty="0"/>
          </a:p>
        </p:txBody>
      </p:sp>
    </p:spTree>
    <p:extLst>
      <p:ext uri="{BB962C8B-B14F-4D97-AF65-F5344CB8AC3E}">
        <p14:creationId xmlns:p14="http://schemas.microsoft.com/office/powerpoint/2010/main" val="3250948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t curves with acti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787" y="1665461"/>
            <a:ext cx="3563739" cy="356373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975164" y="5229200"/>
            <a:ext cx="7848872" cy="1200329"/>
          </a:xfrm>
          <a:prstGeom prst="rect">
            <a:avLst/>
          </a:prstGeom>
        </p:spPr>
        <p:txBody>
          <a:bodyPr wrap="square">
            <a:spAutoFit/>
          </a:bodyPr>
          <a:lstStyle/>
          <a:p>
            <a:r>
              <a:rPr lang="en-US" b="1" dirty="0"/>
              <a:t>the active length-tension curve is dome-shaped. The curve's amplitude (the height of the dome) varies with the amount of active force that the muscle's motor units generate. This graph (Winter, 1990, Fig. 7.9, p. 174) shows the curve at various percentages of motor unit activation.</a:t>
            </a:r>
          </a:p>
        </p:txBody>
      </p:sp>
      <p:sp>
        <p:nvSpPr>
          <p:cNvPr id="3" name="Szövegdoboz 2"/>
          <p:cNvSpPr txBox="1"/>
          <p:nvPr/>
        </p:nvSpPr>
        <p:spPr>
          <a:xfrm>
            <a:off x="975164" y="692696"/>
            <a:ext cx="7522957" cy="523220"/>
          </a:xfrm>
          <a:prstGeom prst="rect">
            <a:avLst/>
          </a:prstGeom>
          <a:solidFill>
            <a:srgbClr val="FFC000"/>
          </a:solidFill>
        </p:spPr>
        <p:txBody>
          <a:bodyPr wrap="none" rtlCol="0">
            <a:spAutoFit/>
          </a:bodyPr>
          <a:lstStyle/>
          <a:p>
            <a:r>
              <a:rPr lang="hu-HU" sz="2800" dirty="0" smtClean="0"/>
              <a:t>Feszülés nagysága különböző  aktivációs szinteknél</a:t>
            </a:r>
            <a:endParaRPr lang="en-US" sz="2800" dirty="0"/>
          </a:p>
        </p:txBody>
      </p:sp>
    </p:spTree>
    <p:extLst>
      <p:ext uri="{BB962C8B-B14F-4D97-AF65-F5344CB8AC3E}">
        <p14:creationId xmlns:p14="http://schemas.microsoft.com/office/powerpoint/2010/main" val="720501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710263"/>
            <a:ext cx="5976664" cy="590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835696" y="219998"/>
            <a:ext cx="4901150" cy="523220"/>
          </a:xfrm>
          <a:prstGeom prst="rect">
            <a:avLst/>
          </a:prstGeom>
          <a:solidFill>
            <a:srgbClr val="FFC000"/>
          </a:solidFill>
        </p:spPr>
        <p:txBody>
          <a:bodyPr wrap="none" rtlCol="0">
            <a:spAutoFit/>
          </a:bodyPr>
          <a:lstStyle/>
          <a:p>
            <a:r>
              <a:rPr lang="hu-HU" sz="2800" dirty="0" smtClean="0"/>
              <a:t>Erő és </a:t>
            </a:r>
            <a:r>
              <a:rPr lang="hu-HU" sz="2800" dirty="0" err="1" smtClean="0"/>
              <a:t>szarkomerhossz</a:t>
            </a:r>
            <a:r>
              <a:rPr lang="hu-HU" sz="2800" dirty="0" smtClean="0"/>
              <a:t> kapcsolat</a:t>
            </a:r>
            <a:endParaRPr lang="en-US" sz="2800" dirty="0"/>
          </a:p>
        </p:txBody>
      </p:sp>
    </p:spTree>
    <p:extLst>
      <p:ext uri="{BB962C8B-B14F-4D97-AF65-F5344CB8AC3E}">
        <p14:creationId xmlns:p14="http://schemas.microsoft.com/office/powerpoint/2010/main" val="2896082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5" y="1228725"/>
            <a:ext cx="44767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392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2345">
            <a:off x="387469" y="451593"/>
            <a:ext cx="3491781" cy="584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521" y="4005064"/>
            <a:ext cx="317182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3465566" y="1556792"/>
            <a:ext cx="1190390" cy="369332"/>
          </a:xfrm>
          <a:prstGeom prst="rect">
            <a:avLst/>
          </a:prstGeom>
          <a:noFill/>
        </p:spPr>
        <p:txBody>
          <a:bodyPr wrap="none" rtlCol="0">
            <a:spAutoFit/>
          </a:bodyPr>
          <a:lstStyle/>
          <a:p>
            <a:r>
              <a:rPr lang="hu-HU" dirty="0" smtClean="0"/>
              <a:t>● Tetanusz</a:t>
            </a:r>
            <a:endParaRPr lang="en-US" dirty="0"/>
          </a:p>
        </p:txBody>
      </p:sp>
      <p:sp>
        <p:nvSpPr>
          <p:cNvPr id="3" name="Szövegdoboz 2"/>
          <p:cNvSpPr txBox="1"/>
          <p:nvPr/>
        </p:nvSpPr>
        <p:spPr>
          <a:xfrm>
            <a:off x="3498067" y="2426704"/>
            <a:ext cx="1026756" cy="369332"/>
          </a:xfrm>
          <a:prstGeom prst="rect">
            <a:avLst/>
          </a:prstGeom>
          <a:noFill/>
        </p:spPr>
        <p:txBody>
          <a:bodyPr wrap="none" rtlCol="0">
            <a:spAutoFit/>
          </a:bodyPr>
          <a:lstStyle/>
          <a:p>
            <a:r>
              <a:rPr lang="hu-HU" dirty="0" smtClean="0"/>
              <a:t>○ Rángás</a:t>
            </a:r>
            <a:endParaRPr lang="en-US" dirty="0"/>
          </a:p>
        </p:txBody>
      </p:sp>
      <p:sp>
        <p:nvSpPr>
          <p:cNvPr id="4" name="Szövegdoboz 3"/>
          <p:cNvSpPr txBox="1"/>
          <p:nvPr/>
        </p:nvSpPr>
        <p:spPr>
          <a:xfrm>
            <a:off x="3546325" y="3005888"/>
            <a:ext cx="1028871" cy="369332"/>
          </a:xfrm>
          <a:prstGeom prst="rect">
            <a:avLst/>
          </a:prstGeom>
          <a:noFill/>
        </p:spPr>
        <p:txBody>
          <a:bodyPr wrap="none" rtlCol="0">
            <a:spAutoFit/>
          </a:bodyPr>
          <a:lstStyle/>
          <a:p>
            <a:r>
              <a:rPr lang="hu-HU" dirty="0" smtClean="0">
                <a:sym typeface="Symbol"/>
              </a:rPr>
              <a:t> </a:t>
            </a:r>
            <a:r>
              <a:rPr lang="hu-HU" dirty="0" smtClean="0"/>
              <a:t>Passzív</a:t>
            </a:r>
            <a:endParaRPr lang="en-US" dirty="0"/>
          </a:p>
        </p:txBody>
      </p:sp>
      <p:sp>
        <p:nvSpPr>
          <p:cNvPr id="5" name="Szövegdoboz 4"/>
          <p:cNvSpPr txBox="1"/>
          <p:nvPr/>
        </p:nvSpPr>
        <p:spPr>
          <a:xfrm>
            <a:off x="736990" y="6375812"/>
            <a:ext cx="5637569" cy="369332"/>
          </a:xfrm>
          <a:prstGeom prst="rect">
            <a:avLst/>
          </a:prstGeom>
          <a:noFill/>
        </p:spPr>
        <p:txBody>
          <a:bodyPr wrap="none" rtlCol="0">
            <a:spAutoFit/>
          </a:bodyPr>
          <a:lstStyle/>
          <a:p>
            <a:r>
              <a:rPr lang="hu-HU" dirty="0" smtClean="0"/>
              <a:t>Rángás - 30˚</a:t>
            </a:r>
            <a:r>
              <a:rPr lang="hu-HU" dirty="0" err="1" smtClean="0"/>
              <a:t>-os</a:t>
            </a:r>
            <a:r>
              <a:rPr lang="hu-HU" dirty="0" smtClean="0"/>
              <a:t> ízületi szöghelyzet esetén: optimális  hossz</a:t>
            </a:r>
            <a:endParaRPr lang="en-US" dirty="0"/>
          </a:p>
        </p:txBody>
      </p:sp>
    </p:spTree>
    <p:extLst>
      <p:ext uri="{BB962C8B-B14F-4D97-AF65-F5344CB8AC3E}">
        <p14:creationId xmlns:p14="http://schemas.microsoft.com/office/powerpoint/2010/main" val="12127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51520" y="846004"/>
            <a:ext cx="2275816" cy="523220"/>
          </a:xfrm>
          <a:prstGeom prst="rect">
            <a:avLst/>
          </a:prstGeom>
          <a:solidFill>
            <a:srgbClr val="FFC000"/>
          </a:solidFill>
        </p:spPr>
        <p:txBody>
          <a:bodyPr wrap="none" rtlCol="0">
            <a:spAutoFit/>
          </a:bodyPr>
          <a:lstStyle/>
          <a:p>
            <a:r>
              <a:rPr lang="hu-HU" sz="2800" dirty="0" smtClean="0"/>
              <a:t>Hossz-feszülés</a:t>
            </a:r>
            <a:endParaRPr lang="en-US" sz="2800" dirty="0"/>
          </a:p>
        </p:txBody>
      </p:sp>
      <p:sp>
        <p:nvSpPr>
          <p:cNvPr id="3" name="Szövegdoboz 2"/>
          <p:cNvSpPr txBox="1"/>
          <p:nvPr/>
        </p:nvSpPr>
        <p:spPr>
          <a:xfrm>
            <a:off x="4572000" y="846004"/>
            <a:ext cx="4373954" cy="523220"/>
          </a:xfrm>
          <a:prstGeom prst="rect">
            <a:avLst/>
          </a:prstGeom>
          <a:solidFill>
            <a:srgbClr val="FFC000"/>
          </a:solidFill>
        </p:spPr>
        <p:txBody>
          <a:bodyPr wrap="none" rtlCol="0">
            <a:spAutoFit/>
          </a:bodyPr>
          <a:lstStyle/>
          <a:p>
            <a:r>
              <a:rPr lang="hu-HU" sz="2800" dirty="0" smtClean="0"/>
              <a:t>Ízületi szög-forgatónyomaték</a:t>
            </a:r>
            <a:endParaRPr lang="en-US" sz="2800" dirty="0"/>
          </a:p>
        </p:txBody>
      </p:sp>
      <p:sp>
        <p:nvSpPr>
          <p:cNvPr id="4" name="Balra-jobbra nyíl 3"/>
          <p:cNvSpPr/>
          <p:nvPr/>
        </p:nvSpPr>
        <p:spPr>
          <a:xfrm>
            <a:off x="2987824" y="936159"/>
            <a:ext cx="1224136" cy="34291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Szövegdoboz 4"/>
          <p:cNvSpPr txBox="1"/>
          <p:nvPr/>
        </p:nvSpPr>
        <p:spPr>
          <a:xfrm>
            <a:off x="2527336" y="1916832"/>
            <a:ext cx="3493713" cy="523220"/>
          </a:xfrm>
          <a:prstGeom prst="rect">
            <a:avLst/>
          </a:prstGeom>
          <a:noFill/>
        </p:spPr>
        <p:txBody>
          <a:bodyPr wrap="none" rtlCol="0">
            <a:spAutoFit/>
          </a:bodyPr>
          <a:lstStyle/>
          <a:p>
            <a:r>
              <a:rPr lang="hu-HU" sz="2800" b="1" dirty="0" smtClean="0">
                <a:solidFill>
                  <a:srgbClr val="FF0000"/>
                </a:solidFill>
              </a:rPr>
              <a:t>Figyelembe kell venni:</a:t>
            </a:r>
            <a:endParaRPr lang="en-US" sz="2800" b="1" dirty="0">
              <a:solidFill>
                <a:srgbClr val="FF0000"/>
              </a:solidFill>
            </a:endParaRPr>
          </a:p>
        </p:txBody>
      </p:sp>
      <p:sp>
        <p:nvSpPr>
          <p:cNvPr id="6" name="Szövegdoboz 5"/>
          <p:cNvSpPr txBox="1"/>
          <p:nvPr/>
        </p:nvSpPr>
        <p:spPr>
          <a:xfrm>
            <a:off x="2365464" y="2512317"/>
            <a:ext cx="3942554" cy="523220"/>
          </a:xfrm>
          <a:prstGeom prst="rect">
            <a:avLst/>
          </a:prstGeom>
          <a:noFill/>
        </p:spPr>
        <p:txBody>
          <a:bodyPr wrap="none" rtlCol="0">
            <a:spAutoFit/>
          </a:bodyPr>
          <a:lstStyle/>
          <a:p>
            <a:r>
              <a:rPr lang="hu-HU" sz="2800" b="1" dirty="0" err="1" smtClean="0"/>
              <a:t>Mono-biartikuláris</a:t>
            </a:r>
            <a:r>
              <a:rPr lang="hu-HU" sz="2800" b="1" dirty="0" smtClean="0"/>
              <a:t> izmok</a:t>
            </a:r>
            <a:endParaRPr lang="en-US" sz="2800" b="1" dirty="0"/>
          </a:p>
        </p:txBody>
      </p:sp>
      <p:sp>
        <p:nvSpPr>
          <p:cNvPr id="7" name="Szövegdoboz 6"/>
          <p:cNvSpPr txBox="1"/>
          <p:nvPr/>
        </p:nvSpPr>
        <p:spPr>
          <a:xfrm>
            <a:off x="2435098" y="3022718"/>
            <a:ext cx="3679597" cy="523220"/>
          </a:xfrm>
          <a:prstGeom prst="rect">
            <a:avLst/>
          </a:prstGeom>
          <a:noFill/>
        </p:spPr>
        <p:txBody>
          <a:bodyPr wrap="none" rtlCol="0">
            <a:spAutoFit/>
          </a:bodyPr>
          <a:lstStyle/>
          <a:p>
            <a:r>
              <a:rPr lang="hu-HU" sz="2800" b="1" dirty="0" smtClean="0"/>
              <a:t>Egy ízülethez több izom</a:t>
            </a:r>
            <a:endParaRPr lang="en-US" sz="2800" b="1" dirty="0"/>
          </a:p>
        </p:txBody>
      </p:sp>
      <p:sp>
        <p:nvSpPr>
          <p:cNvPr id="8" name="Szövegdoboz 7"/>
          <p:cNvSpPr txBox="1"/>
          <p:nvPr/>
        </p:nvSpPr>
        <p:spPr>
          <a:xfrm>
            <a:off x="1726507" y="3549813"/>
            <a:ext cx="5991577" cy="523220"/>
          </a:xfrm>
          <a:prstGeom prst="rect">
            <a:avLst/>
          </a:prstGeom>
          <a:noFill/>
        </p:spPr>
        <p:txBody>
          <a:bodyPr wrap="none" rtlCol="0">
            <a:spAutoFit/>
          </a:bodyPr>
          <a:lstStyle/>
          <a:p>
            <a:r>
              <a:rPr lang="hu-HU" sz="2800" b="1" dirty="0" err="1" smtClean="0"/>
              <a:t>Agonista-antagonista</a:t>
            </a:r>
            <a:r>
              <a:rPr lang="hu-HU" sz="2800" b="1" dirty="0" smtClean="0"/>
              <a:t> izmok aktivációja</a:t>
            </a:r>
            <a:endParaRPr lang="en-US" sz="2800" b="1" dirty="0"/>
          </a:p>
        </p:txBody>
      </p:sp>
      <p:sp>
        <p:nvSpPr>
          <p:cNvPr id="9" name="Szövegdoboz 8"/>
          <p:cNvSpPr txBox="1"/>
          <p:nvPr/>
        </p:nvSpPr>
        <p:spPr>
          <a:xfrm>
            <a:off x="1553927" y="4172124"/>
            <a:ext cx="6507166" cy="523220"/>
          </a:xfrm>
          <a:prstGeom prst="rect">
            <a:avLst/>
          </a:prstGeom>
          <a:noFill/>
        </p:spPr>
        <p:txBody>
          <a:bodyPr wrap="none" rtlCol="0">
            <a:spAutoFit/>
          </a:bodyPr>
          <a:lstStyle/>
          <a:p>
            <a:r>
              <a:rPr lang="hu-HU" sz="2800" b="1" dirty="0" smtClean="0"/>
              <a:t>Ízületi erőkar változása szög függvényében</a:t>
            </a:r>
            <a:endParaRPr lang="en-US" sz="2800" b="1" dirty="0"/>
          </a:p>
        </p:txBody>
      </p:sp>
      <p:sp>
        <p:nvSpPr>
          <p:cNvPr id="10" name="Szövegdoboz 9"/>
          <p:cNvSpPr txBox="1"/>
          <p:nvPr/>
        </p:nvSpPr>
        <p:spPr>
          <a:xfrm>
            <a:off x="2132932" y="4928371"/>
            <a:ext cx="4674870" cy="523220"/>
          </a:xfrm>
          <a:prstGeom prst="rect">
            <a:avLst/>
          </a:prstGeom>
          <a:noFill/>
        </p:spPr>
        <p:txBody>
          <a:bodyPr wrap="none" rtlCol="0">
            <a:spAutoFit/>
          </a:bodyPr>
          <a:lstStyle/>
          <a:p>
            <a:r>
              <a:rPr lang="hu-HU" sz="2800" b="1" dirty="0" smtClean="0"/>
              <a:t>Passzív elemek hosszváltozása</a:t>
            </a:r>
            <a:endParaRPr lang="en-US" sz="2800" b="1" dirty="0"/>
          </a:p>
        </p:txBody>
      </p:sp>
    </p:spTree>
    <p:extLst>
      <p:ext uri="{BB962C8B-B14F-4D97-AF65-F5344CB8AC3E}">
        <p14:creationId xmlns:p14="http://schemas.microsoft.com/office/powerpoint/2010/main" val="37013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468313" y="549275"/>
            <a:ext cx="6408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altLang="hu-HU" sz="2400" b="1"/>
              <a:t>Izületi szög – nyomaték kapcsolat</a:t>
            </a:r>
            <a:endParaRPr lang="en-US" altLang="hu-HU" sz="2400" b="1"/>
          </a:p>
        </p:txBody>
      </p:sp>
      <p:sp>
        <p:nvSpPr>
          <p:cNvPr id="63496" name="Text Box 8"/>
          <p:cNvSpPr txBox="1">
            <a:spLocks noChangeArrowheads="1"/>
          </p:cNvSpPr>
          <p:nvPr/>
        </p:nvSpPr>
        <p:spPr bwMode="auto">
          <a:xfrm>
            <a:off x="684213" y="2060575"/>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tLang="hu-HU" sz="2000" b="1"/>
              <a:t>M</a:t>
            </a:r>
            <a:endParaRPr lang="en-US" altLang="hu-HU" sz="2000" b="1"/>
          </a:p>
        </p:txBody>
      </p:sp>
      <p:sp>
        <p:nvSpPr>
          <p:cNvPr id="63497" name="Text Box 9"/>
          <p:cNvSpPr txBox="1">
            <a:spLocks noChangeArrowheads="1"/>
          </p:cNvSpPr>
          <p:nvPr/>
        </p:nvSpPr>
        <p:spPr bwMode="auto">
          <a:xfrm>
            <a:off x="2557463" y="5805488"/>
            <a:ext cx="172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tLang="hu-HU" sz="2000" b="1"/>
              <a:t>Izületi szög</a:t>
            </a:r>
            <a:endParaRPr lang="en-US" altLang="hu-HU" sz="2000" b="1"/>
          </a:p>
        </p:txBody>
      </p:sp>
      <p:sp>
        <p:nvSpPr>
          <p:cNvPr id="63501" name="Line 13"/>
          <p:cNvSpPr>
            <a:spLocks noChangeShapeType="1"/>
          </p:cNvSpPr>
          <p:nvPr/>
        </p:nvSpPr>
        <p:spPr bwMode="auto">
          <a:xfrm flipV="1">
            <a:off x="1476375" y="2924175"/>
            <a:ext cx="4248150" cy="187325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3502" name="Line 14"/>
          <p:cNvSpPr>
            <a:spLocks noChangeShapeType="1"/>
          </p:cNvSpPr>
          <p:nvPr/>
        </p:nvSpPr>
        <p:spPr bwMode="auto">
          <a:xfrm flipH="1" flipV="1">
            <a:off x="1476375" y="2852738"/>
            <a:ext cx="4321175" cy="2160587"/>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3503" name="Freeform 15"/>
          <p:cNvSpPr>
            <a:spLocks/>
          </p:cNvSpPr>
          <p:nvPr/>
        </p:nvSpPr>
        <p:spPr bwMode="auto">
          <a:xfrm>
            <a:off x="1620838" y="2828925"/>
            <a:ext cx="3744912" cy="2039938"/>
          </a:xfrm>
          <a:custGeom>
            <a:avLst/>
            <a:gdLst>
              <a:gd name="T0" fmla="*/ 0 w 2359"/>
              <a:gd name="T1" fmla="*/ 2147483647 h 1285"/>
              <a:gd name="T2" fmla="*/ 2147483647 w 2359"/>
              <a:gd name="T3" fmla="*/ 2147483647 h 1285"/>
              <a:gd name="T4" fmla="*/ 2147483647 w 2359"/>
              <a:gd name="T5" fmla="*/ 2147483647 h 1285"/>
              <a:gd name="T6" fmla="*/ 2147483647 w 2359"/>
              <a:gd name="T7" fmla="*/ 2147483647 h 1285"/>
              <a:gd name="T8" fmla="*/ 2147483647 w 2359"/>
              <a:gd name="T9" fmla="*/ 2147483647 h 1285"/>
              <a:gd name="T10" fmla="*/ 2147483647 w 2359"/>
              <a:gd name="T11" fmla="*/ 2147483647 h 1285"/>
              <a:gd name="T12" fmla="*/ 2147483647 w 2359"/>
              <a:gd name="T13" fmla="*/ 2147483647 h 1285"/>
              <a:gd name="T14" fmla="*/ 2147483647 w 2359"/>
              <a:gd name="T15" fmla="*/ 2147483647 h 1285"/>
              <a:gd name="T16" fmla="*/ 0 60000 65536"/>
              <a:gd name="T17" fmla="*/ 0 60000 65536"/>
              <a:gd name="T18" fmla="*/ 0 60000 65536"/>
              <a:gd name="T19" fmla="*/ 0 60000 65536"/>
              <a:gd name="T20" fmla="*/ 0 60000 65536"/>
              <a:gd name="T21" fmla="*/ 0 60000 65536"/>
              <a:gd name="T22" fmla="*/ 0 60000 65536"/>
              <a:gd name="T23" fmla="*/ 0 60000 65536"/>
              <a:gd name="T24" fmla="*/ 0 w 2359"/>
              <a:gd name="T25" fmla="*/ 0 h 1285"/>
              <a:gd name="T26" fmla="*/ 2359 w 2359"/>
              <a:gd name="T27" fmla="*/ 1285 h 1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59" h="1285">
                <a:moveTo>
                  <a:pt x="0" y="1058"/>
                </a:moveTo>
                <a:cubicBezTo>
                  <a:pt x="37" y="952"/>
                  <a:pt x="75" y="847"/>
                  <a:pt x="181" y="696"/>
                </a:cubicBezTo>
                <a:cubicBezTo>
                  <a:pt x="287" y="545"/>
                  <a:pt x="469" y="264"/>
                  <a:pt x="635" y="151"/>
                </a:cubicBezTo>
                <a:cubicBezTo>
                  <a:pt x="801" y="38"/>
                  <a:pt x="1013" y="0"/>
                  <a:pt x="1179" y="15"/>
                </a:cubicBezTo>
                <a:cubicBezTo>
                  <a:pt x="1345" y="30"/>
                  <a:pt x="1512" y="151"/>
                  <a:pt x="1633" y="242"/>
                </a:cubicBezTo>
                <a:cubicBezTo>
                  <a:pt x="1754" y="333"/>
                  <a:pt x="1814" y="438"/>
                  <a:pt x="1905" y="559"/>
                </a:cubicBezTo>
                <a:cubicBezTo>
                  <a:pt x="1996" y="680"/>
                  <a:pt x="2101" y="847"/>
                  <a:pt x="2177" y="968"/>
                </a:cubicBezTo>
                <a:cubicBezTo>
                  <a:pt x="2253" y="1089"/>
                  <a:pt x="2329" y="1232"/>
                  <a:pt x="2359" y="1285"/>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3504" name="Text Box 16"/>
          <p:cNvSpPr txBox="1">
            <a:spLocks noChangeArrowheads="1"/>
          </p:cNvSpPr>
          <p:nvPr/>
        </p:nvSpPr>
        <p:spPr bwMode="auto">
          <a:xfrm>
            <a:off x="6372225" y="4868863"/>
            <a:ext cx="216058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tLang="hu-HU" sz="2000" b="1">
                <a:solidFill>
                  <a:srgbClr val="FFC000"/>
                </a:solidFill>
              </a:rPr>
              <a:t>Csökkenő </a:t>
            </a:r>
          </a:p>
          <a:p>
            <a:pPr eaLnBrk="1" hangingPunct="1">
              <a:spcBef>
                <a:spcPct val="50000"/>
              </a:spcBef>
            </a:pPr>
            <a:r>
              <a:rPr lang="hu-HU" altLang="hu-HU" sz="2000" b="1">
                <a:solidFill>
                  <a:srgbClr val="FFC000"/>
                </a:solidFill>
              </a:rPr>
              <a:t>(knee flexor,hip adductor)</a:t>
            </a:r>
            <a:endParaRPr lang="en-US" altLang="hu-HU" sz="2000" b="1">
              <a:solidFill>
                <a:srgbClr val="FFC000"/>
              </a:solidFill>
            </a:endParaRPr>
          </a:p>
          <a:p>
            <a:pPr eaLnBrk="1" hangingPunct="1">
              <a:spcBef>
                <a:spcPct val="50000"/>
              </a:spcBef>
            </a:pPr>
            <a:endParaRPr lang="en-US" altLang="hu-HU" sz="2000" b="1">
              <a:solidFill>
                <a:srgbClr val="92D050"/>
              </a:solidFill>
            </a:endParaRPr>
          </a:p>
          <a:p>
            <a:pPr eaLnBrk="1" hangingPunct="1">
              <a:spcBef>
                <a:spcPct val="50000"/>
              </a:spcBef>
            </a:pPr>
            <a:endParaRPr lang="hu-HU" altLang="hu-HU" sz="2000" b="1">
              <a:solidFill>
                <a:srgbClr val="FF9900"/>
              </a:solidFill>
            </a:endParaRPr>
          </a:p>
        </p:txBody>
      </p:sp>
      <p:sp>
        <p:nvSpPr>
          <p:cNvPr id="63505" name="Text Box 17"/>
          <p:cNvSpPr txBox="1">
            <a:spLocks noChangeArrowheads="1"/>
          </p:cNvSpPr>
          <p:nvPr/>
        </p:nvSpPr>
        <p:spPr bwMode="auto">
          <a:xfrm>
            <a:off x="6372225" y="2671763"/>
            <a:ext cx="2376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tLang="hu-HU" sz="2000" b="1">
                <a:solidFill>
                  <a:srgbClr val="66FF33"/>
                </a:solidFill>
              </a:rPr>
              <a:t>Növekvő</a:t>
            </a:r>
          </a:p>
          <a:p>
            <a:pPr eaLnBrk="1" hangingPunct="1">
              <a:spcBef>
                <a:spcPct val="50000"/>
              </a:spcBef>
            </a:pPr>
            <a:r>
              <a:rPr lang="hu-HU" altLang="hu-HU" sz="2000" b="1">
                <a:solidFill>
                  <a:srgbClr val="92D050"/>
                </a:solidFill>
              </a:rPr>
              <a:t>(hip abductor)</a:t>
            </a:r>
            <a:endParaRPr lang="en-US" altLang="hu-HU" sz="2000" b="1">
              <a:solidFill>
                <a:srgbClr val="92D050"/>
              </a:solidFill>
            </a:endParaRPr>
          </a:p>
          <a:p>
            <a:pPr eaLnBrk="1" hangingPunct="1">
              <a:spcBef>
                <a:spcPct val="50000"/>
              </a:spcBef>
            </a:pPr>
            <a:endParaRPr lang="hu-HU" altLang="hu-HU" sz="2000" b="1">
              <a:solidFill>
                <a:srgbClr val="66FF33"/>
              </a:solidFill>
            </a:endParaRPr>
          </a:p>
        </p:txBody>
      </p:sp>
      <p:sp>
        <p:nvSpPr>
          <p:cNvPr id="63506" name="Text Box 18"/>
          <p:cNvSpPr txBox="1">
            <a:spLocks noChangeArrowheads="1"/>
          </p:cNvSpPr>
          <p:nvPr/>
        </p:nvSpPr>
        <p:spPr bwMode="auto">
          <a:xfrm>
            <a:off x="2411413" y="1700213"/>
            <a:ext cx="3386137"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tLang="hu-HU" sz="2000" b="1">
                <a:solidFill>
                  <a:srgbClr val="FF0000"/>
                </a:solidFill>
              </a:rPr>
              <a:t>Növekvő – csökkenő</a:t>
            </a:r>
          </a:p>
          <a:p>
            <a:pPr eaLnBrk="1" hangingPunct="1">
              <a:spcBef>
                <a:spcPct val="50000"/>
              </a:spcBef>
            </a:pPr>
            <a:r>
              <a:rPr lang="hu-HU" altLang="hu-HU" sz="2000" b="1">
                <a:solidFill>
                  <a:srgbClr val="FF0000"/>
                </a:solidFill>
              </a:rPr>
              <a:t>(elbow, knee extensor)</a:t>
            </a:r>
            <a:endParaRPr lang="en-US" altLang="hu-HU" sz="2000" b="1">
              <a:solidFill>
                <a:srgbClr val="FF0000"/>
              </a:solidFill>
            </a:endParaRPr>
          </a:p>
        </p:txBody>
      </p:sp>
      <p:cxnSp>
        <p:nvCxnSpPr>
          <p:cNvPr id="4" name="Egyenes összekötő nyíllal 3"/>
          <p:cNvCxnSpPr/>
          <p:nvPr/>
        </p:nvCxnSpPr>
        <p:spPr>
          <a:xfrm flipV="1">
            <a:off x="1476375" y="1700213"/>
            <a:ext cx="0" cy="36734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gyenes összekötő nyíllal 16"/>
          <p:cNvCxnSpPr/>
          <p:nvPr/>
        </p:nvCxnSpPr>
        <p:spPr>
          <a:xfrm>
            <a:off x="1476375" y="5373688"/>
            <a:ext cx="432117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174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349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349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3504"/>
                                        </p:tgtEl>
                                        <p:attrNameLst>
                                          <p:attrName>style.visibility</p:attrName>
                                        </p:attrNameLst>
                                      </p:cBhvr>
                                      <p:to>
                                        <p:strVal val="visible"/>
                                      </p:to>
                                    </p:set>
                                    <p:anim calcmode="discrete" valueType="clr">
                                      <p:cBhvr override="childStyle">
                                        <p:cTn id="14" dur="80"/>
                                        <p:tgtEl>
                                          <p:spTgt spid="6350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3504"/>
                                        </p:tgtEl>
                                        <p:attrNameLst>
                                          <p:attrName>fillcolor</p:attrName>
                                        </p:attrNameLst>
                                      </p:cBhvr>
                                      <p:tavLst>
                                        <p:tav tm="0">
                                          <p:val>
                                            <p:clrVal>
                                              <a:schemeClr val="accent2"/>
                                            </p:clrVal>
                                          </p:val>
                                        </p:tav>
                                        <p:tav tm="50000">
                                          <p:val>
                                            <p:clrVal>
                                              <a:schemeClr val="hlink"/>
                                            </p:clrVal>
                                          </p:val>
                                        </p:tav>
                                      </p:tavLst>
                                    </p:anim>
                                    <p:set>
                                      <p:cBhvr>
                                        <p:cTn id="16" dur="80"/>
                                        <p:tgtEl>
                                          <p:spTgt spid="63504"/>
                                        </p:tgtEl>
                                        <p:attrNameLst>
                                          <p:attrName>fill.type</p:attrName>
                                        </p:attrNameLst>
                                      </p:cBhvr>
                                      <p:to>
                                        <p:strVal val="solid"/>
                                      </p:to>
                                    </p:set>
                                  </p:childTnLst>
                                </p:cTn>
                              </p:par>
                            </p:childTnLst>
                          </p:cTn>
                        </p:par>
                        <p:par>
                          <p:cTn id="17" fill="hold" nodeType="afterGroup">
                            <p:stCondLst>
                              <p:cond delay="1320"/>
                            </p:stCondLst>
                            <p:childTnLst>
                              <p:par>
                                <p:cTn id="18" presetID="10" presetClass="entr" presetSubtype="0" fill="hold" grpId="0" nodeType="afterEffect">
                                  <p:stCondLst>
                                    <p:cond delay="0"/>
                                  </p:stCondLst>
                                  <p:childTnLst>
                                    <p:set>
                                      <p:cBhvr>
                                        <p:cTn id="19" dur="1" fill="hold">
                                          <p:stCondLst>
                                            <p:cond delay="0"/>
                                          </p:stCondLst>
                                        </p:cTn>
                                        <p:tgtEl>
                                          <p:spTgt spid="63502"/>
                                        </p:tgtEl>
                                        <p:attrNameLst>
                                          <p:attrName>style.visibility</p:attrName>
                                        </p:attrNameLst>
                                      </p:cBhvr>
                                      <p:to>
                                        <p:strVal val="visible"/>
                                      </p:to>
                                    </p:set>
                                    <p:animEffect transition="in" filter="fade">
                                      <p:cBhvr>
                                        <p:cTn id="20" dur="2000"/>
                                        <p:tgtEl>
                                          <p:spTgt spid="635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63505"/>
                                        </p:tgtEl>
                                        <p:attrNameLst>
                                          <p:attrName>style.visibility</p:attrName>
                                        </p:attrNameLst>
                                      </p:cBhvr>
                                      <p:to>
                                        <p:strVal val="visible"/>
                                      </p:to>
                                    </p:set>
                                    <p:anim calcmode="discrete" valueType="clr">
                                      <p:cBhvr override="childStyle">
                                        <p:cTn id="25" dur="80"/>
                                        <p:tgtEl>
                                          <p:spTgt spid="6350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63505"/>
                                        </p:tgtEl>
                                        <p:attrNameLst>
                                          <p:attrName>fillcolor</p:attrName>
                                        </p:attrNameLst>
                                      </p:cBhvr>
                                      <p:tavLst>
                                        <p:tav tm="0">
                                          <p:val>
                                            <p:clrVal>
                                              <a:schemeClr val="accent2"/>
                                            </p:clrVal>
                                          </p:val>
                                        </p:tav>
                                        <p:tav tm="50000">
                                          <p:val>
                                            <p:clrVal>
                                              <a:schemeClr val="hlink"/>
                                            </p:clrVal>
                                          </p:val>
                                        </p:tav>
                                      </p:tavLst>
                                    </p:anim>
                                    <p:set>
                                      <p:cBhvr>
                                        <p:cTn id="27" dur="80"/>
                                        <p:tgtEl>
                                          <p:spTgt spid="63505"/>
                                        </p:tgtEl>
                                        <p:attrNameLst>
                                          <p:attrName>fill.type</p:attrName>
                                        </p:attrNameLst>
                                      </p:cBhvr>
                                      <p:to>
                                        <p:strVal val="solid"/>
                                      </p:to>
                                    </p:set>
                                  </p:childTnLst>
                                </p:cTn>
                              </p:par>
                            </p:childTnLst>
                          </p:cTn>
                        </p:par>
                        <p:par>
                          <p:cTn id="28" fill="hold" nodeType="afterGroup">
                            <p:stCondLst>
                              <p:cond delay="840"/>
                            </p:stCondLst>
                            <p:childTnLst>
                              <p:par>
                                <p:cTn id="29" presetID="49" presetClass="entr" presetSubtype="0" decel="100000" fill="hold" grpId="0" nodeType="afterEffect">
                                  <p:stCondLst>
                                    <p:cond delay="0"/>
                                  </p:stCondLst>
                                  <p:childTnLst>
                                    <p:set>
                                      <p:cBhvr>
                                        <p:cTn id="30" dur="1" fill="hold">
                                          <p:stCondLst>
                                            <p:cond delay="0"/>
                                          </p:stCondLst>
                                        </p:cTn>
                                        <p:tgtEl>
                                          <p:spTgt spid="63501"/>
                                        </p:tgtEl>
                                        <p:attrNameLst>
                                          <p:attrName>style.visibility</p:attrName>
                                        </p:attrNameLst>
                                      </p:cBhvr>
                                      <p:to>
                                        <p:strVal val="visible"/>
                                      </p:to>
                                    </p:set>
                                    <p:anim calcmode="lin" valueType="num">
                                      <p:cBhvr>
                                        <p:cTn id="31" dur="500" fill="hold"/>
                                        <p:tgtEl>
                                          <p:spTgt spid="63501"/>
                                        </p:tgtEl>
                                        <p:attrNameLst>
                                          <p:attrName>ppt_w</p:attrName>
                                        </p:attrNameLst>
                                      </p:cBhvr>
                                      <p:tavLst>
                                        <p:tav tm="0">
                                          <p:val>
                                            <p:fltVal val="0"/>
                                          </p:val>
                                        </p:tav>
                                        <p:tav tm="100000">
                                          <p:val>
                                            <p:strVal val="#ppt_w"/>
                                          </p:val>
                                        </p:tav>
                                      </p:tavLst>
                                    </p:anim>
                                    <p:anim calcmode="lin" valueType="num">
                                      <p:cBhvr>
                                        <p:cTn id="32" dur="500" fill="hold"/>
                                        <p:tgtEl>
                                          <p:spTgt spid="63501"/>
                                        </p:tgtEl>
                                        <p:attrNameLst>
                                          <p:attrName>ppt_h</p:attrName>
                                        </p:attrNameLst>
                                      </p:cBhvr>
                                      <p:tavLst>
                                        <p:tav tm="0">
                                          <p:val>
                                            <p:fltVal val="0"/>
                                          </p:val>
                                        </p:tav>
                                        <p:tav tm="100000">
                                          <p:val>
                                            <p:strVal val="#ppt_h"/>
                                          </p:val>
                                        </p:tav>
                                      </p:tavLst>
                                    </p:anim>
                                    <p:anim calcmode="lin" valueType="num">
                                      <p:cBhvr>
                                        <p:cTn id="33" dur="500" fill="hold"/>
                                        <p:tgtEl>
                                          <p:spTgt spid="63501"/>
                                        </p:tgtEl>
                                        <p:attrNameLst>
                                          <p:attrName>style.rotation</p:attrName>
                                        </p:attrNameLst>
                                      </p:cBhvr>
                                      <p:tavLst>
                                        <p:tav tm="0">
                                          <p:val>
                                            <p:fltVal val="360"/>
                                          </p:val>
                                        </p:tav>
                                        <p:tav tm="100000">
                                          <p:val>
                                            <p:fltVal val="0"/>
                                          </p:val>
                                        </p:tav>
                                      </p:tavLst>
                                    </p:anim>
                                    <p:animEffect transition="in" filter="fade">
                                      <p:cBhvr>
                                        <p:cTn id="34" dur="500"/>
                                        <p:tgtEl>
                                          <p:spTgt spid="635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63506"/>
                                        </p:tgtEl>
                                        <p:attrNameLst>
                                          <p:attrName>style.visibility</p:attrName>
                                        </p:attrNameLst>
                                      </p:cBhvr>
                                      <p:to>
                                        <p:strVal val="visible"/>
                                      </p:to>
                                    </p:set>
                                    <p:anim calcmode="lin" valueType="num">
                                      <p:cBhvr>
                                        <p:cTn id="39" dur="1000" fill="hold"/>
                                        <p:tgtEl>
                                          <p:spTgt spid="63506"/>
                                        </p:tgtEl>
                                        <p:attrNameLst>
                                          <p:attrName>ppt_x</p:attrName>
                                        </p:attrNameLst>
                                      </p:cBhvr>
                                      <p:tavLst>
                                        <p:tav tm="0">
                                          <p:val>
                                            <p:strVal val="#ppt_x-.2"/>
                                          </p:val>
                                        </p:tav>
                                        <p:tav tm="100000">
                                          <p:val>
                                            <p:strVal val="#ppt_x"/>
                                          </p:val>
                                        </p:tav>
                                      </p:tavLst>
                                    </p:anim>
                                    <p:anim calcmode="lin" valueType="num">
                                      <p:cBhvr>
                                        <p:cTn id="40" dur="1000" fill="hold"/>
                                        <p:tgtEl>
                                          <p:spTgt spid="6350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63506"/>
                                        </p:tgtEl>
                                      </p:cBhvr>
                                    </p:animEffect>
                                  </p:childTnLst>
                                </p:cTn>
                              </p:par>
                            </p:childTnLst>
                          </p:cTn>
                        </p:par>
                        <p:par>
                          <p:cTn id="42" fill="hold" nodeType="afterGroup">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63503"/>
                                        </p:tgtEl>
                                        <p:attrNameLst>
                                          <p:attrName>style.visibility</p:attrName>
                                        </p:attrNameLst>
                                      </p:cBhvr>
                                      <p:to>
                                        <p:strVal val="visible"/>
                                      </p:to>
                                    </p:set>
                                    <p:animEffect transition="in" filter="fade">
                                      <p:cBhvr>
                                        <p:cTn id="45" dur="2000"/>
                                        <p:tgtEl>
                                          <p:spTgt spid="63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P spid="63497" grpId="0"/>
      <p:bldP spid="63501" grpId="0" animBg="1"/>
      <p:bldP spid="63502" grpId="0" animBg="1"/>
      <p:bldP spid="63503" grpId="0" animBg="1"/>
      <p:bldP spid="63504" grpId="0"/>
      <p:bldP spid="63505" grpId="0"/>
      <p:bldP spid="63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350" y="6350"/>
            <a:ext cx="9129713" cy="6843713"/>
          </a:xfrm>
          <a:prstGeom prst="rect">
            <a:avLst/>
          </a:prstGeom>
          <a:gradFill rotWithShape="0">
            <a:gsLst>
              <a:gs pos="0">
                <a:schemeClr val="accent2"/>
              </a:gs>
              <a:gs pos="100000">
                <a:schemeClr val="accent2">
                  <a:gamma/>
                  <a:tint val="0"/>
                  <a:invGamma/>
                </a:schemeClr>
              </a:gs>
            </a:gsLst>
            <a:path path="rect">
              <a:fillToRect l="100000" t="100000"/>
            </a:path>
          </a:gradFill>
          <a:ln w="12700">
            <a:solidFill>
              <a:schemeClr val="tx1"/>
            </a:solidFill>
            <a:miter lim="800000"/>
            <a:headEnd/>
            <a:tailEnd/>
          </a:ln>
          <a:effectLst/>
        </p:spPr>
        <p:txBody>
          <a:bodyPr wrap="none" anchor="ctr"/>
          <a:lstStyle/>
          <a:p>
            <a:pPr>
              <a:defRPr/>
            </a:pPr>
            <a:endParaRPr lang="en-US" dirty="0">
              <a:latin typeface="Arial" pitchFamily="34" charset="0"/>
              <a:cs typeface="Arial" pitchFamily="34" charset="0"/>
            </a:endParaRPr>
          </a:p>
        </p:txBody>
      </p:sp>
      <p:sp>
        <p:nvSpPr>
          <p:cNvPr id="37891" name="Freeform 3"/>
          <p:cNvSpPr>
            <a:spLocks/>
          </p:cNvSpPr>
          <p:nvPr/>
        </p:nvSpPr>
        <p:spPr bwMode="auto">
          <a:xfrm>
            <a:off x="2009775" y="1301750"/>
            <a:ext cx="5126038" cy="2944813"/>
          </a:xfrm>
          <a:custGeom>
            <a:avLst/>
            <a:gdLst>
              <a:gd name="T0" fmla="*/ 0 w 3229"/>
              <a:gd name="T1" fmla="*/ 2147483647 h 1855"/>
              <a:gd name="T2" fmla="*/ 2147483647 w 3229"/>
              <a:gd name="T3" fmla="*/ 2147483647 h 1855"/>
              <a:gd name="T4" fmla="*/ 2147483647 w 3229"/>
              <a:gd name="T5" fmla="*/ 0 h 1855"/>
              <a:gd name="T6" fmla="*/ 0 w 3229"/>
              <a:gd name="T7" fmla="*/ 0 h 1855"/>
              <a:gd name="T8" fmla="*/ 0 w 3229"/>
              <a:gd name="T9" fmla="*/ 2147483647 h 1855"/>
              <a:gd name="T10" fmla="*/ 0 60000 65536"/>
              <a:gd name="T11" fmla="*/ 0 60000 65536"/>
              <a:gd name="T12" fmla="*/ 0 60000 65536"/>
              <a:gd name="T13" fmla="*/ 0 60000 65536"/>
              <a:gd name="T14" fmla="*/ 0 60000 65536"/>
              <a:gd name="T15" fmla="*/ 0 w 3229"/>
              <a:gd name="T16" fmla="*/ 0 h 1855"/>
              <a:gd name="T17" fmla="*/ 3229 w 3229"/>
              <a:gd name="T18" fmla="*/ 1855 h 1855"/>
            </a:gdLst>
            <a:ahLst/>
            <a:cxnLst>
              <a:cxn ang="T10">
                <a:pos x="T0" y="T1"/>
              </a:cxn>
              <a:cxn ang="T11">
                <a:pos x="T2" y="T3"/>
              </a:cxn>
              <a:cxn ang="T12">
                <a:pos x="T4" y="T5"/>
              </a:cxn>
              <a:cxn ang="T13">
                <a:pos x="T6" y="T7"/>
              </a:cxn>
              <a:cxn ang="T14">
                <a:pos x="T8" y="T9"/>
              </a:cxn>
            </a:cxnLst>
            <a:rect l="T15" t="T16" r="T17" b="T18"/>
            <a:pathLst>
              <a:path w="3229" h="1855">
                <a:moveTo>
                  <a:pt x="0" y="1854"/>
                </a:moveTo>
                <a:lnTo>
                  <a:pt x="3228" y="1854"/>
                </a:lnTo>
                <a:lnTo>
                  <a:pt x="3228" y="0"/>
                </a:lnTo>
                <a:lnTo>
                  <a:pt x="0" y="0"/>
                </a:lnTo>
                <a:lnTo>
                  <a:pt x="0" y="1854"/>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892" name="Line 4"/>
          <p:cNvSpPr>
            <a:spLocks noChangeShapeType="1"/>
          </p:cNvSpPr>
          <p:nvPr/>
        </p:nvSpPr>
        <p:spPr bwMode="auto">
          <a:xfrm>
            <a:off x="2009775" y="424497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3" name="Line 5"/>
          <p:cNvSpPr>
            <a:spLocks noChangeShapeType="1"/>
          </p:cNvSpPr>
          <p:nvPr/>
        </p:nvSpPr>
        <p:spPr bwMode="auto">
          <a:xfrm>
            <a:off x="2009775" y="382587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4" name="Line 6"/>
          <p:cNvSpPr>
            <a:spLocks noChangeShapeType="1"/>
          </p:cNvSpPr>
          <p:nvPr/>
        </p:nvSpPr>
        <p:spPr bwMode="auto">
          <a:xfrm>
            <a:off x="2009775" y="340360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5" name="Line 7"/>
          <p:cNvSpPr>
            <a:spLocks noChangeShapeType="1"/>
          </p:cNvSpPr>
          <p:nvPr/>
        </p:nvSpPr>
        <p:spPr bwMode="auto">
          <a:xfrm>
            <a:off x="2009775" y="298450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6" name="Line 8"/>
          <p:cNvSpPr>
            <a:spLocks noChangeShapeType="1"/>
          </p:cNvSpPr>
          <p:nvPr/>
        </p:nvSpPr>
        <p:spPr bwMode="auto">
          <a:xfrm>
            <a:off x="2009775" y="256222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7" name="Line 9"/>
          <p:cNvSpPr>
            <a:spLocks noChangeShapeType="1"/>
          </p:cNvSpPr>
          <p:nvPr/>
        </p:nvSpPr>
        <p:spPr bwMode="auto">
          <a:xfrm>
            <a:off x="2009775" y="214312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8" name="Line 10"/>
          <p:cNvSpPr>
            <a:spLocks noChangeShapeType="1"/>
          </p:cNvSpPr>
          <p:nvPr/>
        </p:nvSpPr>
        <p:spPr bwMode="auto">
          <a:xfrm>
            <a:off x="2009775" y="172402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9" name="Line 11"/>
          <p:cNvSpPr>
            <a:spLocks noChangeShapeType="1"/>
          </p:cNvSpPr>
          <p:nvPr/>
        </p:nvSpPr>
        <p:spPr bwMode="auto">
          <a:xfrm>
            <a:off x="2009775" y="130175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6092" name="Rectangle 12"/>
          <p:cNvSpPr>
            <a:spLocks noChangeArrowheads="1"/>
          </p:cNvSpPr>
          <p:nvPr/>
        </p:nvSpPr>
        <p:spPr bwMode="auto">
          <a:xfrm>
            <a:off x="457200" y="228600"/>
            <a:ext cx="81534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GB" sz="2400" b="1">
                <a:solidFill>
                  <a:srgbClr val="CC0000"/>
                </a:solidFill>
                <a:effectLst>
                  <a:outerShdw blurRad="38100" dist="38100" dir="2700000" algn="tl">
                    <a:srgbClr val="C0C0C0"/>
                  </a:outerShdw>
                </a:effectLst>
                <a:latin typeface="Times New Roman" pitchFamily="18" charset="0"/>
                <a:cs typeface="Arial" pitchFamily="34" charset="0"/>
              </a:rPr>
              <a:t> </a:t>
            </a:r>
            <a:r>
              <a:rPr lang="hu-HU" sz="2400" b="1">
                <a:solidFill>
                  <a:srgbClr val="CC0000"/>
                </a:solidFill>
                <a:effectLst>
                  <a:outerShdw blurRad="38100" dist="38100" dir="2700000" algn="tl">
                    <a:srgbClr val="C0C0C0"/>
                  </a:outerShdw>
                </a:effectLst>
                <a:latin typeface="Times New Roman" pitchFamily="18" charset="0"/>
                <a:cs typeface="Arial" pitchFamily="34" charset="0"/>
              </a:rPr>
              <a:t>Izületi szög – nyomaték összefüggés</a:t>
            </a:r>
            <a:endParaRPr lang="en-GB" sz="2400" b="1">
              <a:solidFill>
                <a:srgbClr val="CC0000"/>
              </a:solidFill>
              <a:effectLst>
                <a:outerShdw blurRad="38100" dist="38100" dir="2700000" algn="tl">
                  <a:srgbClr val="C0C0C0"/>
                </a:outerShdw>
              </a:effectLst>
              <a:latin typeface="Times New Roman" pitchFamily="18" charset="0"/>
              <a:cs typeface="Arial" pitchFamily="34" charset="0"/>
            </a:endParaRPr>
          </a:p>
        </p:txBody>
      </p:sp>
      <p:grpSp>
        <p:nvGrpSpPr>
          <p:cNvPr id="2" name="Group 13"/>
          <p:cNvGrpSpPr>
            <a:grpSpLocks/>
          </p:cNvGrpSpPr>
          <p:nvPr/>
        </p:nvGrpSpPr>
        <p:grpSpPr bwMode="auto">
          <a:xfrm>
            <a:off x="2271713" y="2952750"/>
            <a:ext cx="415925" cy="1293813"/>
            <a:chOff x="1431" y="1860"/>
            <a:chExt cx="262" cy="815"/>
          </a:xfrm>
        </p:grpSpPr>
        <p:sp>
          <p:nvSpPr>
            <p:cNvPr id="38009" name="Rectangle 14"/>
            <p:cNvSpPr>
              <a:spLocks noChangeArrowheads="1"/>
            </p:cNvSpPr>
            <p:nvPr/>
          </p:nvSpPr>
          <p:spPr bwMode="auto">
            <a:xfrm>
              <a:off x="1431" y="1860"/>
              <a:ext cx="261" cy="81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10" name="Freeform 15"/>
            <p:cNvSpPr>
              <a:spLocks/>
            </p:cNvSpPr>
            <p:nvPr/>
          </p:nvSpPr>
          <p:spPr bwMode="auto">
            <a:xfrm>
              <a:off x="1431" y="1860"/>
              <a:ext cx="262" cy="815"/>
            </a:xfrm>
            <a:custGeom>
              <a:avLst/>
              <a:gdLst>
                <a:gd name="T0" fmla="*/ 0 w 262"/>
                <a:gd name="T1" fmla="*/ 814 h 815"/>
                <a:gd name="T2" fmla="*/ 261 w 262"/>
                <a:gd name="T3" fmla="*/ 814 h 815"/>
                <a:gd name="T4" fmla="*/ 261 w 262"/>
                <a:gd name="T5" fmla="*/ 0 h 815"/>
                <a:gd name="T6" fmla="*/ 0 w 262"/>
                <a:gd name="T7" fmla="*/ 0 h 815"/>
                <a:gd name="T8" fmla="*/ 0 w 262"/>
                <a:gd name="T9" fmla="*/ 814 h 815"/>
                <a:gd name="T10" fmla="*/ 0 60000 65536"/>
                <a:gd name="T11" fmla="*/ 0 60000 65536"/>
                <a:gd name="T12" fmla="*/ 0 60000 65536"/>
                <a:gd name="T13" fmla="*/ 0 60000 65536"/>
                <a:gd name="T14" fmla="*/ 0 60000 65536"/>
                <a:gd name="T15" fmla="*/ 0 w 262"/>
                <a:gd name="T16" fmla="*/ 0 h 815"/>
                <a:gd name="T17" fmla="*/ 262 w 262"/>
                <a:gd name="T18" fmla="*/ 815 h 815"/>
              </a:gdLst>
              <a:ahLst/>
              <a:cxnLst>
                <a:cxn ang="T10">
                  <a:pos x="T0" y="T1"/>
                </a:cxn>
                <a:cxn ang="T11">
                  <a:pos x="T2" y="T3"/>
                </a:cxn>
                <a:cxn ang="T12">
                  <a:pos x="T4" y="T5"/>
                </a:cxn>
                <a:cxn ang="T13">
                  <a:pos x="T6" y="T7"/>
                </a:cxn>
                <a:cxn ang="T14">
                  <a:pos x="T8" y="T9"/>
                </a:cxn>
              </a:cxnLst>
              <a:rect l="T15" t="T16" r="T17" b="T18"/>
              <a:pathLst>
                <a:path w="262" h="815">
                  <a:moveTo>
                    <a:pt x="0" y="814"/>
                  </a:moveTo>
                  <a:lnTo>
                    <a:pt x="261" y="814"/>
                  </a:lnTo>
                  <a:lnTo>
                    <a:pt x="261" y="0"/>
                  </a:lnTo>
                  <a:lnTo>
                    <a:pt x="0" y="0"/>
                  </a:lnTo>
                  <a:lnTo>
                    <a:pt x="0" y="81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6"/>
          <p:cNvGrpSpPr>
            <a:grpSpLocks/>
          </p:cNvGrpSpPr>
          <p:nvPr/>
        </p:nvGrpSpPr>
        <p:grpSpPr bwMode="auto">
          <a:xfrm>
            <a:off x="3001963" y="2447925"/>
            <a:ext cx="420687" cy="1798638"/>
            <a:chOff x="1891" y="1542"/>
            <a:chExt cx="265" cy="1133"/>
          </a:xfrm>
        </p:grpSpPr>
        <p:sp>
          <p:nvSpPr>
            <p:cNvPr id="38007" name="Rectangle 17"/>
            <p:cNvSpPr>
              <a:spLocks noChangeArrowheads="1"/>
            </p:cNvSpPr>
            <p:nvPr/>
          </p:nvSpPr>
          <p:spPr bwMode="auto">
            <a:xfrm>
              <a:off x="1891" y="1542"/>
              <a:ext cx="264" cy="113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8" name="Freeform 18"/>
            <p:cNvSpPr>
              <a:spLocks/>
            </p:cNvSpPr>
            <p:nvPr/>
          </p:nvSpPr>
          <p:spPr bwMode="auto">
            <a:xfrm>
              <a:off x="1891" y="1542"/>
              <a:ext cx="265" cy="1133"/>
            </a:xfrm>
            <a:custGeom>
              <a:avLst/>
              <a:gdLst>
                <a:gd name="T0" fmla="*/ 0 w 265"/>
                <a:gd name="T1" fmla="*/ 1132 h 1133"/>
                <a:gd name="T2" fmla="*/ 264 w 265"/>
                <a:gd name="T3" fmla="*/ 1132 h 1133"/>
                <a:gd name="T4" fmla="*/ 264 w 265"/>
                <a:gd name="T5" fmla="*/ 0 h 1133"/>
                <a:gd name="T6" fmla="*/ 0 w 265"/>
                <a:gd name="T7" fmla="*/ 0 h 1133"/>
                <a:gd name="T8" fmla="*/ 0 w 265"/>
                <a:gd name="T9" fmla="*/ 1132 h 1133"/>
                <a:gd name="T10" fmla="*/ 0 60000 65536"/>
                <a:gd name="T11" fmla="*/ 0 60000 65536"/>
                <a:gd name="T12" fmla="*/ 0 60000 65536"/>
                <a:gd name="T13" fmla="*/ 0 60000 65536"/>
                <a:gd name="T14" fmla="*/ 0 60000 65536"/>
                <a:gd name="T15" fmla="*/ 0 w 265"/>
                <a:gd name="T16" fmla="*/ 0 h 1133"/>
                <a:gd name="T17" fmla="*/ 265 w 265"/>
                <a:gd name="T18" fmla="*/ 1133 h 1133"/>
              </a:gdLst>
              <a:ahLst/>
              <a:cxnLst>
                <a:cxn ang="T10">
                  <a:pos x="T0" y="T1"/>
                </a:cxn>
                <a:cxn ang="T11">
                  <a:pos x="T2" y="T3"/>
                </a:cxn>
                <a:cxn ang="T12">
                  <a:pos x="T4" y="T5"/>
                </a:cxn>
                <a:cxn ang="T13">
                  <a:pos x="T6" y="T7"/>
                </a:cxn>
                <a:cxn ang="T14">
                  <a:pos x="T8" y="T9"/>
                </a:cxn>
              </a:cxnLst>
              <a:rect l="T15" t="T16" r="T17" b="T18"/>
              <a:pathLst>
                <a:path w="265" h="1133">
                  <a:moveTo>
                    <a:pt x="0" y="1132"/>
                  </a:moveTo>
                  <a:lnTo>
                    <a:pt x="264" y="1132"/>
                  </a:lnTo>
                  <a:lnTo>
                    <a:pt x="264" y="0"/>
                  </a:lnTo>
                  <a:lnTo>
                    <a:pt x="0" y="0"/>
                  </a:lnTo>
                  <a:lnTo>
                    <a:pt x="0" y="113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19"/>
          <p:cNvGrpSpPr>
            <a:grpSpLocks/>
          </p:cNvGrpSpPr>
          <p:nvPr/>
        </p:nvGrpSpPr>
        <p:grpSpPr bwMode="auto">
          <a:xfrm>
            <a:off x="3736975" y="1987550"/>
            <a:ext cx="415925" cy="2259013"/>
            <a:chOff x="2354" y="1252"/>
            <a:chExt cx="262" cy="1423"/>
          </a:xfrm>
        </p:grpSpPr>
        <p:sp>
          <p:nvSpPr>
            <p:cNvPr id="38005" name="Rectangle 20"/>
            <p:cNvSpPr>
              <a:spLocks noChangeArrowheads="1"/>
            </p:cNvSpPr>
            <p:nvPr/>
          </p:nvSpPr>
          <p:spPr bwMode="auto">
            <a:xfrm>
              <a:off x="2354" y="1252"/>
              <a:ext cx="261" cy="142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6" name="Freeform 21"/>
            <p:cNvSpPr>
              <a:spLocks/>
            </p:cNvSpPr>
            <p:nvPr/>
          </p:nvSpPr>
          <p:spPr bwMode="auto">
            <a:xfrm>
              <a:off x="2354" y="1252"/>
              <a:ext cx="262" cy="1423"/>
            </a:xfrm>
            <a:custGeom>
              <a:avLst/>
              <a:gdLst>
                <a:gd name="T0" fmla="*/ 0 w 262"/>
                <a:gd name="T1" fmla="*/ 1422 h 1423"/>
                <a:gd name="T2" fmla="*/ 261 w 262"/>
                <a:gd name="T3" fmla="*/ 1422 h 1423"/>
                <a:gd name="T4" fmla="*/ 261 w 262"/>
                <a:gd name="T5" fmla="*/ 0 h 1423"/>
                <a:gd name="T6" fmla="*/ 0 w 262"/>
                <a:gd name="T7" fmla="*/ 0 h 1423"/>
                <a:gd name="T8" fmla="*/ 0 w 262"/>
                <a:gd name="T9" fmla="*/ 1422 h 1423"/>
                <a:gd name="T10" fmla="*/ 0 60000 65536"/>
                <a:gd name="T11" fmla="*/ 0 60000 65536"/>
                <a:gd name="T12" fmla="*/ 0 60000 65536"/>
                <a:gd name="T13" fmla="*/ 0 60000 65536"/>
                <a:gd name="T14" fmla="*/ 0 60000 65536"/>
                <a:gd name="T15" fmla="*/ 0 w 262"/>
                <a:gd name="T16" fmla="*/ 0 h 1423"/>
                <a:gd name="T17" fmla="*/ 262 w 262"/>
                <a:gd name="T18" fmla="*/ 1423 h 1423"/>
              </a:gdLst>
              <a:ahLst/>
              <a:cxnLst>
                <a:cxn ang="T10">
                  <a:pos x="T0" y="T1"/>
                </a:cxn>
                <a:cxn ang="T11">
                  <a:pos x="T2" y="T3"/>
                </a:cxn>
                <a:cxn ang="T12">
                  <a:pos x="T4" y="T5"/>
                </a:cxn>
                <a:cxn ang="T13">
                  <a:pos x="T6" y="T7"/>
                </a:cxn>
                <a:cxn ang="T14">
                  <a:pos x="T8" y="T9"/>
                </a:cxn>
              </a:cxnLst>
              <a:rect l="T15" t="T16" r="T17" b="T18"/>
              <a:pathLst>
                <a:path w="262" h="1423">
                  <a:moveTo>
                    <a:pt x="0" y="1422"/>
                  </a:moveTo>
                  <a:lnTo>
                    <a:pt x="261" y="1422"/>
                  </a:lnTo>
                  <a:lnTo>
                    <a:pt x="261" y="0"/>
                  </a:lnTo>
                  <a:lnTo>
                    <a:pt x="0" y="0"/>
                  </a:lnTo>
                  <a:lnTo>
                    <a:pt x="0" y="142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22"/>
          <p:cNvGrpSpPr>
            <a:grpSpLocks/>
          </p:cNvGrpSpPr>
          <p:nvPr/>
        </p:nvGrpSpPr>
        <p:grpSpPr bwMode="auto">
          <a:xfrm>
            <a:off x="4467225" y="1703388"/>
            <a:ext cx="415925" cy="2543175"/>
            <a:chOff x="2814" y="1073"/>
            <a:chExt cx="262" cy="1602"/>
          </a:xfrm>
        </p:grpSpPr>
        <p:sp>
          <p:nvSpPr>
            <p:cNvPr id="38003" name="Rectangle 23"/>
            <p:cNvSpPr>
              <a:spLocks noChangeArrowheads="1"/>
            </p:cNvSpPr>
            <p:nvPr/>
          </p:nvSpPr>
          <p:spPr bwMode="auto">
            <a:xfrm>
              <a:off x="2814" y="1073"/>
              <a:ext cx="261" cy="1601"/>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4" name="Freeform 24"/>
            <p:cNvSpPr>
              <a:spLocks/>
            </p:cNvSpPr>
            <p:nvPr/>
          </p:nvSpPr>
          <p:spPr bwMode="auto">
            <a:xfrm>
              <a:off x="2814" y="1073"/>
              <a:ext cx="262" cy="1602"/>
            </a:xfrm>
            <a:custGeom>
              <a:avLst/>
              <a:gdLst>
                <a:gd name="T0" fmla="*/ 0 w 262"/>
                <a:gd name="T1" fmla="*/ 1601 h 1602"/>
                <a:gd name="T2" fmla="*/ 261 w 262"/>
                <a:gd name="T3" fmla="*/ 1601 h 1602"/>
                <a:gd name="T4" fmla="*/ 261 w 262"/>
                <a:gd name="T5" fmla="*/ 0 h 1602"/>
                <a:gd name="T6" fmla="*/ 0 w 262"/>
                <a:gd name="T7" fmla="*/ 0 h 1602"/>
                <a:gd name="T8" fmla="*/ 0 w 262"/>
                <a:gd name="T9" fmla="*/ 1601 h 1602"/>
                <a:gd name="T10" fmla="*/ 0 60000 65536"/>
                <a:gd name="T11" fmla="*/ 0 60000 65536"/>
                <a:gd name="T12" fmla="*/ 0 60000 65536"/>
                <a:gd name="T13" fmla="*/ 0 60000 65536"/>
                <a:gd name="T14" fmla="*/ 0 60000 65536"/>
                <a:gd name="T15" fmla="*/ 0 w 262"/>
                <a:gd name="T16" fmla="*/ 0 h 1602"/>
                <a:gd name="T17" fmla="*/ 262 w 262"/>
                <a:gd name="T18" fmla="*/ 1602 h 1602"/>
              </a:gdLst>
              <a:ahLst/>
              <a:cxnLst>
                <a:cxn ang="T10">
                  <a:pos x="T0" y="T1"/>
                </a:cxn>
                <a:cxn ang="T11">
                  <a:pos x="T2" y="T3"/>
                </a:cxn>
                <a:cxn ang="T12">
                  <a:pos x="T4" y="T5"/>
                </a:cxn>
                <a:cxn ang="T13">
                  <a:pos x="T6" y="T7"/>
                </a:cxn>
                <a:cxn ang="T14">
                  <a:pos x="T8" y="T9"/>
                </a:cxn>
              </a:cxnLst>
              <a:rect l="T15" t="T16" r="T17" b="T18"/>
              <a:pathLst>
                <a:path w="262" h="1602">
                  <a:moveTo>
                    <a:pt x="0" y="1601"/>
                  </a:moveTo>
                  <a:lnTo>
                    <a:pt x="261" y="1601"/>
                  </a:lnTo>
                  <a:lnTo>
                    <a:pt x="261" y="0"/>
                  </a:lnTo>
                  <a:lnTo>
                    <a:pt x="0" y="0"/>
                  </a:lnTo>
                  <a:lnTo>
                    <a:pt x="0" y="1601"/>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5"/>
          <p:cNvGrpSpPr>
            <a:grpSpLocks/>
          </p:cNvGrpSpPr>
          <p:nvPr/>
        </p:nvGrpSpPr>
        <p:grpSpPr bwMode="auto">
          <a:xfrm>
            <a:off x="5200650" y="1731963"/>
            <a:ext cx="417513" cy="2514600"/>
            <a:chOff x="3276" y="1091"/>
            <a:chExt cx="263" cy="1584"/>
          </a:xfrm>
        </p:grpSpPr>
        <p:sp>
          <p:nvSpPr>
            <p:cNvPr id="38001" name="Rectangle 26"/>
            <p:cNvSpPr>
              <a:spLocks noChangeArrowheads="1"/>
            </p:cNvSpPr>
            <p:nvPr/>
          </p:nvSpPr>
          <p:spPr bwMode="auto">
            <a:xfrm>
              <a:off x="3276" y="1091"/>
              <a:ext cx="262" cy="158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2" name="Freeform 27"/>
            <p:cNvSpPr>
              <a:spLocks/>
            </p:cNvSpPr>
            <p:nvPr/>
          </p:nvSpPr>
          <p:spPr bwMode="auto">
            <a:xfrm>
              <a:off x="3276" y="1091"/>
              <a:ext cx="263" cy="1584"/>
            </a:xfrm>
            <a:custGeom>
              <a:avLst/>
              <a:gdLst>
                <a:gd name="T0" fmla="*/ 0 w 263"/>
                <a:gd name="T1" fmla="*/ 1583 h 1584"/>
                <a:gd name="T2" fmla="*/ 262 w 263"/>
                <a:gd name="T3" fmla="*/ 1583 h 1584"/>
                <a:gd name="T4" fmla="*/ 262 w 263"/>
                <a:gd name="T5" fmla="*/ 0 h 1584"/>
                <a:gd name="T6" fmla="*/ 0 w 263"/>
                <a:gd name="T7" fmla="*/ 0 h 1584"/>
                <a:gd name="T8" fmla="*/ 0 w 263"/>
                <a:gd name="T9" fmla="*/ 1583 h 1584"/>
                <a:gd name="T10" fmla="*/ 0 60000 65536"/>
                <a:gd name="T11" fmla="*/ 0 60000 65536"/>
                <a:gd name="T12" fmla="*/ 0 60000 65536"/>
                <a:gd name="T13" fmla="*/ 0 60000 65536"/>
                <a:gd name="T14" fmla="*/ 0 60000 65536"/>
                <a:gd name="T15" fmla="*/ 0 w 263"/>
                <a:gd name="T16" fmla="*/ 0 h 1584"/>
                <a:gd name="T17" fmla="*/ 263 w 263"/>
                <a:gd name="T18" fmla="*/ 1584 h 1584"/>
              </a:gdLst>
              <a:ahLst/>
              <a:cxnLst>
                <a:cxn ang="T10">
                  <a:pos x="T0" y="T1"/>
                </a:cxn>
                <a:cxn ang="T11">
                  <a:pos x="T2" y="T3"/>
                </a:cxn>
                <a:cxn ang="T12">
                  <a:pos x="T4" y="T5"/>
                </a:cxn>
                <a:cxn ang="T13">
                  <a:pos x="T6" y="T7"/>
                </a:cxn>
                <a:cxn ang="T14">
                  <a:pos x="T8" y="T9"/>
                </a:cxn>
              </a:cxnLst>
              <a:rect l="T15" t="T16" r="T17" b="T18"/>
              <a:pathLst>
                <a:path w="263" h="1584">
                  <a:moveTo>
                    <a:pt x="0" y="1583"/>
                  </a:moveTo>
                  <a:lnTo>
                    <a:pt x="262" y="1583"/>
                  </a:lnTo>
                  <a:lnTo>
                    <a:pt x="262" y="0"/>
                  </a:lnTo>
                  <a:lnTo>
                    <a:pt x="0" y="0"/>
                  </a:lnTo>
                  <a:lnTo>
                    <a:pt x="0" y="158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 name="Group 28"/>
          <p:cNvGrpSpPr>
            <a:grpSpLocks/>
          </p:cNvGrpSpPr>
          <p:nvPr/>
        </p:nvGrpSpPr>
        <p:grpSpPr bwMode="auto">
          <a:xfrm>
            <a:off x="5932488" y="1784350"/>
            <a:ext cx="417512" cy="2462213"/>
            <a:chOff x="3737" y="1124"/>
            <a:chExt cx="263" cy="1551"/>
          </a:xfrm>
        </p:grpSpPr>
        <p:sp>
          <p:nvSpPr>
            <p:cNvPr id="37999" name="Rectangle 29"/>
            <p:cNvSpPr>
              <a:spLocks noChangeArrowheads="1"/>
            </p:cNvSpPr>
            <p:nvPr/>
          </p:nvSpPr>
          <p:spPr bwMode="auto">
            <a:xfrm>
              <a:off x="3737" y="1124"/>
              <a:ext cx="262" cy="15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0" name="Freeform 30"/>
            <p:cNvSpPr>
              <a:spLocks/>
            </p:cNvSpPr>
            <p:nvPr/>
          </p:nvSpPr>
          <p:spPr bwMode="auto">
            <a:xfrm>
              <a:off x="3737" y="1124"/>
              <a:ext cx="263" cy="1551"/>
            </a:xfrm>
            <a:custGeom>
              <a:avLst/>
              <a:gdLst>
                <a:gd name="T0" fmla="*/ 0 w 263"/>
                <a:gd name="T1" fmla="*/ 1550 h 1551"/>
                <a:gd name="T2" fmla="*/ 262 w 263"/>
                <a:gd name="T3" fmla="*/ 1550 h 1551"/>
                <a:gd name="T4" fmla="*/ 262 w 263"/>
                <a:gd name="T5" fmla="*/ 0 h 1551"/>
                <a:gd name="T6" fmla="*/ 0 w 263"/>
                <a:gd name="T7" fmla="*/ 0 h 1551"/>
                <a:gd name="T8" fmla="*/ 0 w 263"/>
                <a:gd name="T9" fmla="*/ 1550 h 1551"/>
                <a:gd name="T10" fmla="*/ 0 60000 65536"/>
                <a:gd name="T11" fmla="*/ 0 60000 65536"/>
                <a:gd name="T12" fmla="*/ 0 60000 65536"/>
                <a:gd name="T13" fmla="*/ 0 60000 65536"/>
                <a:gd name="T14" fmla="*/ 0 60000 65536"/>
                <a:gd name="T15" fmla="*/ 0 w 263"/>
                <a:gd name="T16" fmla="*/ 0 h 1551"/>
                <a:gd name="T17" fmla="*/ 263 w 263"/>
                <a:gd name="T18" fmla="*/ 1551 h 1551"/>
              </a:gdLst>
              <a:ahLst/>
              <a:cxnLst>
                <a:cxn ang="T10">
                  <a:pos x="T0" y="T1"/>
                </a:cxn>
                <a:cxn ang="T11">
                  <a:pos x="T2" y="T3"/>
                </a:cxn>
                <a:cxn ang="T12">
                  <a:pos x="T4" y="T5"/>
                </a:cxn>
                <a:cxn ang="T13">
                  <a:pos x="T6" y="T7"/>
                </a:cxn>
                <a:cxn ang="T14">
                  <a:pos x="T8" y="T9"/>
                </a:cxn>
              </a:cxnLst>
              <a:rect l="T15" t="T16" r="T17" b="T18"/>
              <a:pathLst>
                <a:path w="263" h="1551">
                  <a:moveTo>
                    <a:pt x="0" y="1550"/>
                  </a:moveTo>
                  <a:lnTo>
                    <a:pt x="262" y="1550"/>
                  </a:lnTo>
                  <a:lnTo>
                    <a:pt x="262" y="0"/>
                  </a:lnTo>
                  <a:lnTo>
                    <a:pt x="0" y="0"/>
                  </a:lnTo>
                  <a:lnTo>
                    <a:pt x="0" y="155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 name="Group 31"/>
          <p:cNvGrpSpPr>
            <a:grpSpLocks/>
          </p:cNvGrpSpPr>
          <p:nvPr/>
        </p:nvGrpSpPr>
        <p:grpSpPr bwMode="auto">
          <a:xfrm>
            <a:off x="6664325" y="2060575"/>
            <a:ext cx="415925" cy="2185988"/>
            <a:chOff x="4198" y="1298"/>
            <a:chExt cx="262" cy="1377"/>
          </a:xfrm>
        </p:grpSpPr>
        <p:sp>
          <p:nvSpPr>
            <p:cNvPr id="37997" name="Rectangle 32"/>
            <p:cNvSpPr>
              <a:spLocks noChangeArrowheads="1"/>
            </p:cNvSpPr>
            <p:nvPr/>
          </p:nvSpPr>
          <p:spPr bwMode="auto">
            <a:xfrm>
              <a:off x="4198" y="1298"/>
              <a:ext cx="262" cy="1376"/>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8" name="Freeform 33"/>
            <p:cNvSpPr>
              <a:spLocks/>
            </p:cNvSpPr>
            <p:nvPr/>
          </p:nvSpPr>
          <p:spPr bwMode="auto">
            <a:xfrm>
              <a:off x="4198" y="1298"/>
              <a:ext cx="262" cy="1377"/>
            </a:xfrm>
            <a:custGeom>
              <a:avLst/>
              <a:gdLst>
                <a:gd name="T0" fmla="*/ 0 w 262"/>
                <a:gd name="T1" fmla="*/ 1376 h 1377"/>
                <a:gd name="T2" fmla="*/ 261 w 262"/>
                <a:gd name="T3" fmla="*/ 1376 h 1377"/>
                <a:gd name="T4" fmla="*/ 261 w 262"/>
                <a:gd name="T5" fmla="*/ 0 h 1377"/>
                <a:gd name="T6" fmla="*/ 0 w 262"/>
                <a:gd name="T7" fmla="*/ 0 h 1377"/>
                <a:gd name="T8" fmla="*/ 0 w 262"/>
                <a:gd name="T9" fmla="*/ 1376 h 1377"/>
                <a:gd name="T10" fmla="*/ 0 60000 65536"/>
                <a:gd name="T11" fmla="*/ 0 60000 65536"/>
                <a:gd name="T12" fmla="*/ 0 60000 65536"/>
                <a:gd name="T13" fmla="*/ 0 60000 65536"/>
                <a:gd name="T14" fmla="*/ 0 60000 65536"/>
                <a:gd name="T15" fmla="*/ 0 w 262"/>
                <a:gd name="T16" fmla="*/ 0 h 1377"/>
                <a:gd name="T17" fmla="*/ 262 w 262"/>
                <a:gd name="T18" fmla="*/ 1377 h 1377"/>
              </a:gdLst>
              <a:ahLst/>
              <a:cxnLst>
                <a:cxn ang="T10">
                  <a:pos x="T0" y="T1"/>
                </a:cxn>
                <a:cxn ang="T11">
                  <a:pos x="T2" y="T3"/>
                </a:cxn>
                <a:cxn ang="T12">
                  <a:pos x="T4" y="T5"/>
                </a:cxn>
                <a:cxn ang="T13">
                  <a:pos x="T6" y="T7"/>
                </a:cxn>
                <a:cxn ang="T14">
                  <a:pos x="T8" y="T9"/>
                </a:cxn>
              </a:cxnLst>
              <a:rect l="T15" t="T16" r="T17" b="T18"/>
              <a:pathLst>
                <a:path w="262" h="1377">
                  <a:moveTo>
                    <a:pt x="0" y="1376"/>
                  </a:moveTo>
                  <a:lnTo>
                    <a:pt x="261" y="1376"/>
                  </a:lnTo>
                  <a:lnTo>
                    <a:pt x="261" y="0"/>
                  </a:lnTo>
                  <a:lnTo>
                    <a:pt x="0" y="0"/>
                  </a:lnTo>
                  <a:lnTo>
                    <a:pt x="0" y="137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6114" name="Rectangle 34"/>
          <p:cNvSpPr>
            <a:spLocks noChangeArrowheads="1"/>
          </p:cNvSpPr>
          <p:nvPr/>
        </p:nvSpPr>
        <p:spPr bwMode="auto">
          <a:xfrm>
            <a:off x="2070100" y="2914650"/>
            <a:ext cx="403225" cy="1323975"/>
          </a:xfrm>
          <a:prstGeom prst="rect">
            <a:avLst/>
          </a:prstGeom>
          <a:solidFill>
            <a:srgbClr val="FFFF00"/>
          </a:solidFill>
          <a:ln w="12700">
            <a:solidFill>
              <a:schemeClr val="tx1"/>
            </a:solidFill>
            <a:miter lim="800000"/>
            <a:headEnd/>
            <a:tailEnd/>
          </a:ln>
        </p:spPr>
        <p:txBody>
          <a:bodyPr wrap="none" anchor="ctr"/>
          <a:lstStyle/>
          <a:p>
            <a:endParaRPr lang="hu-HU"/>
          </a:p>
        </p:txBody>
      </p:sp>
      <p:grpSp>
        <p:nvGrpSpPr>
          <p:cNvPr id="9" name="Group 35"/>
          <p:cNvGrpSpPr>
            <a:grpSpLocks/>
          </p:cNvGrpSpPr>
          <p:nvPr/>
        </p:nvGrpSpPr>
        <p:grpSpPr bwMode="auto">
          <a:xfrm>
            <a:off x="2798763" y="3038475"/>
            <a:ext cx="415925" cy="1208088"/>
            <a:chOff x="1763" y="1914"/>
            <a:chExt cx="262" cy="761"/>
          </a:xfrm>
        </p:grpSpPr>
        <p:sp>
          <p:nvSpPr>
            <p:cNvPr id="37995" name="Rectangle 36"/>
            <p:cNvSpPr>
              <a:spLocks noChangeArrowheads="1"/>
            </p:cNvSpPr>
            <p:nvPr/>
          </p:nvSpPr>
          <p:spPr bwMode="auto">
            <a:xfrm>
              <a:off x="1763" y="1914"/>
              <a:ext cx="261" cy="7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6" name="Freeform 37"/>
            <p:cNvSpPr>
              <a:spLocks/>
            </p:cNvSpPr>
            <p:nvPr/>
          </p:nvSpPr>
          <p:spPr bwMode="auto">
            <a:xfrm>
              <a:off x="1763" y="1914"/>
              <a:ext cx="262" cy="761"/>
            </a:xfrm>
            <a:custGeom>
              <a:avLst/>
              <a:gdLst>
                <a:gd name="T0" fmla="*/ 0 w 262"/>
                <a:gd name="T1" fmla="*/ 760 h 761"/>
                <a:gd name="T2" fmla="*/ 261 w 262"/>
                <a:gd name="T3" fmla="*/ 760 h 761"/>
                <a:gd name="T4" fmla="*/ 261 w 262"/>
                <a:gd name="T5" fmla="*/ 0 h 761"/>
                <a:gd name="T6" fmla="*/ 0 w 262"/>
                <a:gd name="T7" fmla="*/ 0 h 761"/>
                <a:gd name="T8" fmla="*/ 0 w 262"/>
                <a:gd name="T9" fmla="*/ 760 h 761"/>
                <a:gd name="T10" fmla="*/ 0 60000 65536"/>
                <a:gd name="T11" fmla="*/ 0 60000 65536"/>
                <a:gd name="T12" fmla="*/ 0 60000 65536"/>
                <a:gd name="T13" fmla="*/ 0 60000 65536"/>
                <a:gd name="T14" fmla="*/ 0 60000 65536"/>
                <a:gd name="T15" fmla="*/ 0 w 262"/>
                <a:gd name="T16" fmla="*/ 0 h 761"/>
                <a:gd name="T17" fmla="*/ 262 w 262"/>
                <a:gd name="T18" fmla="*/ 761 h 761"/>
              </a:gdLst>
              <a:ahLst/>
              <a:cxnLst>
                <a:cxn ang="T10">
                  <a:pos x="T0" y="T1"/>
                </a:cxn>
                <a:cxn ang="T11">
                  <a:pos x="T2" y="T3"/>
                </a:cxn>
                <a:cxn ang="T12">
                  <a:pos x="T4" y="T5"/>
                </a:cxn>
                <a:cxn ang="T13">
                  <a:pos x="T6" y="T7"/>
                </a:cxn>
                <a:cxn ang="T14">
                  <a:pos x="T8" y="T9"/>
                </a:cxn>
              </a:cxnLst>
              <a:rect l="T15" t="T16" r="T17" b="T18"/>
              <a:pathLst>
                <a:path w="262" h="761">
                  <a:moveTo>
                    <a:pt x="0" y="760"/>
                  </a:moveTo>
                  <a:lnTo>
                    <a:pt x="261" y="760"/>
                  </a:lnTo>
                  <a:lnTo>
                    <a:pt x="261" y="0"/>
                  </a:lnTo>
                  <a:lnTo>
                    <a:pt x="0" y="0"/>
                  </a:lnTo>
                  <a:lnTo>
                    <a:pt x="0" y="76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 name="Group 38"/>
          <p:cNvGrpSpPr>
            <a:grpSpLocks/>
          </p:cNvGrpSpPr>
          <p:nvPr/>
        </p:nvGrpSpPr>
        <p:grpSpPr bwMode="auto">
          <a:xfrm>
            <a:off x="3529013" y="3051175"/>
            <a:ext cx="415925" cy="1195388"/>
            <a:chOff x="2223" y="1922"/>
            <a:chExt cx="262" cy="753"/>
          </a:xfrm>
        </p:grpSpPr>
        <p:sp>
          <p:nvSpPr>
            <p:cNvPr id="37993" name="Rectangle 39"/>
            <p:cNvSpPr>
              <a:spLocks noChangeArrowheads="1"/>
            </p:cNvSpPr>
            <p:nvPr/>
          </p:nvSpPr>
          <p:spPr bwMode="auto">
            <a:xfrm>
              <a:off x="2223" y="1922"/>
              <a:ext cx="262" cy="7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4" name="Freeform 40"/>
            <p:cNvSpPr>
              <a:spLocks/>
            </p:cNvSpPr>
            <p:nvPr/>
          </p:nvSpPr>
          <p:spPr bwMode="auto">
            <a:xfrm>
              <a:off x="2223" y="1922"/>
              <a:ext cx="262" cy="753"/>
            </a:xfrm>
            <a:custGeom>
              <a:avLst/>
              <a:gdLst>
                <a:gd name="T0" fmla="*/ 0 w 262"/>
                <a:gd name="T1" fmla="*/ 752 h 753"/>
                <a:gd name="T2" fmla="*/ 261 w 262"/>
                <a:gd name="T3" fmla="*/ 752 h 753"/>
                <a:gd name="T4" fmla="*/ 261 w 262"/>
                <a:gd name="T5" fmla="*/ 0 h 753"/>
                <a:gd name="T6" fmla="*/ 0 w 262"/>
                <a:gd name="T7" fmla="*/ 0 h 753"/>
                <a:gd name="T8" fmla="*/ 0 w 262"/>
                <a:gd name="T9" fmla="*/ 752 h 753"/>
                <a:gd name="T10" fmla="*/ 0 60000 65536"/>
                <a:gd name="T11" fmla="*/ 0 60000 65536"/>
                <a:gd name="T12" fmla="*/ 0 60000 65536"/>
                <a:gd name="T13" fmla="*/ 0 60000 65536"/>
                <a:gd name="T14" fmla="*/ 0 60000 65536"/>
                <a:gd name="T15" fmla="*/ 0 w 262"/>
                <a:gd name="T16" fmla="*/ 0 h 753"/>
                <a:gd name="T17" fmla="*/ 262 w 262"/>
                <a:gd name="T18" fmla="*/ 753 h 753"/>
              </a:gdLst>
              <a:ahLst/>
              <a:cxnLst>
                <a:cxn ang="T10">
                  <a:pos x="T0" y="T1"/>
                </a:cxn>
                <a:cxn ang="T11">
                  <a:pos x="T2" y="T3"/>
                </a:cxn>
                <a:cxn ang="T12">
                  <a:pos x="T4" y="T5"/>
                </a:cxn>
                <a:cxn ang="T13">
                  <a:pos x="T6" y="T7"/>
                </a:cxn>
                <a:cxn ang="T14">
                  <a:pos x="T8" y="T9"/>
                </a:cxn>
              </a:cxnLst>
              <a:rect l="T15" t="T16" r="T17" b="T18"/>
              <a:pathLst>
                <a:path w="262" h="753">
                  <a:moveTo>
                    <a:pt x="0" y="752"/>
                  </a:moveTo>
                  <a:lnTo>
                    <a:pt x="261" y="752"/>
                  </a:lnTo>
                  <a:lnTo>
                    <a:pt x="261" y="0"/>
                  </a:lnTo>
                  <a:lnTo>
                    <a:pt x="0" y="0"/>
                  </a:lnTo>
                  <a:lnTo>
                    <a:pt x="0" y="75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 name="Group 41"/>
          <p:cNvGrpSpPr>
            <a:grpSpLocks/>
          </p:cNvGrpSpPr>
          <p:nvPr/>
        </p:nvGrpSpPr>
        <p:grpSpPr bwMode="auto">
          <a:xfrm>
            <a:off x="4259263" y="3205163"/>
            <a:ext cx="419100" cy="1041400"/>
            <a:chOff x="2683" y="2019"/>
            <a:chExt cx="264" cy="656"/>
          </a:xfrm>
        </p:grpSpPr>
        <p:sp>
          <p:nvSpPr>
            <p:cNvPr id="37991" name="Rectangle 42"/>
            <p:cNvSpPr>
              <a:spLocks noChangeArrowheads="1"/>
            </p:cNvSpPr>
            <p:nvPr/>
          </p:nvSpPr>
          <p:spPr bwMode="auto">
            <a:xfrm>
              <a:off x="2683" y="2019"/>
              <a:ext cx="263" cy="65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2" name="Freeform 43"/>
            <p:cNvSpPr>
              <a:spLocks/>
            </p:cNvSpPr>
            <p:nvPr/>
          </p:nvSpPr>
          <p:spPr bwMode="auto">
            <a:xfrm>
              <a:off x="2683" y="2019"/>
              <a:ext cx="264" cy="656"/>
            </a:xfrm>
            <a:custGeom>
              <a:avLst/>
              <a:gdLst>
                <a:gd name="T0" fmla="*/ 0 w 264"/>
                <a:gd name="T1" fmla="*/ 655 h 656"/>
                <a:gd name="T2" fmla="*/ 263 w 264"/>
                <a:gd name="T3" fmla="*/ 655 h 656"/>
                <a:gd name="T4" fmla="*/ 263 w 264"/>
                <a:gd name="T5" fmla="*/ 0 h 656"/>
                <a:gd name="T6" fmla="*/ 0 w 264"/>
                <a:gd name="T7" fmla="*/ 0 h 656"/>
                <a:gd name="T8" fmla="*/ 0 w 264"/>
                <a:gd name="T9" fmla="*/ 655 h 656"/>
                <a:gd name="T10" fmla="*/ 0 60000 65536"/>
                <a:gd name="T11" fmla="*/ 0 60000 65536"/>
                <a:gd name="T12" fmla="*/ 0 60000 65536"/>
                <a:gd name="T13" fmla="*/ 0 60000 65536"/>
                <a:gd name="T14" fmla="*/ 0 60000 65536"/>
                <a:gd name="T15" fmla="*/ 0 w 264"/>
                <a:gd name="T16" fmla="*/ 0 h 656"/>
                <a:gd name="T17" fmla="*/ 264 w 264"/>
                <a:gd name="T18" fmla="*/ 656 h 656"/>
              </a:gdLst>
              <a:ahLst/>
              <a:cxnLst>
                <a:cxn ang="T10">
                  <a:pos x="T0" y="T1"/>
                </a:cxn>
                <a:cxn ang="T11">
                  <a:pos x="T2" y="T3"/>
                </a:cxn>
                <a:cxn ang="T12">
                  <a:pos x="T4" y="T5"/>
                </a:cxn>
                <a:cxn ang="T13">
                  <a:pos x="T6" y="T7"/>
                </a:cxn>
                <a:cxn ang="T14">
                  <a:pos x="T8" y="T9"/>
                </a:cxn>
              </a:cxnLst>
              <a:rect l="T15" t="T16" r="T17" b="T18"/>
              <a:pathLst>
                <a:path w="264" h="656">
                  <a:moveTo>
                    <a:pt x="0" y="655"/>
                  </a:moveTo>
                  <a:lnTo>
                    <a:pt x="263" y="655"/>
                  </a:lnTo>
                  <a:lnTo>
                    <a:pt x="263" y="0"/>
                  </a:lnTo>
                  <a:lnTo>
                    <a:pt x="0" y="0"/>
                  </a:lnTo>
                  <a:lnTo>
                    <a:pt x="0" y="65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 name="Group 44"/>
          <p:cNvGrpSpPr>
            <a:grpSpLocks/>
          </p:cNvGrpSpPr>
          <p:nvPr/>
        </p:nvGrpSpPr>
        <p:grpSpPr bwMode="auto">
          <a:xfrm>
            <a:off x="4994275" y="3182938"/>
            <a:ext cx="415925" cy="1063625"/>
            <a:chOff x="3146" y="2005"/>
            <a:chExt cx="262" cy="670"/>
          </a:xfrm>
        </p:grpSpPr>
        <p:sp>
          <p:nvSpPr>
            <p:cNvPr id="37989" name="Rectangle 45"/>
            <p:cNvSpPr>
              <a:spLocks noChangeArrowheads="1"/>
            </p:cNvSpPr>
            <p:nvPr/>
          </p:nvSpPr>
          <p:spPr bwMode="auto">
            <a:xfrm>
              <a:off x="3146" y="2005"/>
              <a:ext cx="261" cy="66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0" name="Freeform 46"/>
            <p:cNvSpPr>
              <a:spLocks/>
            </p:cNvSpPr>
            <p:nvPr/>
          </p:nvSpPr>
          <p:spPr bwMode="auto">
            <a:xfrm>
              <a:off x="3146" y="2005"/>
              <a:ext cx="262" cy="670"/>
            </a:xfrm>
            <a:custGeom>
              <a:avLst/>
              <a:gdLst>
                <a:gd name="T0" fmla="*/ 0 w 262"/>
                <a:gd name="T1" fmla="*/ 669 h 670"/>
                <a:gd name="T2" fmla="*/ 261 w 262"/>
                <a:gd name="T3" fmla="*/ 669 h 670"/>
                <a:gd name="T4" fmla="*/ 261 w 262"/>
                <a:gd name="T5" fmla="*/ 0 h 670"/>
                <a:gd name="T6" fmla="*/ 0 w 262"/>
                <a:gd name="T7" fmla="*/ 0 h 670"/>
                <a:gd name="T8" fmla="*/ 0 w 262"/>
                <a:gd name="T9" fmla="*/ 669 h 670"/>
                <a:gd name="T10" fmla="*/ 0 60000 65536"/>
                <a:gd name="T11" fmla="*/ 0 60000 65536"/>
                <a:gd name="T12" fmla="*/ 0 60000 65536"/>
                <a:gd name="T13" fmla="*/ 0 60000 65536"/>
                <a:gd name="T14" fmla="*/ 0 60000 65536"/>
                <a:gd name="T15" fmla="*/ 0 w 262"/>
                <a:gd name="T16" fmla="*/ 0 h 670"/>
                <a:gd name="T17" fmla="*/ 262 w 262"/>
                <a:gd name="T18" fmla="*/ 670 h 670"/>
              </a:gdLst>
              <a:ahLst/>
              <a:cxnLst>
                <a:cxn ang="T10">
                  <a:pos x="T0" y="T1"/>
                </a:cxn>
                <a:cxn ang="T11">
                  <a:pos x="T2" y="T3"/>
                </a:cxn>
                <a:cxn ang="T12">
                  <a:pos x="T4" y="T5"/>
                </a:cxn>
                <a:cxn ang="T13">
                  <a:pos x="T6" y="T7"/>
                </a:cxn>
                <a:cxn ang="T14">
                  <a:pos x="T8" y="T9"/>
                </a:cxn>
              </a:cxnLst>
              <a:rect l="T15" t="T16" r="T17" b="T18"/>
              <a:pathLst>
                <a:path w="262" h="670">
                  <a:moveTo>
                    <a:pt x="0" y="669"/>
                  </a:moveTo>
                  <a:lnTo>
                    <a:pt x="261" y="669"/>
                  </a:lnTo>
                  <a:lnTo>
                    <a:pt x="261" y="0"/>
                  </a:lnTo>
                  <a:lnTo>
                    <a:pt x="0" y="0"/>
                  </a:lnTo>
                  <a:lnTo>
                    <a:pt x="0" y="66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 name="Group 47"/>
          <p:cNvGrpSpPr>
            <a:grpSpLocks/>
          </p:cNvGrpSpPr>
          <p:nvPr/>
        </p:nvGrpSpPr>
        <p:grpSpPr bwMode="auto">
          <a:xfrm>
            <a:off x="5724525" y="3284538"/>
            <a:ext cx="417513" cy="962025"/>
            <a:chOff x="3606" y="2069"/>
            <a:chExt cx="263" cy="606"/>
          </a:xfrm>
        </p:grpSpPr>
        <p:sp>
          <p:nvSpPr>
            <p:cNvPr id="37987" name="Rectangle 48"/>
            <p:cNvSpPr>
              <a:spLocks noChangeArrowheads="1"/>
            </p:cNvSpPr>
            <p:nvPr/>
          </p:nvSpPr>
          <p:spPr bwMode="auto">
            <a:xfrm>
              <a:off x="3606" y="2069"/>
              <a:ext cx="263" cy="6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88" name="Freeform 49"/>
            <p:cNvSpPr>
              <a:spLocks/>
            </p:cNvSpPr>
            <p:nvPr/>
          </p:nvSpPr>
          <p:spPr bwMode="auto">
            <a:xfrm>
              <a:off x="3606" y="2069"/>
              <a:ext cx="262" cy="606"/>
            </a:xfrm>
            <a:custGeom>
              <a:avLst/>
              <a:gdLst>
                <a:gd name="T0" fmla="*/ 0 w 262"/>
                <a:gd name="T1" fmla="*/ 605 h 606"/>
                <a:gd name="T2" fmla="*/ 261 w 262"/>
                <a:gd name="T3" fmla="*/ 605 h 606"/>
                <a:gd name="T4" fmla="*/ 261 w 262"/>
                <a:gd name="T5" fmla="*/ 0 h 606"/>
                <a:gd name="T6" fmla="*/ 0 w 262"/>
                <a:gd name="T7" fmla="*/ 0 h 606"/>
                <a:gd name="T8" fmla="*/ 0 w 262"/>
                <a:gd name="T9" fmla="*/ 605 h 606"/>
                <a:gd name="T10" fmla="*/ 0 60000 65536"/>
                <a:gd name="T11" fmla="*/ 0 60000 65536"/>
                <a:gd name="T12" fmla="*/ 0 60000 65536"/>
                <a:gd name="T13" fmla="*/ 0 60000 65536"/>
                <a:gd name="T14" fmla="*/ 0 60000 65536"/>
                <a:gd name="T15" fmla="*/ 0 w 262"/>
                <a:gd name="T16" fmla="*/ 0 h 606"/>
                <a:gd name="T17" fmla="*/ 262 w 262"/>
                <a:gd name="T18" fmla="*/ 606 h 606"/>
              </a:gdLst>
              <a:ahLst/>
              <a:cxnLst>
                <a:cxn ang="T10">
                  <a:pos x="T0" y="T1"/>
                </a:cxn>
                <a:cxn ang="T11">
                  <a:pos x="T2" y="T3"/>
                </a:cxn>
                <a:cxn ang="T12">
                  <a:pos x="T4" y="T5"/>
                </a:cxn>
                <a:cxn ang="T13">
                  <a:pos x="T6" y="T7"/>
                </a:cxn>
                <a:cxn ang="T14">
                  <a:pos x="T8" y="T9"/>
                </a:cxn>
              </a:cxnLst>
              <a:rect l="T15" t="T16" r="T17" b="T18"/>
              <a:pathLst>
                <a:path w="262" h="606">
                  <a:moveTo>
                    <a:pt x="0" y="605"/>
                  </a:moveTo>
                  <a:lnTo>
                    <a:pt x="261" y="605"/>
                  </a:lnTo>
                  <a:lnTo>
                    <a:pt x="261" y="0"/>
                  </a:lnTo>
                  <a:lnTo>
                    <a:pt x="0" y="0"/>
                  </a:lnTo>
                  <a:lnTo>
                    <a:pt x="0" y="60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 name="Group 50"/>
          <p:cNvGrpSpPr>
            <a:grpSpLocks/>
          </p:cNvGrpSpPr>
          <p:nvPr/>
        </p:nvGrpSpPr>
        <p:grpSpPr bwMode="auto">
          <a:xfrm>
            <a:off x="6457950" y="3486150"/>
            <a:ext cx="415925" cy="760413"/>
            <a:chOff x="4068" y="2196"/>
            <a:chExt cx="262" cy="479"/>
          </a:xfrm>
        </p:grpSpPr>
        <p:sp>
          <p:nvSpPr>
            <p:cNvPr id="37985" name="Rectangle 51"/>
            <p:cNvSpPr>
              <a:spLocks noChangeArrowheads="1"/>
            </p:cNvSpPr>
            <p:nvPr/>
          </p:nvSpPr>
          <p:spPr bwMode="auto">
            <a:xfrm>
              <a:off x="4068" y="2196"/>
              <a:ext cx="261" cy="47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86" name="Freeform 52"/>
            <p:cNvSpPr>
              <a:spLocks/>
            </p:cNvSpPr>
            <p:nvPr/>
          </p:nvSpPr>
          <p:spPr bwMode="auto">
            <a:xfrm>
              <a:off x="4068" y="2196"/>
              <a:ext cx="262" cy="479"/>
            </a:xfrm>
            <a:custGeom>
              <a:avLst/>
              <a:gdLst>
                <a:gd name="T0" fmla="*/ 0 w 262"/>
                <a:gd name="T1" fmla="*/ 478 h 479"/>
                <a:gd name="T2" fmla="*/ 261 w 262"/>
                <a:gd name="T3" fmla="*/ 478 h 479"/>
                <a:gd name="T4" fmla="*/ 261 w 262"/>
                <a:gd name="T5" fmla="*/ 0 h 479"/>
                <a:gd name="T6" fmla="*/ 0 w 262"/>
                <a:gd name="T7" fmla="*/ 0 h 479"/>
                <a:gd name="T8" fmla="*/ 0 w 262"/>
                <a:gd name="T9" fmla="*/ 478 h 479"/>
                <a:gd name="T10" fmla="*/ 0 60000 65536"/>
                <a:gd name="T11" fmla="*/ 0 60000 65536"/>
                <a:gd name="T12" fmla="*/ 0 60000 65536"/>
                <a:gd name="T13" fmla="*/ 0 60000 65536"/>
                <a:gd name="T14" fmla="*/ 0 60000 65536"/>
                <a:gd name="T15" fmla="*/ 0 w 262"/>
                <a:gd name="T16" fmla="*/ 0 h 479"/>
                <a:gd name="T17" fmla="*/ 262 w 262"/>
                <a:gd name="T18" fmla="*/ 479 h 479"/>
              </a:gdLst>
              <a:ahLst/>
              <a:cxnLst>
                <a:cxn ang="T10">
                  <a:pos x="T0" y="T1"/>
                </a:cxn>
                <a:cxn ang="T11">
                  <a:pos x="T2" y="T3"/>
                </a:cxn>
                <a:cxn ang="T12">
                  <a:pos x="T4" y="T5"/>
                </a:cxn>
                <a:cxn ang="T13">
                  <a:pos x="T6" y="T7"/>
                </a:cxn>
                <a:cxn ang="T14">
                  <a:pos x="T8" y="T9"/>
                </a:cxn>
              </a:cxnLst>
              <a:rect l="T15" t="T16" r="T17" b="T18"/>
              <a:pathLst>
                <a:path w="262" h="479">
                  <a:moveTo>
                    <a:pt x="0" y="478"/>
                  </a:moveTo>
                  <a:lnTo>
                    <a:pt x="261" y="478"/>
                  </a:lnTo>
                  <a:lnTo>
                    <a:pt x="261" y="0"/>
                  </a:lnTo>
                  <a:lnTo>
                    <a:pt x="0" y="0"/>
                  </a:lnTo>
                  <a:lnTo>
                    <a:pt x="0" y="47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5" name="Line 53"/>
          <p:cNvSpPr>
            <a:spLocks noChangeShapeType="1"/>
          </p:cNvSpPr>
          <p:nvPr/>
        </p:nvSpPr>
        <p:spPr bwMode="auto">
          <a:xfrm flipV="1">
            <a:off x="2376488"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6" name="Line 54"/>
          <p:cNvSpPr>
            <a:spLocks noChangeShapeType="1"/>
          </p:cNvSpPr>
          <p:nvPr/>
        </p:nvSpPr>
        <p:spPr bwMode="auto">
          <a:xfrm flipV="1">
            <a:off x="3106738"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7" name="Line 55"/>
          <p:cNvSpPr>
            <a:spLocks noChangeShapeType="1"/>
          </p:cNvSpPr>
          <p:nvPr/>
        </p:nvSpPr>
        <p:spPr bwMode="auto">
          <a:xfrm flipV="1">
            <a:off x="3838575"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8" name="Line 56"/>
          <p:cNvSpPr>
            <a:spLocks noChangeShapeType="1"/>
          </p:cNvSpPr>
          <p:nvPr/>
        </p:nvSpPr>
        <p:spPr bwMode="auto">
          <a:xfrm flipV="1">
            <a:off x="4572000"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9" name="Line 57"/>
          <p:cNvSpPr>
            <a:spLocks noChangeShapeType="1"/>
          </p:cNvSpPr>
          <p:nvPr/>
        </p:nvSpPr>
        <p:spPr bwMode="auto">
          <a:xfrm flipV="1">
            <a:off x="5305425"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0" name="Line 58"/>
          <p:cNvSpPr>
            <a:spLocks noChangeShapeType="1"/>
          </p:cNvSpPr>
          <p:nvPr/>
        </p:nvSpPr>
        <p:spPr bwMode="auto">
          <a:xfrm flipV="1">
            <a:off x="6037263"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1" name="Line 59"/>
          <p:cNvSpPr>
            <a:spLocks noChangeShapeType="1"/>
          </p:cNvSpPr>
          <p:nvPr/>
        </p:nvSpPr>
        <p:spPr bwMode="auto">
          <a:xfrm flipV="1">
            <a:off x="6767513"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2" name="Line 60"/>
          <p:cNvSpPr>
            <a:spLocks noChangeShapeType="1"/>
          </p:cNvSpPr>
          <p:nvPr/>
        </p:nvSpPr>
        <p:spPr bwMode="auto">
          <a:xfrm>
            <a:off x="1933575" y="424497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3" name="Line 61"/>
          <p:cNvSpPr>
            <a:spLocks noChangeShapeType="1"/>
          </p:cNvSpPr>
          <p:nvPr/>
        </p:nvSpPr>
        <p:spPr bwMode="auto">
          <a:xfrm>
            <a:off x="1933575" y="382587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4" name="Line 62"/>
          <p:cNvSpPr>
            <a:spLocks noChangeShapeType="1"/>
          </p:cNvSpPr>
          <p:nvPr/>
        </p:nvSpPr>
        <p:spPr bwMode="auto">
          <a:xfrm>
            <a:off x="1933575" y="3403600"/>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5" name="Line 63"/>
          <p:cNvSpPr>
            <a:spLocks noChangeShapeType="1"/>
          </p:cNvSpPr>
          <p:nvPr/>
        </p:nvSpPr>
        <p:spPr bwMode="auto">
          <a:xfrm>
            <a:off x="1933575" y="2984500"/>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6" name="Line 64"/>
          <p:cNvSpPr>
            <a:spLocks noChangeShapeType="1"/>
          </p:cNvSpPr>
          <p:nvPr/>
        </p:nvSpPr>
        <p:spPr bwMode="auto">
          <a:xfrm>
            <a:off x="1933575" y="256222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7" name="Line 65"/>
          <p:cNvSpPr>
            <a:spLocks noChangeShapeType="1"/>
          </p:cNvSpPr>
          <p:nvPr/>
        </p:nvSpPr>
        <p:spPr bwMode="auto">
          <a:xfrm>
            <a:off x="1933575" y="214312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8" name="Line 66"/>
          <p:cNvSpPr>
            <a:spLocks noChangeShapeType="1"/>
          </p:cNvSpPr>
          <p:nvPr/>
        </p:nvSpPr>
        <p:spPr bwMode="auto">
          <a:xfrm>
            <a:off x="1933575" y="172402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9" name="Line 67"/>
          <p:cNvSpPr>
            <a:spLocks noChangeShapeType="1"/>
          </p:cNvSpPr>
          <p:nvPr/>
        </p:nvSpPr>
        <p:spPr bwMode="auto">
          <a:xfrm>
            <a:off x="1933575" y="1301750"/>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0" name="Line 68"/>
          <p:cNvSpPr>
            <a:spLocks noChangeShapeType="1"/>
          </p:cNvSpPr>
          <p:nvPr/>
        </p:nvSpPr>
        <p:spPr bwMode="auto">
          <a:xfrm>
            <a:off x="2009775" y="424497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1" name="Line 69"/>
          <p:cNvSpPr>
            <a:spLocks noChangeShapeType="1"/>
          </p:cNvSpPr>
          <p:nvPr/>
        </p:nvSpPr>
        <p:spPr bwMode="auto">
          <a:xfrm flipV="1">
            <a:off x="7134225" y="1301750"/>
            <a:ext cx="0" cy="29432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2" name="Line 70"/>
          <p:cNvSpPr>
            <a:spLocks noChangeShapeType="1"/>
          </p:cNvSpPr>
          <p:nvPr/>
        </p:nvSpPr>
        <p:spPr bwMode="auto">
          <a:xfrm flipH="1">
            <a:off x="2009775" y="130175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3" name="Line 71"/>
          <p:cNvSpPr>
            <a:spLocks noChangeShapeType="1"/>
          </p:cNvSpPr>
          <p:nvPr/>
        </p:nvSpPr>
        <p:spPr bwMode="auto">
          <a:xfrm>
            <a:off x="2009775" y="1301750"/>
            <a:ext cx="0" cy="29432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4" name="Rectangle 72"/>
          <p:cNvSpPr>
            <a:spLocks noChangeArrowheads="1"/>
          </p:cNvSpPr>
          <p:nvPr/>
        </p:nvSpPr>
        <p:spPr bwMode="auto">
          <a:xfrm>
            <a:off x="2243138" y="42687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5</a:t>
            </a:r>
          </a:p>
        </p:txBody>
      </p:sp>
      <p:sp>
        <p:nvSpPr>
          <p:cNvPr id="37935" name="Rectangle 73"/>
          <p:cNvSpPr>
            <a:spLocks noChangeArrowheads="1"/>
          </p:cNvSpPr>
          <p:nvPr/>
        </p:nvSpPr>
        <p:spPr bwMode="auto">
          <a:xfrm>
            <a:off x="2921000"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15</a:t>
            </a:r>
          </a:p>
        </p:txBody>
      </p:sp>
      <p:sp>
        <p:nvSpPr>
          <p:cNvPr id="37936" name="Rectangle 74"/>
          <p:cNvSpPr>
            <a:spLocks noChangeArrowheads="1"/>
          </p:cNvSpPr>
          <p:nvPr/>
        </p:nvSpPr>
        <p:spPr bwMode="auto">
          <a:xfrm>
            <a:off x="3654425"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30</a:t>
            </a:r>
          </a:p>
        </p:txBody>
      </p:sp>
      <p:sp>
        <p:nvSpPr>
          <p:cNvPr id="37937" name="Rectangle 75"/>
          <p:cNvSpPr>
            <a:spLocks noChangeArrowheads="1"/>
          </p:cNvSpPr>
          <p:nvPr/>
        </p:nvSpPr>
        <p:spPr bwMode="auto">
          <a:xfrm>
            <a:off x="4386263"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45</a:t>
            </a:r>
          </a:p>
        </p:txBody>
      </p:sp>
      <p:sp>
        <p:nvSpPr>
          <p:cNvPr id="37938" name="Rectangle 76"/>
          <p:cNvSpPr>
            <a:spLocks noChangeArrowheads="1"/>
          </p:cNvSpPr>
          <p:nvPr/>
        </p:nvSpPr>
        <p:spPr bwMode="auto">
          <a:xfrm>
            <a:off x="5118100"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60</a:t>
            </a:r>
          </a:p>
        </p:txBody>
      </p:sp>
      <p:sp>
        <p:nvSpPr>
          <p:cNvPr id="37939" name="Rectangle 77"/>
          <p:cNvSpPr>
            <a:spLocks noChangeArrowheads="1"/>
          </p:cNvSpPr>
          <p:nvPr/>
        </p:nvSpPr>
        <p:spPr bwMode="auto">
          <a:xfrm>
            <a:off x="5849938"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75</a:t>
            </a:r>
          </a:p>
        </p:txBody>
      </p:sp>
      <p:sp>
        <p:nvSpPr>
          <p:cNvPr id="37940" name="Rectangle 78"/>
          <p:cNvSpPr>
            <a:spLocks noChangeArrowheads="1"/>
          </p:cNvSpPr>
          <p:nvPr/>
        </p:nvSpPr>
        <p:spPr bwMode="auto">
          <a:xfrm>
            <a:off x="6583363"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90</a:t>
            </a:r>
          </a:p>
        </p:txBody>
      </p:sp>
      <p:sp>
        <p:nvSpPr>
          <p:cNvPr id="37941" name="Rectangle 79"/>
          <p:cNvSpPr>
            <a:spLocks noChangeArrowheads="1"/>
          </p:cNvSpPr>
          <p:nvPr/>
        </p:nvSpPr>
        <p:spPr bwMode="auto">
          <a:xfrm>
            <a:off x="1593850" y="404653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0</a:t>
            </a:r>
          </a:p>
        </p:txBody>
      </p:sp>
      <p:sp>
        <p:nvSpPr>
          <p:cNvPr id="37942" name="Rectangle 80"/>
          <p:cNvSpPr>
            <a:spLocks noChangeArrowheads="1"/>
          </p:cNvSpPr>
          <p:nvPr/>
        </p:nvSpPr>
        <p:spPr bwMode="auto">
          <a:xfrm>
            <a:off x="1485900" y="362585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20</a:t>
            </a:r>
          </a:p>
        </p:txBody>
      </p:sp>
      <p:sp>
        <p:nvSpPr>
          <p:cNvPr id="37943" name="Rectangle 81"/>
          <p:cNvSpPr>
            <a:spLocks noChangeArrowheads="1"/>
          </p:cNvSpPr>
          <p:nvPr/>
        </p:nvSpPr>
        <p:spPr bwMode="auto">
          <a:xfrm>
            <a:off x="1485900" y="320516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40</a:t>
            </a:r>
          </a:p>
        </p:txBody>
      </p:sp>
      <p:sp>
        <p:nvSpPr>
          <p:cNvPr id="37944" name="Rectangle 82"/>
          <p:cNvSpPr>
            <a:spLocks noChangeArrowheads="1"/>
          </p:cNvSpPr>
          <p:nvPr/>
        </p:nvSpPr>
        <p:spPr bwMode="auto">
          <a:xfrm>
            <a:off x="1485900" y="27844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60</a:t>
            </a:r>
          </a:p>
        </p:txBody>
      </p:sp>
      <p:sp>
        <p:nvSpPr>
          <p:cNvPr id="37945" name="Rectangle 83"/>
          <p:cNvSpPr>
            <a:spLocks noChangeArrowheads="1"/>
          </p:cNvSpPr>
          <p:nvPr/>
        </p:nvSpPr>
        <p:spPr bwMode="auto">
          <a:xfrm>
            <a:off x="1485900" y="23653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80</a:t>
            </a:r>
          </a:p>
        </p:txBody>
      </p:sp>
      <p:sp>
        <p:nvSpPr>
          <p:cNvPr id="37946" name="Rectangle 84"/>
          <p:cNvSpPr>
            <a:spLocks noChangeArrowheads="1"/>
          </p:cNvSpPr>
          <p:nvPr/>
        </p:nvSpPr>
        <p:spPr bwMode="auto">
          <a:xfrm>
            <a:off x="1373188" y="19431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100</a:t>
            </a:r>
          </a:p>
        </p:txBody>
      </p:sp>
      <p:sp>
        <p:nvSpPr>
          <p:cNvPr id="37947" name="Rectangle 85"/>
          <p:cNvSpPr>
            <a:spLocks noChangeArrowheads="1"/>
          </p:cNvSpPr>
          <p:nvPr/>
        </p:nvSpPr>
        <p:spPr bwMode="auto">
          <a:xfrm>
            <a:off x="1373188" y="15240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120</a:t>
            </a:r>
          </a:p>
        </p:txBody>
      </p:sp>
      <p:sp>
        <p:nvSpPr>
          <p:cNvPr id="37948" name="Rectangle 86"/>
          <p:cNvSpPr>
            <a:spLocks noChangeArrowheads="1"/>
          </p:cNvSpPr>
          <p:nvPr/>
        </p:nvSpPr>
        <p:spPr bwMode="auto">
          <a:xfrm>
            <a:off x="1373188" y="1101725"/>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140</a:t>
            </a:r>
          </a:p>
        </p:txBody>
      </p:sp>
      <p:sp>
        <p:nvSpPr>
          <p:cNvPr id="37949" name="Rectangle 87"/>
          <p:cNvSpPr>
            <a:spLocks noChangeArrowheads="1"/>
          </p:cNvSpPr>
          <p:nvPr/>
        </p:nvSpPr>
        <p:spPr bwMode="auto">
          <a:xfrm>
            <a:off x="7242175" y="2498725"/>
            <a:ext cx="987425" cy="552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50" name="Freeform 88"/>
          <p:cNvSpPr>
            <a:spLocks/>
          </p:cNvSpPr>
          <p:nvPr/>
        </p:nvSpPr>
        <p:spPr bwMode="auto">
          <a:xfrm>
            <a:off x="7242175" y="2498725"/>
            <a:ext cx="989013" cy="550863"/>
          </a:xfrm>
          <a:custGeom>
            <a:avLst/>
            <a:gdLst>
              <a:gd name="T0" fmla="*/ 0 w 623"/>
              <a:gd name="T1" fmla="*/ 0 h 347"/>
              <a:gd name="T2" fmla="*/ 2147483647 w 623"/>
              <a:gd name="T3" fmla="*/ 0 h 347"/>
              <a:gd name="T4" fmla="*/ 2147483647 w 623"/>
              <a:gd name="T5" fmla="*/ 2147483647 h 347"/>
              <a:gd name="T6" fmla="*/ 0 w 623"/>
              <a:gd name="T7" fmla="*/ 2147483647 h 347"/>
              <a:gd name="T8" fmla="*/ 0 w 623"/>
              <a:gd name="T9" fmla="*/ 0 h 347"/>
              <a:gd name="T10" fmla="*/ 0 60000 65536"/>
              <a:gd name="T11" fmla="*/ 0 60000 65536"/>
              <a:gd name="T12" fmla="*/ 0 60000 65536"/>
              <a:gd name="T13" fmla="*/ 0 60000 65536"/>
              <a:gd name="T14" fmla="*/ 0 60000 65536"/>
              <a:gd name="T15" fmla="*/ 0 w 623"/>
              <a:gd name="T16" fmla="*/ 0 h 347"/>
              <a:gd name="T17" fmla="*/ 623 w 623"/>
              <a:gd name="T18" fmla="*/ 347 h 347"/>
            </a:gdLst>
            <a:ahLst/>
            <a:cxnLst>
              <a:cxn ang="T10">
                <a:pos x="T0" y="T1"/>
              </a:cxn>
              <a:cxn ang="T11">
                <a:pos x="T2" y="T3"/>
              </a:cxn>
              <a:cxn ang="T12">
                <a:pos x="T4" y="T5"/>
              </a:cxn>
              <a:cxn ang="T13">
                <a:pos x="T6" y="T7"/>
              </a:cxn>
              <a:cxn ang="T14">
                <a:pos x="T8" y="T9"/>
              </a:cxn>
            </a:cxnLst>
            <a:rect l="T15" t="T16" r="T17" b="T18"/>
            <a:pathLst>
              <a:path w="623" h="347">
                <a:moveTo>
                  <a:pt x="0" y="0"/>
                </a:moveTo>
                <a:lnTo>
                  <a:pt x="622" y="0"/>
                </a:lnTo>
                <a:lnTo>
                  <a:pt x="622" y="346"/>
                </a:lnTo>
                <a:lnTo>
                  <a:pt x="0" y="34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51" name="Rectangle 89"/>
          <p:cNvSpPr>
            <a:spLocks noChangeArrowheads="1"/>
          </p:cNvSpPr>
          <p:nvPr/>
        </p:nvSpPr>
        <p:spPr bwMode="auto">
          <a:xfrm>
            <a:off x="7491413" y="2482850"/>
            <a:ext cx="619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a:solidFill>
                  <a:srgbClr val="000000"/>
                </a:solidFill>
              </a:rPr>
              <a:t>flexor</a:t>
            </a:r>
          </a:p>
        </p:txBody>
      </p:sp>
      <p:sp>
        <p:nvSpPr>
          <p:cNvPr id="37952" name="Rectangle 90"/>
          <p:cNvSpPr>
            <a:spLocks noChangeArrowheads="1"/>
          </p:cNvSpPr>
          <p:nvPr/>
        </p:nvSpPr>
        <p:spPr bwMode="auto">
          <a:xfrm>
            <a:off x="7491413" y="2757488"/>
            <a:ext cx="866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a:solidFill>
                  <a:srgbClr val="000000"/>
                </a:solidFill>
              </a:rPr>
              <a:t>extensor</a:t>
            </a:r>
          </a:p>
        </p:txBody>
      </p:sp>
      <p:sp>
        <p:nvSpPr>
          <p:cNvPr id="37953" name="Rectangle 91"/>
          <p:cNvSpPr>
            <a:spLocks noChangeArrowheads="1"/>
          </p:cNvSpPr>
          <p:nvPr/>
        </p:nvSpPr>
        <p:spPr bwMode="auto">
          <a:xfrm>
            <a:off x="7297738" y="2581275"/>
            <a:ext cx="168275" cy="111125"/>
          </a:xfrm>
          <a:prstGeom prst="rect">
            <a:avLst/>
          </a:prstGeom>
          <a:solidFill>
            <a:srgbClr val="80FF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54" name="Freeform 92"/>
          <p:cNvSpPr>
            <a:spLocks/>
          </p:cNvSpPr>
          <p:nvPr/>
        </p:nvSpPr>
        <p:spPr bwMode="auto">
          <a:xfrm>
            <a:off x="7297738" y="2581275"/>
            <a:ext cx="169862" cy="111125"/>
          </a:xfrm>
          <a:custGeom>
            <a:avLst/>
            <a:gdLst>
              <a:gd name="T0" fmla="*/ 0 w 107"/>
              <a:gd name="T1" fmla="*/ 0 h 70"/>
              <a:gd name="T2" fmla="*/ 2147483647 w 107"/>
              <a:gd name="T3" fmla="*/ 0 h 70"/>
              <a:gd name="T4" fmla="*/ 2147483647 w 107"/>
              <a:gd name="T5" fmla="*/ 2147483647 h 70"/>
              <a:gd name="T6" fmla="*/ 0 w 107"/>
              <a:gd name="T7" fmla="*/ 2147483647 h 70"/>
              <a:gd name="T8" fmla="*/ 0 w 107"/>
              <a:gd name="T9" fmla="*/ 0 h 70"/>
              <a:gd name="T10" fmla="*/ 0 60000 65536"/>
              <a:gd name="T11" fmla="*/ 0 60000 65536"/>
              <a:gd name="T12" fmla="*/ 0 60000 65536"/>
              <a:gd name="T13" fmla="*/ 0 60000 65536"/>
              <a:gd name="T14" fmla="*/ 0 60000 65536"/>
              <a:gd name="T15" fmla="*/ 0 w 107"/>
              <a:gd name="T16" fmla="*/ 0 h 70"/>
              <a:gd name="T17" fmla="*/ 107 w 107"/>
              <a:gd name="T18" fmla="*/ 70 h 70"/>
            </a:gdLst>
            <a:ahLst/>
            <a:cxnLst>
              <a:cxn ang="T10">
                <a:pos x="T0" y="T1"/>
              </a:cxn>
              <a:cxn ang="T11">
                <a:pos x="T2" y="T3"/>
              </a:cxn>
              <a:cxn ang="T12">
                <a:pos x="T4" y="T5"/>
              </a:cxn>
              <a:cxn ang="T13">
                <a:pos x="T6" y="T7"/>
              </a:cxn>
              <a:cxn ang="T14">
                <a:pos x="T8" y="T9"/>
              </a:cxn>
            </a:cxnLst>
            <a:rect l="T15" t="T16" r="T17" b="T18"/>
            <a:pathLst>
              <a:path w="107" h="70">
                <a:moveTo>
                  <a:pt x="0" y="0"/>
                </a:moveTo>
                <a:lnTo>
                  <a:pt x="106" y="0"/>
                </a:lnTo>
                <a:lnTo>
                  <a:pt x="106" y="69"/>
                </a:lnTo>
                <a:lnTo>
                  <a:pt x="0" y="69"/>
                </a:lnTo>
                <a:lnTo>
                  <a:pt x="0" y="0"/>
                </a:lnTo>
              </a:path>
            </a:pathLst>
          </a:custGeom>
          <a:solidFill>
            <a:srgbClr val="FFFF00"/>
          </a:solidFill>
          <a:ln w="12700" cap="rnd">
            <a:solidFill>
              <a:srgbClr val="000000"/>
            </a:solidFill>
            <a:round/>
            <a:headEnd type="none" w="sm" len="sm"/>
            <a:tailEnd type="none" w="sm" len="sm"/>
          </a:ln>
        </p:spPr>
        <p:txBody>
          <a:bodyPr/>
          <a:lstStyle/>
          <a:p>
            <a:endParaRPr lang="en-US"/>
          </a:p>
        </p:txBody>
      </p:sp>
      <p:sp>
        <p:nvSpPr>
          <p:cNvPr id="37955" name="Rectangle 93"/>
          <p:cNvSpPr>
            <a:spLocks noChangeArrowheads="1"/>
          </p:cNvSpPr>
          <p:nvPr/>
        </p:nvSpPr>
        <p:spPr bwMode="auto">
          <a:xfrm>
            <a:off x="7297738" y="2855913"/>
            <a:ext cx="168275" cy="1095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56" name="Freeform 94"/>
          <p:cNvSpPr>
            <a:spLocks/>
          </p:cNvSpPr>
          <p:nvPr/>
        </p:nvSpPr>
        <p:spPr bwMode="auto">
          <a:xfrm>
            <a:off x="7297738" y="2855913"/>
            <a:ext cx="169862" cy="111125"/>
          </a:xfrm>
          <a:custGeom>
            <a:avLst/>
            <a:gdLst>
              <a:gd name="T0" fmla="*/ 0 w 107"/>
              <a:gd name="T1" fmla="*/ 0 h 70"/>
              <a:gd name="T2" fmla="*/ 2147483647 w 107"/>
              <a:gd name="T3" fmla="*/ 0 h 70"/>
              <a:gd name="T4" fmla="*/ 2147483647 w 107"/>
              <a:gd name="T5" fmla="*/ 2147483647 h 70"/>
              <a:gd name="T6" fmla="*/ 0 w 107"/>
              <a:gd name="T7" fmla="*/ 2147483647 h 70"/>
              <a:gd name="T8" fmla="*/ 0 w 107"/>
              <a:gd name="T9" fmla="*/ 0 h 70"/>
              <a:gd name="T10" fmla="*/ 0 60000 65536"/>
              <a:gd name="T11" fmla="*/ 0 60000 65536"/>
              <a:gd name="T12" fmla="*/ 0 60000 65536"/>
              <a:gd name="T13" fmla="*/ 0 60000 65536"/>
              <a:gd name="T14" fmla="*/ 0 60000 65536"/>
              <a:gd name="T15" fmla="*/ 0 w 107"/>
              <a:gd name="T16" fmla="*/ 0 h 70"/>
              <a:gd name="T17" fmla="*/ 107 w 107"/>
              <a:gd name="T18" fmla="*/ 70 h 70"/>
            </a:gdLst>
            <a:ahLst/>
            <a:cxnLst>
              <a:cxn ang="T10">
                <a:pos x="T0" y="T1"/>
              </a:cxn>
              <a:cxn ang="T11">
                <a:pos x="T2" y="T3"/>
              </a:cxn>
              <a:cxn ang="T12">
                <a:pos x="T4" y="T5"/>
              </a:cxn>
              <a:cxn ang="T13">
                <a:pos x="T6" y="T7"/>
              </a:cxn>
              <a:cxn ang="T14">
                <a:pos x="T8" y="T9"/>
              </a:cxn>
            </a:cxnLst>
            <a:rect l="T15" t="T16" r="T17" b="T18"/>
            <a:pathLst>
              <a:path w="107" h="70">
                <a:moveTo>
                  <a:pt x="0" y="0"/>
                </a:moveTo>
                <a:lnTo>
                  <a:pt x="106" y="0"/>
                </a:lnTo>
                <a:lnTo>
                  <a:pt x="106" y="69"/>
                </a:lnTo>
                <a:lnTo>
                  <a:pt x="0" y="69"/>
                </a:lnTo>
                <a:lnTo>
                  <a:pt x="0" y="0"/>
                </a:lnTo>
              </a:path>
            </a:pathLst>
          </a:custGeom>
          <a:solidFill>
            <a:srgbClr val="0066FF"/>
          </a:solidFill>
          <a:ln w="12700" cap="rnd">
            <a:solidFill>
              <a:srgbClr val="000000"/>
            </a:solidFill>
            <a:round/>
            <a:headEnd type="none" w="sm" len="sm"/>
            <a:tailEnd type="none" w="sm" len="sm"/>
          </a:ln>
        </p:spPr>
        <p:txBody>
          <a:bodyPr/>
          <a:lstStyle/>
          <a:p>
            <a:endParaRPr lang="en-US"/>
          </a:p>
        </p:txBody>
      </p:sp>
      <p:sp>
        <p:nvSpPr>
          <p:cNvPr id="37957" name="Line 95"/>
          <p:cNvSpPr>
            <a:spLocks noChangeShapeType="1"/>
          </p:cNvSpPr>
          <p:nvPr/>
        </p:nvSpPr>
        <p:spPr bwMode="auto">
          <a:xfrm>
            <a:off x="2009775"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58" name="Line 96"/>
          <p:cNvSpPr>
            <a:spLocks noChangeShapeType="1"/>
          </p:cNvSpPr>
          <p:nvPr/>
        </p:nvSpPr>
        <p:spPr bwMode="auto">
          <a:xfrm>
            <a:off x="2741613"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59" name="Line 97"/>
          <p:cNvSpPr>
            <a:spLocks noChangeShapeType="1"/>
          </p:cNvSpPr>
          <p:nvPr/>
        </p:nvSpPr>
        <p:spPr bwMode="auto">
          <a:xfrm>
            <a:off x="3473450"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0" name="Line 98"/>
          <p:cNvSpPr>
            <a:spLocks noChangeShapeType="1"/>
          </p:cNvSpPr>
          <p:nvPr/>
        </p:nvSpPr>
        <p:spPr bwMode="auto">
          <a:xfrm>
            <a:off x="4206875"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1" name="Line 99"/>
          <p:cNvSpPr>
            <a:spLocks noChangeShapeType="1"/>
          </p:cNvSpPr>
          <p:nvPr/>
        </p:nvSpPr>
        <p:spPr bwMode="auto">
          <a:xfrm>
            <a:off x="4937125"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2" name="Line 100"/>
          <p:cNvSpPr>
            <a:spLocks noChangeShapeType="1"/>
          </p:cNvSpPr>
          <p:nvPr/>
        </p:nvSpPr>
        <p:spPr bwMode="auto">
          <a:xfrm>
            <a:off x="5670550"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3" name="Line 101"/>
          <p:cNvSpPr>
            <a:spLocks noChangeShapeType="1"/>
          </p:cNvSpPr>
          <p:nvPr/>
        </p:nvSpPr>
        <p:spPr bwMode="auto">
          <a:xfrm>
            <a:off x="6402388"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4" name="Line 102"/>
          <p:cNvSpPr>
            <a:spLocks noChangeShapeType="1"/>
          </p:cNvSpPr>
          <p:nvPr/>
        </p:nvSpPr>
        <p:spPr bwMode="auto">
          <a:xfrm>
            <a:off x="7134225" y="4244975"/>
            <a:ext cx="28575" cy="936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5" name="Line 103"/>
          <p:cNvSpPr>
            <a:spLocks noChangeShapeType="1"/>
          </p:cNvSpPr>
          <p:nvPr/>
        </p:nvSpPr>
        <p:spPr bwMode="auto">
          <a:xfrm>
            <a:off x="1401763" y="4578350"/>
            <a:ext cx="573246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6" name="Line 104"/>
          <p:cNvSpPr>
            <a:spLocks noChangeShapeType="1"/>
          </p:cNvSpPr>
          <p:nvPr/>
        </p:nvSpPr>
        <p:spPr bwMode="auto">
          <a:xfrm>
            <a:off x="1401763" y="5248275"/>
            <a:ext cx="573246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7" name="Rectangle 105"/>
          <p:cNvSpPr>
            <a:spLocks noChangeArrowheads="1"/>
          </p:cNvSpPr>
          <p:nvPr/>
        </p:nvSpPr>
        <p:spPr bwMode="auto">
          <a:xfrm>
            <a:off x="1258888" y="4533900"/>
            <a:ext cx="666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hu-HU" sz="1400" b="1">
                <a:solidFill>
                  <a:srgbClr val="000000"/>
                </a:solidFill>
              </a:rPr>
              <a:t>flexor</a:t>
            </a:r>
            <a:endParaRPr lang="en-GB" sz="1400" b="1">
              <a:solidFill>
                <a:srgbClr val="000000"/>
              </a:solidFill>
            </a:endParaRPr>
          </a:p>
        </p:txBody>
      </p:sp>
      <p:sp>
        <p:nvSpPr>
          <p:cNvPr id="37968" name="Rectangle 106"/>
          <p:cNvSpPr>
            <a:spLocks noChangeArrowheads="1"/>
          </p:cNvSpPr>
          <p:nvPr/>
        </p:nvSpPr>
        <p:spPr bwMode="auto">
          <a:xfrm>
            <a:off x="2152650"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63.6</a:t>
            </a:r>
          </a:p>
        </p:txBody>
      </p:sp>
      <p:sp>
        <p:nvSpPr>
          <p:cNvPr id="37969" name="Rectangle 107"/>
          <p:cNvSpPr>
            <a:spLocks noChangeArrowheads="1"/>
          </p:cNvSpPr>
          <p:nvPr/>
        </p:nvSpPr>
        <p:spPr bwMode="auto">
          <a:xfrm>
            <a:off x="2886075"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57.4</a:t>
            </a:r>
          </a:p>
        </p:txBody>
      </p:sp>
      <p:sp>
        <p:nvSpPr>
          <p:cNvPr id="37970" name="Rectangle 108"/>
          <p:cNvSpPr>
            <a:spLocks noChangeArrowheads="1"/>
          </p:cNvSpPr>
          <p:nvPr/>
        </p:nvSpPr>
        <p:spPr bwMode="auto">
          <a:xfrm>
            <a:off x="3657600"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56.9</a:t>
            </a:r>
          </a:p>
        </p:txBody>
      </p:sp>
      <p:sp>
        <p:nvSpPr>
          <p:cNvPr id="37971" name="Rectangle 109"/>
          <p:cNvSpPr>
            <a:spLocks noChangeArrowheads="1"/>
          </p:cNvSpPr>
          <p:nvPr/>
        </p:nvSpPr>
        <p:spPr bwMode="auto">
          <a:xfrm>
            <a:off x="4391025"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49.5</a:t>
            </a:r>
          </a:p>
        </p:txBody>
      </p:sp>
      <p:sp>
        <p:nvSpPr>
          <p:cNvPr id="37972" name="Rectangle 110"/>
          <p:cNvSpPr>
            <a:spLocks noChangeArrowheads="1"/>
          </p:cNvSpPr>
          <p:nvPr/>
        </p:nvSpPr>
        <p:spPr bwMode="auto">
          <a:xfrm>
            <a:off x="5122863"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50.5</a:t>
            </a:r>
          </a:p>
        </p:txBody>
      </p:sp>
      <p:sp>
        <p:nvSpPr>
          <p:cNvPr id="37973" name="Rectangle 111"/>
          <p:cNvSpPr>
            <a:spLocks noChangeArrowheads="1"/>
          </p:cNvSpPr>
          <p:nvPr/>
        </p:nvSpPr>
        <p:spPr bwMode="auto">
          <a:xfrm>
            <a:off x="5737225"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45.7</a:t>
            </a:r>
          </a:p>
        </p:txBody>
      </p:sp>
      <p:sp>
        <p:nvSpPr>
          <p:cNvPr id="37974" name="Rectangle 112"/>
          <p:cNvSpPr>
            <a:spLocks noChangeArrowheads="1"/>
          </p:cNvSpPr>
          <p:nvPr/>
        </p:nvSpPr>
        <p:spPr bwMode="auto">
          <a:xfrm>
            <a:off x="6508750"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36.1</a:t>
            </a:r>
          </a:p>
        </p:txBody>
      </p:sp>
      <p:sp>
        <p:nvSpPr>
          <p:cNvPr id="37975" name="Rectangle 113"/>
          <p:cNvSpPr>
            <a:spLocks noChangeArrowheads="1"/>
          </p:cNvSpPr>
          <p:nvPr/>
        </p:nvSpPr>
        <p:spPr bwMode="auto">
          <a:xfrm>
            <a:off x="1219200" y="4830763"/>
            <a:ext cx="925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extensor</a:t>
            </a:r>
          </a:p>
        </p:txBody>
      </p:sp>
      <p:sp>
        <p:nvSpPr>
          <p:cNvPr id="37976" name="Rectangle 114"/>
          <p:cNvSpPr>
            <a:spLocks noChangeArrowheads="1"/>
          </p:cNvSpPr>
          <p:nvPr/>
        </p:nvSpPr>
        <p:spPr bwMode="auto">
          <a:xfrm>
            <a:off x="2000250" y="4830763"/>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61.5</a:t>
            </a:r>
          </a:p>
        </p:txBody>
      </p:sp>
      <p:sp>
        <p:nvSpPr>
          <p:cNvPr id="37977" name="Rectangle 115"/>
          <p:cNvSpPr>
            <a:spLocks noChangeArrowheads="1"/>
          </p:cNvSpPr>
          <p:nvPr/>
        </p:nvSpPr>
        <p:spPr bwMode="auto">
          <a:xfrm>
            <a:off x="2733675" y="4830763"/>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85.5</a:t>
            </a:r>
          </a:p>
        </p:txBody>
      </p:sp>
      <p:sp>
        <p:nvSpPr>
          <p:cNvPr id="37978" name="Rectangle 116"/>
          <p:cNvSpPr>
            <a:spLocks noChangeArrowheads="1"/>
          </p:cNvSpPr>
          <p:nvPr/>
        </p:nvSpPr>
        <p:spPr bwMode="auto">
          <a:xfrm>
            <a:off x="3422650"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107.4</a:t>
            </a:r>
          </a:p>
        </p:txBody>
      </p:sp>
      <p:sp>
        <p:nvSpPr>
          <p:cNvPr id="37979" name="Rectangle 117"/>
          <p:cNvSpPr>
            <a:spLocks noChangeArrowheads="1"/>
          </p:cNvSpPr>
          <p:nvPr/>
        </p:nvSpPr>
        <p:spPr bwMode="auto">
          <a:xfrm>
            <a:off x="4156075"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120.9</a:t>
            </a:r>
          </a:p>
        </p:txBody>
      </p:sp>
      <p:sp>
        <p:nvSpPr>
          <p:cNvPr id="37980" name="Rectangle 118"/>
          <p:cNvSpPr>
            <a:spLocks noChangeArrowheads="1"/>
          </p:cNvSpPr>
          <p:nvPr/>
        </p:nvSpPr>
        <p:spPr bwMode="auto">
          <a:xfrm>
            <a:off x="4886325"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119.5</a:t>
            </a:r>
          </a:p>
        </p:txBody>
      </p:sp>
      <p:sp>
        <p:nvSpPr>
          <p:cNvPr id="37981" name="Rectangle 119"/>
          <p:cNvSpPr>
            <a:spLocks noChangeArrowheads="1"/>
          </p:cNvSpPr>
          <p:nvPr/>
        </p:nvSpPr>
        <p:spPr bwMode="auto">
          <a:xfrm>
            <a:off x="5778500" y="4830763"/>
            <a:ext cx="481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117</a:t>
            </a:r>
          </a:p>
        </p:txBody>
      </p:sp>
      <p:sp>
        <p:nvSpPr>
          <p:cNvPr id="37982" name="Rectangle 120"/>
          <p:cNvSpPr>
            <a:spLocks noChangeArrowheads="1"/>
          </p:cNvSpPr>
          <p:nvPr/>
        </p:nvSpPr>
        <p:spPr bwMode="auto">
          <a:xfrm>
            <a:off x="6426200"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103.9</a:t>
            </a:r>
          </a:p>
        </p:txBody>
      </p:sp>
      <p:sp>
        <p:nvSpPr>
          <p:cNvPr id="37983" name="Rectangle 121"/>
          <p:cNvSpPr>
            <a:spLocks noChangeArrowheads="1"/>
          </p:cNvSpPr>
          <p:nvPr/>
        </p:nvSpPr>
        <p:spPr bwMode="auto">
          <a:xfrm>
            <a:off x="2057400" y="838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hu-HU" sz="2400" b="1">
                <a:solidFill>
                  <a:schemeClr val="bg2"/>
                </a:solidFill>
                <a:latin typeface="Times New Roman" pitchFamily="18" charset="0"/>
              </a:rPr>
              <a:t>Nyomaték</a:t>
            </a:r>
            <a:r>
              <a:rPr lang="en-GB" sz="2400" b="1">
                <a:solidFill>
                  <a:schemeClr val="bg2"/>
                </a:solidFill>
                <a:latin typeface="Times New Roman" pitchFamily="18" charset="0"/>
              </a:rPr>
              <a:t> (Nm)</a:t>
            </a:r>
          </a:p>
        </p:txBody>
      </p:sp>
      <p:pic>
        <p:nvPicPr>
          <p:cNvPr id="46202" name="isometric.mpg">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6516688" y="0"/>
            <a:ext cx="2627312"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44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iterate type="lt">
                                    <p:tmPct val="100000"/>
                                  </p:iterate>
                                  <p:childTnLst>
                                    <p:set>
                                      <p:cBhvr>
                                        <p:cTn id="6" dur="1" fill="hold">
                                          <p:stCondLst>
                                            <p:cond delay="0"/>
                                          </p:stCondLst>
                                        </p:cTn>
                                        <p:tgtEl>
                                          <p:spTgt spid="46092">
                                            <p:txEl>
                                              <p:pRg st="0" end="0"/>
                                            </p:txEl>
                                          </p:spTgt>
                                        </p:tgtEl>
                                        <p:attrNameLst>
                                          <p:attrName>style.visibility</p:attrName>
                                        </p:attrNameLst>
                                      </p:cBhvr>
                                      <p:to>
                                        <p:strVal val="visible"/>
                                      </p:to>
                                    </p:set>
                                    <p:anim calcmode="lin" valueType="num">
                                      <p:cBhvr additive="base">
                                        <p:cTn id="7" dur="75" fill="hold"/>
                                        <p:tgtEl>
                                          <p:spTgt spid="4609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609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6202"/>
                                        </p:tgtEl>
                                        <p:attrNameLst>
                                          <p:attrName>style.visibility</p:attrName>
                                        </p:attrNameLst>
                                      </p:cBhvr>
                                      <p:to>
                                        <p:strVal val="visible"/>
                                      </p:to>
                                    </p:set>
                                    <p:animEffect transition="in" filter="fade">
                                      <p:cBhvr>
                                        <p:cTn id="13" dur="2000"/>
                                        <p:tgtEl>
                                          <p:spTgt spid="46202"/>
                                        </p:tgtEl>
                                      </p:cBhvr>
                                    </p:animEffect>
                                  </p:childTnLst>
                                </p:cTn>
                              </p:par>
                            </p:childTnLst>
                          </p:cTn>
                        </p:par>
                        <p:par>
                          <p:cTn id="14" fill="hold" nodeType="afterGroup">
                            <p:stCondLst>
                              <p:cond delay="2000"/>
                            </p:stCondLst>
                            <p:childTnLst>
                              <p:par>
                                <p:cTn id="15" presetID="1" presetClass="mediacall" presetSubtype="0" fill="hold" nodeType="afterEffect">
                                  <p:stCondLst>
                                    <p:cond delay="0"/>
                                  </p:stCondLst>
                                  <p:childTnLst>
                                    <p:cmd type="call" cmd="playFrom(0.0)">
                                      <p:cBhvr>
                                        <p:cTn id="16" dur="1" fill="hold"/>
                                        <p:tgtEl>
                                          <p:spTgt spid="46202"/>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out)">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out)">
                                      <p:cBhvr>
                                        <p:cTn id="26" dur="500"/>
                                        <p:tgtEl>
                                          <p:spTgt spid="3"/>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500"/>
                                        <p:tgtEl>
                                          <p:spTgt spid="4"/>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3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out)">
                                      <p:cBhvr>
                                        <p:cTn id="36" dur="5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4" name="Camera"/>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out)">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32"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out)">
                                      <p:cBhvr>
                                        <p:cTn id="46" dur="500"/>
                                        <p:tgtEl>
                                          <p:spTgt spid="7"/>
                                        </p:tgtEl>
                                      </p:cBhvr>
                                    </p:animEffect>
                                  </p:childTnLst>
                                  <p:subTnLst>
                                    <p:audio>
                                      <p:cMediaNode>
                                        <p:cTn display="0" masterRel="sameClick">
                                          <p:stCondLst>
                                            <p:cond evt="begin" delay="0">
                                              <p:tn val="44"/>
                                            </p:cond>
                                          </p:stCondLst>
                                          <p:endCondLst>
                                            <p:cond evt="onStopAudio" delay="0">
                                              <p:tgtEl>
                                                <p:sldTgt/>
                                              </p:tgtEl>
                                            </p:cond>
                                          </p:endCondLst>
                                        </p:cTn>
                                        <p:tgtEl>
                                          <p:sndTgt r:embed="rId4" name="Camera"/>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ox(out)">
                                      <p:cBhvr>
                                        <p:cTn id="51" dur="500"/>
                                        <p:tgtEl>
                                          <p:spTgt spid="8"/>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46114"/>
                                        </p:tgtEl>
                                        <p:attrNameLst>
                                          <p:attrName>style.visibility</p:attrName>
                                        </p:attrNameLst>
                                      </p:cBhvr>
                                      <p:to>
                                        <p:strVal val="visible"/>
                                      </p:to>
                                    </p:set>
                                    <p:anim calcmode="lin" valueType="num">
                                      <p:cBhvr additive="base">
                                        <p:cTn id="56" dur="500" fill="hold"/>
                                        <p:tgtEl>
                                          <p:spTgt spid="46114"/>
                                        </p:tgtEl>
                                        <p:attrNameLst>
                                          <p:attrName>ppt_x</p:attrName>
                                        </p:attrNameLst>
                                      </p:cBhvr>
                                      <p:tavLst>
                                        <p:tav tm="0">
                                          <p:val>
                                            <p:strVal val="1+#ppt_w/2"/>
                                          </p:val>
                                        </p:tav>
                                        <p:tav tm="100000">
                                          <p:val>
                                            <p:strVal val="#ppt_x"/>
                                          </p:val>
                                        </p:tav>
                                      </p:tavLst>
                                    </p:anim>
                                    <p:anim calcmode="lin" valueType="num">
                                      <p:cBhvr additive="base">
                                        <p:cTn id="57" dur="500" fill="hold"/>
                                        <p:tgtEl>
                                          <p:spTgt spid="461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5" name="Screeching Brakes"/>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5" name="Screeching Brakes"/>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5" name="Screeching Brakes"/>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500" fill="hold"/>
                                        <p:tgtEl>
                                          <p:spTgt spid="11"/>
                                        </p:tgtEl>
                                        <p:attrNameLst>
                                          <p:attrName>ppt_x</p:attrName>
                                        </p:attrNameLst>
                                      </p:cBhvr>
                                      <p:tavLst>
                                        <p:tav tm="0">
                                          <p:val>
                                            <p:strVal val="1+#ppt_w/2"/>
                                          </p:val>
                                        </p:tav>
                                        <p:tav tm="100000">
                                          <p:val>
                                            <p:strVal val="#ppt_x"/>
                                          </p:val>
                                        </p:tav>
                                      </p:tavLst>
                                    </p:anim>
                                    <p:anim calcmode="lin" valueType="num">
                                      <p:cBhvr additive="base">
                                        <p:cTn id="75"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5" name="Screeching Brakes"/>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2"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1+#ppt_w/2"/>
                                          </p:val>
                                        </p:tav>
                                        <p:tav tm="100000">
                                          <p:val>
                                            <p:strVal val="#ppt_x"/>
                                          </p:val>
                                        </p:tav>
                                      </p:tavLst>
                                    </p:anim>
                                    <p:anim calcmode="lin" valueType="num">
                                      <p:cBhvr additive="base">
                                        <p:cTn id="81"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5" name="Screeching Brakes"/>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2"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1+#ppt_w/2"/>
                                          </p:val>
                                        </p:tav>
                                        <p:tav tm="100000">
                                          <p:val>
                                            <p:strVal val="#ppt_x"/>
                                          </p:val>
                                        </p:tav>
                                      </p:tavLst>
                                    </p:anim>
                                    <p:anim calcmode="lin" valueType="num">
                                      <p:cBhvr additive="base">
                                        <p:cTn id="87"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Screeching Brakes"/>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2"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 calcmode="lin" valueType="num">
                                      <p:cBhvr additive="base">
                                        <p:cTn id="92" dur="500" fill="hold"/>
                                        <p:tgtEl>
                                          <p:spTgt spid="14"/>
                                        </p:tgtEl>
                                        <p:attrNameLst>
                                          <p:attrName>ppt_x</p:attrName>
                                        </p:attrNameLst>
                                      </p:cBhvr>
                                      <p:tavLst>
                                        <p:tav tm="0">
                                          <p:val>
                                            <p:strVal val="1+#ppt_w/2"/>
                                          </p:val>
                                        </p:tav>
                                        <p:tav tm="100000">
                                          <p:val>
                                            <p:strVal val="#ppt_x"/>
                                          </p:val>
                                        </p:tav>
                                      </p:tavLst>
                                    </p:anim>
                                    <p:anim calcmode="lin" valueType="num">
                                      <p:cBhvr additive="base">
                                        <p:cTn id="93"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5" name="Screeching Brakes"/>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94" fill="hold" display="0">
                  <p:stCondLst>
                    <p:cond delay="indefinite"/>
                  </p:stCondLst>
                  <p:endCondLst>
                    <p:cond evt="onNext" delay="0">
                      <p:tgtEl>
                        <p:sldTgt/>
                      </p:tgtEl>
                    </p:cond>
                    <p:cond evt="onPrev" delay="0">
                      <p:tgtEl>
                        <p:sldTgt/>
                      </p:tgtEl>
                    </p:cond>
                  </p:endCondLst>
                </p:cTn>
                <p:tgtEl>
                  <p:spTgt spid="46202"/>
                </p:tgtEl>
              </p:cMediaNode>
            </p:video>
          </p:childTnLst>
        </p:cTn>
      </p:par>
    </p:tnLst>
    <p:bldLst>
      <p:bldP spid="46092" grpId="0" build="p" autoUpdateAnimBg="0" advAuto="0"/>
      <p:bldP spid="461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900113" y="1773238"/>
          <a:ext cx="6840537" cy="3786187"/>
        </p:xfrm>
        <a:graphic>
          <a:graphicData uri="http://schemas.openxmlformats.org/presentationml/2006/ole">
            <mc:AlternateContent xmlns:mc="http://schemas.openxmlformats.org/markup-compatibility/2006">
              <mc:Choice xmlns:v="urn:schemas-microsoft-com:vml" Requires="v">
                <p:oleObj spid="_x0000_s6193" name="Chart" r:id="rId5" imgW="4267381" imgH="2362125" progId="Excel.Sheet.8">
                  <p:embed/>
                </p:oleObj>
              </mc:Choice>
              <mc:Fallback>
                <p:oleObj name="Chart" r:id="rId5" imgW="4267381" imgH="2362125"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773238"/>
                        <a:ext cx="6840537"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Text Box 3"/>
          <p:cNvSpPr txBox="1">
            <a:spLocks noChangeArrowheads="1"/>
          </p:cNvSpPr>
          <p:nvPr/>
        </p:nvSpPr>
        <p:spPr bwMode="auto">
          <a:xfrm>
            <a:off x="684213" y="549275"/>
            <a:ext cx="7775575" cy="822325"/>
          </a:xfrm>
          <a:prstGeom prst="rect">
            <a:avLst/>
          </a:prstGeom>
          <a:noFill/>
          <a:ln w="9525">
            <a:noFill/>
            <a:miter lim="800000"/>
            <a:headEnd/>
            <a:tailEnd/>
          </a:ln>
          <a:effectLst/>
        </p:spPr>
        <p:txBody>
          <a:bodyPr>
            <a:spAutoFit/>
          </a:bodyPr>
          <a:lstStyle/>
          <a:p>
            <a:pPr algn="ctr">
              <a:spcBef>
                <a:spcPct val="50000"/>
              </a:spcBef>
            </a:pPr>
            <a:r>
              <a:rPr lang="hu-HU" sz="2400" b="1"/>
              <a:t>Az agonista és antagonista izmok egyidejű kontrakciója</a:t>
            </a:r>
            <a:endParaRPr lang="en-GB" sz="2400" b="1"/>
          </a:p>
        </p:txBody>
      </p:sp>
      <p:sp>
        <p:nvSpPr>
          <p:cNvPr id="90116" name="Text Box 4"/>
          <p:cNvSpPr txBox="1">
            <a:spLocks noChangeArrowheads="1"/>
          </p:cNvSpPr>
          <p:nvPr/>
        </p:nvSpPr>
        <p:spPr bwMode="auto">
          <a:xfrm>
            <a:off x="468313" y="5589588"/>
            <a:ext cx="8280400" cy="942975"/>
          </a:xfrm>
          <a:prstGeom prst="rect">
            <a:avLst/>
          </a:prstGeom>
          <a:noFill/>
          <a:ln w="9525">
            <a:noFill/>
            <a:miter lim="800000"/>
            <a:headEnd/>
            <a:tailEnd/>
          </a:ln>
          <a:effectLst/>
        </p:spPr>
        <p:txBody>
          <a:bodyPr>
            <a:spAutoFit/>
          </a:bodyPr>
          <a:lstStyle/>
          <a:p>
            <a:r>
              <a:rPr lang="en-GB" sz="1400"/>
              <a:t>Co-activation of the quadriceps and hamstring</a:t>
            </a:r>
            <a:r>
              <a:rPr lang="hu-HU" sz="1400"/>
              <a:t> </a:t>
            </a:r>
            <a:r>
              <a:rPr lang="en-GB" sz="1400"/>
              <a:t>muscles during isokinetic leg extension and flexion</a:t>
            </a:r>
            <a:r>
              <a:rPr lang="hu-HU" sz="1400"/>
              <a:t> </a:t>
            </a:r>
            <a:r>
              <a:rPr lang="en-GB" sz="1400"/>
              <a:t>movements is evident in varying degrees at angularvelocities up to 6.98 rad.s -1 (400°.s -1 ) (Osternig et</a:t>
            </a:r>
            <a:r>
              <a:rPr lang="hu-HU" sz="1400"/>
              <a:t> </a:t>
            </a:r>
            <a:r>
              <a:rPr lang="en-GB" sz="1400"/>
              <a:t>al., 1986; Baratta et al., 1988; Amiridis et al., 1996;</a:t>
            </a:r>
            <a:r>
              <a:rPr lang="hu-HU" sz="1400"/>
              <a:t> </a:t>
            </a:r>
            <a:r>
              <a:rPr lang="en-GB" sz="1400"/>
              <a:t>Kellis and Baltzopoulos, 1997; Aagaard et al.,</a:t>
            </a:r>
            <a:r>
              <a:rPr lang="hu-HU" sz="1400"/>
              <a:t> </a:t>
            </a:r>
            <a:r>
              <a:rPr lang="en-GB" sz="1400"/>
              <a:t>2000). </a:t>
            </a:r>
          </a:p>
        </p:txBody>
      </p:sp>
      <p:sp>
        <p:nvSpPr>
          <p:cNvPr id="90117" name="Text Box 5"/>
          <p:cNvSpPr txBox="1">
            <a:spLocks noChangeArrowheads="1"/>
          </p:cNvSpPr>
          <p:nvPr/>
        </p:nvSpPr>
        <p:spPr bwMode="auto">
          <a:xfrm>
            <a:off x="808038" y="5681663"/>
            <a:ext cx="184150" cy="366712"/>
          </a:xfrm>
          <a:prstGeom prst="rect">
            <a:avLst/>
          </a:prstGeom>
          <a:noFill/>
          <a:ln w="9525">
            <a:noFill/>
            <a:miter lim="800000"/>
            <a:headEnd/>
            <a:tailEnd/>
          </a:ln>
          <a:effectLst/>
        </p:spPr>
        <p:txBody>
          <a:bodyPr wrap="none">
            <a:spAutoFit/>
          </a:bodyPr>
          <a:lstStyle/>
          <a:p>
            <a:endParaRPr lang="hu-HU"/>
          </a:p>
        </p:txBody>
      </p:sp>
    </p:spTree>
    <p:extLst>
      <p:ext uri="{BB962C8B-B14F-4D97-AF65-F5344CB8AC3E}">
        <p14:creationId xmlns:p14="http://schemas.microsoft.com/office/powerpoint/2010/main" val="114625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2000"/>
                                        <p:tgtEl>
                                          <p:spTgt spid="90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4"/>
                                        </p:tgtEl>
                                        <p:attrNameLst>
                                          <p:attrName>style.visibility</p:attrName>
                                        </p:attrNameLst>
                                      </p:cBhvr>
                                      <p:to>
                                        <p:strVal val="visible"/>
                                      </p:to>
                                    </p:set>
                                    <p:animEffect transition="in" filter="fade">
                                      <p:cBhvr>
                                        <p:cTn id="12" dur="2000"/>
                                        <p:tgtEl>
                                          <p:spTgt spid="90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fade">
                                      <p:cBhvr>
                                        <p:cTn id="17" dur="2000"/>
                                        <p:tgtEl>
                                          <p:spTgt spid="90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4"/>
                                        </p:tgtEl>
                                        <p:attrNameLst>
                                          <p:attrName>style.visibility</p:attrName>
                                        </p:attrNameLst>
                                      </p:cBhvr>
                                      <p:to>
                                        <p:strVal val="visible"/>
                                      </p:to>
                                    </p:set>
                                    <p:animEffect transition="in" filter="fade">
                                      <p:cBhvr>
                                        <p:cTn id="22" dur="2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0114" grpId="0" bld="series"/>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6858000"/>
          </a:xfrm>
          <a:prstGeom prst="rect">
            <a:avLst/>
          </a:prstGeom>
          <a:solidFill>
            <a:srgbClr val="008080"/>
          </a:solidFill>
          <a:ln w="12700">
            <a:solidFill>
              <a:schemeClr val="tx1"/>
            </a:solidFill>
            <a:miter lim="800000"/>
            <a:headEnd/>
            <a:tailEnd/>
          </a:ln>
          <a:effectLst/>
        </p:spPr>
        <p:txBody>
          <a:bodyPr wrap="none" anchor="ctr"/>
          <a:lstStyle/>
          <a:p>
            <a:pPr algn="r"/>
            <a:endParaRPr lang="hu-HU" sz="2400"/>
          </a:p>
        </p:txBody>
      </p:sp>
      <p:pic>
        <p:nvPicPr>
          <p:cNvPr id="88067" name="Picture 3"/>
          <p:cNvPicPr>
            <a:picLocks noChangeAspect="1" noChangeArrowheads="1"/>
          </p:cNvPicPr>
          <p:nvPr/>
        </p:nvPicPr>
        <p:blipFill>
          <a:blip r:embed="rId3" cstate="print"/>
          <a:srcRect/>
          <a:stretch>
            <a:fillRect/>
          </a:stretch>
        </p:blipFill>
        <p:spPr bwMode="auto">
          <a:xfrm>
            <a:off x="1727200" y="1054100"/>
            <a:ext cx="5664200" cy="5270500"/>
          </a:xfrm>
          <a:prstGeom prst="rect">
            <a:avLst/>
          </a:prstGeom>
          <a:noFill/>
        </p:spPr>
      </p:pic>
      <p:sp>
        <p:nvSpPr>
          <p:cNvPr id="88068" name="Oval 4"/>
          <p:cNvSpPr>
            <a:spLocks noChangeArrowheads="1"/>
          </p:cNvSpPr>
          <p:nvPr/>
        </p:nvSpPr>
        <p:spPr bwMode="auto">
          <a:xfrm>
            <a:off x="3784600" y="2921000"/>
            <a:ext cx="228600" cy="228600"/>
          </a:xfrm>
          <a:prstGeom prst="ellipse">
            <a:avLst/>
          </a:prstGeom>
          <a:solidFill>
            <a:srgbClr val="FFFF00"/>
          </a:solidFill>
          <a:ln w="9525">
            <a:solidFill>
              <a:srgbClr val="006699"/>
            </a:solidFill>
            <a:round/>
            <a:headEnd/>
            <a:tailEnd/>
          </a:ln>
          <a:effectLst/>
        </p:spPr>
        <p:txBody>
          <a:bodyPr wrap="none" anchor="ctr"/>
          <a:lstStyle/>
          <a:p>
            <a:endParaRPr lang="en-US"/>
          </a:p>
        </p:txBody>
      </p:sp>
      <p:sp>
        <p:nvSpPr>
          <p:cNvPr id="88069" name="Line 5"/>
          <p:cNvSpPr>
            <a:spLocks noChangeShapeType="1"/>
          </p:cNvSpPr>
          <p:nvPr/>
        </p:nvSpPr>
        <p:spPr bwMode="auto">
          <a:xfrm flipV="1">
            <a:off x="5003800" y="3284538"/>
            <a:ext cx="144463" cy="1008062"/>
          </a:xfrm>
          <a:prstGeom prst="line">
            <a:avLst/>
          </a:prstGeom>
          <a:noFill/>
          <a:ln w="76200">
            <a:solidFill>
              <a:srgbClr val="0066FF"/>
            </a:solidFill>
            <a:round/>
            <a:headEnd/>
            <a:tailEnd type="triangle" w="med" len="med"/>
          </a:ln>
          <a:effectLst/>
        </p:spPr>
        <p:txBody>
          <a:bodyPr/>
          <a:lstStyle/>
          <a:p>
            <a:endParaRPr lang="en-US"/>
          </a:p>
        </p:txBody>
      </p:sp>
      <p:sp>
        <p:nvSpPr>
          <p:cNvPr id="88070" name="Line 6"/>
          <p:cNvSpPr>
            <a:spLocks noChangeShapeType="1"/>
          </p:cNvSpPr>
          <p:nvPr/>
        </p:nvSpPr>
        <p:spPr bwMode="auto">
          <a:xfrm flipV="1">
            <a:off x="3563938" y="4005263"/>
            <a:ext cx="3816350" cy="2376487"/>
          </a:xfrm>
          <a:prstGeom prst="line">
            <a:avLst/>
          </a:prstGeom>
          <a:noFill/>
          <a:ln w="38100">
            <a:solidFill>
              <a:schemeClr val="tx1"/>
            </a:solidFill>
            <a:prstDash val="lgDash"/>
            <a:round/>
            <a:headEnd/>
            <a:tailEnd/>
          </a:ln>
          <a:effectLst/>
        </p:spPr>
        <p:txBody>
          <a:bodyPr/>
          <a:lstStyle/>
          <a:p>
            <a:endParaRPr lang="en-US"/>
          </a:p>
        </p:txBody>
      </p:sp>
      <p:sp>
        <p:nvSpPr>
          <p:cNvPr id="88071" name="Line 7"/>
          <p:cNvSpPr>
            <a:spLocks noChangeShapeType="1"/>
          </p:cNvSpPr>
          <p:nvPr/>
        </p:nvSpPr>
        <p:spPr bwMode="auto">
          <a:xfrm flipV="1">
            <a:off x="5003800" y="4005263"/>
            <a:ext cx="504825" cy="287337"/>
          </a:xfrm>
          <a:prstGeom prst="line">
            <a:avLst/>
          </a:prstGeom>
          <a:noFill/>
          <a:ln w="38100">
            <a:solidFill>
              <a:srgbClr val="0066FF"/>
            </a:solidFill>
            <a:round/>
            <a:headEnd/>
            <a:tailEnd type="triangle" w="med" len="med"/>
          </a:ln>
          <a:effectLst/>
        </p:spPr>
        <p:txBody>
          <a:bodyPr/>
          <a:lstStyle/>
          <a:p>
            <a:endParaRPr lang="en-US"/>
          </a:p>
        </p:txBody>
      </p:sp>
      <p:sp>
        <p:nvSpPr>
          <p:cNvPr id="88072" name="Line 8"/>
          <p:cNvSpPr>
            <a:spLocks noChangeShapeType="1"/>
          </p:cNvSpPr>
          <p:nvPr/>
        </p:nvSpPr>
        <p:spPr bwMode="auto">
          <a:xfrm flipH="1">
            <a:off x="3898900" y="1125538"/>
            <a:ext cx="385763" cy="1895475"/>
          </a:xfrm>
          <a:prstGeom prst="line">
            <a:avLst/>
          </a:prstGeom>
          <a:noFill/>
          <a:ln w="76200">
            <a:solidFill>
              <a:schemeClr val="tx1"/>
            </a:solidFill>
            <a:round/>
            <a:headEnd/>
            <a:tailEnd/>
          </a:ln>
          <a:effectLst/>
        </p:spPr>
        <p:txBody>
          <a:bodyPr/>
          <a:lstStyle/>
          <a:p>
            <a:endParaRPr lang="en-US"/>
          </a:p>
        </p:txBody>
      </p:sp>
      <p:sp>
        <p:nvSpPr>
          <p:cNvPr id="88073" name="Line 9"/>
          <p:cNvSpPr>
            <a:spLocks noChangeShapeType="1"/>
          </p:cNvSpPr>
          <p:nvPr/>
        </p:nvSpPr>
        <p:spPr bwMode="auto">
          <a:xfrm>
            <a:off x="3924300" y="3068638"/>
            <a:ext cx="1655763" cy="2881312"/>
          </a:xfrm>
          <a:prstGeom prst="line">
            <a:avLst/>
          </a:prstGeom>
          <a:noFill/>
          <a:ln w="76200">
            <a:solidFill>
              <a:schemeClr val="tx1"/>
            </a:solidFill>
            <a:round/>
            <a:headEnd/>
            <a:tailEnd/>
          </a:ln>
          <a:effectLst/>
        </p:spPr>
        <p:txBody>
          <a:bodyPr/>
          <a:lstStyle/>
          <a:p>
            <a:endParaRPr lang="en-US"/>
          </a:p>
        </p:txBody>
      </p:sp>
      <p:sp>
        <p:nvSpPr>
          <p:cNvPr id="88074" name="Line 10"/>
          <p:cNvSpPr>
            <a:spLocks noChangeShapeType="1"/>
          </p:cNvSpPr>
          <p:nvPr/>
        </p:nvSpPr>
        <p:spPr bwMode="auto">
          <a:xfrm flipH="1">
            <a:off x="3071336" y="5300663"/>
            <a:ext cx="492602" cy="336233"/>
          </a:xfrm>
          <a:prstGeom prst="line">
            <a:avLst/>
          </a:prstGeom>
          <a:noFill/>
          <a:ln w="28575">
            <a:solidFill>
              <a:srgbClr val="FF3300"/>
            </a:solidFill>
            <a:round/>
            <a:headEnd/>
            <a:tailEnd type="triangle" w="med" len="med"/>
          </a:ln>
          <a:effectLst/>
        </p:spPr>
        <p:txBody>
          <a:bodyPr/>
          <a:lstStyle/>
          <a:p>
            <a:endParaRPr lang="en-US"/>
          </a:p>
        </p:txBody>
      </p:sp>
      <p:sp>
        <p:nvSpPr>
          <p:cNvPr id="88075" name="Line 11"/>
          <p:cNvSpPr>
            <a:spLocks noChangeShapeType="1"/>
          </p:cNvSpPr>
          <p:nvPr/>
        </p:nvSpPr>
        <p:spPr bwMode="auto">
          <a:xfrm flipH="1" flipV="1">
            <a:off x="1835696" y="3500438"/>
            <a:ext cx="1728242" cy="1800225"/>
          </a:xfrm>
          <a:prstGeom prst="line">
            <a:avLst/>
          </a:prstGeom>
          <a:noFill/>
          <a:ln w="57150">
            <a:solidFill>
              <a:srgbClr val="FF3300"/>
            </a:solidFill>
            <a:round/>
            <a:headEnd/>
            <a:tailEnd type="triangle" w="med" len="med"/>
          </a:ln>
          <a:effectLst/>
        </p:spPr>
        <p:txBody>
          <a:bodyPr/>
          <a:lstStyle/>
          <a:p>
            <a:endParaRPr lang="en-US"/>
          </a:p>
        </p:txBody>
      </p:sp>
      <p:sp>
        <p:nvSpPr>
          <p:cNvPr id="88076" name="Line 12"/>
          <p:cNvSpPr>
            <a:spLocks noChangeShapeType="1"/>
          </p:cNvSpPr>
          <p:nvPr/>
        </p:nvSpPr>
        <p:spPr bwMode="auto">
          <a:xfrm flipH="1" flipV="1">
            <a:off x="2195735" y="3284537"/>
            <a:ext cx="1368201" cy="2016125"/>
          </a:xfrm>
          <a:prstGeom prst="line">
            <a:avLst/>
          </a:prstGeom>
          <a:noFill/>
          <a:ln w="28575">
            <a:solidFill>
              <a:srgbClr val="FF3300"/>
            </a:solidFill>
            <a:round/>
            <a:headEnd/>
            <a:tailEnd type="triangle" w="med" len="med"/>
          </a:ln>
          <a:effectLst/>
        </p:spPr>
        <p:txBody>
          <a:bodyPr/>
          <a:lstStyle/>
          <a:p>
            <a:endParaRPr lang="en-US"/>
          </a:p>
        </p:txBody>
      </p:sp>
      <p:sp>
        <p:nvSpPr>
          <p:cNvPr id="88077" name="Line 13"/>
          <p:cNvSpPr>
            <a:spLocks noChangeShapeType="1"/>
          </p:cNvSpPr>
          <p:nvPr/>
        </p:nvSpPr>
        <p:spPr bwMode="auto">
          <a:xfrm flipH="1" flipV="1">
            <a:off x="4572000" y="3500438"/>
            <a:ext cx="431800" cy="792162"/>
          </a:xfrm>
          <a:prstGeom prst="line">
            <a:avLst/>
          </a:prstGeom>
          <a:noFill/>
          <a:ln w="28575">
            <a:solidFill>
              <a:srgbClr val="0066FF"/>
            </a:solidFill>
            <a:round/>
            <a:headEnd/>
            <a:tailEnd type="triangle" w="med" len="med"/>
          </a:ln>
          <a:effectLst/>
        </p:spPr>
        <p:txBody>
          <a:bodyPr/>
          <a:lstStyle/>
          <a:p>
            <a:endParaRPr lang="en-US"/>
          </a:p>
        </p:txBody>
      </p:sp>
      <p:sp>
        <p:nvSpPr>
          <p:cNvPr id="88078" name="Text Box 14"/>
          <p:cNvSpPr txBox="1">
            <a:spLocks noChangeArrowheads="1"/>
          </p:cNvSpPr>
          <p:nvPr/>
        </p:nvSpPr>
        <p:spPr bwMode="auto">
          <a:xfrm>
            <a:off x="1619250" y="4797425"/>
            <a:ext cx="720725" cy="457200"/>
          </a:xfrm>
          <a:prstGeom prst="rect">
            <a:avLst/>
          </a:prstGeom>
          <a:solidFill>
            <a:srgbClr val="FF3300"/>
          </a:solidFill>
          <a:ln w="9525">
            <a:noFill/>
            <a:miter lim="800000"/>
            <a:headEnd/>
            <a:tailEnd/>
          </a:ln>
          <a:effectLst/>
        </p:spPr>
        <p:txBody>
          <a:bodyPr>
            <a:spAutoFit/>
          </a:bodyPr>
          <a:lstStyle/>
          <a:p>
            <a:pPr algn="ctr">
              <a:spcBef>
                <a:spcPct val="50000"/>
              </a:spcBef>
            </a:pPr>
            <a:r>
              <a:rPr lang="hu-HU" sz="2400" b="1"/>
              <a:t>F</a:t>
            </a:r>
            <a:r>
              <a:rPr lang="hu-HU" sz="2400" b="1" baseline="-25000"/>
              <a:t>Q</a:t>
            </a:r>
            <a:endParaRPr lang="en-GB" sz="2400" b="1" baseline="-25000"/>
          </a:p>
        </p:txBody>
      </p:sp>
      <p:sp>
        <p:nvSpPr>
          <p:cNvPr id="88079" name="Text Box 15"/>
          <p:cNvSpPr txBox="1">
            <a:spLocks noChangeArrowheads="1"/>
          </p:cNvSpPr>
          <p:nvPr/>
        </p:nvSpPr>
        <p:spPr bwMode="auto">
          <a:xfrm>
            <a:off x="5795963" y="3357563"/>
            <a:ext cx="720725" cy="457200"/>
          </a:xfrm>
          <a:prstGeom prst="rect">
            <a:avLst/>
          </a:prstGeom>
          <a:solidFill>
            <a:srgbClr val="0066FF"/>
          </a:solidFill>
          <a:ln w="9525">
            <a:noFill/>
            <a:miter lim="800000"/>
            <a:headEnd/>
            <a:tailEnd/>
          </a:ln>
          <a:effectLst/>
        </p:spPr>
        <p:txBody>
          <a:bodyPr>
            <a:spAutoFit/>
          </a:bodyPr>
          <a:lstStyle/>
          <a:p>
            <a:pPr algn="ctr">
              <a:spcBef>
                <a:spcPct val="50000"/>
              </a:spcBef>
            </a:pPr>
            <a:r>
              <a:rPr lang="hu-HU" sz="2400" b="1"/>
              <a:t>F</a:t>
            </a:r>
            <a:r>
              <a:rPr lang="hu-HU" sz="2400" b="1" baseline="-25000"/>
              <a:t>H</a:t>
            </a:r>
            <a:endParaRPr lang="en-GB" sz="2400" b="1" baseline="-25000"/>
          </a:p>
        </p:txBody>
      </p:sp>
      <p:sp>
        <p:nvSpPr>
          <p:cNvPr id="88080" name="Text Box 16"/>
          <p:cNvSpPr txBox="1">
            <a:spLocks noChangeArrowheads="1"/>
          </p:cNvSpPr>
          <p:nvPr/>
        </p:nvSpPr>
        <p:spPr bwMode="auto">
          <a:xfrm>
            <a:off x="684213" y="404813"/>
            <a:ext cx="7848600" cy="457200"/>
          </a:xfrm>
          <a:prstGeom prst="rect">
            <a:avLst/>
          </a:prstGeom>
          <a:noFill/>
          <a:ln w="9525">
            <a:noFill/>
            <a:miter lim="800000"/>
            <a:headEnd/>
            <a:tailEnd/>
          </a:ln>
          <a:effectLst/>
        </p:spPr>
        <p:txBody>
          <a:bodyPr>
            <a:spAutoFit/>
          </a:bodyPr>
          <a:lstStyle/>
          <a:p>
            <a:pPr>
              <a:spcBef>
                <a:spcPct val="50000"/>
              </a:spcBef>
            </a:pPr>
            <a:r>
              <a:rPr lang="hu-HU" sz="2400" i="1">
                <a:solidFill>
                  <a:srgbClr val="FFFF00"/>
                </a:solidFill>
              </a:rPr>
              <a:t>Significane of antagonist and agonist strength ballance</a:t>
            </a:r>
            <a:endParaRPr lang="en-GB" sz="2400" i="1">
              <a:solidFill>
                <a:srgbClr val="FFFF00"/>
              </a:solidFill>
            </a:endParaRPr>
          </a:p>
        </p:txBody>
      </p:sp>
    </p:spTree>
    <p:extLst>
      <p:ext uri="{BB962C8B-B14F-4D97-AF65-F5344CB8AC3E}">
        <p14:creationId xmlns:p14="http://schemas.microsoft.com/office/powerpoint/2010/main" val="25930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88078"/>
                                        </p:tgtEl>
                                        <p:attrNameLst>
                                          <p:attrName>style.visibility</p:attrName>
                                        </p:attrNameLst>
                                      </p:cBhvr>
                                      <p:to>
                                        <p:strVal val="visible"/>
                                      </p:to>
                                    </p:set>
                                    <p:animEffect transition="in" filter="dissolve">
                                      <p:cBhvr>
                                        <p:cTn id="10" dur="500"/>
                                        <p:tgtEl>
                                          <p:spTgt spid="8807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grpId="0" nodeType="afterEffect">
                                  <p:stCondLst>
                                    <p:cond delay="0"/>
                                  </p:stCondLst>
                                  <p:childTnLst>
                                    <p:set>
                                      <p:cBhvr>
                                        <p:cTn id="17" dur="1" fill="hold">
                                          <p:stCondLst>
                                            <p:cond delay="0"/>
                                          </p:stCondLst>
                                        </p:cTn>
                                        <p:tgtEl>
                                          <p:spTgt spid="88079"/>
                                        </p:tgtEl>
                                        <p:attrNameLst>
                                          <p:attrName>style.visibility</p:attrName>
                                        </p:attrNameLst>
                                      </p:cBhvr>
                                      <p:to>
                                        <p:strVal val="visible"/>
                                      </p:to>
                                    </p:set>
                                    <p:animEffect transition="in" filter="dissolve">
                                      <p:cBhvr>
                                        <p:cTn id="18" dur="500"/>
                                        <p:tgtEl>
                                          <p:spTgt spid="88079"/>
                                        </p:tgtEl>
                                      </p:cBhvr>
                                    </p:animEffect>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grpId="0" nodeType="clickEffect">
                                  <p:stCondLst>
                                    <p:cond delay="0"/>
                                  </p:stCondLst>
                                  <p:childTnLst>
                                    <p:set>
                                      <p:cBhvr>
                                        <p:cTn id="22" dur="1" fill="hold">
                                          <p:stCondLst>
                                            <p:cond delay="0"/>
                                          </p:stCondLst>
                                        </p:cTn>
                                        <p:tgtEl>
                                          <p:spTgt spid="88076"/>
                                        </p:tgtEl>
                                        <p:attrNameLst>
                                          <p:attrName>style.visibility</p:attrName>
                                        </p:attrNameLst>
                                      </p:cBhvr>
                                      <p:to>
                                        <p:strVal val="visible"/>
                                      </p:to>
                                    </p:set>
                                    <p:animEffect transition="in" filter="fade">
                                      <p:cBhvr>
                                        <p:cTn id="23" dur="770" decel="100000"/>
                                        <p:tgtEl>
                                          <p:spTgt spid="88076"/>
                                        </p:tgtEl>
                                      </p:cBhvr>
                                    </p:animEffect>
                                    <p:animScale>
                                      <p:cBhvr>
                                        <p:cTn id="24" dur="770" decel="100000"/>
                                        <p:tgtEl>
                                          <p:spTgt spid="88076"/>
                                        </p:tgtEl>
                                      </p:cBhvr>
                                      <p:from x="10000" y="10000"/>
                                      <p:to x="200000" y="450000"/>
                                    </p:animScale>
                                    <p:animScale>
                                      <p:cBhvr>
                                        <p:cTn id="25" dur="1230" accel="100000" fill="hold">
                                          <p:stCondLst>
                                            <p:cond delay="770"/>
                                          </p:stCondLst>
                                        </p:cTn>
                                        <p:tgtEl>
                                          <p:spTgt spid="88076"/>
                                        </p:tgtEl>
                                      </p:cBhvr>
                                      <p:from x="200000" y="450000"/>
                                      <p:to x="100000" y="100000"/>
                                    </p:animScale>
                                    <p:set>
                                      <p:cBhvr>
                                        <p:cTn id="26" dur="770" fill="hold"/>
                                        <p:tgtEl>
                                          <p:spTgt spid="88076"/>
                                        </p:tgtEl>
                                        <p:attrNameLst>
                                          <p:attrName>ppt_x</p:attrName>
                                        </p:attrNameLst>
                                      </p:cBhvr>
                                      <p:to>
                                        <p:strVal val="(0.5)"/>
                                      </p:to>
                                    </p:set>
                                    <p:anim from="(0.5)" to="(#ppt_x)" calcmode="lin" valueType="num">
                                      <p:cBhvr>
                                        <p:cTn id="27" dur="1230" accel="100000" fill="hold">
                                          <p:stCondLst>
                                            <p:cond delay="770"/>
                                          </p:stCondLst>
                                        </p:cTn>
                                        <p:tgtEl>
                                          <p:spTgt spid="88076"/>
                                        </p:tgtEl>
                                        <p:attrNameLst>
                                          <p:attrName>ppt_x</p:attrName>
                                        </p:attrNameLst>
                                      </p:cBhvr>
                                    </p:anim>
                                    <p:set>
                                      <p:cBhvr>
                                        <p:cTn id="28" dur="770" fill="hold"/>
                                        <p:tgtEl>
                                          <p:spTgt spid="88076"/>
                                        </p:tgtEl>
                                        <p:attrNameLst>
                                          <p:attrName>ppt_y</p:attrName>
                                        </p:attrNameLst>
                                      </p:cBhvr>
                                      <p:to>
                                        <p:strVal val="(#ppt_y+0.4)"/>
                                      </p:to>
                                    </p:set>
                                    <p:anim from="(#ppt_y+0.4)" to="(#ppt_y)" calcmode="lin" valueType="num">
                                      <p:cBhvr>
                                        <p:cTn id="29" dur="1230" accel="100000" fill="hold">
                                          <p:stCondLst>
                                            <p:cond delay="770"/>
                                          </p:stCondLst>
                                        </p:cTn>
                                        <p:tgtEl>
                                          <p:spTgt spid="88076"/>
                                        </p:tgtEl>
                                        <p:attrNameLst>
                                          <p:attrName>ppt_y</p:attrName>
                                        </p:attrNameLst>
                                      </p:cBhvr>
                                    </p:anim>
                                  </p:childTnLst>
                                </p:cTn>
                              </p:par>
                            </p:childTnLst>
                          </p:cTn>
                        </p:par>
                        <p:par>
                          <p:cTn id="30" fill="hold">
                            <p:stCondLst>
                              <p:cond delay="2000"/>
                            </p:stCondLst>
                            <p:childTnLst>
                              <p:par>
                                <p:cTn id="31" presetID="51" presetClass="entr" presetSubtype="0" fill="hold" grpId="0" nodeType="afterEffect">
                                  <p:stCondLst>
                                    <p:cond delay="0"/>
                                  </p:stCondLst>
                                  <p:childTnLst>
                                    <p:set>
                                      <p:cBhvr>
                                        <p:cTn id="32" dur="1" fill="hold">
                                          <p:stCondLst>
                                            <p:cond delay="0"/>
                                          </p:stCondLst>
                                        </p:cTn>
                                        <p:tgtEl>
                                          <p:spTgt spid="88077"/>
                                        </p:tgtEl>
                                        <p:attrNameLst>
                                          <p:attrName>style.visibility</p:attrName>
                                        </p:attrNameLst>
                                      </p:cBhvr>
                                      <p:to>
                                        <p:strVal val="visible"/>
                                      </p:to>
                                    </p:set>
                                    <p:animEffect transition="in" filter="fade">
                                      <p:cBhvr>
                                        <p:cTn id="33" dur="770" decel="100000"/>
                                        <p:tgtEl>
                                          <p:spTgt spid="88077"/>
                                        </p:tgtEl>
                                      </p:cBhvr>
                                    </p:animEffect>
                                    <p:animScale>
                                      <p:cBhvr>
                                        <p:cTn id="34" dur="770" decel="100000"/>
                                        <p:tgtEl>
                                          <p:spTgt spid="88077"/>
                                        </p:tgtEl>
                                      </p:cBhvr>
                                      <p:from x="10000" y="10000"/>
                                      <p:to x="200000" y="450000"/>
                                    </p:animScale>
                                    <p:animScale>
                                      <p:cBhvr>
                                        <p:cTn id="35" dur="1230" accel="100000" fill="hold">
                                          <p:stCondLst>
                                            <p:cond delay="770"/>
                                          </p:stCondLst>
                                        </p:cTn>
                                        <p:tgtEl>
                                          <p:spTgt spid="88077"/>
                                        </p:tgtEl>
                                      </p:cBhvr>
                                      <p:from x="200000" y="450000"/>
                                      <p:to x="100000" y="100000"/>
                                    </p:animScale>
                                    <p:set>
                                      <p:cBhvr>
                                        <p:cTn id="36" dur="770" fill="hold"/>
                                        <p:tgtEl>
                                          <p:spTgt spid="88077"/>
                                        </p:tgtEl>
                                        <p:attrNameLst>
                                          <p:attrName>ppt_x</p:attrName>
                                        </p:attrNameLst>
                                      </p:cBhvr>
                                      <p:to>
                                        <p:strVal val="(0.5)"/>
                                      </p:to>
                                    </p:set>
                                    <p:anim from="(0.5)" to="(#ppt_x)" calcmode="lin" valueType="num">
                                      <p:cBhvr>
                                        <p:cTn id="37" dur="1230" accel="100000" fill="hold">
                                          <p:stCondLst>
                                            <p:cond delay="770"/>
                                          </p:stCondLst>
                                        </p:cTn>
                                        <p:tgtEl>
                                          <p:spTgt spid="88077"/>
                                        </p:tgtEl>
                                        <p:attrNameLst>
                                          <p:attrName>ppt_x</p:attrName>
                                        </p:attrNameLst>
                                      </p:cBhvr>
                                    </p:anim>
                                    <p:set>
                                      <p:cBhvr>
                                        <p:cTn id="38" dur="770" fill="hold"/>
                                        <p:tgtEl>
                                          <p:spTgt spid="88077"/>
                                        </p:tgtEl>
                                        <p:attrNameLst>
                                          <p:attrName>ppt_y</p:attrName>
                                        </p:attrNameLst>
                                      </p:cBhvr>
                                      <p:to>
                                        <p:strVal val="(#ppt_y+0.4)"/>
                                      </p:to>
                                    </p:set>
                                    <p:anim from="(#ppt_y+0.4)" to="(#ppt_y)" calcmode="lin" valueType="num">
                                      <p:cBhvr>
                                        <p:cTn id="39" dur="1230" accel="100000" fill="hold">
                                          <p:stCondLst>
                                            <p:cond delay="770"/>
                                          </p:stCondLst>
                                        </p:cTn>
                                        <p:tgtEl>
                                          <p:spTgt spid="88077"/>
                                        </p:tgtEl>
                                        <p:attrNameLst>
                                          <p:attrName>ppt_y</p:attrName>
                                        </p:attrNameLst>
                                      </p:cBhvr>
                                    </p:anim>
                                  </p:childTnLst>
                                </p:cTn>
                              </p:par>
                            </p:childTnLst>
                          </p:cTn>
                        </p:par>
                      </p:childTnLst>
                    </p:cTn>
                  </p:par>
                  <p:par>
                    <p:cTn id="40" fill="hold">
                      <p:stCondLst>
                        <p:cond delay="indefinite"/>
                      </p:stCondLst>
                      <p:childTnLst>
                        <p:par>
                          <p:cTn id="41" fill="hold">
                            <p:stCondLst>
                              <p:cond delay="0"/>
                            </p:stCondLst>
                            <p:childTnLst>
                              <p:par>
                                <p:cTn id="42" presetID="51" presetClass="entr" presetSubtype="0" fill="hold" grpId="0" nodeType="clickEffect">
                                  <p:stCondLst>
                                    <p:cond delay="0"/>
                                  </p:stCondLst>
                                  <p:childTnLst>
                                    <p:set>
                                      <p:cBhvr>
                                        <p:cTn id="43" dur="1" fill="hold">
                                          <p:stCondLst>
                                            <p:cond delay="0"/>
                                          </p:stCondLst>
                                        </p:cTn>
                                        <p:tgtEl>
                                          <p:spTgt spid="88074"/>
                                        </p:tgtEl>
                                        <p:attrNameLst>
                                          <p:attrName>style.visibility</p:attrName>
                                        </p:attrNameLst>
                                      </p:cBhvr>
                                      <p:to>
                                        <p:strVal val="visible"/>
                                      </p:to>
                                    </p:set>
                                    <p:animEffect transition="in" filter="fade">
                                      <p:cBhvr>
                                        <p:cTn id="44" dur="770" decel="100000"/>
                                        <p:tgtEl>
                                          <p:spTgt spid="88074"/>
                                        </p:tgtEl>
                                      </p:cBhvr>
                                    </p:animEffect>
                                    <p:animScale>
                                      <p:cBhvr>
                                        <p:cTn id="45" dur="770" decel="100000"/>
                                        <p:tgtEl>
                                          <p:spTgt spid="88074"/>
                                        </p:tgtEl>
                                      </p:cBhvr>
                                      <p:from x="10000" y="10000"/>
                                      <p:to x="200000" y="450000"/>
                                    </p:animScale>
                                    <p:animScale>
                                      <p:cBhvr>
                                        <p:cTn id="46" dur="1230" accel="100000" fill="hold">
                                          <p:stCondLst>
                                            <p:cond delay="770"/>
                                          </p:stCondLst>
                                        </p:cTn>
                                        <p:tgtEl>
                                          <p:spTgt spid="88074"/>
                                        </p:tgtEl>
                                      </p:cBhvr>
                                      <p:from x="200000" y="450000"/>
                                      <p:to x="100000" y="100000"/>
                                    </p:animScale>
                                    <p:set>
                                      <p:cBhvr>
                                        <p:cTn id="47" dur="770" fill="hold"/>
                                        <p:tgtEl>
                                          <p:spTgt spid="88074"/>
                                        </p:tgtEl>
                                        <p:attrNameLst>
                                          <p:attrName>ppt_x</p:attrName>
                                        </p:attrNameLst>
                                      </p:cBhvr>
                                      <p:to>
                                        <p:strVal val="(0.5)"/>
                                      </p:to>
                                    </p:set>
                                    <p:anim from="(0.5)" to="(#ppt_x)" calcmode="lin" valueType="num">
                                      <p:cBhvr>
                                        <p:cTn id="48" dur="1230" accel="100000" fill="hold">
                                          <p:stCondLst>
                                            <p:cond delay="770"/>
                                          </p:stCondLst>
                                        </p:cTn>
                                        <p:tgtEl>
                                          <p:spTgt spid="88074"/>
                                        </p:tgtEl>
                                        <p:attrNameLst>
                                          <p:attrName>ppt_x</p:attrName>
                                        </p:attrNameLst>
                                      </p:cBhvr>
                                    </p:anim>
                                    <p:set>
                                      <p:cBhvr>
                                        <p:cTn id="49" dur="770" fill="hold"/>
                                        <p:tgtEl>
                                          <p:spTgt spid="88074"/>
                                        </p:tgtEl>
                                        <p:attrNameLst>
                                          <p:attrName>ppt_y</p:attrName>
                                        </p:attrNameLst>
                                      </p:cBhvr>
                                      <p:to>
                                        <p:strVal val="(#ppt_y+0.4)"/>
                                      </p:to>
                                    </p:set>
                                    <p:anim from="(#ppt_y+0.4)" to="(#ppt_y)" calcmode="lin" valueType="num">
                                      <p:cBhvr>
                                        <p:cTn id="50" dur="1230" accel="100000" fill="hold">
                                          <p:stCondLst>
                                            <p:cond delay="770"/>
                                          </p:stCondLst>
                                        </p:cTn>
                                        <p:tgtEl>
                                          <p:spTgt spid="88074"/>
                                        </p:tgtEl>
                                        <p:attrNameLst>
                                          <p:attrName>ppt_y</p:attrName>
                                        </p:attrNameLst>
                                      </p:cBhvr>
                                    </p:anim>
                                  </p:childTnLst>
                                </p:cTn>
                              </p:par>
                            </p:childTnLst>
                          </p:cTn>
                        </p:par>
                        <p:par>
                          <p:cTn id="51" fill="hold">
                            <p:stCondLst>
                              <p:cond delay="2000"/>
                            </p:stCondLst>
                            <p:childTnLst>
                              <p:par>
                                <p:cTn id="52" presetID="51" presetClass="entr" presetSubtype="0" fill="hold" grpId="0" nodeType="afterEffect">
                                  <p:stCondLst>
                                    <p:cond delay="0"/>
                                  </p:stCondLst>
                                  <p:childTnLst>
                                    <p:set>
                                      <p:cBhvr>
                                        <p:cTn id="53" dur="1" fill="hold">
                                          <p:stCondLst>
                                            <p:cond delay="0"/>
                                          </p:stCondLst>
                                        </p:cTn>
                                        <p:tgtEl>
                                          <p:spTgt spid="88071"/>
                                        </p:tgtEl>
                                        <p:attrNameLst>
                                          <p:attrName>style.visibility</p:attrName>
                                        </p:attrNameLst>
                                      </p:cBhvr>
                                      <p:to>
                                        <p:strVal val="visible"/>
                                      </p:to>
                                    </p:set>
                                    <p:animEffect transition="in" filter="fade">
                                      <p:cBhvr>
                                        <p:cTn id="54" dur="770" decel="100000"/>
                                        <p:tgtEl>
                                          <p:spTgt spid="88071"/>
                                        </p:tgtEl>
                                      </p:cBhvr>
                                    </p:animEffect>
                                    <p:animScale>
                                      <p:cBhvr>
                                        <p:cTn id="55" dur="770" decel="100000"/>
                                        <p:tgtEl>
                                          <p:spTgt spid="88071"/>
                                        </p:tgtEl>
                                      </p:cBhvr>
                                      <p:from x="10000" y="10000"/>
                                      <p:to x="200000" y="450000"/>
                                    </p:animScale>
                                    <p:animScale>
                                      <p:cBhvr>
                                        <p:cTn id="56" dur="1230" accel="100000" fill="hold">
                                          <p:stCondLst>
                                            <p:cond delay="770"/>
                                          </p:stCondLst>
                                        </p:cTn>
                                        <p:tgtEl>
                                          <p:spTgt spid="88071"/>
                                        </p:tgtEl>
                                      </p:cBhvr>
                                      <p:from x="200000" y="450000"/>
                                      <p:to x="100000" y="100000"/>
                                    </p:animScale>
                                    <p:set>
                                      <p:cBhvr>
                                        <p:cTn id="57" dur="770" fill="hold"/>
                                        <p:tgtEl>
                                          <p:spTgt spid="88071"/>
                                        </p:tgtEl>
                                        <p:attrNameLst>
                                          <p:attrName>ppt_x</p:attrName>
                                        </p:attrNameLst>
                                      </p:cBhvr>
                                      <p:to>
                                        <p:strVal val="(0.5)"/>
                                      </p:to>
                                    </p:set>
                                    <p:anim from="(0.5)" to="(#ppt_x)" calcmode="lin" valueType="num">
                                      <p:cBhvr>
                                        <p:cTn id="58" dur="1230" accel="100000" fill="hold">
                                          <p:stCondLst>
                                            <p:cond delay="770"/>
                                          </p:stCondLst>
                                        </p:cTn>
                                        <p:tgtEl>
                                          <p:spTgt spid="88071"/>
                                        </p:tgtEl>
                                        <p:attrNameLst>
                                          <p:attrName>ppt_x</p:attrName>
                                        </p:attrNameLst>
                                      </p:cBhvr>
                                    </p:anim>
                                    <p:set>
                                      <p:cBhvr>
                                        <p:cTn id="59" dur="770" fill="hold"/>
                                        <p:tgtEl>
                                          <p:spTgt spid="88071"/>
                                        </p:tgtEl>
                                        <p:attrNameLst>
                                          <p:attrName>ppt_y</p:attrName>
                                        </p:attrNameLst>
                                      </p:cBhvr>
                                      <p:to>
                                        <p:strVal val="(#ppt_y+0.4)"/>
                                      </p:to>
                                    </p:set>
                                    <p:anim from="(#ppt_y+0.4)" to="(#ppt_y)" calcmode="lin" valueType="num">
                                      <p:cBhvr>
                                        <p:cTn id="60" dur="1230" accel="100000" fill="hold">
                                          <p:stCondLst>
                                            <p:cond delay="770"/>
                                          </p:stCondLst>
                                        </p:cTn>
                                        <p:tgtEl>
                                          <p:spTgt spid="8807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P spid="88071" grpId="0" animBg="1"/>
      <p:bldP spid="88074" grpId="0" animBg="1"/>
      <p:bldP spid="88075" grpId="0" animBg="1"/>
      <p:bldP spid="88076" grpId="0" animBg="1"/>
      <p:bldP spid="88077" grpId="0" animBg="1"/>
      <p:bldP spid="88078" grpId="0" animBg="1"/>
      <p:bldP spid="880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10870"/>
            <a:ext cx="8725627"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3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1" name="Object 3"/>
          <p:cNvGraphicFramePr>
            <a:graphicFrameLocks noChangeAspect="1"/>
          </p:cNvGraphicFramePr>
          <p:nvPr>
            <p:extLst>
              <p:ext uri="{D42A27DB-BD31-4B8C-83A1-F6EECF244321}">
                <p14:modId xmlns:p14="http://schemas.microsoft.com/office/powerpoint/2010/main" val="2418711483"/>
              </p:ext>
            </p:extLst>
          </p:nvPr>
        </p:nvGraphicFramePr>
        <p:xfrm>
          <a:off x="1167178" y="3128202"/>
          <a:ext cx="5345942" cy="3479105"/>
        </p:xfrm>
        <a:graphic>
          <a:graphicData uri="http://schemas.openxmlformats.org/presentationml/2006/ole">
            <mc:AlternateContent xmlns:mc="http://schemas.openxmlformats.org/markup-compatibility/2006">
              <mc:Choice xmlns:v="urn:schemas-microsoft-com:vml" Requires="v">
                <p:oleObj spid="_x0000_s3123" name="Chart" r:id="rId3" imgW="6095913" imgH="4069087" progId="MSGraph.Chart.8">
                  <p:embed followColorScheme="full"/>
                </p:oleObj>
              </mc:Choice>
              <mc:Fallback>
                <p:oleObj name="Chart" r:id="rId3" imgW="6095913" imgH="4069087" progId="MSGraph.Chart.8">
                  <p:embed followColorScheme="full"/>
                  <p:pic>
                    <p:nvPicPr>
                      <p:cNvPr id="0" name=""/>
                      <p:cNvPicPr>
                        <a:picLocks noChangeAspect="1" noChangeArrowheads="1"/>
                      </p:cNvPicPr>
                      <p:nvPr/>
                    </p:nvPicPr>
                    <p:blipFill>
                      <a:blip r:embed="rId4"/>
                      <a:srcRect/>
                      <a:stretch>
                        <a:fillRect/>
                      </a:stretch>
                    </p:blipFill>
                    <p:spPr bwMode="auto">
                      <a:xfrm>
                        <a:off x="1167178" y="3128202"/>
                        <a:ext cx="5345942" cy="3479105"/>
                      </a:xfrm>
                      <a:prstGeom prst="rect">
                        <a:avLst/>
                      </a:prstGeom>
                      <a:noFill/>
                      <a:ln>
                        <a:noFill/>
                      </a:ln>
                      <a:effectLst/>
                      <a:extLst/>
                    </p:spPr>
                  </p:pic>
                </p:oleObj>
              </mc:Fallback>
            </mc:AlternateContent>
          </a:graphicData>
        </a:graphic>
      </p:graphicFrame>
      <p:pic>
        <p:nvPicPr>
          <p:cNvPr id="4100" name="Picture 4" descr="IM0006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857300"/>
            <a:ext cx="1513938" cy="22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IM0006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964" y="857300"/>
            <a:ext cx="1513938" cy="22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IM0006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615" y="859791"/>
            <a:ext cx="1511449" cy="225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2784910" y="79982"/>
            <a:ext cx="3557962" cy="523220"/>
          </a:xfrm>
          <a:prstGeom prst="rect">
            <a:avLst/>
          </a:prstGeom>
          <a:solidFill>
            <a:srgbClr val="FFC000"/>
          </a:solidFill>
        </p:spPr>
        <p:txBody>
          <a:bodyPr wrap="none" rtlCol="0">
            <a:spAutoFit/>
          </a:bodyPr>
          <a:lstStyle/>
          <a:p>
            <a:r>
              <a:rPr lang="hu-HU" sz="2800" b="1" dirty="0" smtClean="0"/>
              <a:t>Testhelyzet szerepe</a:t>
            </a:r>
            <a:endParaRPr lang="en-US" sz="2800" b="1" dirty="0"/>
          </a:p>
        </p:txBody>
      </p:sp>
    </p:spTree>
    <p:extLst>
      <p:ext uri="{BB962C8B-B14F-4D97-AF65-F5344CB8AC3E}">
        <p14:creationId xmlns:p14="http://schemas.microsoft.com/office/powerpoint/2010/main" val="375704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3000"/>
                                  </p:stCondLst>
                                  <p:childTnLst>
                                    <p:set>
                                      <p:cBhvr>
                                        <p:cTn id="6" dur="1" fill="hold">
                                          <p:stCondLst>
                                            <p:cond delay="499"/>
                                          </p:stCondLst>
                                        </p:cTn>
                                        <p:tgtEl>
                                          <p:spTgt spid="48131"/>
                                        </p:tgtEl>
                                        <p:attrNameLst>
                                          <p:attrName>style.visibility</p:attrName>
                                        </p:attrNameLst>
                                      </p:cBhvr>
                                      <p:to>
                                        <p:strVal val="visible"/>
                                      </p:to>
                                    </p:set>
                                  </p:childTnLst>
                                </p:cTn>
                              </p:par>
                            </p:childTnLst>
                          </p:cTn>
                        </p:par>
                        <p:par>
                          <p:cTn id="7" fill="hold" nodeType="afterGroup">
                            <p:stCondLst>
                              <p:cond delay="3500"/>
                            </p:stCondLst>
                            <p:childTnLst>
                              <p:par>
                                <p:cTn id="8" presetID="1" presetClass="entr" presetSubtype="0" fill="hold" grpId="0" nodeType="afterEffect">
                                  <p:stCondLst>
                                    <p:cond delay="3000"/>
                                  </p:stCondLst>
                                  <p:childTnLst>
                                    <p:set>
                                      <p:cBhvr>
                                        <p:cTn id="9" dur="1" fill="hold">
                                          <p:stCondLst>
                                            <p:cond delay="499"/>
                                          </p:stCondLst>
                                        </p:cTn>
                                        <p:tgtEl>
                                          <p:spTgt spid="48131"/>
                                        </p:tgtEl>
                                        <p:attrNameLst>
                                          <p:attrName>style.visibility</p:attrName>
                                        </p:attrNameLst>
                                      </p:cBhvr>
                                      <p:to>
                                        <p:strVal val="visible"/>
                                      </p:to>
                                    </p:set>
                                  </p:childTnLst>
                                </p:cTn>
                              </p:par>
                            </p:childTnLst>
                          </p:cTn>
                        </p:par>
                        <p:par>
                          <p:cTn id="10" fill="hold" nodeType="afterGroup">
                            <p:stCondLst>
                              <p:cond delay="7000"/>
                            </p:stCondLst>
                            <p:childTnLst>
                              <p:par>
                                <p:cTn id="11" presetID="1" presetClass="entr" presetSubtype="0" fill="hold" grpId="0" nodeType="afterEffect">
                                  <p:stCondLst>
                                    <p:cond delay="3000"/>
                                  </p:stCondLst>
                                  <p:childTnLst>
                                    <p:set>
                                      <p:cBhvr>
                                        <p:cTn id="12" dur="1" fill="hold">
                                          <p:stCondLst>
                                            <p:cond delay="499"/>
                                          </p:stCondLst>
                                        </p:cTn>
                                        <p:tgtEl>
                                          <p:spTgt spid="48131"/>
                                        </p:tgtEl>
                                        <p:attrNameLst>
                                          <p:attrName>style.visibility</p:attrName>
                                        </p:attrNameLst>
                                      </p:cBhvr>
                                      <p:to>
                                        <p:strVal val="visible"/>
                                      </p:to>
                                    </p:set>
                                  </p:childTnLst>
                                </p:cTn>
                              </p:par>
                            </p:childTnLst>
                          </p:cTn>
                        </p:par>
                        <p:par>
                          <p:cTn id="13" fill="hold" nodeType="afterGroup">
                            <p:stCondLst>
                              <p:cond delay="10500"/>
                            </p:stCondLst>
                            <p:childTnLst>
                              <p:par>
                                <p:cTn id="14" presetID="1" presetClass="entr" presetSubtype="0" fill="hold" grpId="0" nodeType="afterEffect">
                                  <p:stCondLst>
                                    <p:cond delay="3000"/>
                                  </p:stCondLst>
                                  <p:childTnLst>
                                    <p:set>
                                      <p:cBhvr>
                                        <p:cTn id="15" dur="1" fill="hold">
                                          <p:stCondLst>
                                            <p:cond delay="499"/>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31" grpId="0" bld="categoryEl"/>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UT0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17588"/>
            <a:ext cx="472440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AUT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066800"/>
            <a:ext cx="7699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Line 5"/>
          <p:cNvSpPr>
            <a:spLocks noChangeShapeType="1"/>
          </p:cNvSpPr>
          <p:nvPr/>
        </p:nvSpPr>
        <p:spPr bwMode="auto">
          <a:xfrm flipH="1" flipV="1">
            <a:off x="5867400" y="1981200"/>
            <a:ext cx="304800" cy="11430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30054" name="Picture 6" descr="~AUT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066800"/>
            <a:ext cx="10747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Line 7"/>
          <p:cNvSpPr>
            <a:spLocks noChangeShapeType="1"/>
          </p:cNvSpPr>
          <p:nvPr/>
        </p:nvSpPr>
        <p:spPr bwMode="auto">
          <a:xfrm flipH="1" flipV="1">
            <a:off x="7162800" y="1981200"/>
            <a:ext cx="457200" cy="11430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56" name="Line 8"/>
          <p:cNvSpPr>
            <a:spLocks noChangeShapeType="1"/>
          </p:cNvSpPr>
          <p:nvPr/>
        </p:nvSpPr>
        <p:spPr bwMode="auto">
          <a:xfrm flipV="1">
            <a:off x="6096000" y="2514600"/>
            <a:ext cx="38100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57" name="Line 9"/>
          <p:cNvSpPr>
            <a:spLocks noChangeShapeType="1"/>
          </p:cNvSpPr>
          <p:nvPr/>
        </p:nvSpPr>
        <p:spPr bwMode="auto">
          <a:xfrm flipV="1">
            <a:off x="7543800" y="2514600"/>
            <a:ext cx="38100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0"/>
          <p:cNvGrpSpPr>
            <a:grpSpLocks/>
          </p:cNvGrpSpPr>
          <p:nvPr/>
        </p:nvGrpSpPr>
        <p:grpSpPr bwMode="auto">
          <a:xfrm>
            <a:off x="5715000" y="3810000"/>
            <a:ext cx="609600" cy="2514600"/>
            <a:chOff x="3600" y="2400"/>
            <a:chExt cx="384" cy="1584"/>
          </a:xfrm>
        </p:grpSpPr>
        <p:pic>
          <p:nvPicPr>
            <p:cNvPr id="40986" name="Picture 11" descr="~AUT0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 y="2400"/>
              <a:ext cx="384" cy="158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0987" name="Line 12"/>
            <p:cNvSpPr>
              <a:spLocks noChangeShapeType="1"/>
            </p:cNvSpPr>
            <p:nvPr/>
          </p:nvSpPr>
          <p:spPr bwMode="auto">
            <a:xfrm flipH="1" flipV="1">
              <a:off x="3648" y="3120"/>
              <a:ext cx="144" cy="432"/>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8" name="Line 13"/>
            <p:cNvSpPr>
              <a:spLocks noChangeShapeType="1"/>
            </p:cNvSpPr>
            <p:nvPr/>
          </p:nvSpPr>
          <p:spPr bwMode="auto">
            <a:xfrm flipV="1">
              <a:off x="3792" y="2544"/>
              <a:ext cx="0" cy="100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a:grpSpLocks/>
          </p:cNvGrpSpPr>
          <p:nvPr/>
        </p:nvGrpSpPr>
        <p:grpSpPr bwMode="auto">
          <a:xfrm>
            <a:off x="7010400" y="3810000"/>
            <a:ext cx="1066800" cy="2514600"/>
            <a:chOff x="4416" y="2400"/>
            <a:chExt cx="672" cy="1584"/>
          </a:xfrm>
        </p:grpSpPr>
        <p:pic>
          <p:nvPicPr>
            <p:cNvPr id="40983" name="Picture 15" descr="~AUT0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2400"/>
              <a:ext cx="672" cy="158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0984" name="Line 16"/>
            <p:cNvSpPr>
              <a:spLocks noChangeShapeType="1"/>
            </p:cNvSpPr>
            <p:nvPr/>
          </p:nvSpPr>
          <p:spPr bwMode="auto">
            <a:xfrm flipH="1" flipV="1">
              <a:off x="4512" y="3072"/>
              <a:ext cx="208" cy="48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5" name="Line 17"/>
            <p:cNvSpPr>
              <a:spLocks noChangeShapeType="1"/>
            </p:cNvSpPr>
            <p:nvPr/>
          </p:nvSpPr>
          <p:spPr bwMode="auto">
            <a:xfrm flipV="1">
              <a:off x="4704" y="2544"/>
              <a:ext cx="0" cy="100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0066" name="Line 18"/>
          <p:cNvSpPr>
            <a:spLocks noChangeShapeType="1"/>
          </p:cNvSpPr>
          <p:nvPr/>
        </p:nvSpPr>
        <p:spPr bwMode="auto">
          <a:xfrm flipV="1">
            <a:off x="7467600" y="1143000"/>
            <a:ext cx="76200" cy="2438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0067" name="Line 19"/>
          <p:cNvSpPr>
            <a:spLocks noChangeShapeType="1"/>
          </p:cNvSpPr>
          <p:nvPr/>
        </p:nvSpPr>
        <p:spPr bwMode="auto">
          <a:xfrm flipV="1">
            <a:off x="6096000" y="1143000"/>
            <a:ext cx="76200" cy="2438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973" name="Szövegdoboz 19"/>
          <p:cNvSpPr txBox="1">
            <a:spLocks noChangeArrowheads="1"/>
          </p:cNvSpPr>
          <p:nvPr/>
        </p:nvSpPr>
        <p:spPr bwMode="auto">
          <a:xfrm>
            <a:off x="755650" y="3933825"/>
            <a:ext cx="16557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hu-HU" sz="2000"/>
              <a:t>Párhuzamos rostlefutású</a:t>
            </a:r>
            <a:endParaRPr lang="en-US" sz="2000"/>
          </a:p>
        </p:txBody>
      </p:sp>
      <p:cxnSp>
        <p:nvCxnSpPr>
          <p:cNvPr id="22" name="Egyenes összekötő nyíllal 21"/>
          <p:cNvCxnSpPr>
            <a:stCxn id="40973" idx="0"/>
          </p:cNvCxnSpPr>
          <p:nvPr/>
        </p:nvCxnSpPr>
        <p:spPr>
          <a:xfrm rot="16200000" flipV="1">
            <a:off x="845344" y="3194844"/>
            <a:ext cx="936625" cy="541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75" name="Szövegdoboz 22"/>
          <p:cNvSpPr txBox="1">
            <a:spLocks noChangeArrowheads="1"/>
          </p:cNvSpPr>
          <p:nvPr/>
        </p:nvSpPr>
        <p:spPr bwMode="auto">
          <a:xfrm>
            <a:off x="2627313" y="4086225"/>
            <a:ext cx="1657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hu-HU" sz="2000"/>
              <a:t>Tollazott</a:t>
            </a:r>
            <a:endParaRPr lang="en-US" sz="2000"/>
          </a:p>
        </p:txBody>
      </p:sp>
      <p:cxnSp>
        <p:nvCxnSpPr>
          <p:cNvPr id="24" name="Egyenes összekötő nyíllal 23"/>
          <p:cNvCxnSpPr>
            <a:stCxn id="40975" idx="0"/>
          </p:cNvCxnSpPr>
          <p:nvPr/>
        </p:nvCxnSpPr>
        <p:spPr>
          <a:xfrm rot="16200000" flipV="1">
            <a:off x="2717800" y="3348038"/>
            <a:ext cx="936625" cy="539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a:stCxn id="40975" idx="0"/>
          </p:cNvCxnSpPr>
          <p:nvPr/>
        </p:nvCxnSpPr>
        <p:spPr>
          <a:xfrm rot="5400000" flipH="1" flipV="1">
            <a:off x="3217069" y="3236119"/>
            <a:ext cx="1089025" cy="611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gyenes összekötő nyíllal 27"/>
          <p:cNvCxnSpPr>
            <a:stCxn id="40975" idx="0"/>
          </p:cNvCxnSpPr>
          <p:nvPr/>
        </p:nvCxnSpPr>
        <p:spPr>
          <a:xfrm rot="16200000" flipV="1">
            <a:off x="2028826" y="2659062"/>
            <a:ext cx="1162050" cy="1692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Szövegdoboz 28"/>
          <p:cNvSpPr txBox="1"/>
          <p:nvPr/>
        </p:nvSpPr>
        <p:spPr>
          <a:xfrm>
            <a:off x="2843213" y="5084763"/>
            <a:ext cx="2592387" cy="14779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hu-HU" dirty="0"/>
              <a:t>Az izom erőkifejtésének iránya nem esik egybe az izomrostok lefutásának irányával</a:t>
            </a:r>
            <a:endParaRPr lang="en-US" dirty="0"/>
          </a:p>
        </p:txBody>
      </p:sp>
      <p:sp>
        <p:nvSpPr>
          <p:cNvPr id="30" name="Szövegdoboz 29"/>
          <p:cNvSpPr txBox="1"/>
          <p:nvPr/>
        </p:nvSpPr>
        <p:spPr>
          <a:xfrm>
            <a:off x="35496" y="5085184"/>
            <a:ext cx="2664296"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hu-HU" dirty="0"/>
              <a:t>Az izom erőkifejtésének iránya egybe esik az izomrostok erőkifejtésének irányával</a:t>
            </a:r>
            <a:endParaRPr lang="en-US" dirty="0"/>
          </a:p>
        </p:txBody>
      </p:sp>
      <p:sp>
        <p:nvSpPr>
          <p:cNvPr id="27" name="Text Box 4"/>
          <p:cNvSpPr txBox="1">
            <a:spLocks noChangeArrowheads="1"/>
          </p:cNvSpPr>
          <p:nvPr/>
        </p:nvSpPr>
        <p:spPr bwMode="auto">
          <a:xfrm>
            <a:off x="251520" y="281384"/>
            <a:ext cx="8337290" cy="523220"/>
          </a:xfrm>
          <a:prstGeom prst="rect">
            <a:avLst/>
          </a:prstGeom>
          <a:solidFill>
            <a:srgbClr val="FFC0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800" b="1" dirty="0">
                <a:latin typeface="Times New Roman" pitchFamily="18" charset="0"/>
              </a:rPr>
              <a:t>Az izmok </a:t>
            </a:r>
            <a:r>
              <a:rPr lang="hu-HU" sz="2800" b="1" dirty="0" smtClean="0">
                <a:latin typeface="Times New Roman" pitchFamily="18" charset="0"/>
              </a:rPr>
              <a:t>felépítettségének </a:t>
            </a:r>
            <a:r>
              <a:rPr lang="hu-HU" sz="2800" b="1" dirty="0">
                <a:latin typeface="Times New Roman" pitchFamily="18" charset="0"/>
              </a:rPr>
              <a:t>(</a:t>
            </a:r>
            <a:r>
              <a:rPr lang="hu-HU" sz="2800" b="1" dirty="0" err="1">
                <a:latin typeface="Times New Roman" pitchFamily="18" charset="0"/>
              </a:rPr>
              <a:t>arhitektura</a:t>
            </a:r>
            <a:r>
              <a:rPr lang="hu-HU" sz="2800" b="1" dirty="0" smtClean="0">
                <a:latin typeface="Times New Roman" pitchFamily="18" charset="0"/>
              </a:rPr>
              <a:t>) szerepe</a:t>
            </a:r>
            <a:endParaRPr lang="en-GB" sz="2800" b="1" dirty="0">
              <a:latin typeface="Times New Roman" pitchFamily="18" charset="0"/>
            </a:endParaRPr>
          </a:p>
        </p:txBody>
      </p:sp>
    </p:spTree>
    <p:extLst>
      <p:ext uri="{BB962C8B-B14F-4D97-AF65-F5344CB8AC3E}">
        <p14:creationId xmlns:p14="http://schemas.microsoft.com/office/powerpoint/2010/main" val="804902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box(out)">
                                      <p:cBhvr>
                                        <p:cTn id="7" dur="500"/>
                                        <p:tgtEl>
                                          <p:spTgt spid="13005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0067"/>
                                        </p:tgtEl>
                                        <p:attrNameLst>
                                          <p:attrName>style.visibility</p:attrName>
                                        </p:attrNameLst>
                                      </p:cBhvr>
                                      <p:to>
                                        <p:strVal val="visible"/>
                                      </p:to>
                                    </p:set>
                                    <p:anim calcmode="lin" valueType="num">
                                      <p:cBhvr additive="base">
                                        <p:cTn id="11" dur="500" fill="hold"/>
                                        <p:tgtEl>
                                          <p:spTgt spid="130067"/>
                                        </p:tgtEl>
                                        <p:attrNameLst>
                                          <p:attrName>ppt_x</p:attrName>
                                        </p:attrNameLst>
                                      </p:cBhvr>
                                      <p:tavLst>
                                        <p:tav tm="0">
                                          <p:val>
                                            <p:strVal val="0-#ppt_w/2"/>
                                          </p:val>
                                        </p:tav>
                                        <p:tav tm="100000">
                                          <p:val>
                                            <p:strVal val="#ppt_x"/>
                                          </p:val>
                                        </p:tav>
                                      </p:tavLst>
                                    </p:anim>
                                    <p:anim calcmode="lin" valueType="num">
                                      <p:cBhvr additive="base">
                                        <p:cTn id="12" dur="500" fill="hold"/>
                                        <p:tgtEl>
                                          <p:spTgt spid="1300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30056"/>
                                        </p:tgtEl>
                                        <p:attrNameLst>
                                          <p:attrName>style.visibility</p:attrName>
                                        </p:attrNameLst>
                                      </p:cBhvr>
                                      <p:to>
                                        <p:strVal val="visible"/>
                                      </p:to>
                                    </p:set>
                                    <p:animEffect transition="in" filter="box(out)">
                                      <p:cBhvr>
                                        <p:cTn id="17" dur="500"/>
                                        <p:tgtEl>
                                          <p:spTgt spid="130056"/>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nodeType="afterGroup">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130053"/>
                                        </p:tgtEl>
                                        <p:attrNameLst>
                                          <p:attrName>style.visibility</p:attrName>
                                        </p:attrNameLst>
                                      </p:cBhvr>
                                      <p:to>
                                        <p:strVal val="visible"/>
                                      </p:to>
                                    </p:set>
                                    <p:animEffect transition="in" filter="box(out)">
                                      <p:cBhvr>
                                        <p:cTn id="21" dur="500"/>
                                        <p:tgtEl>
                                          <p:spTgt spid="130053"/>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130054"/>
                                        </p:tgtEl>
                                        <p:attrNameLst>
                                          <p:attrName>style.visibility</p:attrName>
                                        </p:attrNameLst>
                                      </p:cBhvr>
                                      <p:to>
                                        <p:strVal val="visible"/>
                                      </p:to>
                                    </p:set>
                                    <p:animEffect transition="in" filter="box(out)">
                                      <p:cBhvr>
                                        <p:cTn id="26" dur="500"/>
                                        <p:tgtEl>
                                          <p:spTgt spid="130054"/>
                                        </p:tgtEl>
                                      </p:cBhvr>
                                    </p:animEffect>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par>
                          <p:cTn id="27" fill="hold" nodeType="afterGroup">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130066"/>
                                        </p:tgtEl>
                                        <p:attrNameLst>
                                          <p:attrName>style.visibility</p:attrName>
                                        </p:attrNameLst>
                                      </p:cBhvr>
                                      <p:to>
                                        <p:strVal val="visible"/>
                                      </p:to>
                                    </p:set>
                                    <p:animEffect transition="in" filter="box(out)">
                                      <p:cBhvr>
                                        <p:cTn id="30" dur="500"/>
                                        <p:tgtEl>
                                          <p:spTgt spid="130066"/>
                                        </p:tgtEl>
                                      </p:cBhvr>
                                    </p:animEffect>
                                  </p:childTnLst>
                                  <p:subTnLst>
                                    <p:audio>
                                      <p:cMediaNode>
                                        <p:cTn display="0" masterRel="sameClick">
                                          <p:stCondLst>
                                            <p:cond evt="begin" delay="0">
                                              <p:tn val="28"/>
                                            </p:cond>
                                          </p:stCondLst>
                                          <p:endCondLst>
                                            <p:cond evt="onStopAudio" delay="0">
                                              <p:tgtEl>
                                                <p:sldTgt/>
                                              </p:tgtEl>
                                            </p:cond>
                                          </p:endCondLst>
                                        </p:cTn>
                                        <p:tgtEl>
                                          <p:sndTgt r:embed="rId4" name="CAMERA.WAV"/>
                                        </p:tgtEl>
                                      </p:cMediaNode>
                                    </p:audio>
                                  </p:subTnLst>
                                </p:cTn>
                              </p:par>
                            </p:childTnLst>
                          </p:cTn>
                        </p:par>
                        <p:par>
                          <p:cTn id="31" fill="hold" nodeType="afterGroup">
                            <p:stCondLst>
                              <p:cond delay="1000"/>
                            </p:stCondLst>
                            <p:childTnLst>
                              <p:par>
                                <p:cTn id="32" presetID="4" presetClass="entr" presetSubtype="32" fill="hold" grpId="0" nodeType="afterEffect">
                                  <p:stCondLst>
                                    <p:cond delay="0"/>
                                  </p:stCondLst>
                                  <p:childTnLst>
                                    <p:set>
                                      <p:cBhvr>
                                        <p:cTn id="33" dur="1" fill="hold">
                                          <p:stCondLst>
                                            <p:cond delay="0"/>
                                          </p:stCondLst>
                                        </p:cTn>
                                        <p:tgtEl>
                                          <p:spTgt spid="130057"/>
                                        </p:tgtEl>
                                        <p:attrNameLst>
                                          <p:attrName>style.visibility</p:attrName>
                                        </p:attrNameLst>
                                      </p:cBhvr>
                                      <p:to>
                                        <p:strVal val="visible"/>
                                      </p:to>
                                    </p:set>
                                    <p:animEffect transition="in" filter="box(out)">
                                      <p:cBhvr>
                                        <p:cTn id="34" dur="500"/>
                                        <p:tgtEl>
                                          <p:spTgt spid="130057"/>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nodeType="afterGroup">
                            <p:stCondLst>
                              <p:cond delay="1500"/>
                            </p:stCondLst>
                            <p:childTnLst>
                              <p:par>
                                <p:cTn id="36" presetID="4" presetClass="entr" presetSubtype="32" fill="hold" grpId="0" nodeType="afterEffect">
                                  <p:stCondLst>
                                    <p:cond delay="0"/>
                                  </p:stCondLst>
                                  <p:childTnLst>
                                    <p:set>
                                      <p:cBhvr>
                                        <p:cTn id="37" dur="1" fill="hold">
                                          <p:stCondLst>
                                            <p:cond delay="0"/>
                                          </p:stCondLst>
                                        </p:cTn>
                                        <p:tgtEl>
                                          <p:spTgt spid="130055"/>
                                        </p:tgtEl>
                                        <p:attrNameLst>
                                          <p:attrName>style.visibility</p:attrName>
                                        </p:attrNameLst>
                                      </p:cBhvr>
                                      <p:to>
                                        <p:strVal val="visible"/>
                                      </p:to>
                                    </p:set>
                                    <p:animEffect transition="in" filter="box(out)">
                                      <p:cBhvr>
                                        <p:cTn id="38" dur="500"/>
                                        <p:tgtEl>
                                          <p:spTgt spid="130055"/>
                                        </p:tgtEl>
                                      </p:cBhvr>
                                    </p:animEffect>
                                  </p:childTnLst>
                                  <p:subTnLst>
                                    <p:audio>
                                      <p:cMediaNode>
                                        <p:cTn display="0" masterRel="sameClick">
                                          <p:stCondLst>
                                            <p:cond evt="begin" delay="0">
                                              <p:tn val="36"/>
                                            </p:cond>
                                          </p:stCondLst>
                                          <p:endCondLst>
                                            <p:cond evt="onStopAudio" delay="0">
                                              <p:tgtEl>
                                                <p:sldTgt/>
                                              </p:tgtEl>
                                            </p:cond>
                                          </p:endCondLst>
                                        </p:cTn>
                                        <p:tgtEl>
                                          <p:sndTgt r:embed="rId2" name="camera.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ox(out)">
                                      <p:cBhvr>
                                        <p:cTn id="43" dur="5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2" name="camera.wav"/>
                                        </p:tgtEl>
                                      </p:cMediaNode>
                                    </p:audio>
                                  </p:subTnLst>
                                </p:cTn>
                              </p:par>
                            </p:childTnLst>
                          </p:cTn>
                        </p:par>
                        <p:par>
                          <p:cTn id="44" fill="hold" nodeType="afterGroup">
                            <p:stCondLst>
                              <p:cond delay="500"/>
                            </p:stCondLst>
                            <p:childTnLst>
                              <p:par>
                                <p:cTn id="45" presetID="4" presetClass="entr" presetSubtype="3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out)">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5" grpId="0" animBg="1"/>
      <p:bldP spid="130056" grpId="0" animBg="1"/>
      <p:bldP spid="130057" grpId="0" animBg="1"/>
      <p:bldP spid="130066" grpId="0" animBg="1"/>
      <p:bldP spid="1300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09600" y="3810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hu-HU" sz="2800" b="1">
                <a:effectLst>
                  <a:outerShdw blurRad="38100" dist="38100" dir="2700000" algn="tl">
                    <a:srgbClr val="C0C0C0"/>
                  </a:outerShdw>
                </a:effectLst>
                <a:latin typeface="Times New Roman" pitchFamily="18" charset="0"/>
              </a:rPr>
              <a:t>TÍPUSOK</a:t>
            </a:r>
            <a:r>
              <a:rPr lang="en-US" sz="2800" b="1">
                <a:effectLst>
                  <a:outerShdw blurRad="38100" dist="38100" dir="2700000" algn="tl">
                    <a:srgbClr val="C0C0C0"/>
                  </a:outerShdw>
                </a:effectLst>
                <a:latin typeface="Times New Roman" pitchFamily="18" charset="0"/>
              </a:rPr>
              <a:t> </a:t>
            </a:r>
          </a:p>
        </p:txBody>
      </p:sp>
      <p:pic>
        <p:nvPicPr>
          <p:cNvPr id="96259" name="Picture 3" descr="auto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1268413"/>
            <a:ext cx="3021012"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descr="auto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1341438"/>
            <a:ext cx="2789238"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descr="auto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213" y="3933825"/>
            <a:ext cx="25146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708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96258">
                                            <p:txEl>
                                              <p:pRg st="0" end="0"/>
                                            </p:txEl>
                                          </p:spTgt>
                                        </p:tgtEl>
                                        <p:attrNameLst>
                                          <p:attrName>style.visibility</p:attrName>
                                        </p:attrNameLst>
                                      </p:cBhvr>
                                      <p:to>
                                        <p:strVal val="visible"/>
                                      </p:to>
                                    </p:set>
                                    <p:animEffect transition="in" filter="wipe(up)">
                                      <p:cBhvr>
                                        <p:cTn id="7" dur="75"/>
                                        <p:tgtEl>
                                          <p:spTgt spid="962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par>
                          <p:cTn id="8" fill="hold" nodeType="afterGroup">
                            <p:stCondLst>
                              <p:cond delay="525"/>
                            </p:stCondLst>
                            <p:childTnLst>
                              <p:par>
                                <p:cTn id="9" presetID="4" presetClass="entr" presetSubtype="32" fill="hold" nodeType="afterEffect">
                                  <p:stCondLst>
                                    <p:cond delay="0"/>
                                  </p:stCondLst>
                                  <p:childTnLst>
                                    <p:set>
                                      <p:cBhvr>
                                        <p:cTn id="10" dur="1" fill="hold">
                                          <p:stCondLst>
                                            <p:cond delay="0"/>
                                          </p:stCondLst>
                                        </p:cTn>
                                        <p:tgtEl>
                                          <p:spTgt spid="96259"/>
                                        </p:tgtEl>
                                        <p:attrNameLst>
                                          <p:attrName>style.visibility</p:attrName>
                                        </p:attrNameLst>
                                      </p:cBhvr>
                                      <p:to>
                                        <p:strVal val="visible"/>
                                      </p:to>
                                    </p:set>
                                    <p:animEffect transition="in" filter="box(out)">
                                      <p:cBhvr>
                                        <p:cTn id="11" dur="500"/>
                                        <p:tgtEl>
                                          <p:spTgt spid="96259"/>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par>
                          <p:cTn id="12" fill="hold" nodeType="afterGroup">
                            <p:stCondLst>
                              <p:cond delay="1025"/>
                            </p:stCondLst>
                            <p:childTnLst>
                              <p:par>
                                <p:cTn id="13" presetID="4" presetClass="entr" presetSubtype="32" fill="hold" nodeType="afterEffect">
                                  <p:stCondLst>
                                    <p:cond delay="0"/>
                                  </p:stCondLst>
                                  <p:childTnLst>
                                    <p:set>
                                      <p:cBhvr>
                                        <p:cTn id="14" dur="1" fill="hold">
                                          <p:stCondLst>
                                            <p:cond delay="0"/>
                                          </p:stCondLst>
                                        </p:cTn>
                                        <p:tgtEl>
                                          <p:spTgt spid="96260"/>
                                        </p:tgtEl>
                                        <p:attrNameLst>
                                          <p:attrName>style.visibility</p:attrName>
                                        </p:attrNameLst>
                                      </p:cBhvr>
                                      <p:to>
                                        <p:strVal val="visible"/>
                                      </p:to>
                                    </p:set>
                                    <p:animEffect transition="in" filter="box(out)">
                                      <p:cBhvr>
                                        <p:cTn id="15" dur="500"/>
                                        <p:tgtEl>
                                          <p:spTgt spid="96260"/>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nodeType="afterGroup">
                            <p:stCondLst>
                              <p:cond delay="1525"/>
                            </p:stCondLst>
                            <p:childTnLst>
                              <p:par>
                                <p:cTn id="17" presetID="4" presetClass="entr" presetSubtype="32" fill="hold" nodeType="afterEffect">
                                  <p:stCondLst>
                                    <p:cond delay="0"/>
                                  </p:stCondLst>
                                  <p:childTnLst>
                                    <p:set>
                                      <p:cBhvr>
                                        <p:cTn id="18" dur="1" fill="hold">
                                          <p:stCondLst>
                                            <p:cond delay="0"/>
                                          </p:stCondLst>
                                        </p:cTn>
                                        <p:tgtEl>
                                          <p:spTgt spid="96261"/>
                                        </p:tgtEl>
                                        <p:attrNameLst>
                                          <p:attrName>style.visibility</p:attrName>
                                        </p:attrNameLst>
                                      </p:cBhvr>
                                      <p:to>
                                        <p:strVal val="visible"/>
                                      </p:to>
                                    </p:set>
                                    <p:animEffect transition="in" filter="box(out)">
                                      <p:cBhvr>
                                        <p:cTn id="19" dur="500"/>
                                        <p:tgtEl>
                                          <p:spTgt spid="96261"/>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2124075" y="1727200"/>
            <a:ext cx="5527675" cy="431800"/>
            <a:chOff x="912" y="1616"/>
            <a:chExt cx="3482" cy="272"/>
          </a:xfrm>
        </p:grpSpPr>
        <p:grpSp>
          <p:nvGrpSpPr>
            <p:cNvPr id="97283" name="Group 3"/>
            <p:cNvGrpSpPr>
              <a:grpSpLocks/>
            </p:cNvGrpSpPr>
            <p:nvPr/>
          </p:nvGrpSpPr>
          <p:grpSpPr bwMode="auto">
            <a:xfrm>
              <a:off x="912" y="1632"/>
              <a:ext cx="879" cy="256"/>
              <a:chOff x="912" y="1632"/>
              <a:chExt cx="3648" cy="624"/>
            </a:xfrm>
          </p:grpSpPr>
          <p:grpSp>
            <p:nvGrpSpPr>
              <p:cNvPr id="97284" name="Group 4"/>
              <p:cNvGrpSpPr>
                <a:grpSpLocks/>
              </p:cNvGrpSpPr>
              <p:nvPr/>
            </p:nvGrpSpPr>
            <p:grpSpPr bwMode="auto">
              <a:xfrm>
                <a:off x="912" y="1632"/>
                <a:ext cx="1632" cy="624"/>
                <a:chOff x="912" y="816"/>
                <a:chExt cx="1632" cy="624"/>
              </a:xfrm>
            </p:grpSpPr>
            <p:grpSp>
              <p:nvGrpSpPr>
                <p:cNvPr id="97285" name="Group 5"/>
                <p:cNvGrpSpPr>
                  <a:grpSpLocks/>
                </p:cNvGrpSpPr>
                <p:nvPr/>
              </p:nvGrpSpPr>
              <p:grpSpPr bwMode="auto">
                <a:xfrm>
                  <a:off x="912" y="816"/>
                  <a:ext cx="1632" cy="144"/>
                  <a:chOff x="240" y="2736"/>
                  <a:chExt cx="5280" cy="442"/>
                </a:xfrm>
              </p:grpSpPr>
              <p:grpSp>
                <p:nvGrpSpPr>
                  <p:cNvPr id="97286" name="Group 6"/>
                  <p:cNvGrpSpPr>
                    <a:grpSpLocks/>
                  </p:cNvGrpSpPr>
                  <p:nvPr/>
                </p:nvGrpSpPr>
                <p:grpSpPr bwMode="auto">
                  <a:xfrm>
                    <a:off x="336" y="2832"/>
                    <a:ext cx="1152" cy="336"/>
                    <a:chOff x="336" y="2640"/>
                    <a:chExt cx="1152" cy="336"/>
                  </a:xfrm>
                </p:grpSpPr>
                <p:grpSp>
                  <p:nvGrpSpPr>
                    <p:cNvPr id="97287" name="Group 7"/>
                    <p:cNvGrpSpPr>
                      <a:grpSpLocks/>
                    </p:cNvGrpSpPr>
                    <p:nvPr/>
                  </p:nvGrpSpPr>
                  <p:grpSpPr bwMode="auto">
                    <a:xfrm>
                      <a:off x="720" y="2640"/>
                      <a:ext cx="768" cy="336"/>
                      <a:chOff x="432" y="2640"/>
                      <a:chExt cx="768" cy="336"/>
                    </a:xfrm>
                  </p:grpSpPr>
                  <p:sp>
                    <p:nvSpPr>
                      <p:cNvPr id="97288" name="Oval 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9" name="Oval 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0" name="Oval 1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1" name="Oval 1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92" name="Oval 1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3" name="Oval 1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94" name="Group 14"/>
                  <p:cNvGrpSpPr>
                    <a:grpSpLocks/>
                  </p:cNvGrpSpPr>
                  <p:nvPr/>
                </p:nvGrpSpPr>
                <p:grpSpPr bwMode="auto">
                  <a:xfrm>
                    <a:off x="3024" y="2832"/>
                    <a:ext cx="768" cy="336"/>
                    <a:chOff x="2736" y="2640"/>
                    <a:chExt cx="768" cy="336"/>
                  </a:xfrm>
                </p:grpSpPr>
                <p:sp>
                  <p:nvSpPr>
                    <p:cNvPr id="97295" name="Oval 1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6" name="Oval 1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7" name="Oval 1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8" name="Oval 1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99" name="Group 19"/>
                  <p:cNvGrpSpPr>
                    <a:grpSpLocks/>
                  </p:cNvGrpSpPr>
                  <p:nvPr/>
                </p:nvGrpSpPr>
                <p:grpSpPr bwMode="auto">
                  <a:xfrm>
                    <a:off x="240" y="2784"/>
                    <a:ext cx="5184" cy="384"/>
                    <a:chOff x="240" y="2592"/>
                    <a:chExt cx="5184" cy="384"/>
                  </a:xfrm>
                </p:grpSpPr>
                <p:sp>
                  <p:nvSpPr>
                    <p:cNvPr id="97300" name="Oval 2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1" name="Oval 2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302" name="Group 22"/>
                    <p:cNvGrpSpPr>
                      <a:grpSpLocks/>
                    </p:cNvGrpSpPr>
                    <p:nvPr/>
                  </p:nvGrpSpPr>
                  <p:grpSpPr bwMode="auto">
                    <a:xfrm>
                      <a:off x="624" y="2592"/>
                      <a:ext cx="4800" cy="384"/>
                      <a:chOff x="336" y="2592"/>
                      <a:chExt cx="4800" cy="384"/>
                    </a:xfrm>
                  </p:grpSpPr>
                  <p:sp>
                    <p:nvSpPr>
                      <p:cNvPr id="97303" name="Oval 2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4" name="Oval 2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5" name="Oval 2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6" name="Oval 2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7" name="Oval 2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8" name="Oval 2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9" name="Oval 2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0" name="Oval 3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1" name="Oval 3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2" name="Oval 3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3" name="Oval 3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4" name="Oval 3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5" name="Oval 3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6" name="Oval 3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7" name="Oval 3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8" name="Oval 3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9" name="Oval 3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0" name="Oval 4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1" name="Oval 4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2" name="Oval 4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3" name="Oval 4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4" name="Oval 4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5" name="Oval 4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6" name="Oval 4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7" name="Oval 4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328" name="Group 48"/>
                  <p:cNvGrpSpPr>
                    <a:grpSpLocks/>
                  </p:cNvGrpSpPr>
                  <p:nvPr/>
                </p:nvGrpSpPr>
                <p:grpSpPr bwMode="auto">
                  <a:xfrm>
                    <a:off x="1488" y="2784"/>
                    <a:ext cx="1536" cy="384"/>
                    <a:chOff x="1200" y="2592"/>
                    <a:chExt cx="1536" cy="384"/>
                  </a:xfrm>
                </p:grpSpPr>
                <p:sp>
                  <p:nvSpPr>
                    <p:cNvPr id="97329" name="Oval 4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0" name="Oval 5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1" name="Oval 5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2" name="Oval 5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3" name="Oval 5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4" name="Oval 5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5" name="Oval 5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6" name="Oval 5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37" name="Group 57"/>
                  <p:cNvGrpSpPr>
                    <a:grpSpLocks/>
                  </p:cNvGrpSpPr>
                  <p:nvPr/>
                </p:nvGrpSpPr>
                <p:grpSpPr bwMode="auto">
                  <a:xfrm>
                    <a:off x="3792" y="2784"/>
                    <a:ext cx="1728" cy="384"/>
                    <a:chOff x="3504" y="2592"/>
                    <a:chExt cx="1728" cy="384"/>
                  </a:xfrm>
                </p:grpSpPr>
                <p:sp>
                  <p:nvSpPr>
                    <p:cNvPr id="97338" name="Oval 5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9" name="Oval 5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0" name="Oval 6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1" name="Oval 6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2" name="Oval 6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3" name="Oval 6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4" name="Oval 6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5" name="Oval 6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6" name="Oval 6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47" name="Group 67"/>
                  <p:cNvGrpSpPr>
                    <a:grpSpLocks/>
                  </p:cNvGrpSpPr>
                  <p:nvPr/>
                </p:nvGrpSpPr>
                <p:grpSpPr bwMode="auto">
                  <a:xfrm>
                    <a:off x="240" y="2736"/>
                    <a:ext cx="5040" cy="442"/>
                    <a:chOff x="240" y="2736"/>
                    <a:chExt cx="5040" cy="442"/>
                  </a:xfrm>
                </p:grpSpPr>
                <p:sp>
                  <p:nvSpPr>
                    <p:cNvPr id="97348" name="Freeform 6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9" name="Freeform 6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0" name="Freeform 7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1" name="Freeform 7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2" name="Oval 7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3" name="Oval 7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4" name="Oval 7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5" name="Oval 7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6" name="Oval 7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7" name="Oval 7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8" name="Oval 7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9" name="Oval 7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0" name="Oval 8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1" name="Oval 8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362" name="Group 82"/>
                <p:cNvGrpSpPr>
                  <a:grpSpLocks/>
                </p:cNvGrpSpPr>
                <p:nvPr/>
              </p:nvGrpSpPr>
              <p:grpSpPr bwMode="auto">
                <a:xfrm>
                  <a:off x="912" y="1296"/>
                  <a:ext cx="1632" cy="144"/>
                  <a:chOff x="240" y="2736"/>
                  <a:chExt cx="5280" cy="442"/>
                </a:xfrm>
              </p:grpSpPr>
              <p:grpSp>
                <p:nvGrpSpPr>
                  <p:cNvPr id="97363" name="Group 83"/>
                  <p:cNvGrpSpPr>
                    <a:grpSpLocks/>
                  </p:cNvGrpSpPr>
                  <p:nvPr/>
                </p:nvGrpSpPr>
                <p:grpSpPr bwMode="auto">
                  <a:xfrm>
                    <a:off x="336" y="2832"/>
                    <a:ext cx="1152" cy="336"/>
                    <a:chOff x="336" y="2640"/>
                    <a:chExt cx="1152" cy="336"/>
                  </a:xfrm>
                </p:grpSpPr>
                <p:grpSp>
                  <p:nvGrpSpPr>
                    <p:cNvPr id="97364" name="Group 84"/>
                    <p:cNvGrpSpPr>
                      <a:grpSpLocks/>
                    </p:cNvGrpSpPr>
                    <p:nvPr/>
                  </p:nvGrpSpPr>
                  <p:grpSpPr bwMode="auto">
                    <a:xfrm>
                      <a:off x="720" y="2640"/>
                      <a:ext cx="768" cy="336"/>
                      <a:chOff x="432" y="2640"/>
                      <a:chExt cx="768" cy="336"/>
                    </a:xfrm>
                  </p:grpSpPr>
                  <p:sp>
                    <p:nvSpPr>
                      <p:cNvPr id="97365" name="Oval 8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6" name="Oval 8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7" name="Oval 8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8" name="Oval 8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69" name="Oval 8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0" name="Oval 9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71" name="Group 91"/>
                  <p:cNvGrpSpPr>
                    <a:grpSpLocks/>
                  </p:cNvGrpSpPr>
                  <p:nvPr/>
                </p:nvGrpSpPr>
                <p:grpSpPr bwMode="auto">
                  <a:xfrm>
                    <a:off x="3024" y="2832"/>
                    <a:ext cx="768" cy="336"/>
                    <a:chOff x="2736" y="2640"/>
                    <a:chExt cx="768" cy="336"/>
                  </a:xfrm>
                </p:grpSpPr>
                <p:sp>
                  <p:nvSpPr>
                    <p:cNvPr id="97372" name="Oval 9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3" name="Oval 9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4" name="Oval 9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5" name="Oval 9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76" name="Group 96"/>
                  <p:cNvGrpSpPr>
                    <a:grpSpLocks/>
                  </p:cNvGrpSpPr>
                  <p:nvPr/>
                </p:nvGrpSpPr>
                <p:grpSpPr bwMode="auto">
                  <a:xfrm>
                    <a:off x="240" y="2784"/>
                    <a:ext cx="5184" cy="384"/>
                    <a:chOff x="240" y="2592"/>
                    <a:chExt cx="5184" cy="384"/>
                  </a:xfrm>
                </p:grpSpPr>
                <p:sp>
                  <p:nvSpPr>
                    <p:cNvPr id="97377" name="Oval 9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8" name="Oval 9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379" name="Group 99"/>
                    <p:cNvGrpSpPr>
                      <a:grpSpLocks/>
                    </p:cNvGrpSpPr>
                    <p:nvPr/>
                  </p:nvGrpSpPr>
                  <p:grpSpPr bwMode="auto">
                    <a:xfrm>
                      <a:off x="624" y="2592"/>
                      <a:ext cx="4800" cy="384"/>
                      <a:chOff x="336" y="2592"/>
                      <a:chExt cx="4800" cy="384"/>
                    </a:xfrm>
                  </p:grpSpPr>
                  <p:sp>
                    <p:nvSpPr>
                      <p:cNvPr id="97380" name="Oval 10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1" name="Oval 10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2" name="Oval 10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3" name="Oval 10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4" name="Oval 10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5" name="Oval 10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6" name="Oval 10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7" name="Oval 10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8" name="Oval 10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9" name="Oval 10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0" name="Oval 11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1" name="Oval 11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2" name="Oval 11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3" name="Oval 11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4" name="Oval 11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5" name="Oval 11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6" name="Oval 11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7" name="Oval 11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8" name="Oval 11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9" name="Oval 11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0" name="Oval 12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1" name="Oval 12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2" name="Oval 12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3" name="Oval 12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4" name="Oval 12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405" name="Group 125"/>
                  <p:cNvGrpSpPr>
                    <a:grpSpLocks/>
                  </p:cNvGrpSpPr>
                  <p:nvPr/>
                </p:nvGrpSpPr>
                <p:grpSpPr bwMode="auto">
                  <a:xfrm>
                    <a:off x="1488" y="2784"/>
                    <a:ext cx="1536" cy="384"/>
                    <a:chOff x="1200" y="2592"/>
                    <a:chExt cx="1536" cy="384"/>
                  </a:xfrm>
                </p:grpSpPr>
                <p:sp>
                  <p:nvSpPr>
                    <p:cNvPr id="97406" name="Oval 12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7" name="Oval 12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8" name="Oval 12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9" name="Oval 12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0" name="Oval 13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1" name="Oval 13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2" name="Oval 13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3" name="Oval 13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14" name="Group 134"/>
                  <p:cNvGrpSpPr>
                    <a:grpSpLocks/>
                  </p:cNvGrpSpPr>
                  <p:nvPr/>
                </p:nvGrpSpPr>
                <p:grpSpPr bwMode="auto">
                  <a:xfrm>
                    <a:off x="3792" y="2784"/>
                    <a:ext cx="1728" cy="384"/>
                    <a:chOff x="3504" y="2592"/>
                    <a:chExt cx="1728" cy="384"/>
                  </a:xfrm>
                </p:grpSpPr>
                <p:sp>
                  <p:nvSpPr>
                    <p:cNvPr id="97415" name="Oval 13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6" name="Oval 13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7" name="Oval 13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8" name="Oval 13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9" name="Oval 13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0" name="Oval 14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1" name="Oval 14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2" name="Oval 14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3" name="Oval 14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24" name="Group 144"/>
                  <p:cNvGrpSpPr>
                    <a:grpSpLocks/>
                  </p:cNvGrpSpPr>
                  <p:nvPr/>
                </p:nvGrpSpPr>
                <p:grpSpPr bwMode="auto">
                  <a:xfrm>
                    <a:off x="240" y="2736"/>
                    <a:ext cx="5040" cy="442"/>
                    <a:chOff x="240" y="2736"/>
                    <a:chExt cx="5040" cy="442"/>
                  </a:xfrm>
                </p:grpSpPr>
                <p:sp>
                  <p:nvSpPr>
                    <p:cNvPr id="97425" name="Freeform 14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6" name="Freeform 14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7" name="Freeform 14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8" name="Freeform 14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9" name="Oval 14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0" name="Oval 15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1" name="Oval 15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2" name="Oval 15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3" name="Oval 15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4" name="Oval 15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5" name="Oval 15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6" name="Oval 15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7" name="Oval 15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8" name="Oval 15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439" name="Line 159"/>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440" name="Group 160"/>
              <p:cNvGrpSpPr>
                <a:grpSpLocks/>
              </p:cNvGrpSpPr>
              <p:nvPr/>
            </p:nvGrpSpPr>
            <p:grpSpPr bwMode="auto">
              <a:xfrm>
                <a:off x="2928" y="1632"/>
                <a:ext cx="1632" cy="624"/>
                <a:chOff x="2928" y="816"/>
                <a:chExt cx="1632" cy="624"/>
              </a:xfrm>
            </p:grpSpPr>
            <p:grpSp>
              <p:nvGrpSpPr>
                <p:cNvPr id="97441" name="Group 161"/>
                <p:cNvGrpSpPr>
                  <a:grpSpLocks/>
                </p:cNvGrpSpPr>
                <p:nvPr/>
              </p:nvGrpSpPr>
              <p:grpSpPr bwMode="auto">
                <a:xfrm>
                  <a:off x="2928" y="816"/>
                  <a:ext cx="1632" cy="144"/>
                  <a:chOff x="240" y="2736"/>
                  <a:chExt cx="5280" cy="442"/>
                </a:xfrm>
              </p:grpSpPr>
              <p:grpSp>
                <p:nvGrpSpPr>
                  <p:cNvPr id="97442" name="Group 162"/>
                  <p:cNvGrpSpPr>
                    <a:grpSpLocks/>
                  </p:cNvGrpSpPr>
                  <p:nvPr/>
                </p:nvGrpSpPr>
                <p:grpSpPr bwMode="auto">
                  <a:xfrm>
                    <a:off x="336" y="2832"/>
                    <a:ext cx="1152" cy="336"/>
                    <a:chOff x="336" y="2640"/>
                    <a:chExt cx="1152" cy="336"/>
                  </a:xfrm>
                </p:grpSpPr>
                <p:grpSp>
                  <p:nvGrpSpPr>
                    <p:cNvPr id="97443" name="Group 163"/>
                    <p:cNvGrpSpPr>
                      <a:grpSpLocks/>
                    </p:cNvGrpSpPr>
                    <p:nvPr/>
                  </p:nvGrpSpPr>
                  <p:grpSpPr bwMode="auto">
                    <a:xfrm>
                      <a:off x="720" y="2640"/>
                      <a:ext cx="768" cy="336"/>
                      <a:chOff x="432" y="2640"/>
                      <a:chExt cx="768" cy="336"/>
                    </a:xfrm>
                  </p:grpSpPr>
                  <p:sp>
                    <p:nvSpPr>
                      <p:cNvPr id="97444" name="Oval 16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5" name="Oval 16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6" name="Oval 16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7" name="Oval 16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448" name="Oval 16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9" name="Oval 16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50" name="Group 170"/>
                  <p:cNvGrpSpPr>
                    <a:grpSpLocks/>
                  </p:cNvGrpSpPr>
                  <p:nvPr/>
                </p:nvGrpSpPr>
                <p:grpSpPr bwMode="auto">
                  <a:xfrm>
                    <a:off x="3024" y="2832"/>
                    <a:ext cx="768" cy="336"/>
                    <a:chOff x="2736" y="2640"/>
                    <a:chExt cx="768" cy="336"/>
                  </a:xfrm>
                </p:grpSpPr>
                <p:sp>
                  <p:nvSpPr>
                    <p:cNvPr id="97451" name="Oval 17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2" name="Oval 17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3" name="Oval 17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4" name="Oval 17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55" name="Group 175"/>
                  <p:cNvGrpSpPr>
                    <a:grpSpLocks/>
                  </p:cNvGrpSpPr>
                  <p:nvPr/>
                </p:nvGrpSpPr>
                <p:grpSpPr bwMode="auto">
                  <a:xfrm>
                    <a:off x="240" y="2784"/>
                    <a:ext cx="5184" cy="384"/>
                    <a:chOff x="240" y="2592"/>
                    <a:chExt cx="5184" cy="384"/>
                  </a:xfrm>
                </p:grpSpPr>
                <p:sp>
                  <p:nvSpPr>
                    <p:cNvPr id="97456" name="Oval 17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7" name="Oval 17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458" name="Group 178"/>
                    <p:cNvGrpSpPr>
                      <a:grpSpLocks/>
                    </p:cNvGrpSpPr>
                    <p:nvPr/>
                  </p:nvGrpSpPr>
                  <p:grpSpPr bwMode="auto">
                    <a:xfrm>
                      <a:off x="624" y="2592"/>
                      <a:ext cx="4800" cy="384"/>
                      <a:chOff x="336" y="2592"/>
                      <a:chExt cx="4800" cy="384"/>
                    </a:xfrm>
                  </p:grpSpPr>
                  <p:sp>
                    <p:nvSpPr>
                      <p:cNvPr id="97459" name="Oval 17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0" name="Oval 18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1" name="Oval 18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2" name="Oval 18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3" name="Oval 18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4" name="Oval 18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5" name="Oval 18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6" name="Oval 18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7" name="Oval 18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8" name="Oval 18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9" name="Oval 18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0" name="Oval 19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1" name="Oval 19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2" name="Oval 19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3" name="Oval 19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4" name="Oval 19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5" name="Oval 19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6" name="Oval 19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7" name="Oval 19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8" name="Oval 19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9" name="Oval 19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0" name="Oval 20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1" name="Oval 20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2" name="Oval 20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3" name="Oval 20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484" name="Group 204"/>
                  <p:cNvGrpSpPr>
                    <a:grpSpLocks/>
                  </p:cNvGrpSpPr>
                  <p:nvPr/>
                </p:nvGrpSpPr>
                <p:grpSpPr bwMode="auto">
                  <a:xfrm>
                    <a:off x="1488" y="2784"/>
                    <a:ext cx="1536" cy="384"/>
                    <a:chOff x="1200" y="2592"/>
                    <a:chExt cx="1536" cy="384"/>
                  </a:xfrm>
                </p:grpSpPr>
                <p:sp>
                  <p:nvSpPr>
                    <p:cNvPr id="97485" name="Oval 20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6" name="Oval 20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7" name="Oval 20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8" name="Oval 20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9" name="Oval 20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0" name="Oval 21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1" name="Oval 21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2" name="Oval 21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93" name="Group 213"/>
                  <p:cNvGrpSpPr>
                    <a:grpSpLocks/>
                  </p:cNvGrpSpPr>
                  <p:nvPr/>
                </p:nvGrpSpPr>
                <p:grpSpPr bwMode="auto">
                  <a:xfrm>
                    <a:off x="3792" y="2784"/>
                    <a:ext cx="1728" cy="384"/>
                    <a:chOff x="3504" y="2592"/>
                    <a:chExt cx="1728" cy="384"/>
                  </a:xfrm>
                </p:grpSpPr>
                <p:sp>
                  <p:nvSpPr>
                    <p:cNvPr id="97494" name="Oval 21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5" name="Oval 21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6" name="Oval 21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7" name="Oval 21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8" name="Oval 21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9" name="Oval 21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0" name="Oval 22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1" name="Oval 22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 name="Oval 22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03" name="Group 223"/>
                  <p:cNvGrpSpPr>
                    <a:grpSpLocks/>
                  </p:cNvGrpSpPr>
                  <p:nvPr/>
                </p:nvGrpSpPr>
                <p:grpSpPr bwMode="auto">
                  <a:xfrm>
                    <a:off x="240" y="2736"/>
                    <a:ext cx="5040" cy="442"/>
                    <a:chOff x="240" y="2736"/>
                    <a:chExt cx="5040" cy="442"/>
                  </a:xfrm>
                </p:grpSpPr>
                <p:sp>
                  <p:nvSpPr>
                    <p:cNvPr id="97504" name="Freeform 22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5" name="Freeform 22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6" name="Freeform 22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7" name="Freeform 22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8" name="Oval 22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9" name="Oval 22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0" name="Oval 23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1" name="Oval 23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2" name="Oval 23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3" name="Oval 23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4" name="Oval 23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5" name="Oval 23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6" name="Oval 23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7" name="Oval 23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518" name="Group 238"/>
                <p:cNvGrpSpPr>
                  <a:grpSpLocks/>
                </p:cNvGrpSpPr>
                <p:nvPr/>
              </p:nvGrpSpPr>
              <p:grpSpPr bwMode="auto">
                <a:xfrm>
                  <a:off x="2928" y="1296"/>
                  <a:ext cx="1632" cy="144"/>
                  <a:chOff x="240" y="2736"/>
                  <a:chExt cx="5280" cy="442"/>
                </a:xfrm>
              </p:grpSpPr>
              <p:grpSp>
                <p:nvGrpSpPr>
                  <p:cNvPr id="97519" name="Group 239"/>
                  <p:cNvGrpSpPr>
                    <a:grpSpLocks/>
                  </p:cNvGrpSpPr>
                  <p:nvPr/>
                </p:nvGrpSpPr>
                <p:grpSpPr bwMode="auto">
                  <a:xfrm>
                    <a:off x="336" y="2832"/>
                    <a:ext cx="1152" cy="336"/>
                    <a:chOff x="336" y="2640"/>
                    <a:chExt cx="1152" cy="336"/>
                  </a:xfrm>
                </p:grpSpPr>
                <p:grpSp>
                  <p:nvGrpSpPr>
                    <p:cNvPr id="97520" name="Group 240"/>
                    <p:cNvGrpSpPr>
                      <a:grpSpLocks/>
                    </p:cNvGrpSpPr>
                    <p:nvPr/>
                  </p:nvGrpSpPr>
                  <p:grpSpPr bwMode="auto">
                    <a:xfrm>
                      <a:off x="720" y="2640"/>
                      <a:ext cx="768" cy="336"/>
                      <a:chOff x="432" y="2640"/>
                      <a:chExt cx="768" cy="336"/>
                    </a:xfrm>
                  </p:grpSpPr>
                  <p:sp>
                    <p:nvSpPr>
                      <p:cNvPr id="97521" name="Oval 24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2" name="Oval 24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3" name="Oval 24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4" name="Oval 24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525" name="Oval 24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6" name="Oval 24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27" name="Group 247"/>
                  <p:cNvGrpSpPr>
                    <a:grpSpLocks/>
                  </p:cNvGrpSpPr>
                  <p:nvPr/>
                </p:nvGrpSpPr>
                <p:grpSpPr bwMode="auto">
                  <a:xfrm>
                    <a:off x="3024" y="2832"/>
                    <a:ext cx="768" cy="336"/>
                    <a:chOff x="2736" y="2640"/>
                    <a:chExt cx="768" cy="336"/>
                  </a:xfrm>
                </p:grpSpPr>
                <p:sp>
                  <p:nvSpPr>
                    <p:cNvPr id="97528" name="Oval 24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9" name="Oval 24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0" name="Oval 25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1" name="Oval 25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32" name="Group 252"/>
                  <p:cNvGrpSpPr>
                    <a:grpSpLocks/>
                  </p:cNvGrpSpPr>
                  <p:nvPr/>
                </p:nvGrpSpPr>
                <p:grpSpPr bwMode="auto">
                  <a:xfrm>
                    <a:off x="240" y="2784"/>
                    <a:ext cx="5184" cy="384"/>
                    <a:chOff x="240" y="2592"/>
                    <a:chExt cx="5184" cy="384"/>
                  </a:xfrm>
                </p:grpSpPr>
                <p:sp>
                  <p:nvSpPr>
                    <p:cNvPr id="97533" name="Oval 25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4" name="Oval 25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535" name="Group 255"/>
                    <p:cNvGrpSpPr>
                      <a:grpSpLocks/>
                    </p:cNvGrpSpPr>
                    <p:nvPr/>
                  </p:nvGrpSpPr>
                  <p:grpSpPr bwMode="auto">
                    <a:xfrm>
                      <a:off x="624" y="2592"/>
                      <a:ext cx="4800" cy="384"/>
                      <a:chOff x="336" y="2592"/>
                      <a:chExt cx="4800" cy="384"/>
                    </a:xfrm>
                  </p:grpSpPr>
                  <p:sp>
                    <p:nvSpPr>
                      <p:cNvPr id="97536" name="Oval 25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7" name="Oval 25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8" name="Oval 25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9" name="Oval 25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0" name="Oval 26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1" name="Oval 26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2" name="Oval 26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3" name="Oval 26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4" name="Oval 26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5" name="Oval 26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6" name="Oval 26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7" name="Oval 26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8" name="Oval 26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9" name="Oval 26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0" name="Oval 27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1" name="Oval 27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2" name="Oval 27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3" name="Oval 27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4" name="Oval 27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5" name="Oval 27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6" name="Oval 27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7" name="Oval 27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8" name="Oval 27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9" name="Oval 27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0" name="Oval 28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561" name="Group 281"/>
                  <p:cNvGrpSpPr>
                    <a:grpSpLocks/>
                  </p:cNvGrpSpPr>
                  <p:nvPr/>
                </p:nvGrpSpPr>
                <p:grpSpPr bwMode="auto">
                  <a:xfrm>
                    <a:off x="1488" y="2784"/>
                    <a:ext cx="1536" cy="384"/>
                    <a:chOff x="1200" y="2592"/>
                    <a:chExt cx="1536" cy="384"/>
                  </a:xfrm>
                </p:grpSpPr>
                <p:sp>
                  <p:nvSpPr>
                    <p:cNvPr id="97562" name="Oval 28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3" name="Oval 28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4" name="Oval 28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5" name="Oval 28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6" name="Oval 28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7" name="Oval 28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8" name="Oval 28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9" name="Oval 28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70" name="Group 290"/>
                  <p:cNvGrpSpPr>
                    <a:grpSpLocks/>
                  </p:cNvGrpSpPr>
                  <p:nvPr/>
                </p:nvGrpSpPr>
                <p:grpSpPr bwMode="auto">
                  <a:xfrm>
                    <a:off x="3792" y="2784"/>
                    <a:ext cx="1728" cy="384"/>
                    <a:chOff x="3504" y="2592"/>
                    <a:chExt cx="1728" cy="384"/>
                  </a:xfrm>
                </p:grpSpPr>
                <p:sp>
                  <p:nvSpPr>
                    <p:cNvPr id="97571" name="Oval 29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2" name="Oval 29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3" name="Oval 29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4" name="Oval 29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5" name="Oval 29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6" name="Oval 29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7" name="Oval 29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8" name="Oval 29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9" name="Oval 29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80" name="Group 300"/>
                  <p:cNvGrpSpPr>
                    <a:grpSpLocks/>
                  </p:cNvGrpSpPr>
                  <p:nvPr/>
                </p:nvGrpSpPr>
                <p:grpSpPr bwMode="auto">
                  <a:xfrm>
                    <a:off x="240" y="2736"/>
                    <a:ext cx="5040" cy="442"/>
                    <a:chOff x="240" y="2736"/>
                    <a:chExt cx="5040" cy="442"/>
                  </a:xfrm>
                </p:grpSpPr>
                <p:sp>
                  <p:nvSpPr>
                    <p:cNvPr id="97581" name="Freeform 30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2" name="Freeform 30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3" name="Freeform 30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4" name="Freeform 30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5" name="Oval 30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6" name="Oval 30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7" name="Oval 30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8" name="Oval 30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9" name="Oval 30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0" name="Oval 31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1" name="Oval 31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2" name="Oval 31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3" name="Oval 31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4" name="Oval 31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595" name="Line 315"/>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596" name="Group 316"/>
              <p:cNvGrpSpPr>
                <a:grpSpLocks/>
              </p:cNvGrpSpPr>
              <p:nvPr/>
            </p:nvGrpSpPr>
            <p:grpSpPr bwMode="auto">
              <a:xfrm>
                <a:off x="1372" y="1792"/>
                <a:ext cx="2660" cy="288"/>
                <a:chOff x="1372" y="976"/>
                <a:chExt cx="2660" cy="288"/>
              </a:xfrm>
            </p:grpSpPr>
            <p:grpSp>
              <p:nvGrpSpPr>
                <p:cNvPr id="97597" name="Group 317"/>
                <p:cNvGrpSpPr>
                  <a:grpSpLocks/>
                </p:cNvGrpSpPr>
                <p:nvPr/>
              </p:nvGrpSpPr>
              <p:grpSpPr bwMode="auto">
                <a:xfrm>
                  <a:off x="1372" y="976"/>
                  <a:ext cx="2660" cy="288"/>
                  <a:chOff x="796" y="964"/>
                  <a:chExt cx="4108" cy="1240"/>
                </a:xfrm>
              </p:grpSpPr>
              <p:grpSp>
                <p:nvGrpSpPr>
                  <p:cNvPr id="97598" name="Group 318"/>
                  <p:cNvGrpSpPr>
                    <a:grpSpLocks/>
                  </p:cNvGrpSpPr>
                  <p:nvPr/>
                </p:nvGrpSpPr>
                <p:grpSpPr bwMode="auto">
                  <a:xfrm>
                    <a:off x="796" y="964"/>
                    <a:ext cx="4108" cy="620"/>
                    <a:chOff x="796" y="964"/>
                    <a:chExt cx="4108" cy="620"/>
                  </a:xfrm>
                </p:grpSpPr>
                <p:grpSp>
                  <p:nvGrpSpPr>
                    <p:cNvPr id="97599" name="Group 319"/>
                    <p:cNvGrpSpPr>
                      <a:grpSpLocks/>
                    </p:cNvGrpSpPr>
                    <p:nvPr/>
                  </p:nvGrpSpPr>
                  <p:grpSpPr bwMode="auto">
                    <a:xfrm>
                      <a:off x="2270" y="964"/>
                      <a:ext cx="2634" cy="572"/>
                      <a:chOff x="2270" y="964"/>
                      <a:chExt cx="2634" cy="572"/>
                    </a:xfrm>
                  </p:grpSpPr>
                  <p:grpSp>
                    <p:nvGrpSpPr>
                      <p:cNvPr id="97600" name="Group 320"/>
                      <p:cNvGrpSpPr>
                        <a:grpSpLocks/>
                      </p:cNvGrpSpPr>
                      <p:nvPr/>
                    </p:nvGrpSpPr>
                    <p:grpSpPr bwMode="auto">
                      <a:xfrm>
                        <a:off x="2270" y="964"/>
                        <a:ext cx="1398" cy="188"/>
                        <a:chOff x="2270" y="964"/>
                        <a:chExt cx="1398" cy="188"/>
                      </a:xfrm>
                    </p:grpSpPr>
                    <p:sp>
                      <p:nvSpPr>
                        <p:cNvPr id="97601" name="Line 321"/>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2" name="Line 322"/>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3" name="Oval 323"/>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04" name="Oval 324"/>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05" name="Group 325"/>
                      <p:cNvGrpSpPr>
                        <a:grpSpLocks/>
                      </p:cNvGrpSpPr>
                      <p:nvPr/>
                    </p:nvGrpSpPr>
                    <p:grpSpPr bwMode="auto">
                      <a:xfrm>
                        <a:off x="2635" y="1060"/>
                        <a:ext cx="1397" cy="188"/>
                        <a:chOff x="2635" y="1060"/>
                        <a:chExt cx="1397" cy="188"/>
                      </a:xfrm>
                    </p:grpSpPr>
                    <p:sp>
                      <p:nvSpPr>
                        <p:cNvPr id="97606" name="Line 326"/>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7" name="Line 327"/>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8" name="Oval 328"/>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09" name="Oval 329"/>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10" name="Group 330"/>
                      <p:cNvGrpSpPr>
                        <a:grpSpLocks/>
                      </p:cNvGrpSpPr>
                      <p:nvPr/>
                    </p:nvGrpSpPr>
                    <p:grpSpPr bwMode="auto">
                      <a:xfrm>
                        <a:off x="2924" y="1156"/>
                        <a:ext cx="1398" cy="188"/>
                        <a:chOff x="2924" y="1156"/>
                        <a:chExt cx="1398" cy="188"/>
                      </a:xfrm>
                    </p:grpSpPr>
                    <p:sp>
                      <p:nvSpPr>
                        <p:cNvPr id="97611" name="Line 331"/>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2" name="Line 332"/>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3" name="Oval 333"/>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14" name="Oval 334"/>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15" name="Group 335"/>
                      <p:cNvGrpSpPr>
                        <a:grpSpLocks/>
                      </p:cNvGrpSpPr>
                      <p:nvPr/>
                    </p:nvGrpSpPr>
                    <p:grpSpPr bwMode="auto">
                      <a:xfrm>
                        <a:off x="3216" y="1252"/>
                        <a:ext cx="1397" cy="188"/>
                        <a:chOff x="3216" y="1252"/>
                        <a:chExt cx="1397" cy="188"/>
                      </a:xfrm>
                    </p:grpSpPr>
                    <p:sp>
                      <p:nvSpPr>
                        <p:cNvPr id="97616" name="Line 336"/>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7" name="Line 337"/>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8" name="Oval 338"/>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19" name="Oval 339"/>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20" name="Group 340"/>
                      <p:cNvGrpSpPr>
                        <a:grpSpLocks/>
                      </p:cNvGrpSpPr>
                      <p:nvPr/>
                    </p:nvGrpSpPr>
                    <p:grpSpPr bwMode="auto">
                      <a:xfrm>
                        <a:off x="3507" y="1348"/>
                        <a:ext cx="1397" cy="188"/>
                        <a:chOff x="3507" y="1348"/>
                        <a:chExt cx="1397" cy="188"/>
                      </a:xfrm>
                    </p:grpSpPr>
                    <p:sp>
                      <p:nvSpPr>
                        <p:cNvPr id="97621" name="Line 341"/>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2" name="Line 342"/>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3" name="Oval 343"/>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24" name="Oval 344"/>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625" name="Group 345"/>
                    <p:cNvGrpSpPr>
                      <a:grpSpLocks/>
                    </p:cNvGrpSpPr>
                    <p:nvPr/>
                  </p:nvGrpSpPr>
                  <p:grpSpPr bwMode="auto">
                    <a:xfrm>
                      <a:off x="796" y="1012"/>
                      <a:ext cx="2636" cy="572"/>
                      <a:chOff x="796" y="1012"/>
                      <a:chExt cx="2636" cy="572"/>
                    </a:xfrm>
                  </p:grpSpPr>
                  <p:grpSp>
                    <p:nvGrpSpPr>
                      <p:cNvPr id="97626" name="Group 346"/>
                      <p:cNvGrpSpPr>
                        <a:grpSpLocks/>
                      </p:cNvGrpSpPr>
                      <p:nvPr/>
                    </p:nvGrpSpPr>
                    <p:grpSpPr bwMode="auto">
                      <a:xfrm>
                        <a:off x="2033" y="1012"/>
                        <a:ext cx="1399" cy="188"/>
                        <a:chOff x="2033" y="1012"/>
                        <a:chExt cx="1399" cy="188"/>
                      </a:xfrm>
                    </p:grpSpPr>
                    <p:sp>
                      <p:nvSpPr>
                        <p:cNvPr id="97627" name="Line 347"/>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8" name="Line 348"/>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9" name="Oval 349"/>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30" name="Oval 350"/>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31" name="Group 351"/>
                      <p:cNvGrpSpPr>
                        <a:grpSpLocks/>
                      </p:cNvGrpSpPr>
                      <p:nvPr/>
                    </p:nvGrpSpPr>
                    <p:grpSpPr bwMode="auto">
                      <a:xfrm>
                        <a:off x="1669" y="1108"/>
                        <a:ext cx="1399" cy="188"/>
                        <a:chOff x="1669" y="1108"/>
                        <a:chExt cx="1399" cy="188"/>
                      </a:xfrm>
                    </p:grpSpPr>
                    <p:sp>
                      <p:nvSpPr>
                        <p:cNvPr id="97632" name="Line 352"/>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3" name="Line 353"/>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4" name="Oval 354"/>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35" name="Oval 355"/>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36" name="Group 356"/>
                      <p:cNvGrpSpPr>
                        <a:grpSpLocks/>
                      </p:cNvGrpSpPr>
                      <p:nvPr/>
                    </p:nvGrpSpPr>
                    <p:grpSpPr bwMode="auto">
                      <a:xfrm>
                        <a:off x="1378" y="1204"/>
                        <a:ext cx="1400" cy="188"/>
                        <a:chOff x="1378" y="1204"/>
                        <a:chExt cx="1400" cy="188"/>
                      </a:xfrm>
                    </p:grpSpPr>
                    <p:sp>
                      <p:nvSpPr>
                        <p:cNvPr id="97637" name="Line 357"/>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8" name="Line 358"/>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9" name="Oval 359"/>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40" name="Oval 360"/>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41" name="Group 361"/>
                      <p:cNvGrpSpPr>
                        <a:grpSpLocks/>
                      </p:cNvGrpSpPr>
                      <p:nvPr/>
                    </p:nvGrpSpPr>
                    <p:grpSpPr bwMode="auto">
                      <a:xfrm>
                        <a:off x="1088" y="1300"/>
                        <a:ext cx="1398" cy="188"/>
                        <a:chOff x="1088" y="1300"/>
                        <a:chExt cx="1398" cy="188"/>
                      </a:xfrm>
                    </p:grpSpPr>
                    <p:sp>
                      <p:nvSpPr>
                        <p:cNvPr id="97642" name="Line 362"/>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3" name="Line 363"/>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4" name="Oval 364"/>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45" name="Oval 365"/>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46" name="Group 366"/>
                      <p:cNvGrpSpPr>
                        <a:grpSpLocks/>
                      </p:cNvGrpSpPr>
                      <p:nvPr/>
                    </p:nvGrpSpPr>
                    <p:grpSpPr bwMode="auto">
                      <a:xfrm>
                        <a:off x="796" y="1396"/>
                        <a:ext cx="1399" cy="188"/>
                        <a:chOff x="796" y="1396"/>
                        <a:chExt cx="1399" cy="188"/>
                      </a:xfrm>
                    </p:grpSpPr>
                    <p:sp>
                      <p:nvSpPr>
                        <p:cNvPr id="97647" name="Line 367"/>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8" name="Line 368"/>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9" name="Oval 369"/>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50" name="Oval 370"/>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7651" name="Group 371"/>
                  <p:cNvGrpSpPr>
                    <a:grpSpLocks/>
                  </p:cNvGrpSpPr>
                  <p:nvPr/>
                </p:nvGrpSpPr>
                <p:grpSpPr bwMode="auto">
                  <a:xfrm>
                    <a:off x="2270" y="1584"/>
                    <a:ext cx="2634" cy="572"/>
                    <a:chOff x="2270" y="1584"/>
                    <a:chExt cx="2634" cy="572"/>
                  </a:xfrm>
                </p:grpSpPr>
                <p:grpSp>
                  <p:nvGrpSpPr>
                    <p:cNvPr id="97652" name="Group 372"/>
                    <p:cNvGrpSpPr>
                      <a:grpSpLocks/>
                    </p:cNvGrpSpPr>
                    <p:nvPr/>
                  </p:nvGrpSpPr>
                  <p:grpSpPr bwMode="auto">
                    <a:xfrm>
                      <a:off x="2270" y="1968"/>
                      <a:ext cx="1398" cy="188"/>
                      <a:chOff x="2270" y="1968"/>
                      <a:chExt cx="1398" cy="188"/>
                    </a:xfrm>
                  </p:grpSpPr>
                  <p:sp>
                    <p:nvSpPr>
                      <p:cNvPr id="97653" name="Line 373"/>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4" name="Line 374"/>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5" name="Oval 375"/>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56" name="Oval 376"/>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57" name="Group 377"/>
                    <p:cNvGrpSpPr>
                      <a:grpSpLocks/>
                    </p:cNvGrpSpPr>
                    <p:nvPr/>
                  </p:nvGrpSpPr>
                  <p:grpSpPr bwMode="auto">
                    <a:xfrm>
                      <a:off x="2635" y="1872"/>
                      <a:ext cx="1397" cy="188"/>
                      <a:chOff x="2635" y="1872"/>
                      <a:chExt cx="1397" cy="188"/>
                    </a:xfrm>
                  </p:grpSpPr>
                  <p:sp>
                    <p:nvSpPr>
                      <p:cNvPr id="97658" name="Line 378"/>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9" name="Line 379"/>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0" name="Oval 380"/>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61" name="Oval 381"/>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62" name="Group 382"/>
                    <p:cNvGrpSpPr>
                      <a:grpSpLocks/>
                    </p:cNvGrpSpPr>
                    <p:nvPr/>
                  </p:nvGrpSpPr>
                  <p:grpSpPr bwMode="auto">
                    <a:xfrm>
                      <a:off x="2924" y="1776"/>
                      <a:ext cx="1398" cy="188"/>
                      <a:chOff x="2924" y="1776"/>
                      <a:chExt cx="1398" cy="188"/>
                    </a:xfrm>
                  </p:grpSpPr>
                  <p:sp>
                    <p:nvSpPr>
                      <p:cNvPr id="97663" name="Line 383"/>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4" name="Line 384"/>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5" name="Oval 385"/>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66" name="Oval 386"/>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67" name="Group 387"/>
                    <p:cNvGrpSpPr>
                      <a:grpSpLocks/>
                    </p:cNvGrpSpPr>
                    <p:nvPr/>
                  </p:nvGrpSpPr>
                  <p:grpSpPr bwMode="auto">
                    <a:xfrm>
                      <a:off x="3216" y="1680"/>
                      <a:ext cx="1397" cy="188"/>
                      <a:chOff x="3216" y="1680"/>
                      <a:chExt cx="1397" cy="188"/>
                    </a:xfrm>
                  </p:grpSpPr>
                  <p:sp>
                    <p:nvSpPr>
                      <p:cNvPr id="97668" name="Line 388"/>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9" name="Line 389"/>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0" name="Oval 390"/>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71" name="Oval 391"/>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72" name="Group 392"/>
                    <p:cNvGrpSpPr>
                      <a:grpSpLocks/>
                    </p:cNvGrpSpPr>
                    <p:nvPr/>
                  </p:nvGrpSpPr>
                  <p:grpSpPr bwMode="auto">
                    <a:xfrm>
                      <a:off x="3507" y="1584"/>
                      <a:ext cx="1397" cy="188"/>
                      <a:chOff x="3507" y="1584"/>
                      <a:chExt cx="1397" cy="188"/>
                    </a:xfrm>
                  </p:grpSpPr>
                  <p:sp>
                    <p:nvSpPr>
                      <p:cNvPr id="97673" name="Line 393"/>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4" name="Line 394"/>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5" name="Oval 395"/>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76" name="Oval 396"/>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677" name="Group 397"/>
                  <p:cNvGrpSpPr>
                    <a:grpSpLocks/>
                  </p:cNvGrpSpPr>
                  <p:nvPr/>
                </p:nvGrpSpPr>
                <p:grpSpPr bwMode="auto">
                  <a:xfrm>
                    <a:off x="796" y="1632"/>
                    <a:ext cx="2636" cy="572"/>
                    <a:chOff x="796" y="1632"/>
                    <a:chExt cx="2636" cy="572"/>
                  </a:xfrm>
                </p:grpSpPr>
                <p:grpSp>
                  <p:nvGrpSpPr>
                    <p:cNvPr id="97678" name="Group 398"/>
                    <p:cNvGrpSpPr>
                      <a:grpSpLocks/>
                    </p:cNvGrpSpPr>
                    <p:nvPr/>
                  </p:nvGrpSpPr>
                  <p:grpSpPr bwMode="auto">
                    <a:xfrm>
                      <a:off x="2033" y="2016"/>
                      <a:ext cx="1399" cy="188"/>
                      <a:chOff x="2033" y="2016"/>
                      <a:chExt cx="1399" cy="188"/>
                    </a:xfrm>
                  </p:grpSpPr>
                  <p:sp>
                    <p:nvSpPr>
                      <p:cNvPr id="97679" name="Line 399"/>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0" name="Line 400"/>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1" name="Oval 401"/>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82" name="Oval 402"/>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83" name="Group 403"/>
                    <p:cNvGrpSpPr>
                      <a:grpSpLocks/>
                    </p:cNvGrpSpPr>
                    <p:nvPr/>
                  </p:nvGrpSpPr>
                  <p:grpSpPr bwMode="auto">
                    <a:xfrm>
                      <a:off x="1669" y="1920"/>
                      <a:ext cx="1399" cy="188"/>
                      <a:chOff x="1669" y="1920"/>
                      <a:chExt cx="1399" cy="188"/>
                    </a:xfrm>
                  </p:grpSpPr>
                  <p:sp>
                    <p:nvSpPr>
                      <p:cNvPr id="97684" name="Line 404"/>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5" name="Line 405"/>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6" name="Oval 406"/>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87" name="Oval 407"/>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88" name="Group 408"/>
                    <p:cNvGrpSpPr>
                      <a:grpSpLocks/>
                    </p:cNvGrpSpPr>
                    <p:nvPr/>
                  </p:nvGrpSpPr>
                  <p:grpSpPr bwMode="auto">
                    <a:xfrm>
                      <a:off x="1378" y="1824"/>
                      <a:ext cx="1400" cy="188"/>
                      <a:chOff x="1378" y="1824"/>
                      <a:chExt cx="1400" cy="188"/>
                    </a:xfrm>
                  </p:grpSpPr>
                  <p:sp>
                    <p:nvSpPr>
                      <p:cNvPr id="97689" name="Line 409"/>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0" name="Line 410"/>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1" name="Oval 411"/>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2" name="Oval 412"/>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93" name="Group 413"/>
                    <p:cNvGrpSpPr>
                      <a:grpSpLocks/>
                    </p:cNvGrpSpPr>
                    <p:nvPr/>
                  </p:nvGrpSpPr>
                  <p:grpSpPr bwMode="auto">
                    <a:xfrm>
                      <a:off x="1088" y="1728"/>
                      <a:ext cx="1398" cy="188"/>
                      <a:chOff x="1088" y="1728"/>
                      <a:chExt cx="1398" cy="188"/>
                    </a:xfrm>
                  </p:grpSpPr>
                  <p:sp>
                    <p:nvSpPr>
                      <p:cNvPr id="97694" name="Line 414"/>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5" name="Line 415"/>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6" name="Oval 416"/>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7" name="Oval 417"/>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98" name="Group 418"/>
                    <p:cNvGrpSpPr>
                      <a:grpSpLocks/>
                    </p:cNvGrpSpPr>
                    <p:nvPr/>
                  </p:nvGrpSpPr>
                  <p:grpSpPr bwMode="auto">
                    <a:xfrm>
                      <a:off x="796" y="1632"/>
                      <a:ext cx="1399" cy="188"/>
                      <a:chOff x="796" y="1632"/>
                      <a:chExt cx="1399" cy="188"/>
                    </a:xfrm>
                  </p:grpSpPr>
                  <p:sp>
                    <p:nvSpPr>
                      <p:cNvPr id="97699" name="Line 419"/>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0" name="Line 420"/>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1" name="Oval 421"/>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2" name="Oval 422"/>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7703" name="Rectangle 423"/>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704" name="Group 424"/>
            <p:cNvGrpSpPr>
              <a:grpSpLocks/>
            </p:cNvGrpSpPr>
            <p:nvPr/>
          </p:nvGrpSpPr>
          <p:grpSpPr bwMode="auto">
            <a:xfrm>
              <a:off x="1774" y="1632"/>
              <a:ext cx="879" cy="256"/>
              <a:chOff x="912" y="1632"/>
              <a:chExt cx="3648" cy="624"/>
            </a:xfrm>
          </p:grpSpPr>
          <p:grpSp>
            <p:nvGrpSpPr>
              <p:cNvPr id="97705" name="Group 425"/>
              <p:cNvGrpSpPr>
                <a:grpSpLocks/>
              </p:cNvGrpSpPr>
              <p:nvPr/>
            </p:nvGrpSpPr>
            <p:grpSpPr bwMode="auto">
              <a:xfrm>
                <a:off x="912" y="1632"/>
                <a:ext cx="1632" cy="624"/>
                <a:chOff x="912" y="816"/>
                <a:chExt cx="1632" cy="624"/>
              </a:xfrm>
            </p:grpSpPr>
            <p:grpSp>
              <p:nvGrpSpPr>
                <p:cNvPr id="97706" name="Group 426"/>
                <p:cNvGrpSpPr>
                  <a:grpSpLocks/>
                </p:cNvGrpSpPr>
                <p:nvPr/>
              </p:nvGrpSpPr>
              <p:grpSpPr bwMode="auto">
                <a:xfrm>
                  <a:off x="912" y="816"/>
                  <a:ext cx="1632" cy="144"/>
                  <a:chOff x="240" y="2736"/>
                  <a:chExt cx="5280" cy="442"/>
                </a:xfrm>
              </p:grpSpPr>
              <p:grpSp>
                <p:nvGrpSpPr>
                  <p:cNvPr id="97707" name="Group 427"/>
                  <p:cNvGrpSpPr>
                    <a:grpSpLocks/>
                  </p:cNvGrpSpPr>
                  <p:nvPr/>
                </p:nvGrpSpPr>
                <p:grpSpPr bwMode="auto">
                  <a:xfrm>
                    <a:off x="336" y="2832"/>
                    <a:ext cx="1152" cy="336"/>
                    <a:chOff x="336" y="2640"/>
                    <a:chExt cx="1152" cy="336"/>
                  </a:xfrm>
                </p:grpSpPr>
                <p:grpSp>
                  <p:nvGrpSpPr>
                    <p:cNvPr id="97708" name="Group 428"/>
                    <p:cNvGrpSpPr>
                      <a:grpSpLocks/>
                    </p:cNvGrpSpPr>
                    <p:nvPr/>
                  </p:nvGrpSpPr>
                  <p:grpSpPr bwMode="auto">
                    <a:xfrm>
                      <a:off x="720" y="2640"/>
                      <a:ext cx="768" cy="336"/>
                      <a:chOff x="432" y="2640"/>
                      <a:chExt cx="768" cy="336"/>
                    </a:xfrm>
                  </p:grpSpPr>
                  <p:sp>
                    <p:nvSpPr>
                      <p:cNvPr id="97709" name="Oval 42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0" name="Oval 43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1" name="Oval 43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2" name="Oval 43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713" name="Oval 43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4" name="Oval 43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15" name="Group 435"/>
                  <p:cNvGrpSpPr>
                    <a:grpSpLocks/>
                  </p:cNvGrpSpPr>
                  <p:nvPr/>
                </p:nvGrpSpPr>
                <p:grpSpPr bwMode="auto">
                  <a:xfrm>
                    <a:off x="3024" y="2832"/>
                    <a:ext cx="768" cy="336"/>
                    <a:chOff x="2736" y="2640"/>
                    <a:chExt cx="768" cy="336"/>
                  </a:xfrm>
                </p:grpSpPr>
                <p:sp>
                  <p:nvSpPr>
                    <p:cNvPr id="97716" name="Oval 43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7" name="Oval 43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8" name="Oval 43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9" name="Oval 43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20" name="Group 440"/>
                  <p:cNvGrpSpPr>
                    <a:grpSpLocks/>
                  </p:cNvGrpSpPr>
                  <p:nvPr/>
                </p:nvGrpSpPr>
                <p:grpSpPr bwMode="auto">
                  <a:xfrm>
                    <a:off x="240" y="2784"/>
                    <a:ext cx="5184" cy="384"/>
                    <a:chOff x="240" y="2592"/>
                    <a:chExt cx="5184" cy="384"/>
                  </a:xfrm>
                </p:grpSpPr>
                <p:sp>
                  <p:nvSpPr>
                    <p:cNvPr id="97721" name="Oval 44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2" name="Oval 44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723" name="Group 443"/>
                    <p:cNvGrpSpPr>
                      <a:grpSpLocks/>
                    </p:cNvGrpSpPr>
                    <p:nvPr/>
                  </p:nvGrpSpPr>
                  <p:grpSpPr bwMode="auto">
                    <a:xfrm>
                      <a:off x="624" y="2592"/>
                      <a:ext cx="4800" cy="384"/>
                      <a:chOff x="336" y="2592"/>
                      <a:chExt cx="4800" cy="384"/>
                    </a:xfrm>
                  </p:grpSpPr>
                  <p:sp>
                    <p:nvSpPr>
                      <p:cNvPr id="97724" name="Oval 44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5" name="Oval 44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6" name="Oval 44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7" name="Oval 44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8" name="Oval 44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9" name="Oval 44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0" name="Oval 45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1" name="Oval 45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2" name="Oval 45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3" name="Oval 45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4" name="Oval 45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5" name="Oval 45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6" name="Oval 45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7" name="Oval 45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8" name="Oval 45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9" name="Oval 45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0" name="Oval 46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1" name="Oval 46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2" name="Oval 46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3" name="Oval 46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4" name="Oval 46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5" name="Oval 46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6" name="Oval 46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7" name="Oval 46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8" name="Oval 46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749" name="Group 469"/>
                  <p:cNvGrpSpPr>
                    <a:grpSpLocks/>
                  </p:cNvGrpSpPr>
                  <p:nvPr/>
                </p:nvGrpSpPr>
                <p:grpSpPr bwMode="auto">
                  <a:xfrm>
                    <a:off x="1488" y="2784"/>
                    <a:ext cx="1536" cy="384"/>
                    <a:chOff x="1200" y="2592"/>
                    <a:chExt cx="1536" cy="384"/>
                  </a:xfrm>
                </p:grpSpPr>
                <p:sp>
                  <p:nvSpPr>
                    <p:cNvPr id="97750" name="Oval 47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1" name="Oval 47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2" name="Oval 47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3" name="Oval 47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4" name="Oval 47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5" name="Oval 47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6" name="Oval 47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7" name="Oval 47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58" name="Group 478"/>
                  <p:cNvGrpSpPr>
                    <a:grpSpLocks/>
                  </p:cNvGrpSpPr>
                  <p:nvPr/>
                </p:nvGrpSpPr>
                <p:grpSpPr bwMode="auto">
                  <a:xfrm>
                    <a:off x="3792" y="2784"/>
                    <a:ext cx="1728" cy="384"/>
                    <a:chOff x="3504" y="2592"/>
                    <a:chExt cx="1728" cy="384"/>
                  </a:xfrm>
                </p:grpSpPr>
                <p:sp>
                  <p:nvSpPr>
                    <p:cNvPr id="97759" name="Oval 47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0" name="Oval 48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1" name="Oval 48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2" name="Oval 48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3" name="Oval 48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4" name="Oval 48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5" name="Oval 48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6" name="Oval 48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7" name="Oval 48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68" name="Group 488"/>
                  <p:cNvGrpSpPr>
                    <a:grpSpLocks/>
                  </p:cNvGrpSpPr>
                  <p:nvPr/>
                </p:nvGrpSpPr>
                <p:grpSpPr bwMode="auto">
                  <a:xfrm>
                    <a:off x="240" y="2736"/>
                    <a:ext cx="5040" cy="442"/>
                    <a:chOff x="240" y="2736"/>
                    <a:chExt cx="5040" cy="442"/>
                  </a:xfrm>
                </p:grpSpPr>
                <p:sp>
                  <p:nvSpPr>
                    <p:cNvPr id="97769" name="Freeform 48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0" name="Freeform 49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1" name="Freeform 49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2" name="Freeform 49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3" name="Oval 49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4" name="Oval 49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5" name="Oval 49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6" name="Oval 49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7" name="Oval 49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8" name="Oval 49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9" name="Oval 49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0" name="Oval 50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1" name="Oval 50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2" name="Oval 50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783" name="Group 503"/>
                <p:cNvGrpSpPr>
                  <a:grpSpLocks/>
                </p:cNvGrpSpPr>
                <p:nvPr/>
              </p:nvGrpSpPr>
              <p:grpSpPr bwMode="auto">
                <a:xfrm>
                  <a:off x="912" y="1296"/>
                  <a:ext cx="1632" cy="144"/>
                  <a:chOff x="240" y="2736"/>
                  <a:chExt cx="5280" cy="442"/>
                </a:xfrm>
              </p:grpSpPr>
              <p:grpSp>
                <p:nvGrpSpPr>
                  <p:cNvPr id="97784" name="Group 504"/>
                  <p:cNvGrpSpPr>
                    <a:grpSpLocks/>
                  </p:cNvGrpSpPr>
                  <p:nvPr/>
                </p:nvGrpSpPr>
                <p:grpSpPr bwMode="auto">
                  <a:xfrm>
                    <a:off x="336" y="2832"/>
                    <a:ext cx="1152" cy="336"/>
                    <a:chOff x="336" y="2640"/>
                    <a:chExt cx="1152" cy="336"/>
                  </a:xfrm>
                </p:grpSpPr>
                <p:grpSp>
                  <p:nvGrpSpPr>
                    <p:cNvPr id="97785" name="Group 505"/>
                    <p:cNvGrpSpPr>
                      <a:grpSpLocks/>
                    </p:cNvGrpSpPr>
                    <p:nvPr/>
                  </p:nvGrpSpPr>
                  <p:grpSpPr bwMode="auto">
                    <a:xfrm>
                      <a:off x="720" y="2640"/>
                      <a:ext cx="768" cy="336"/>
                      <a:chOff x="432" y="2640"/>
                      <a:chExt cx="768" cy="336"/>
                    </a:xfrm>
                  </p:grpSpPr>
                  <p:sp>
                    <p:nvSpPr>
                      <p:cNvPr id="97786" name="Oval 50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7" name="Oval 50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8" name="Oval 50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9" name="Oval 50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790" name="Oval 51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1" name="Oval 51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92" name="Group 512"/>
                  <p:cNvGrpSpPr>
                    <a:grpSpLocks/>
                  </p:cNvGrpSpPr>
                  <p:nvPr/>
                </p:nvGrpSpPr>
                <p:grpSpPr bwMode="auto">
                  <a:xfrm>
                    <a:off x="3024" y="2832"/>
                    <a:ext cx="768" cy="336"/>
                    <a:chOff x="2736" y="2640"/>
                    <a:chExt cx="768" cy="336"/>
                  </a:xfrm>
                </p:grpSpPr>
                <p:sp>
                  <p:nvSpPr>
                    <p:cNvPr id="97793" name="Oval 51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4" name="Oval 51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5" name="Oval 51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6" name="Oval 51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97" name="Group 517"/>
                  <p:cNvGrpSpPr>
                    <a:grpSpLocks/>
                  </p:cNvGrpSpPr>
                  <p:nvPr/>
                </p:nvGrpSpPr>
                <p:grpSpPr bwMode="auto">
                  <a:xfrm>
                    <a:off x="240" y="2784"/>
                    <a:ext cx="5184" cy="384"/>
                    <a:chOff x="240" y="2592"/>
                    <a:chExt cx="5184" cy="384"/>
                  </a:xfrm>
                </p:grpSpPr>
                <p:sp>
                  <p:nvSpPr>
                    <p:cNvPr id="97798" name="Oval 51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9" name="Oval 51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800" name="Group 520"/>
                    <p:cNvGrpSpPr>
                      <a:grpSpLocks/>
                    </p:cNvGrpSpPr>
                    <p:nvPr/>
                  </p:nvGrpSpPr>
                  <p:grpSpPr bwMode="auto">
                    <a:xfrm>
                      <a:off x="624" y="2592"/>
                      <a:ext cx="4800" cy="384"/>
                      <a:chOff x="336" y="2592"/>
                      <a:chExt cx="4800" cy="384"/>
                    </a:xfrm>
                  </p:grpSpPr>
                  <p:sp>
                    <p:nvSpPr>
                      <p:cNvPr id="97801" name="Oval 52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2" name="Oval 52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3" name="Oval 52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4" name="Oval 52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5" name="Oval 52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6" name="Oval 52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7" name="Oval 52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8" name="Oval 52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9" name="Oval 52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0" name="Oval 53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1" name="Oval 53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2" name="Oval 53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3" name="Oval 53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4" name="Oval 53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5" name="Oval 53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6" name="Oval 53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7" name="Oval 53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8" name="Oval 53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9" name="Oval 53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0" name="Oval 54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1" name="Oval 54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2" name="Oval 54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3" name="Oval 54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4" name="Oval 54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5" name="Oval 54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826" name="Group 546"/>
                  <p:cNvGrpSpPr>
                    <a:grpSpLocks/>
                  </p:cNvGrpSpPr>
                  <p:nvPr/>
                </p:nvGrpSpPr>
                <p:grpSpPr bwMode="auto">
                  <a:xfrm>
                    <a:off x="1488" y="2784"/>
                    <a:ext cx="1536" cy="384"/>
                    <a:chOff x="1200" y="2592"/>
                    <a:chExt cx="1536" cy="384"/>
                  </a:xfrm>
                </p:grpSpPr>
                <p:sp>
                  <p:nvSpPr>
                    <p:cNvPr id="97827" name="Oval 54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8" name="Oval 54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9" name="Oval 54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0" name="Oval 55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1" name="Oval 55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2" name="Oval 55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3" name="Oval 55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4" name="Oval 55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35" name="Group 555"/>
                  <p:cNvGrpSpPr>
                    <a:grpSpLocks/>
                  </p:cNvGrpSpPr>
                  <p:nvPr/>
                </p:nvGrpSpPr>
                <p:grpSpPr bwMode="auto">
                  <a:xfrm>
                    <a:off x="3792" y="2784"/>
                    <a:ext cx="1728" cy="384"/>
                    <a:chOff x="3504" y="2592"/>
                    <a:chExt cx="1728" cy="384"/>
                  </a:xfrm>
                </p:grpSpPr>
                <p:sp>
                  <p:nvSpPr>
                    <p:cNvPr id="97836" name="Oval 55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7" name="Oval 55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8" name="Oval 55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9" name="Oval 55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0" name="Oval 56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1" name="Oval 56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2" name="Oval 56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3" name="Oval 56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4" name="Oval 56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45" name="Group 565"/>
                  <p:cNvGrpSpPr>
                    <a:grpSpLocks/>
                  </p:cNvGrpSpPr>
                  <p:nvPr/>
                </p:nvGrpSpPr>
                <p:grpSpPr bwMode="auto">
                  <a:xfrm>
                    <a:off x="240" y="2736"/>
                    <a:ext cx="5040" cy="442"/>
                    <a:chOff x="240" y="2736"/>
                    <a:chExt cx="5040" cy="442"/>
                  </a:xfrm>
                </p:grpSpPr>
                <p:sp>
                  <p:nvSpPr>
                    <p:cNvPr id="97846" name="Freeform 56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7" name="Freeform 56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8" name="Freeform 56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9" name="Freeform 56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0" name="Oval 57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1" name="Oval 57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2" name="Oval 57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3" name="Oval 57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4" name="Oval 57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5" name="Oval 57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6" name="Oval 57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7" name="Oval 57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8" name="Oval 57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9" name="Oval 57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860" name="Line 580"/>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861" name="Group 581"/>
              <p:cNvGrpSpPr>
                <a:grpSpLocks/>
              </p:cNvGrpSpPr>
              <p:nvPr/>
            </p:nvGrpSpPr>
            <p:grpSpPr bwMode="auto">
              <a:xfrm>
                <a:off x="2928" y="1632"/>
                <a:ext cx="1632" cy="624"/>
                <a:chOff x="2928" y="816"/>
                <a:chExt cx="1632" cy="624"/>
              </a:xfrm>
            </p:grpSpPr>
            <p:grpSp>
              <p:nvGrpSpPr>
                <p:cNvPr id="97862" name="Group 582"/>
                <p:cNvGrpSpPr>
                  <a:grpSpLocks/>
                </p:cNvGrpSpPr>
                <p:nvPr/>
              </p:nvGrpSpPr>
              <p:grpSpPr bwMode="auto">
                <a:xfrm>
                  <a:off x="2928" y="816"/>
                  <a:ext cx="1632" cy="144"/>
                  <a:chOff x="240" y="2736"/>
                  <a:chExt cx="5280" cy="442"/>
                </a:xfrm>
              </p:grpSpPr>
              <p:grpSp>
                <p:nvGrpSpPr>
                  <p:cNvPr id="97863" name="Group 583"/>
                  <p:cNvGrpSpPr>
                    <a:grpSpLocks/>
                  </p:cNvGrpSpPr>
                  <p:nvPr/>
                </p:nvGrpSpPr>
                <p:grpSpPr bwMode="auto">
                  <a:xfrm>
                    <a:off x="336" y="2832"/>
                    <a:ext cx="1152" cy="336"/>
                    <a:chOff x="336" y="2640"/>
                    <a:chExt cx="1152" cy="336"/>
                  </a:xfrm>
                </p:grpSpPr>
                <p:grpSp>
                  <p:nvGrpSpPr>
                    <p:cNvPr id="97864" name="Group 584"/>
                    <p:cNvGrpSpPr>
                      <a:grpSpLocks/>
                    </p:cNvGrpSpPr>
                    <p:nvPr/>
                  </p:nvGrpSpPr>
                  <p:grpSpPr bwMode="auto">
                    <a:xfrm>
                      <a:off x="720" y="2640"/>
                      <a:ext cx="768" cy="336"/>
                      <a:chOff x="432" y="2640"/>
                      <a:chExt cx="768" cy="336"/>
                    </a:xfrm>
                  </p:grpSpPr>
                  <p:sp>
                    <p:nvSpPr>
                      <p:cNvPr id="97865" name="Oval 58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66" name="Oval 58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67" name="Oval 58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68" name="Oval 58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869" name="Oval 58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0" name="Oval 59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71" name="Group 591"/>
                  <p:cNvGrpSpPr>
                    <a:grpSpLocks/>
                  </p:cNvGrpSpPr>
                  <p:nvPr/>
                </p:nvGrpSpPr>
                <p:grpSpPr bwMode="auto">
                  <a:xfrm>
                    <a:off x="3024" y="2832"/>
                    <a:ext cx="768" cy="336"/>
                    <a:chOff x="2736" y="2640"/>
                    <a:chExt cx="768" cy="336"/>
                  </a:xfrm>
                </p:grpSpPr>
                <p:sp>
                  <p:nvSpPr>
                    <p:cNvPr id="97872" name="Oval 59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3" name="Oval 59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4" name="Oval 59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5" name="Oval 59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76" name="Group 596"/>
                  <p:cNvGrpSpPr>
                    <a:grpSpLocks/>
                  </p:cNvGrpSpPr>
                  <p:nvPr/>
                </p:nvGrpSpPr>
                <p:grpSpPr bwMode="auto">
                  <a:xfrm>
                    <a:off x="240" y="2784"/>
                    <a:ext cx="5184" cy="384"/>
                    <a:chOff x="240" y="2592"/>
                    <a:chExt cx="5184" cy="384"/>
                  </a:xfrm>
                </p:grpSpPr>
                <p:sp>
                  <p:nvSpPr>
                    <p:cNvPr id="97877" name="Oval 59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8" name="Oval 59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879" name="Group 599"/>
                    <p:cNvGrpSpPr>
                      <a:grpSpLocks/>
                    </p:cNvGrpSpPr>
                    <p:nvPr/>
                  </p:nvGrpSpPr>
                  <p:grpSpPr bwMode="auto">
                    <a:xfrm>
                      <a:off x="624" y="2592"/>
                      <a:ext cx="4800" cy="384"/>
                      <a:chOff x="336" y="2592"/>
                      <a:chExt cx="4800" cy="384"/>
                    </a:xfrm>
                  </p:grpSpPr>
                  <p:sp>
                    <p:nvSpPr>
                      <p:cNvPr id="97880" name="Oval 60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1" name="Oval 60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2" name="Oval 60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3" name="Oval 60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4" name="Oval 60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5" name="Oval 60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6" name="Oval 60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7" name="Oval 60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8" name="Oval 60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9" name="Oval 60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0" name="Oval 61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1" name="Oval 61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2" name="Oval 61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3" name="Oval 61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4" name="Oval 61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5" name="Oval 61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6" name="Oval 61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7" name="Oval 61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8" name="Oval 61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9" name="Oval 61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0" name="Oval 62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1" name="Oval 62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2" name="Oval 62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3" name="Oval 62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4" name="Oval 62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905" name="Group 625"/>
                  <p:cNvGrpSpPr>
                    <a:grpSpLocks/>
                  </p:cNvGrpSpPr>
                  <p:nvPr/>
                </p:nvGrpSpPr>
                <p:grpSpPr bwMode="auto">
                  <a:xfrm>
                    <a:off x="1488" y="2784"/>
                    <a:ext cx="1536" cy="384"/>
                    <a:chOff x="1200" y="2592"/>
                    <a:chExt cx="1536" cy="384"/>
                  </a:xfrm>
                </p:grpSpPr>
                <p:sp>
                  <p:nvSpPr>
                    <p:cNvPr id="97906" name="Oval 62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7" name="Oval 62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8" name="Oval 62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9" name="Oval 62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0" name="Oval 63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 name="Oval 63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2" name="Oval 63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3" name="Oval 63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14" name="Group 634"/>
                  <p:cNvGrpSpPr>
                    <a:grpSpLocks/>
                  </p:cNvGrpSpPr>
                  <p:nvPr/>
                </p:nvGrpSpPr>
                <p:grpSpPr bwMode="auto">
                  <a:xfrm>
                    <a:off x="3792" y="2784"/>
                    <a:ext cx="1728" cy="384"/>
                    <a:chOff x="3504" y="2592"/>
                    <a:chExt cx="1728" cy="384"/>
                  </a:xfrm>
                </p:grpSpPr>
                <p:sp>
                  <p:nvSpPr>
                    <p:cNvPr id="97915" name="Oval 63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6" name="Oval 63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7" name="Oval 63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8" name="Oval 63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9" name="Oval 63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0" name="Oval 64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1" name="Oval 64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2" name="Oval 64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3" name="Oval 64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24" name="Group 644"/>
                  <p:cNvGrpSpPr>
                    <a:grpSpLocks/>
                  </p:cNvGrpSpPr>
                  <p:nvPr/>
                </p:nvGrpSpPr>
                <p:grpSpPr bwMode="auto">
                  <a:xfrm>
                    <a:off x="240" y="2736"/>
                    <a:ext cx="5040" cy="442"/>
                    <a:chOff x="240" y="2736"/>
                    <a:chExt cx="5040" cy="442"/>
                  </a:xfrm>
                </p:grpSpPr>
                <p:sp>
                  <p:nvSpPr>
                    <p:cNvPr id="97925" name="Freeform 64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6" name="Freeform 64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7" name="Freeform 64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8" name="Freeform 64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9" name="Oval 64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0" name="Oval 65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1" name="Oval 65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2" name="Oval 65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3" name="Oval 65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4" name="Oval 65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5" name="Oval 65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6" name="Oval 65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7" name="Oval 65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8" name="Oval 65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939" name="Group 659"/>
                <p:cNvGrpSpPr>
                  <a:grpSpLocks/>
                </p:cNvGrpSpPr>
                <p:nvPr/>
              </p:nvGrpSpPr>
              <p:grpSpPr bwMode="auto">
                <a:xfrm>
                  <a:off x="2928" y="1296"/>
                  <a:ext cx="1632" cy="144"/>
                  <a:chOff x="240" y="2736"/>
                  <a:chExt cx="5280" cy="442"/>
                </a:xfrm>
              </p:grpSpPr>
              <p:grpSp>
                <p:nvGrpSpPr>
                  <p:cNvPr id="97940" name="Group 660"/>
                  <p:cNvGrpSpPr>
                    <a:grpSpLocks/>
                  </p:cNvGrpSpPr>
                  <p:nvPr/>
                </p:nvGrpSpPr>
                <p:grpSpPr bwMode="auto">
                  <a:xfrm>
                    <a:off x="336" y="2832"/>
                    <a:ext cx="1152" cy="336"/>
                    <a:chOff x="336" y="2640"/>
                    <a:chExt cx="1152" cy="336"/>
                  </a:xfrm>
                </p:grpSpPr>
                <p:grpSp>
                  <p:nvGrpSpPr>
                    <p:cNvPr id="97941" name="Group 661"/>
                    <p:cNvGrpSpPr>
                      <a:grpSpLocks/>
                    </p:cNvGrpSpPr>
                    <p:nvPr/>
                  </p:nvGrpSpPr>
                  <p:grpSpPr bwMode="auto">
                    <a:xfrm>
                      <a:off x="720" y="2640"/>
                      <a:ext cx="768" cy="336"/>
                      <a:chOff x="432" y="2640"/>
                      <a:chExt cx="768" cy="336"/>
                    </a:xfrm>
                  </p:grpSpPr>
                  <p:sp>
                    <p:nvSpPr>
                      <p:cNvPr id="97942" name="Oval 66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3" name="Oval 66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4" name="Oval 66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5" name="Oval 66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946" name="Oval 66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7" name="Oval 66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48" name="Group 668"/>
                  <p:cNvGrpSpPr>
                    <a:grpSpLocks/>
                  </p:cNvGrpSpPr>
                  <p:nvPr/>
                </p:nvGrpSpPr>
                <p:grpSpPr bwMode="auto">
                  <a:xfrm>
                    <a:off x="3024" y="2832"/>
                    <a:ext cx="768" cy="336"/>
                    <a:chOff x="2736" y="2640"/>
                    <a:chExt cx="768" cy="336"/>
                  </a:xfrm>
                </p:grpSpPr>
                <p:sp>
                  <p:nvSpPr>
                    <p:cNvPr id="97949" name="Oval 66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0" name="Oval 67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1" name="Oval 67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2" name="Oval 67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53" name="Group 673"/>
                  <p:cNvGrpSpPr>
                    <a:grpSpLocks/>
                  </p:cNvGrpSpPr>
                  <p:nvPr/>
                </p:nvGrpSpPr>
                <p:grpSpPr bwMode="auto">
                  <a:xfrm>
                    <a:off x="240" y="2784"/>
                    <a:ext cx="5184" cy="384"/>
                    <a:chOff x="240" y="2592"/>
                    <a:chExt cx="5184" cy="384"/>
                  </a:xfrm>
                </p:grpSpPr>
                <p:sp>
                  <p:nvSpPr>
                    <p:cNvPr id="97954" name="Oval 67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5" name="Oval 67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956" name="Group 676"/>
                    <p:cNvGrpSpPr>
                      <a:grpSpLocks/>
                    </p:cNvGrpSpPr>
                    <p:nvPr/>
                  </p:nvGrpSpPr>
                  <p:grpSpPr bwMode="auto">
                    <a:xfrm>
                      <a:off x="624" y="2592"/>
                      <a:ext cx="4800" cy="384"/>
                      <a:chOff x="336" y="2592"/>
                      <a:chExt cx="4800" cy="384"/>
                    </a:xfrm>
                  </p:grpSpPr>
                  <p:sp>
                    <p:nvSpPr>
                      <p:cNvPr id="97957" name="Oval 67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8" name="Oval 67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9" name="Oval 67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0" name="Oval 68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1" name="Oval 68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2" name="Oval 68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3" name="Oval 68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4" name="Oval 68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5" name="Oval 68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6" name="Oval 68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7" name="Oval 68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8" name="Oval 68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9" name="Oval 68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0" name="Oval 69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1" name="Oval 69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2" name="Oval 69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3" name="Oval 69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4" name="Oval 69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5" name="Oval 69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6" name="Oval 69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7" name="Oval 69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8" name="Oval 69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9" name="Oval 69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0" name="Oval 70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1" name="Oval 70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982" name="Group 702"/>
                  <p:cNvGrpSpPr>
                    <a:grpSpLocks/>
                  </p:cNvGrpSpPr>
                  <p:nvPr/>
                </p:nvGrpSpPr>
                <p:grpSpPr bwMode="auto">
                  <a:xfrm>
                    <a:off x="1488" y="2784"/>
                    <a:ext cx="1536" cy="384"/>
                    <a:chOff x="1200" y="2592"/>
                    <a:chExt cx="1536" cy="384"/>
                  </a:xfrm>
                </p:grpSpPr>
                <p:sp>
                  <p:nvSpPr>
                    <p:cNvPr id="97983" name="Oval 70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4" name="Oval 70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5" name="Oval 70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6" name="Oval 70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7" name="Oval 70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8" name="Oval 70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9" name="Oval 70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0" name="Oval 71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91" name="Group 711"/>
                  <p:cNvGrpSpPr>
                    <a:grpSpLocks/>
                  </p:cNvGrpSpPr>
                  <p:nvPr/>
                </p:nvGrpSpPr>
                <p:grpSpPr bwMode="auto">
                  <a:xfrm>
                    <a:off x="3792" y="2784"/>
                    <a:ext cx="1728" cy="384"/>
                    <a:chOff x="3504" y="2592"/>
                    <a:chExt cx="1728" cy="384"/>
                  </a:xfrm>
                </p:grpSpPr>
                <p:sp>
                  <p:nvSpPr>
                    <p:cNvPr id="97992" name="Oval 71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3" name="Oval 71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4" name="Oval 71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5" name="Oval 71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6" name="Oval 71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7" name="Oval 71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8" name="Oval 71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9" name="Oval 71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0" name="Oval 72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01" name="Group 721"/>
                  <p:cNvGrpSpPr>
                    <a:grpSpLocks/>
                  </p:cNvGrpSpPr>
                  <p:nvPr/>
                </p:nvGrpSpPr>
                <p:grpSpPr bwMode="auto">
                  <a:xfrm>
                    <a:off x="240" y="2736"/>
                    <a:ext cx="5040" cy="442"/>
                    <a:chOff x="240" y="2736"/>
                    <a:chExt cx="5040" cy="442"/>
                  </a:xfrm>
                </p:grpSpPr>
                <p:sp>
                  <p:nvSpPr>
                    <p:cNvPr id="98002" name="Freeform 72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3" name="Freeform 72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4" name="Freeform 72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5" name="Freeform 72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6" name="Oval 72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7" name="Oval 72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8" name="Oval 72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9" name="Oval 72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0" name="Oval 73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1" name="Oval 73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2" name="Oval 73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3" name="Oval 73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4" name="Oval 73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5" name="Oval 73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016" name="Line 736"/>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017" name="Group 737"/>
              <p:cNvGrpSpPr>
                <a:grpSpLocks/>
              </p:cNvGrpSpPr>
              <p:nvPr/>
            </p:nvGrpSpPr>
            <p:grpSpPr bwMode="auto">
              <a:xfrm>
                <a:off x="1372" y="1792"/>
                <a:ext cx="2660" cy="288"/>
                <a:chOff x="1372" y="976"/>
                <a:chExt cx="2660" cy="288"/>
              </a:xfrm>
            </p:grpSpPr>
            <p:grpSp>
              <p:nvGrpSpPr>
                <p:cNvPr id="98018" name="Group 738"/>
                <p:cNvGrpSpPr>
                  <a:grpSpLocks/>
                </p:cNvGrpSpPr>
                <p:nvPr/>
              </p:nvGrpSpPr>
              <p:grpSpPr bwMode="auto">
                <a:xfrm>
                  <a:off x="1372" y="976"/>
                  <a:ext cx="2660" cy="288"/>
                  <a:chOff x="796" y="964"/>
                  <a:chExt cx="4108" cy="1240"/>
                </a:xfrm>
              </p:grpSpPr>
              <p:grpSp>
                <p:nvGrpSpPr>
                  <p:cNvPr id="98019" name="Group 739"/>
                  <p:cNvGrpSpPr>
                    <a:grpSpLocks/>
                  </p:cNvGrpSpPr>
                  <p:nvPr/>
                </p:nvGrpSpPr>
                <p:grpSpPr bwMode="auto">
                  <a:xfrm>
                    <a:off x="796" y="964"/>
                    <a:ext cx="4108" cy="620"/>
                    <a:chOff x="796" y="964"/>
                    <a:chExt cx="4108" cy="620"/>
                  </a:xfrm>
                </p:grpSpPr>
                <p:grpSp>
                  <p:nvGrpSpPr>
                    <p:cNvPr id="98020" name="Group 740"/>
                    <p:cNvGrpSpPr>
                      <a:grpSpLocks/>
                    </p:cNvGrpSpPr>
                    <p:nvPr/>
                  </p:nvGrpSpPr>
                  <p:grpSpPr bwMode="auto">
                    <a:xfrm>
                      <a:off x="2270" y="964"/>
                      <a:ext cx="2634" cy="572"/>
                      <a:chOff x="2270" y="964"/>
                      <a:chExt cx="2634" cy="572"/>
                    </a:xfrm>
                  </p:grpSpPr>
                  <p:grpSp>
                    <p:nvGrpSpPr>
                      <p:cNvPr id="98021" name="Group 741"/>
                      <p:cNvGrpSpPr>
                        <a:grpSpLocks/>
                      </p:cNvGrpSpPr>
                      <p:nvPr/>
                    </p:nvGrpSpPr>
                    <p:grpSpPr bwMode="auto">
                      <a:xfrm>
                        <a:off x="2270" y="964"/>
                        <a:ext cx="1398" cy="188"/>
                        <a:chOff x="2270" y="964"/>
                        <a:chExt cx="1398" cy="188"/>
                      </a:xfrm>
                    </p:grpSpPr>
                    <p:sp>
                      <p:nvSpPr>
                        <p:cNvPr id="98022" name="Line 742"/>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3" name="Line 743"/>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4" name="Oval 744"/>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25" name="Oval 745"/>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26" name="Group 746"/>
                      <p:cNvGrpSpPr>
                        <a:grpSpLocks/>
                      </p:cNvGrpSpPr>
                      <p:nvPr/>
                    </p:nvGrpSpPr>
                    <p:grpSpPr bwMode="auto">
                      <a:xfrm>
                        <a:off x="2635" y="1060"/>
                        <a:ext cx="1397" cy="188"/>
                        <a:chOff x="2635" y="1060"/>
                        <a:chExt cx="1397" cy="188"/>
                      </a:xfrm>
                    </p:grpSpPr>
                    <p:sp>
                      <p:nvSpPr>
                        <p:cNvPr id="98027" name="Line 747"/>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8" name="Line 748"/>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9" name="Oval 749"/>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30" name="Oval 750"/>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31" name="Group 751"/>
                      <p:cNvGrpSpPr>
                        <a:grpSpLocks/>
                      </p:cNvGrpSpPr>
                      <p:nvPr/>
                    </p:nvGrpSpPr>
                    <p:grpSpPr bwMode="auto">
                      <a:xfrm>
                        <a:off x="2924" y="1156"/>
                        <a:ext cx="1398" cy="188"/>
                        <a:chOff x="2924" y="1156"/>
                        <a:chExt cx="1398" cy="188"/>
                      </a:xfrm>
                    </p:grpSpPr>
                    <p:sp>
                      <p:nvSpPr>
                        <p:cNvPr id="98032" name="Line 752"/>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3" name="Line 753"/>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4" name="Oval 754"/>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35" name="Oval 755"/>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36" name="Group 756"/>
                      <p:cNvGrpSpPr>
                        <a:grpSpLocks/>
                      </p:cNvGrpSpPr>
                      <p:nvPr/>
                    </p:nvGrpSpPr>
                    <p:grpSpPr bwMode="auto">
                      <a:xfrm>
                        <a:off x="3216" y="1252"/>
                        <a:ext cx="1397" cy="188"/>
                        <a:chOff x="3216" y="1252"/>
                        <a:chExt cx="1397" cy="188"/>
                      </a:xfrm>
                    </p:grpSpPr>
                    <p:sp>
                      <p:nvSpPr>
                        <p:cNvPr id="98037" name="Line 757"/>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8" name="Line 758"/>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9" name="Oval 759"/>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40" name="Oval 760"/>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41" name="Group 761"/>
                      <p:cNvGrpSpPr>
                        <a:grpSpLocks/>
                      </p:cNvGrpSpPr>
                      <p:nvPr/>
                    </p:nvGrpSpPr>
                    <p:grpSpPr bwMode="auto">
                      <a:xfrm>
                        <a:off x="3507" y="1348"/>
                        <a:ext cx="1397" cy="188"/>
                        <a:chOff x="3507" y="1348"/>
                        <a:chExt cx="1397" cy="188"/>
                      </a:xfrm>
                    </p:grpSpPr>
                    <p:sp>
                      <p:nvSpPr>
                        <p:cNvPr id="98042" name="Line 762"/>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43" name="Line 763"/>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44" name="Oval 764"/>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45" name="Oval 765"/>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046" name="Group 766"/>
                    <p:cNvGrpSpPr>
                      <a:grpSpLocks/>
                    </p:cNvGrpSpPr>
                    <p:nvPr/>
                  </p:nvGrpSpPr>
                  <p:grpSpPr bwMode="auto">
                    <a:xfrm>
                      <a:off x="796" y="1012"/>
                      <a:ext cx="2636" cy="572"/>
                      <a:chOff x="796" y="1012"/>
                      <a:chExt cx="2636" cy="572"/>
                    </a:xfrm>
                  </p:grpSpPr>
                  <p:grpSp>
                    <p:nvGrpSpPr>
                      <p:cNvPr id="98047" name="Group 767"/>
                      <p:cNvGrpSpPr>
                        <a:grpSpLocks/>
                      </p:cNvGrpSpPr>
                      <p:nvPr/>
                    </p:nvGrpSpPr>
                    <p:grpSpPr bwMode="auto">
                      <a:xfrm>
                        <a:off x="2033" y="1012"/>
                        <a:ext cx="1399" cy="188"/>
                        <a:chOff x="2033" y="1012"/>
                        <a:chExt cx="1399" cy="188"/>
                      </a:xfrm>
                    </p:grpSpPr>
                    <p:sp>
                      <p:nvSpPr>
                        <p:cNvPr id="98048" name="Line 768"/>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49" name="Line 769"/>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0" name="Oval 770"/>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51" name="Oval 771"/>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52" name="Group 772"/>
                      <p:cNvGrpSpPr>
                        <a:grpSpLocks/>
                      </p:cNvGrpSpPr>
                      <p:nvPr/>
                    </p:nvGrpSpPr>
                    <p:grpSpPr bwMode="auto">
                      <a:xfrm>
                        <a:off x="1669" y="1108"/>
                        <a:ext cx="1399" cy="188"/>
                        <a:chOff x="1669" y="1108"/>
                        <a:chExt cx="1399" cy="188"/>
                      </a:xfrm>
                    </p:grpSpPr>
                    <p:sp>
                      <p:nvSpPr>
                        <p:cNvPr id="98053" name="Line 773"/>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4" name="Line 774"/>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5" name="Oval 775"/>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56" name="Oval 776"/>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57" name="Group 777"/>
                      <p:cNvGrpSpPr>
                        <a:grpSpLocks/>
                      </p:cNvGrpSpPr>
                      <p:nvPr/>
                    </p:nvGrpSpPr>
                    <p:grpSpPr bwMode="auto">
                      <a:xfrm>
                        <a:off x="1378" y="1204"/>
                        <a:ext cx="1400" cy="188"/>
                        <a:chOff x="1378" y="1204"/>
                        <a:chExt cx="1400" cy="188"/>
                      </a:xfrm>
                    </p:grpSpPr>
                    <p:sp>
                      <p:nvSpPr>
                        <p:cNvPr id="98058" name="Line 778"/>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9" name="Line 779"/>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0" name="Oval 780"/>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61" name="Oval 781"/>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62" name="Group 782"/>
                      <p:cNvGrpSpPr>
                        <a:grpSpLocks/>
                      </p:cNvGrpSpPr>
                      <p:nvPr/>
                    </p:nvGrpSpPr>
                    <p:grpSpPr bwMode="auto">
                      <a:xfrm>
                        <a:off x="1088" y="1300"/>
                        <a:ext cx="1398" cy="188"/>
                        <a:chOff x="1088" y="1300"/>
                        <a:chExt cx="1398" cy="188"/>
                      </a:xfrm>
                    </p:grpSpPr>
                    <p:sp>
                      <p:nvSpPr>
                        <p:cNvPr id="98063" name="Line 783"/>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4" name="Line 784"/>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5" name="Oval 785"/>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66" name="Oval 786"/>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67" name="Group 787"/>
                      <p:cNvGrpSpPr>
                        <a:grpSpLocks/>
                      </p:cNvGrpSpPr>
                      <p:nvPr/>
                    </p:nvGrpSpPr>
                    <p:grpSpPr bwMode="auto">
                      <a:xfrm>
                        <a:off x="796" y="1396"/>
                        <a:ext cx="1399" cy="188"/>
                        <a:chOff x="796" y="1396"/>
                        <a:chExt cx="1399" cy="188"/>
                      </a:xfrm>
                    </p:grpSpPr>
                    <p:sp>
                      <p:nvSpPr>
                        <p:cNvPr id="98068" name="Line 788"/>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9" name="Line 789"/>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70" name="Oval 790"/>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71" name="Oval 791"/>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072" name="Group 792"/>
                  <p:cNvGrpSpPr>
                    <a:grpSpLocks/>
                  </p:cNvGrpSpPr>
                  <p:nvPr/>
                </p:nvGrpSpPr>
                <p:grpSpPr bwMode="auto">
                  <a:xfrm>
                    <a:off x="2270" y="1584"/>
                    <a:ext cx="2634" cy="572"/>
                    <a:chOff x="2270" y="1584"/>
                    <a:chExt cx="2634" cy="572"/>
                  </a:xfrm>
                </p:grpSpPr>
                <p:grpSp>
                  <p:nvGrpSpPr>
                    <p:cNvPr id="98073" name="Group 793"/>
                    <p:cNvGrpSpPr>
                      <a:grpSpLocks/>
                    </p:cNvGrpSpPr>
                    <p:nvPr/>
                  </p:nvGrpSpPr>
                  <p:grpSpPr bwMode="auto">
                    <a:xfrm>
                      <a:off x="2270" y="1968"/>
                      <a:ext cx="1398" cy="188"/>
                      <a:chOff x="2270" y="1968"/>
                      <a:chExt cx="1398" cy="188"/>
                    </a:xfrm>
                  </p:grpSpPr>
                  <p:sp>
                    <p:nvSpPr>
                      <p:cNvPr id="98074" name="Line 794"/>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75" name="Line 795"/>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76" name="Oval 796"/>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77" name="Oval 797"/>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78" name="Group 798"/>
                    <p:cNvGrpSpPr>
                      <a:grpSpLocks/>
                    </p:cNvGrpSpPr>
                    <p:nvPr/>
                  </p:nvGrpSpPr>
                  <p:grpSpPr bwMode="auto">
                    <a:xfrm>
                      <a:off x="2635" y="1872"/>
                      <a:ext cx="1397" cy="188"/>
                      <a:chOff x="2635" y="1872"/>
                      <a:chExt cx="1397" cy="188"/>
                    </a:xfrm>
                  </p:grpSpPr>
                  <p:sp>
                    <p:nvSpPr>
                      <p:cNvPr id="98079" name="Line 799"/>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0" name="Line 800"/>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1" name="Oval 801"/>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82" name="Oval 802"/>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83" name="Group 803"/>
                    <p:cNvGrpSpPr>
                      <a:grpSpLocks/>
                    </p:cNvGrpSpPr>
                    <p:nvPr/>
                  </p:nvGrpSpPr>
                  <p:grpSpPr bwMode="auto">
                    <a:xfrm>
                      <a:off x="2924" y="1776"/>
                      <a:ext cx="1398" cy="188"/>
                      <a:chOff x="2924" y="1776"/>
                      <a:chExt cx="1398" cy="188"/>
                    </a:xfrm>
                  </p:grpSpPr>
                  <p:sp>
                    <p:nvSpPr>
                      <p:cNvPr id="98084" name="Line 804"/>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5" name="Line 805"/>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6" name="Oval 806"/>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87" name="Oval 807"/>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88" name="Group 808"/>
                    <p:cNvGrpSpPr>
                      <a:grpSpLocks/>
                    </p:cNvGrpSpPr>
                    <p:nvPr/>
                  </p:nvGrpSpPr>
                  <p:grpSpPr bwMode="auto">
                    <a:xfrm>
                      <a:off x="3216" y="1680"/>
                      <a:ext cx="1397" cy="188"/>
                      <a:chOff x="3216" y="1680"/>
                      <a:chExt cx="1397" cy="188"/>
                    </a:xfrm>
                  </p:grpSpPr>
                  <p:sp>
                    <p:nvSpPr>
                      <p:cNvPr id="98089" name="Line 809"/>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0" name="Line 810"/>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1" name="Oval 811"/>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92" name="Oval 812"/>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93" name="Group 813"/>
                    <p:cNvGrpSpPr>
                      <a:grpSpLocks/>
                    </p:cNvGrpSpPr>
                    <p:nvPr/>
                  </p:nvGrpSpPr>
                  <p:grpSpPr bwMode="auto">
                    <a:xfrm>
                      <a:off x="3507" y="1584"/>
                      <a:ext cx="1397" cy="188"/>
                      <a:chOff x="3507" y="1584"/>
                      <a:chExt cx="1397" cy="188"/>
                    </a:xfrm>
                  </p:grpSpPr>
                  <p:sp>
                    <p:nvSpPr>
                      <p:cNvPr id="98094" name="Line 814"/>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5" name="Line 815"/>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6" name="Oval 816"/>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97" name="Oval 817"/>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098" name="Group 818"/>
                  <p:cNvGrpSpPr>
                    <a:grpSpLocks/>
                  </p:cNvGrpSpPr>
                  <p:nvPr/>
                </p:nvGrpSpPr>
                <p:grpSpPr bwMode="auto">
                  <a:xfrm>
                    <a:off x="796" y="1632"/>
                    <a:ext cx="2636" cy="572"/>
                    <a:chOff x="796" y="1632"/>
                    <a:chExt cx="2636" cy="572"/>
                  </a:xfrm>
                </p:grpSpPr>
                <p:grpSp>
                  <p:nvGrpSpPr>
                    <p:cNvPr id="98099" name="Group 819"/>
                    <p:cNvGrpSpPr>
                      <a:grpSpLocks/>
                    </p:cNvGrpSpPr>
                    <p:nvPr/>
                  </p:nvGrpSpPr>
                  <p:grpSpPr bwMode="auto">
                    <a:xfrm>
                      <a:off x="2033" y="2016"/>
                      <a:ext cx="1399" cy="188"/>
                      <a:chOff x="2033" y="2016"/>
                      <a:chExt cx="1399" cy="188"/>
                    </a:xfrm>
                  </p:grpSpPr>
                  <p:sp>
                    <p:nvSpPr>
                      <p:cNvPr id="98100" name="Line 820"/>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1" name="Line 821"/>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2" name="Oval 822"/>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03" name="Oval 823"/>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04" name="Group 824"/>
                    <p:cNvGrpSpPr>
                      <a:grpSpLocks/>
                    </p:cNvGrpSpPr>
                    <p:nvPr/>
                  </p:nvGrpSpPr>
                  <p:grpSpPr bwMode="auto">
                    <a:xfrm>
                      <a:off x="1669" y="1920"/>
                      <a:ext cx="1399" cy="188"/>
                      <a:chOff x="1669" y="1920"/>
                      <a:chExt cx="1399" cy="188"/>
                    </a:xfrm>
                  </p:grpSpPr>
                  <p:sp>
                    <p:nvSpPr>
                      <p:cNvPr id="98105" name="Line 825"/>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6" name="Line 826"/>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7" name="Oval 827"/>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08" name="Oval 828"/>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09" name="Group 829"/>
                    <p:cNvGrpSpPr>
                      <a:grpSpLocks/>
                    </p:cNvGrpSpPr>
                    <p:nvPr/>
                  </p:nvGrpSpPr>
                  <p:grpSpPr bwMode="auto">
                    <a:xfrm>
                      <a:off x="1378" y="1824"/>
                      <a:ext cx="1400" cy="188"/>
                      <a:chOff x="1378" y="1824"/>
                      <a:chExt cx="1400" cy="188"/>
                    </a:xfrm>
                  </p:grpSpPr>
                  <p:sp>
                    <p:nvSpPr>
                      <p:cNvPr id="98110" name="Line 830"/>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1" name="Line 831"/>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2" name="Oval 832"/>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3" name="Oval 833"/>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14" name="Group 834"/>
                    <p:cNvGrpSpPr>
                      <a:grpSpLocks/>
                    </p:cNvGrpSpPr>
                    <p:nvPr/>
                  </p:nvGrpSpPr>
                  <p:grpSpPr bwMode="auto">
                    <a:xfrm>
                      <a:off x="1088" y="1728"/>
                      <a:ext cx="1398" cy="188"/>
                      <a:chOff x="1088" y="1728"/>
                      <a:chExt cx="1398" cy="188"/>
                    </a:xfrm>
                  </p:grpSpPr>
                  <p:sp>
                    <p:nvSpPr>
                      <p:cNvPr id="98115" name="Line 835"/>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6" name="Line 836"/>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7" name="Oval 837"/>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8" name="Oval 838"/>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19" name="Group 839"/>
                    <p:cNvGrpSpPr>
                      <a:grpSpLocks/>
                    </p:cNvGrpSpPr>
                    <p:nvPr/>
                  </p:nvGrpSpPr>
                  <p:grpSpPr bwMode="auto">
                    <a:xfrm>
                      <a:off x="796" y="1632"/>
                      <a:ext cx="1399" cy="188"/>
                      <a:chOff x="796" y="1632"/>
                      <a:chExt cx="1399" cy="188"/>
                    </a:xfrm>
                  </p:grpSpPr>
                  <p:sp>
                    <p:nvSpPr>
                      <p:cNvPr id="98120" name="Line 840"/>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21" name="Line 841"/>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22" name="Oval 842"/>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23" name="Oval 843"/>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8124" name="Rectangle 844"/>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125" name="Group 845"/>
            <p:cNvGrpSpPr>
              <a:grpSpLocks/>
            </p:cNvGrpSpPr>
            <p:nvPr/>
          </p:nvGrpSpPr>
          <p:grpSpPr bwMode="auto">
            <a:xfrm>
              <a:off x="2653" y="1616"/>
              <a:ext cx="879" cy="256"/>
              <a:chOff x="912" y="1632"/>
              <a:chExt cx="3648" cy="624"/>
            </a:xfrm>
          </p:grpSpPr>
          <p:grpSp>
            <p:nvGrpSpPr>
              <p:cNvPr id="98126" name="Group 846"/>
              <p:cNvGrpSpPr>
                <a:grpSpLocks/>
              </p:cNvGrpSpPr>
              <p:nvPr/>
            </p:nvGrpSpPr>
            <p:grpSpPr bwMode="auto">
              <a:xfrm>
                <a:off x="912" y="1632"/>
                <a:ext cx="1632" cy="624"/>
                <a:chOff x="912" y="816"/>
                <a:chExt cx="1632" cy="624"/>
              </a:xfrm>
            </p:grpSpPr>
            <p:grpSp>
              <p:nvGrpSpPr>
                <p:cNvPr id="98127" name="Group 847"/>
                <p:cNvGrpSpPr>
                  <a:grpSpLocks/>
                </p:cNvGrpSpPr>
                <p:nvPr/>
              </p:nvGrpSpPr>
              <p:grpSpPr bwMode="auto">
                <a:xfrm>
                  <a:off x="912" y="816"/>
                  <a:ext cx="1632" cy="144"/>
                  <a:chOff x="240" y="2736"/>
                  <a:chExt cx="5280" cy="442"/>
                </a:xfrm>
              </p:grpSpPr>
              <p:grpSp>
                <p:nvGrpSpPr>
                  <p:cNvPr id="98128" name="Group 848"/>
                  <p:cNvGrpSpPr>
                    <a:grpSpLocks/>
                  </p:cNvGrpSpPr>
                  <p:nvPr/>
                </p:nvGrpSpPr>
                <p:grpSpPr bwMode="auto">
                  <a:xfrm>
                    <a:off x="336" y="2832"/>
                    <a:ext cx="1152" cy="336"/>
                    <a:chOff x="336" y="2640"/>
                    <a:chExt cx="1152" cy="336"/>
                  </a:xfrm>
                </p:grpSpPr>
                <p:grpSp>
                  <p:nvGrpSpPr>
                    <p:cNvPr id="98129" name="Group 849"/>
                    <p:cNvGrpSpPr>
                      <a:grpSpLocks/>
                    </p:cNvGrpSpPr>
                    <p:nvPr/>
                  </p:nvGrpSpPr>
                  <p:grpSpPr bwMode="auto">
                    <a:xfrm>
                      <a:off x="720" y="2640"/>
                      <a:ext cx="768" cy="336"/>
                      <a:chOff x="432" y="2640"/>
                      <a:chExt cx="768" cy="336"/>
                    </a:xfrm>
                  </p:grpSpPr>
                  <p:sp>
                    <p:nvSpPr>
                      <p:cNvPr id="98130" name="Oval 85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1" name="Oval 85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2" name="Oval 85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3" name="Oval 85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134" name="Oval 85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5" name="Oval 85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36" name="Group 856"/>
                  <p:cNvGrpSpPr>
                    <a:grpSpLocks/>
                  </p:cNvGrpSpPr>
                  <p:nvPr/>
                </p:nvGrpSpPr>
                <p:grpSpPr bwMode="auto">
                  <a:xfrm>
                    <a:off x="3024" y="2832"/>
                    <a:ext cx="768" cy="336"/>
                    <a:chOff x="2736" y="2640"/>
                    <a:chExt cx="768" cy="336"/>
                  </a:xfrm>
                </p:grpSpPr>
                <p:sp>
                  <p:nvSpPr>
                    <p:cNvPr id="98137" name="Oval 85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8" name="Oval 85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9" name="Oval 85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0" name="Oval 86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41" name="Group 861"/>
                  <p:cNvGrpSpPr>
                    <a:grpSpLocks/>
                  </p:cNvGrpSpPr>
                  <p:nvPr/>
                </p:nvGrpSpPr>
                <p:grpSpPr bwMode="auto">
                  <a:xfrm>
                    <a:off x="240" y="2784"/>
                    <a:ext cx="5184" cy="384"/>
                    <a:chOff x="240" y="2592"/>
                    <a:chExt cx="5184" cy="384"/>
                  </a:xfrm>
                </p:grpSpPr>
                <p:sp>
                  <p:nvSpPr>
                    <p:cNvPr id="98142" name="Oval 86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3" name="Oval 86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144" name="Group 864"/>
                    <p:cNvGrpSpPr>
                      <a:grpSpLocks/>
                    </p:cNvGrpSpPr>
                    <p:nvPr/>
                  </p:nvGrpSpPr>
                  <p:grpSpPr bwMode="auto">
                    <a:xfrm>
                      <a:off x="624" y="2592"/>
                      <a:ext cx="4800" cy="384"/>
                      <a:chOff x="336" y="2592"/>
                      <a:chExt cx="4800" cy="384"/>
                    </a:xfrm>
                  </p:grpSpPr>
                  <p:sp>
                    <p:nvSpPr>
                      <p:cNvPr id="98145" name="Oval 86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6" name="Oval 86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7" name="Oval 86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8" name="Oval 86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9" name="Oval 86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0" name="Oval 87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1" name="Oval 87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2" name="Oval 87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3" name="Oval 87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4" name="Oval 87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5" name="Oval 87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6" name="Oval 87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7" name="Oval 87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8" name="Oval 87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9" name="Oval 87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0" name="Oval 88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1" name="Oval 88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2" name="Oval 88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3" name="Oval 88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4" name="Oval 88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5" name="Oval 88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6" name="Oval 88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7" name="Oval 88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8" name="Oval 88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9" name="Oval 88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170" name="Group 890"/>
                  <p:cNvGrpSpPr>
                    <a:grpSpLocks/>
                  </p:cNvGrpSpPr>
                  <p:nvPr/>
                </p:nvGrpSpPr>
                <p:grpSpPr bwMode="auto">
                  <a:xfrm>
                    <a:off x="1488" y="2784"/>
                    <a:ext cx="1536" cy="384"/>
                    <a:chOff x="1200" y="2592"/>
                    <a:chExt cx="1536" cy="384"/>
                  </a:xfrm>
                </p:grpSpPr>
                <p:sp>
                  <p:nvSpPr>
                    <p:cNvPr id="98171" name="Oval 89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2" name="Oval 89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3" name="Oval 89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4" name="Oval 89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5" name="Oval 89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6" name="Oval 89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7" name="Oval 89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8" name="Oval 89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79" name="Group 899"/>
                  <p:cNvGrpSpPr>
                    <a:grpSpLocks/>
                  </p:cNvGrpSpPr>
                  <p:nvPr/>
                </p:nvGrpSpPr>
                <p:grpSpPr bwMode="auto">
                  <a:xfrm>
                    <a:off x="3792" y="2784"/>
                    <a:ext cx="1728" cy="384"/>
                    <a:chOff x="3504" y="2592"/>
                    <a:chExt cx="1728" cy="384"/>
                  </a:xfrm>
                </p:grpSpPr>
                <p:sp>
                  <p:nvSpPr>
                    <p:cNvPr id="98180" name="Oval 90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1" name="Oval 90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2" name="Oval 90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3" name="Oval 90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4" name="Oval 90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5" name="Oval 90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6" name="Oval 90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7" name="Oval 90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8" name="Oval 90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89" name="Group 909"/>
                  <p:cNvGrpSpPr>
                    <a:grpSpLocks/>
                  </p:cNvGrpSpPr>
                  <p:nvPr/>
                </p:nvGrpSpPr>
                <p:grpSpPr bwMode="auto">
                  <a:xfrm>
                    <a:off x="240" y="2736"/>
                    <a:ext cx="5040" cy="442"/>
                    <a:chOff x="240" y="2736"/>
                    <a:chExt cx="5040" cy="442"/>
                  </a:xfrm>
                </p:grpSpPr>
                <p:sp>
                  <p:nvSpPr>
                    <p:cNvPr id="98190" name="Freeform 91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1" name="Freeform 91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2" name="Freeform 91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3" name="Freeform 91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4" name="Oval 91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5" name="Oval 91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6" name="Oval 91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7" name="Oval 91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8" name="Oval 91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9" name="Oval 91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0" name="Oval 92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1" name="Oval 92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2" name="Oval 92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3" name="Oval 92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204" name="Group 924"/>
                <p:cNvGrpSpPr>
                  <a:grpSpLocks/>
                </p:cNvGrpSpPr>
                <p:nvPr/>
              </p:nvGrpSpPr>
              <p:grpSpPr bwMode="auto">
                <a:xfrm>
                  <a:off x="912" y="1296"/>
                  <a:ext cx="1632" cy="144"/>
                  <a:chOff x="240" y="2736"/>
                  <a:chExt cx="5280" cy="442"/>
                </a:xfrm>
              </p:grpSpPr>
              <p:grpSp>
                <p:nvGrpSpPr>
                  <p:cNvPr id="98205" name="Group 925"/>
                  <p:cNvGrpSpPr>
                    <a:grpSpLocks/>
                  </p:cNvGrpSpPr>
                  <p:nvPr/>
                </p:nvGrpSpPr>
                <p:grpSpPr bwMode="auto">
                  <a:xfrm>
                    <a:off x="336" y="2832"/>
                    <a:ext cx="1152" cy="336"/>
                    <a:chOff x="336" y="2640"/>
                    <a:chExt cx="1152" cy="336"/>
                  </a:xfrm>
                </p:grpSpPr>
                <p:grpSp>
                  <p:nvGrpSpPr>
                    <p:cNvPr id="98206" name="Group 926"/>
                    <p:cNvGrpSpPr>
                      <a:grpSpLocks/>
                    </p:cNvGrpSpPr>
                    <p:nvPr/>
                  </p:nvGrpSpPr>
                  <p:grpSpPr bwMode="auto">
                    <a:xfrm>
                      <a:off x="720" y="2640"/>
                      <a:ext cx="768" cy="336"/>
                      <a:chOff x="432" y="2640"/>
                      <a:chExt cx="768" cy="336"/>
                    </a:xfrm>
                  </p:grpSpPr>
                  <p:sp>
                    <p:nvSpPr>
                      <p:cNvPr id="98207" name="Oval 92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8" name="Oval 92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9" name="Oval 92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0" name="Oval 93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211" name="Oval 93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2" name="Oval 93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13" name="Group 933"/>
                  <p:cNvGrpSpPr>
                    <a:grpSpLocks/>
                  </p:cNvGrpSpPr>
                  <p:nvPr/>
                </p:nvGrpSpPr>
                <p:grpSpPr bwMode="auto">
                  <a:xfrm>
                    <a:off x="3024" y="2832"/>
                    <a:ext cx="768" cy="336"/>
                    <a:chOff x="2736" y="2640"/>
                    <a:chExt cx="768" cy="336"/>
                  </a:xfrm>
                </p:grpSpPr>
                <p:sp>
                  <p:nvSpPr>
                    <p:cNvPr id="98214" name="Oval 93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5" name="Oval 93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6" name="Oval 93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7" name="Oval 93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18" name="Group 938"/>
                  <p:cNvGrpSpPr>
                    <a:grpSpLocks/>
                  </p:cNvGrpSpPr>
                  <p:nvPr/>
                </p:nvGrpSpPr>
                <p:grpSpPr bwMode="auto">
                  <a:xfrm>
                    <a:off x="240" y="2784"/>
                    <a:ext cx="5184" cy="384"/>
                    <a:chOff x="240" y="2592"/>
                    <a:chExt cx="5184" cy="384"/>
                  </a:xfrm>
                </p:grpSpPr>
                <p:sp>
                  <p:nvSpPr>
                    <p:cNvPr id="98219" name="Oval 93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0" name="Oval 94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221" name="Group 941"/>
                    <p:cNvGrpSpPr>
                      <a:grpSpLocks/>
                    </p:cNvGrpSpPr>
                    <p:nvPr/>
                  </p:nvGrpSpPr>
                  <p:grpSpPr bwMode="auto">
                    <a:xfrm>
                      <a:off x="624" y="2592"/>
                      <a:ext cx="4800" cy="384"/>
                      <a:chOff x="336" y="2592"/>
                      <a:chExt cx="4800" cy="384"/>
                    </a:xfrm>
                  </p:grpSpPr>
                  <p:sp>
                    <p:nvSpPr>
                      <p:cNvPr id="98222" name="Oval 94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3" name="Oval 94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4" name="Oval 94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5" name="Oval 94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6" name="Oval 94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7" name="Oval 94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8" name="Oval 94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9" name="Oval 94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0" name="Oval 95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1" name="Oval 95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2" name="Oval 95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3" name="Oval 95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4" name="Oval 95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5" name="Oval 95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6" name="Oval 95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7" name="Oval 95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8" name="Oval 95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9" name="Oval 95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0" name="Oval 96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1" name="Oval 96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2" name="Oval 96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3" name="Oval 96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4" name="Oval 96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5" name="Oval 96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6" name="Oval 96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247" name="Group 967"/>
                  <p:cNvGrpSpPr>
                    <a:grpSpLocks/>
                  </p:cNvGrpSpPr>
                  <p:nvPr/>
                </p:nvGrpSpPr>
                <p:grpSpPr bwMode="auto">
                  <a:xfrm>
                    <a:off x="1488" y="2784"/>
                    <a:ext cx="1536" cy="384"/>
                    <a:chOff x="1200" y="2592"/>
                    <a:chExt cx="1536" cy="384"/>
                  </a:xfrm>
                </p:grpSpPr>
                <p:sp>
                  <p:nvSpPr>
                    <p:cNvPr id="98248" name="Oval 96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9" name="Oval 96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0" name="Oval 97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1" name="Oval 97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2" name="Oval 97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3" name="Oval 97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4" name="Oval 97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5" name="Oval 97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56" name="Group 976"/>
                  <p:cNvGrpSpPr>
                    <a:grpSpLocks/>
                  </p:cNvGrpSpPr>
                  <p:nvPr/>
                </p:nvGrpSpPr>
                <p:grpSpPr bwMode="auto">
                  <a:xfrm>
                    <a:off x="3792" y="2784"/>
                    <a:ext cx="1728" cy="384"/>
                    <a:chOff x="3504" y="2592"/>
                    <a:chExt cx="1728" cy="384"/>
                  </a:xfrm>
                </p:grpSpPr>
                <p:sp>
                  <p:nvSpPr>
                    <p:cNvPr id="98257" name="Oval 97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8" name="Oval 97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9" name="Oval 97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0" name="Oval 98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1" name="Oval 98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2" name="Oval 98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3" name="Oval 98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4" name="Oval 98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5" name="Oval 98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66" name="Group 986"/>
                  <p:cNvGrpSpPr>
                    <a:grpSpLocks/>
                  </p:cNvGrpSpPr>
                  <p:nvPr/>
                </p:nvGrpSpPr>
                <p:grpSpPr bwMode="auto">
                  <a:xfrm>
                    <a:off x="240" y="2736"/>
                    <a:ext cx="5040" cy="442"/>
                    <a:chOff x="240" y="2736"/>
                    <a:chExt cx="5040" cy="442"/>
                  </a:xfrm>
                </p:grpSpPr>
                <p:sp>
                  <p:nvSpPr>
                    <p:cNvPr id="98267" name="Freeform 98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8" name="Freeform 98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9" name="Freeform 98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0" name="Freeform 99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1" name="Oval 99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2" name="Oval 99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3" name="Oval 99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4" name="Oval 99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5" name="Oval 99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6" name="Oval 99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7" name="Oval 99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8" name="Oval 99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9" name="Oval 99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0" name="Oval 100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281" name="Line 1001"/>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282" name="Group 1002"/>
              <p:cNvGrpSpPr>
                <a:grpSpLocks/>
              </p:cNvGrpSpPr>
              <p:nvPr/>
            </p:nvGrpSpPr>
            <p:grpSpPr bwMode="auto">
              <a:xfrm>
                <a:off x="2928" y="1632"/>
                <a:ext cx="1632" cy="624"/>
                <a:chOff x="2928" y="816"/>
                <a:chExt cx="1632" cy="624"/>
              </a:xfrm>
            </p:grpSpPr>
            <p:grpSp>
              <p:nvGrpSpPr>
                <p:cNvPr id="98283" name="Group 1003"/>
                <p:cNvGrpSpPr>
                  <a:grpSpLocks/>
                </p:cNvGrpSpPr>
                <p:nvPr/>
              </p:nvGrpSpPr>
              <p:grpSpPr bwMode="auto">
                <a:xfrm>
                  <a:off x="2928" y="816"/>
                  <a:ext cx="1632" cy="144"/>
                  <a:chOff x="240" y="2736"/>
                  <a:chExt cx="5280" cy="442"/>
                </a:xfrm>
              </p:grpSpPr>
              <p:grpSp>
                <p:nvGrpSpPr>
                  <p:cNvPr id="98284" name="Group 1004"/>
                  <p:cNvGrpSpPr>
                    <a:grpSpLocks/>
                  </p:cNvGrpSpPr>
                  <p:nvPr/>
                </p:nvGrpSpPr>
                <p:grpSpPr bwMode="auto">
                  <a:xfrm>
                    <a:off x="336" y="2832"/>
                    <a:ext cx="1152" cy="336"/>
                    <a:chOff x="336" y="2640"/>
                    <a:chExt cx="1152" cy="336"/>
                  </a:xfrm>
                </p:grpSpPr>
                <p:grpSp>
                  <p:nvGrpSpPr>
                    <p:cNvPr id="98285" name="Group 1005"/>
                    <p:cNvGrpSpPr>
                      <a:grpSpLocks/>
                    </p:cNvGrpSpPr>
                    <p:nvPr/>
                  </p:nvGrpSpPr>
                  <p:grpSpPr bwMode="auto">
                    <a:xfrm>
                      <a:off x="720" y="2640"/>
                      <a:ext cx="768" cy="336"/>
                      <a:chOff x="432" y="2640"/>
                      <a:chExt cx="768" cy="336"/>
                    </a:xfrm>
                  </p:grpSpPr>
                  <p:sp>
                    <p:nvSpPr>
                      <p:cNvPr id="98286" name="Oval 100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7" name="Oval 100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8" name="Oval 100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9" name="Oval 100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290" name="Oval 101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1" name="Oval 101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92" name="Group 1012"/>
                  <p:cNvGrpSpPr>
                    <a:grpSpLocks/>
                  </p:cNvGrpSpPr>
                  <p:nvPr/>
                </p:nvGrpSpPr>
                <p:grpSpPr bwMode="auto">
                  <a:xfrm>
                    <a:off x="3024" y="2832"/>
                    <a:ext cx="768" cy="336"/>
                    <a:chOff x="2736" y="2640"/>
                    <a:chExt cx="768" cy="336"/>
                  </a:xfrm>
                </p:grpSpPr>
                <p:sp>
                  <p:nvSpPr>
                    <p:cNvPr id="98293" name="Oval 101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4" name="Oval 101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5" name="Oval 101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6" name="Oval 101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97" name="Group 1017"/>
                  <p:cNvGrpSpPr>
                    <a:grpSpLocks/>
                  </p:cNvGrpSpPr>
                  <p:nvPr/>
                </p:nvGrpSpPr>
                <p:grpSpPr bwMode="auto">
                  <a:xfrm>
                    <a:off x="240" y="2784"/>
                    <a:ext cx="5184" cy="384"/>
                    <a:chOff x="240" y="2592"/>
                    <a:chExt cx="5184" cy="384"/>
                  </a:xfrm>
                </p:grpSpPr>
                <p:sp>
                  <p:nvSpPr>
                    <p:cNvPr id="98298" name="Oval 101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9" name="Oval 101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300" name="Group 1020"/>
                    <p:cNvGrpSpPr>
                      <a:grpSpLocks/>
                    </p:cNvGrpSpPr>
                    <p:nvPr/>
                  </p:nvGrpSpPr>
                  <p:grpSpPr bwMode="auto">
                    <a:xfrm>
                      <a:off x="624" y="2592"/>
                      <a:ext cx="4800" cy="384"/>
                      <a:chOff x="336" y="2592"/>
                      <a:chExt cx="4800" cy="384"/>
                    </a:xfrm>
                  </p:grpSpPr>
                  <p:sp>
                    <p:nvSpPr>
                      <p:cNvPr id="98301" name="Oval 102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2" name="Oval 102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3" name="Oval 102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4" name="Oval 102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5" name="Oval 102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6" name="Oval 102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7" name="Oval 102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8" name="Oval 102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9" name="Oval 102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0" name="Oval 103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1" name="Oval 103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2" name="Oval 103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Oval 103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Oval 103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Oval 103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6" name="Oval 103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7" name="Oval 103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 name="Oval 103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9" name="Oval 103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0" name="Oval 104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 name="Oval 104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 name="Oval 104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 name="Oval 104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4" name="Oval 104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5" name="Oval 104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326" name="Group 1046"/>
                  <p:cNvGrpSpPr>
                    <a:grpSpLocks/>
                  </p:cNvGrpSpPr>
                  <p:nvPr/>
                </p:nvGrpSpPr>
                <p:grpSpPr bwMode="auto">
                  <a:xfrm>
                    <a:off x="1488" y="2784"/>
                    <a:ext cx="1536" cy="384"/>
                    <a:chOff x="1200" y="2592"/>
                    <a:chExt cx="1536" cy="384"/>
                  </a:xfrm>
                </p:grpSpPr>
                <p:sp>
                  <p:nvSpPr>
                    <p:cNvPr id="98327" name="Oval 104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8" name="Oval 104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9" name="Oval 104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0" name="Oval 105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1" name="Oval 105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2" name="Oval 105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3" name="Oval 105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4" name="Oval 105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35" name="Group 1055"/>
                  <p:cNvGrpSpPr>
                    <a:grpSpLocks/>
                  </p:cNvGrpSpPr>
                  <p:nvPr/>
                </p:nvGrpSpPr>
                <p:grpSpPr bwMode="auto">
                  <a:xfrm>
                    <a:off x="3792" y="2784"/>
                    <a:ext cx="1728" cy="384"/>
                    <a:chOff x="3504" y="2592"/>
                    <a:chExt cx="1728" cy="384"/>
                  </a:xfrm>
                </p:grpSpPr>
                <p:sp>
                  <p:nvSpPr>
                    <p:cNvPr id="98336" name="Oval 105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7" name="Oval 105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8" name="Oval 105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9" name="Oval 105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0" name="Oval 106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1" name="Oval 106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2" name="Oval 106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3" name="Oval 106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4" name="Oval 106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45" name="Group 1065"/>
                  <p:cNvGrpSpPr>
                    <a:grpSpLocks/>
                  </p:cNvGrpSpPr>
                  <p:nvPr/>
                </p:nvGrpSpPr>
                <p:grpSpPr bwMode="auto">
                  <a:xfrm>
                    <a:off x="240" y="2736"/>
                    <a:ext cx="5040" cy="442"/>
                    <a:chOff x="240" y="2736"/>
                    <a:chExt cx="5040" cy="442"/>
                  </a:xfrm>
                </p:grpSpPr>
                <p:sp>
                  <p:nvSpPr>
                    <p:cNvPr id="98346" name="Freeform 106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7" name="Freeform 106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8" name="Freeform 106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9" name="Freeform 106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0" name="Oval 107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1" name="Oval 107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2" name="Oval 107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3" name="Oval 107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4" name="Oval 107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5" name="Oval 107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6" name="Oval 107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7" name="Oval 107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8" name="Oval 107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9" name="Oval 107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360" name="Group 1080"/>
                <p:cNvGrpSpPr>
                  <a:grpSpLocks/>
                </p:cNvGrpSpPr>
                <p:nvPr/>
              </p:nvGrpSpPr>
              <p:grpSpPr bwMode="auto">
                <a:xfrm>
                  <a:off x="2928" y="1296"/>
                  <a:ext cx="1632" cy="144"/>
                  <a:chOff x="240" y="2736"/>
                  <a:chExt cx="5280" cy="442"/>
                </a:xfrm>
              </p:grpSpPr>
              <p:grpSp>
                <p:nvGrpSpPr>
                  <p:cNvPr id="98361" name="Group 1081"/>
                  <p:cNvGrpSpPr>
                    <a:grpSpLocks/>
                  </p:cNvGrpSpPr>
                  <p:nvPr/>
                </p:nvGrpSpPr>
                <p:grpSpPr bwMode="auto">
                  <a:xfrm>
                    <a:off x="336" y="2832"/>
                    <a:ext cx="1152" cy="336"/>
                    <a:chOff x="336" y="2640"/>
                    <a:chExt cx="1152" cy="336"/>
                  </a:xfrm>
                </p:grpSpPr>
                <p:grpSp>
                  <p:nvGrpSpPr>
                    <p:cNvPr id="98362" name="Group 1082"/>
                    <p:cNvGrpSpPr>
                      <a:grpSpLocks/>
                    </p:cNvGrpSpPr>
                    <p:nvPr/>
                  </p:nvGrpSpPr>
                  <p:grpSpPr bwMode="auto">
                    <a:xfrm>
                      <a:off x="720" y="2640"/>
                      <a:ext cx="768" cy="336"/>
                      <a:chOff x="432" y="2640"/>
                      <a:chExt cx="768" cy="336"/>
                    </a:xfrm>
                  </p:grpSpPr>
                  <p:sp>
                    <p:nvSpPr>
                      <p:cNvPr id="98363" name="Oval 108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4" name="Oval 108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5" name="Oval 108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6" name="Oval 108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367" name="Oval 108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8" name="Oval 108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69" name="Group 1089"/>
                  <p:cNvGrpSpPr>
                    <a:grpSpLocks/>
                  </p:cNvGrpSpPr>
                  <p:nvPr/>
                </p:nvGrpSpPr>
                <p:grpSpPr bwMode="auto">
                  <a:xfrm>
                    <a:off x="3024" y="2832"/>
                    <a:ext cx="768" cy="336"/>
                    <a:chOff x="2736" y="2640"/>
                    <a:chExt cx="768" cy="336"/>
                  </a:xfrm>
                </p:grpSpPr>
                <p:sp>
                  <p:nvSpPr>
                    <p:cNvPr id="98370" name="Oval 109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1" name="Oval 109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2" name="Oval 109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3" name="Oval 109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74" name="Group 1094"/>
                  <p:cNvGrpSpPr>
                    <a:grpSpLocks/>
                  </p:cNvGrpSpPr>
                  <p:nvPr/>
                </p:nvGrpSpPr>
                <p:grpSpPr bwMode="auto">
                  <a:xfrm>
                    <a:off x="240" y="2784"/>
                    <a:ext cx="5184" cy="384"/>
                    <a:chOff x="240" y="2592"/>
                    <a:chExt cx="5184" cy="384"/>
                  </a:xfrm>
                </p:grpSpPr>
                <p:sp>
                  <p:nvSpPr>
                    <p:cNvPr id="98375" name="Oval 109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6" name="Oval 109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377" name="Group 1097"/>
                    <p:cNvGrpSpPr>
                      <a:grpSpLocks/>
                    </p:cNvGrpSpPr>
                    <p:nvPr/>
                  </p:nvGrpSpPr>
                  <p:grpSpPr bwMode="auto">
                    <a:xfrm>
                      <a:off x="624" y="2592"/>
                      <a:ext cx="4800" cy="384"/>
                      <a:chOff x="336" y="2592"/>
                      <a:chExt cx="4800" cy="384"/>
                    </a:xfrm>
                  </p:grpSpPr>
                  <p:sp>
                    <p:nvSpPr>
                      <p:cNvPr id="98378" name="Oval 109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9" name="Oval 109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0" name="Oval 110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1" name="Oval 110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2" name="Oval 110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3" name="Oval 110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4" name="Oval 110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5" name="Oval 110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6" name="Oval 110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7" name="Oval 110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8" name="Oval 110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9" name="Oval 110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0" name="Oval 111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1" name="Oval 111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2" name="Oval 111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3" name="Oval 111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4" name="Oval 111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5" name="Oval 111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6" name="Oval 111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7" name="Oval 111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8" name="Oval 111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9" name="Oval 111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0" name="Oval 112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1" name="Oval 112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2" name="Oval 112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403" name="Group 1123"/>
                  <p:cNvGrpSpPr>
                    <a:grpSpLocks/>
                  </p:cNvGrpSpPr>
                  <p:nvPr/>
                </p:nvGrpSpPr>
                <p:grpSpPr bwMode="auto">
                  <a:xfrm>
                    <a:off x="1488" y="2784"/>
                    <a:ext cx="1536" cy="384"/>
                    <a:chOff x="1200" y="2592"/>
                    <a:chExt cx="1536" cy="384"/>
                  </a:xfrm>
                </p:grpSpPr>
                <p:sp>
                  <p:nvSpPr>
                    <p:cNvPr id="98404" name="Oval 112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5" name="Oval 112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6" name="Oval 112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7" name="Oval 112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8" name="Oval 112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9" name="Oval 112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0" name="Oval 113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1" name="Oval 113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12" name="Group 1132"/>
                  <p:cNvGrpSpPr>
                    <a:grpSpLocks/>
                  </p:cNvGrpSpPr>
                  <p:nvPr/>
                </p:nvGrpSpPr>
                <p:grpSpPr bwMode="auto">
                  <a:xfrm>
                    <a:off x="3792" y="2784"/>
                    <a:ext cx="1728" cy="384"/>
                    <a:chOff x="3504" y="2592"/>
                    <a:chExt cx="1728" cy="384"/>
                  </a:xfrm>
                </p:grpSpPr>
                <p:sp>
                  <p:nvSpPr>
                    <p:cNvPr id="98413" name="Oval 113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4" name="Oval 113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5" name="Oval 113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6" name="Oval 113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7" name="Oval 113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8" name="Oval 113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9" name="Oval 113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0" name="Oval 114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1" name="Oval 114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22" name="Group 1142"/>
                  <p:cNvGrpSpPr>
                    <a:grpSpLocks/>
                  </p:cNvGrpSpPr>
                  <p:nvPr/>
                </p:nvGrpSpPr>
                <p:grpSpPr bwMode="auto">
                  <a:xfrm>
                    <a:off x="240" y="2736"/>
                    <a:ext cx="5040" cy="442"/>
                    <a:chOff x="240" y="2736"/>
                    <a:chExt cx="5040" cy="442"/>
                  </a:xfrm>
                </p:grpSpPr>
                <p:sp>
                  <p:nvSpPr>
                    <p:cNvPr id="98423" name="Freeform 114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4" name="Freeform 114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5" name="Freeform 114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6" name="Freeform 114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7" name="Oval 114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8" name="Oval 114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9" name="Oval 114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0" name="Oval 115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1" name="Oval 115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2" name="Oval 115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3" name="Oval 115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4" name="Oval 115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5" name="Oval 115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6" name="Oval 115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437" name="Line 1157"/>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438" name="Group 1158"/>
              <p:cNvGrpSpPr>
                <a:grpSpLocks/>
              </p:cNvGrpSpPr>
              <p:nvPr/>
            </p:nvGrpSpPr>
            <p:grpSpPr bwMode="auto">
              <a:xfrm>
                <a:off x="1372" y="1792"/>
                <a:ext cx="2660" cy="288"/>
                <a:chOff x="1372" y="976"/>
                <a:chExt cx="2660" cy="288"/>
              </a:xfrm>
            </p:grpSpPr>
            <p:grpSp>
              <p:nvGrpSpPr>
                <p:cNvPr id="98439" name="Group 1159"/>
                <p:cNvGrpSpPr>
                  <a:grpSpLocks/>
                </p:cNvGrpSpPr>
                <p:nvPr/>
              </p:nvGrpSpPr>
              <p:grpSpPr bwMode="auto">
                <a:xfrm>
                  <a:off x="1372" y="976"/>
                  <a:ext cx="2660" cy="288"/>
                  <a:chOff x="796" y="964"/>
                  <a:chExt cx="4108" cy="1240"/>
                </a:xfrm>
              </p:grpSpPr>
              <p:grpSp>
                <p:nvGrpSpPr>
                  <p:cNvPr id="98440" name="Group 1160"/>
                  <p:cNvGrpSpPr>
                    <a:grpSpLocks/>
                  </p:cNvGrpSpPr>
                  <p:nvPr/>
                </p:nvGrpSpPr>
                <p:grpSpPr bwMode="auto">
                  <a:xfrm>
                    <a:off x="796" y="964"/>
                    <a:ext cx="4108" cy="620"/>
                    <a:chOff x="796" y="964"/>
                    <a:chExt cx="4108" cy="620"/>
                  </a:xfrm>
                </p:grpSpPr>
                <p:grpSp>
                  <p:nvGrpSpPr>
                    <p:cNvPr id="98441" name="Group 1161"/>
                    <p:cNvGrpSpPr>
                      <a:grpSpLocks/>
                    </p:cNvGrpSpPr>
                    <p:nvPr/>
                  </p:nvGrpSpPr>
                  <p:grpSpPr bwMode="auto">
                    <a:xfrm>
                      <a:off x="2270" y="964"/>
                      <a:ext cx="2634" cy="572"/>
                      <a:chOff x="2270" y="964"/>
                      <a:chExt cx="2634" cy="572"/>
                    </a:xfrm>
                  </p:grpSpPr>
                  <p:grpSp>
                    <p:nvGrpSpPr>
                      <p:cNvPr id="98442" name="Group 1162"/>
                      <p:cNvGrpSpPr>
                        <a:grpSpLocks/>
                      </p:cNvGrpSpPr>
                      <p:nvPr/>
                    </p:nvGrpSpPr>
                    <p:grpSpPr bwMode="auto">
                      <a:xfrm>
                        <a:off x="2270" y="964"/>
                        <a:ext cx="1398" cy="188"/>
                        <a:chOff x="2270" y="964"/>
                        <a:chExt cx="1398" cy="188"/>
                      </a:xfrm>
                    </p:grpSpPr>
                    <p:sp>
                      <p:nvSpPr>
                        <p:cNvPr id="98443" name="Line 1163"/>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4" name="Line 1164"/>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5" name="Oval 1165"/>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46" name="Oval 1166"/>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47" name="Group 1167"/>
                      <p:cNvGrpSpPr>
                        <a:grpSpLocks/>
                      </p:cNvGrpSpPr>
                      <p:nvPr/>
                    </p:nvGrpSpPr>
                    <p:grpSpPr bwMode="auto">
                      <a:xfrm>
                        <a:off x="2635" y="1060"/>
                        <a:ext cx="1397" cy="188"/>
                        <a:chOff x="2635" y="1060"/>
                        <a:chExt cx="1397" cy="188"/>
                      </a:xfrm>
                    </p:grpSpPr>
                    <p:sp>
                      <p:nvSpPr>
                        <p:cNvPr id="98448" name="Line 1168"/>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9" name="Line 1169"/>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0" name="Oval 1170"/>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51" name="Oval 1171"/>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52" name="Group 1172"/>
                      <p:cNvGrpSpPr>
                        <a:grpSpLocks/>
                      </p:cNvGrpSpPr>
                      <p:nvPr/>
                    </p:nvGrpSpPr>
                    <p:grpSpPr bwMode="auto">
                      <a:xfrm>
                        <a:off x="2924" y="1156"/>
                        <a:ext cx="1398" cy="188"/>
                        <a:chOff x="2924" y="1156"/>
                        <a:chExt cx="1398" cy="188"/>
                      </a:xfrm>
                    </p:grpSpPr>
                    <p:sp>
                      <p:nvSpPr>
                        <p:cNvPr id="98453" name="Line 1173"/>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4" name="Line 1174"/>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5" name="Oval 1175"/>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56" name="Oval 1176"/>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57" name="Group 1177"/>
                      <p:cNvGrpSpPr>
                        <a:grpSpLocks/>
                      </p:cNvGrpSpPr>
                      <p:nvPr/>
                    </p:nvGrpSpPr>
                    <p:grpSpPr bwMode="auto">
                      <a:xfrm>
                        <a:off x="3216" y="1252"/>
                        <a:ext cx="1397" cy="188"/>
                        <a:chOff x="3216" y="1252"/>
                        <a:chExt cx="1397" cy="188"/>
                      </a:xfrm>
                    </p:grpSpPr>
                    <p:sp>
                      <p:nvSpPr>
                        <p:cNvPr id="98458" name="Line 1178"/>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9" name="Line 1179"/>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60" name="Oval 1180"/>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61" name="Oval 1181"/>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62" name="Group 1182"/>
                      <p:cNvGrpSpPr>
                        <a:grpSpLocks/>
                      </p:cNvGrpSpPr>
                      <p:nvPr/>
                    </p:nvGrpSpPr>
                    <p:grpSpPr bwMode="auto">
                      <a:xfrm>
                        <a:off x="3507" y="1348"/>
                        <a:ext cx="1397" cy="188"/>
                        <a:chOff x="3507" y="1348"/>
                        <a:chExt cx="1397" cy="188"/>
                      </a:xfrm>
                    </p:grpSpPr>
                    <p:sp>
                      <p:nvSpPr>
                        <p:cNvPr id="98463" name="Line 1183"/>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64" name="Line 1184"/>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65" name="Oval 1185"/>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66" name="Oval 1186"/>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467" name="Group 1187"/>
                    <p:cNvGrpSpPr>
                      <a:grpSpLocks/>
                    </p:cNvGrpSpPr>
                    <p:nvPr/>
                  </p:nvGrpSpPr>
                  <p:grpSpPr bwMode="auto">
                    <a:xfrm>
                      <a:off x="796" y="1012"/>
                      <a:ext cx="2636" cy="572"/>
                      <a:chOff x="796" y="1012"/>
                      <a:chExt cx="2636" cy="572"/>
                    </a:xfrm>
                  </p:grpSpPr>
                  <p:grpSp>
                    <p:nvGrpSpPr>
                      <p:cNvPr id="98468" name="Group 1188"/>
                      <p:cNvGrpSpPr>
                        <a:grpSpLocks/>
                      </p:cNvGrpSpPr>
                      <p:nvPr/>
                    </p:nvGrpSpPr>
                    <p:grpSpPr bwMode="auto">
                      <a:xfrm>
                        <a:off x="2033" y="1012"/>
                        <a:ext cx="1399" cy="188"/>
                        <a:chOff x="2033" y="1012"/>
                        <a:chExt cx="1399" cy="188"/>
                      </a:xfrm>
                    </p:grpSpPr>
                    <p:sp>
                      <p:nvSpPr>
                        <p:cNvPr id="98469" name="Line 1189"/>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0" name="Line 1190"/>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1" name="Oval 1191"/>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72" name="Oval 1192"/>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73" name="Group 1193"/>
                      <p:cNvGrpSpPr>
                        <a:grpSpLocks/>
                      </p:cNvGrpSpPr>
                      <p:nvPr/>
                    </p:nvGrpSpPr>
                    <p:grpSpPr bwMode="auto">
                      <a:xfrm>
                        <a:off x="1669" y="1108"/>
                        <a:ext cx="1399" cy="188"/>
                        <a:chOff x="1669" y="1108"/>
                        <a:chExt cx="1399" cy="188"/>
                      </a:xfrm>
                    </p:grpSpPr>
                    <p:sp>
                      <p:nvSpPr>
                        <p:cNvPr id="98474" name="Line 1194"/>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5" name="Line 1195"/>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6" name="Oval 1196"/>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77" name="Oval 1197"/>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78" name="Group 1198"/>
                      <p:cNvGrpSpPr>
                        <a:grpSpLocks/>
                      </p:cNvGrpSpPr>
                      <p:nvPr/>
                    </p:nvGrpSpPr>
                    <p:grpSpPr bwMode="auto">
                      <a:xfrm>
                        <a:off x="1378" y="1204"/>
                        <a:ext cx="1400" cy="188"/>
                        <a:chOff x="1378" y="1204"/>
                        <a:chExt cx="1400" cy="188"/>
                      </a:xfrm>
                    </p:grpSpPr>
                    <p:sp>
                      <p:nvSpPr>
                        <p:cNvPr id="98479" name="Line 1199"/>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0" name="Line 1200"/>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1" name="Oval 1201"/>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82" name="Oval 1202"/>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83" name="Group 1203"/>
                      <p:cNvGrpSpPr>
                        <a:grpSpLocks/>
                      </p:cNvGrpSpPr>
                      <p:nvPr/>
                    </p:nvGrpSpPr>
                    <p:grpSpPr bwMode="auto">
                      <a:xfrm>
                        <a:off x="1088" y="1300"/>
                        <a:ext cx="1398" cy="188"/>
                        <a:chOff x="1088" y="1300"/>
                        <a:chExt cx="1398" cy="188"/>
                      </a:xfrm>
                    </p:grpSpPr>
                    <p:sp>
                      <p:nvSpPr>
                        <p:cNvPr id="98484" name="Line 1204"/>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5" name="Line 1205"/>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6" name="Oval 1206"/>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87" name="Oval 1207"/>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88" name="Group 1208"/>
                      <p:cNvGrpSpPr>
                        <a:grpSpLocks/>
                      </p:cNvGrpSpPr>
                      <p:nvPr/>
                    </p:nvGrpSpPr>
                    <p:grpSpPr bwMode="auto">
                      <a:xfrm>
                        <a:off x="796" y="1396"/>
                        <a:ext cx="1399" cy="188"/>
                        <a:chOff x="796" y="1396"/>
                        <a:chExt cx="1399" cy="188"/>
                      </a:xfrm>
                    </p:grpSpPr>
                    <p:sp>
                      <p:nvSpPr>
                        <p:cNvPr id="98489" name="Line 1209"/>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0" name="Line 1210"/>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1" name="Oval 1211"/>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92" name="Oval 1212"/>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493" name="Group 1213"/>
                  <p:cNvGrpSpPr>
                    <a:grpSpLocks/>
                  </p:cNvGrpSpPr>
                  <p:nvPr/>
                </p:nvGrpSpPr>
                <p:grpSpPr bwMode="auto">
                  <a:xfrm>
                    <a:off x="2270" y="1584"/>
                    <a:ext cx="2634" cy="572"/>
                    <a:chOff x="2270" y="1584"/>
                    <a:chExt cx="2634" cy="572"/>
                  </a:xfrm>
                </p:grpSpPr>
                <p:grpSp>
                  <p:nvGrpSpPr>
                    <p:cNvPr id="98494" name="Group 1214"/>
                    <p:cNvGrpSpPr>
                      <a:grpSpLocks/>
                    </p:cNvGrpSpPr>
                    <p:nvPr/>
                  </p:nvGrpSpPr>
                  <p:grpSpPr bwMode="auto">
                    <a:xfrm>
                      <a:off x="2270" y="1968"/>
                      <a:ext cx="1398" cy="188"/>
                      <a:chOff x="2270" y="1968"/>
                      <a:chExt cx="1398" cy="188"/>
                    </a:xfrm>
                  </p:grpSpPr>
                  <p:sp>
                    <p:nvSpPr>
                      <p:cNvPr id="98495" name="Line 1215"/>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6" name="Line 1216"/>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7" name="Oval 1217"/>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98" name="Oval 1218"/>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99" name="Group 1219"/>
                    <p:cNvGrpSpPr>
                      <a:grpSpLocks/>
                    </p:cNvGrpSpPr>
                    <p:nvPr/>
                  </p:nvGrpSpPr>
                  <p:grpSpPr bwMode="auto">
                    <a:xfrm>
                      <a:off x="2635" y="1872"/>
                      <a:ext cx="1397" cy="188"/>
                      <a:chOff x="2635" y="1872"/>
                      <a:chExt cx="1397" cy="188"/>
                    </a:xfrm>
                  </p:grpSpPr>
                  <p:sp>
                    <p:nvSpPr>
                      <p:cNvPr id="98500" name="Line 1220"/>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1" name="Line 1221"/>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2" name="Oval 1222"/>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03" name="Oval 1223"/>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04" name="Group 1224"/>
                    <p:cNvGrpSpPr>
                      <a:grpSpLocks/>
                    </p:cNvGrpSpPr>
                    <p:nvPr/>
                  </p:nvGrpSpPr>
                  <p:grpSpPr bwMode="auto">
                    <a:xfrm>
                      <a:off x="2924" y="1776"/>
                      <a:ext cx="1398" cy="188"/>
                      <a:chOff x="2924" y="1776"/>
                      <a:chExt cx="1398" cy="188"/>
                    </a:xfrm>
                  </p:grpSpPr>
                  <p:sp>
                    <p:nvSpPr>
                      <p:cNvPr id="98505" name="Line 1225"/>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6" name="Line 1226"/>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7" name="Oval 1227"/>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08" name="Oval 1228"/>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09" name="Group 1229"/>
                    <p:cNvGrpSpPr>
                      <a:grpSpLocks/>
                    </p:cNvGrpSpPr>
                    <p:nvPr/>
                  </p:nvGrpSpPr>
                  <p:grpSpPr bwMode="auto">
                    <a:xfrm>
                      <a:off x="3216" y="1680"/>
                      <a:ext cx="1397" cy="188"/>
                      <a:chOff x="3216" y="1680"/>
                      <a:chExt cx="1397" cy="188"/>
                    </a:xfrm>
                  </p:grpSpPr>
                  <p:sp>
                    <p:nvSpPr>
                      <p:cNvPr id="98510" name="Line 1230"/>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1" name="Line 1231"/>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2" name="Oval 1232"/>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13" name="Oval 1233"/>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14" name="Group 1234"/>
                    <p:cNvGrpSpPr>
                      <a:grpSpLocks/>
                    </p:cNvGrpSpPr>
                    <p:nvPr/>
                  </p:nvGrpSpPr>
                  <p:grpSpPr bwMode="auto">
                    <a:xfrm>
                      <a:off x="3507" y="1584"/>
                      <a:ext cx="1397" cy="188"/>
                      <a:chOff x="3507" y="1584"/>
                      <a:chExt cx="1397" cy="188"/>
                    </a:xfrm>
                  </p:grpSpPr>
                  <p:sp>
                    <p:nvSpPr>
                      <p:cNvPr id="98515" name="Line 1235"/>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6" name="Line 1236"/>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7" name="Oval 1237"/>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18" name="Oval 1238"/>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519" name="Group 1239"/>
                  <p:cNvGrpSpPr>
                    <a:grpSpLocks/>
                  </p:cNvGrpSpPr>
                  <p:nvPr/>
                </p:nvGrpSpPr>
                <p:grpSpPr bwMode="auto">
                  <a:xfrm>
                    <a:off x="796" y="1632"/>
                    <a:ext cx="2636" cy="572"/>
                    <a:chOff x="796" y="1632"/>
                    <a:chExt cx="2636" cy="572"/>
                  </a:xfrm>
                </p:grpSpPr>
                <p:grpSp>
                  <p:nvGrpSpPr>
                    <p:cNvPr id="98520" name="Group 1240"/>
                    <p:cNvGrpSpPr>
                      <a:grpSpLocks/>
                    </p:cNvGrpSpPr>
                    <p:nvPr/>
                  </p:nvGrpSpPr>
                  <p:grpSpPr bwMode="auto">
                    <a:xfrm>
                      <a:off x="2033" y="2016"/>
                      <a:ext cx="1399" cy="188"/>
                      <a:chOff x="2033" y="2016"/>
                      <a:chExt cx="1399" cy="188"/>
                    </a:xfrm>
                  </p:grpSpPr>
                  <p:sp>
                    <p:nvSpPr>
                      <p:cNvPr id="98521" name="Line 1241"/>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2" name="Line 1242"/>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3" name="Oval 1243"/>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24" name="Oval 1244"/>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25" name="Group 1245"/>
                    <p:cNvGrpSpPr>
                      <a:grpSpLocks/>
                    </p:cNvGrpSpPr>
                    <p:nvPr/>
                  </p:nvGrpSpPr>
                  <p:grpSpPr bwMode="auto">
                    <a:xfrm>
                      <a:off x="1669" y="1920"/>
                      <a:ext cx="1399" cy="188"/>
                      <a:chOff x="1669" y="1920"/>
                      <a:chExt cx="1399" cy="188"/>
                    </a:xfrm>
                  </p:grpSpPr>
                  <p:sp>
                    <p:nvSpPr>
                      <p:cNvPr id="98526" name="Line 1246"/>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7" name="Line 1247"/>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8" name="Oval 1248"/>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29" name="Oval 1249"/>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30" name="Group 1250"/>
                    <p:cNvGrpSpPr>
                      <a:grpSpLocks/>
                    </p:cNvGrpSpPr>
                    <p:nvPr/>
                  </p:nvGrpSpPr>
                  <p:grpSpPr bwMode="auto">
                    <a:xfrm>
                      <a:off x="1378" y="1824"/>
                      <a:ext cx="1400" cy="188"/>
                      <a:chOff x="1378" y="1824"/>
                      <a:chExt cx="1400" cy="188"/>
                    </a:xfrm>
                  </p:grpSpPr>
                  <p:sp>
                    <p:nvSpPr>
                      <p:cNvPr id="98531" name="Line 1251"/>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2" name="Line 1252"/>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3" name="Oval 1253"/>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34" name="Oval 1254"/>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35" name="Group 1255"/>
                    <p:cNvGrpSpPr>
                      <a:grpSpLocks/>
                    </p:cNvGrpSpPr>
                    <p:nvPr/>
                  </p:nvGrpSpPr>
                  <p:grpSpPr bwMode="auto">
                    <a:xfrm>
                      <a:off x="1088" y="1728"/>
                      <a:ext cx="1398" cy="188"/>
                      <a:chOff x="1088" y="1728"/>
                      <a:chExt cx="1398" cy="188"/>
                    </a:xfrm>
                  </p:grpSpPr>
                  <p:sp>
                    <p:nvSpPr>
                      <p:cNvPr id="98536" name="Line 1256"/>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7" name="Line 1257"/>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8" name="Oval 1258"/>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39" name="Oval 1259"/>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40" name="Group 1260"/>
                    <p:cNvGrpSpPr>
                      <a:grpSpLocks/>
                    </p:cNvGrpSpPr>
                    <p:nvPr/>
                  </p:nvGrpSpPr>
                  <p:grpSpPr bwMode="auto">
                    <a:xfrm>
                      <a:off x="796" y="1632"/>
                      <a:ext cx="1399" cy="188"/>
                      <a:chOff x="796" y="1632"/>
                      <a:chExt cx="1399" cy="188"/>
                    </a:xfrm>
                  </p:grpSpPr>
                  <p:sp>
                    <p:nvSpPr>
                      <p:cNvPr id="98541" name="Line 1261"/>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42" name="Line 1262"/>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43" name="Oval 1263"/>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44" name="Oval 1264"/>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8545" name="Rectangle 1265"/>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546" name="Group 1266"/>
            <p:cNvGrpSpPr>
              <a:grpSpLocks/>
            </p:cNvGrpSpPr>
            <p:nvPr/>
          </p:nvGrpSpPr>
          <p:grpSpPr bwMode="auto">
            <a:xfrm>
              <a:off x="3515" y="1616"/>
              <a:ext cx="879" cy="256"/>
              <a:chOff x="912" y="1632"/>
              <a:chExt cx="3648" cy="624"/>
            </a:xfrm>
          </p:grpSpPr>
          <p:grpSp>
            <p:nvGrpSpPr>
              <p:cNvPr id="98547" name="Group 1267"/>
              <p:cNvGrpSpPr>
                <a:grpSpLocks/>
              </p:cNvGrpSpPr>
              <p:nvPr/>
            </p:nvGrpSpPr>
            <p:grpSpPr bwMode="auto">
              <a:xfrm>
                <a:off x="912" y="1632"/>
                <a:ext cx="1632" cy="624"/>
                <a:chOff x="912" y="816"/>
                <a:chExt cx="1632" cy="624"/>
              </a:xfrm>
            </p:grpSpPr>
            <p:grpSp>
              <p:nvGrpSpPr>
                <p:cNvPr id="98548" name="Group 1268"/>
                <p:cNvGrpSpPr>
                  <a:grpSpLocks/>
                </p:cNvGrpSpPr>
                <p:nvPr/>
              </p:nvGrpSpPr>
              <p:grpSpPr bwMode="auto">
                <a:xfrm>
                  <a:off x="912" y="816"/>
                  <a:ext cx="1632" cy="144"/>
                  <a:chOff x="240" y="2736"/>
                  <a:chExt cx="5280" cy="442"/>
                </a:xfrm>
              </p:grpSpPr>
              <p:grpSp>
                <p:nvGrpSpPr>
                  <p:cNvPr id="98549" name="Group 1269"/>
                  <p:cNvGrpSpPr>
                    <a:grpSpLocks/>
                  </p:cNvGrpSpPr>
                  <p:nvPr/>
                </p:nvGrpSpPr>
                <p:grpSpPr bwMode="auto">
                  <a:xfrm>
                    <a:off x="336" y="2832"/>
                    <a:ext cx="1152" cy="336"/>
                    <a:chOff x="336" y="2640"/>
                    <a:chExt cx="1152" cy="336"/>
                  </a:xfrm>
                </p:grpSpPr>
                <p:grpSp>
                  <p:nvGrpSpPr>
                    <p:cNvPr id="98550" name="Group 1270"/>
                    <p:cNvGrpSpPr>
                      <a:grpSpLocks/>
                    </p:cNvGrpSpPr>
                    <p:nvPr/>
                  </p:nvGrpSpPr>
                  <p:grpSpPr bwMode="auto">
                    <a:xfrm>
                      <a:off x="720" y="2640"/>
                      <a:ext cx="768" cy="336"/>
                      <a:chOff x="432" y="2640"/>
                      <a:chExt cx="768" cy="336"/>
                    </a:xfrm>
                  </p:grpSpPr>
                  <p:sp>
                    <p:nvSpPr>
                      <p:cNvPr id="98551" name="Oval 127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2" name="Oval 127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3" name="Oval 127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4" name="Oval 127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555" name="Oval 127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6" name="Oval 127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57" name="Group 1277"/>
                  <p:cNvGrpSpPr>
                    <a:grpSpLocks/>
                  </p:cNvGrpSpPr>
                  <p:nvPr/>
                </p:nvGrpSpPr>
                <p:grpSpPr bwMode="auto">
                  <a:xfrm>
                    <a:off x="3024" y="2832"/>
                    <a:ext cx="768" cy="336"/>
                    <a:chOff x="2736" y="2640"/>
                    <a:chExt cx="768" cy="336"/>
                  </a:xfrm>
                </p:grpSpPr>
                <p:sp>
                  <p:nvSpPr>
                    <p:cNvPr id="98558" name="Oval 127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9" name="Oval 127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0" name="Oval 128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1" name="Oval 128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62" name="Group 1282"/>
                  <p:cNvGrpSpPr>
                    <a:grpSpLocks/>
                  </p:cNvGrpSpPr>
                  <p:nvPr/>
                </p:nvGrpSpPr>
                <p:grpSpPr bwMode="auto">
                  <a:xfrm>
                    <a:off x="240" y="2784"/>
                    <a:ext cx="5184" cy="384"/>
                    <a:chOff x="240" y="2592"/>
                    <a:chExt cx="5184" cy="384"/>
                  </a:xfrm>
                </p:grpSpPr>
                <p:sp>
                  <p:nvSpPr>
                    <p:cNvPr id="98563" name="Oval 128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4" name="Oval 128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565" name="Group 1285"/>
                    <p:cNvGrpSpPr>
                      <a:grpSpLocks/>
                    </p:cNvGrpSpPr>
                    <p:nvPr/>
                  </p:nvGrpSpPr>
                  <p:grpSpPr bwMode="auto">
                    <a:xfrm>
                      <a:off x="624" y="2592"/>
                      <a:ext cx="4800" cy="384"/>
                      <a:chOff x="336" y="2592"/>
                      <a:chExt cx="4800" cy="384"/>
                    </a:xfrm>
                  </p:grpSpPr>
                  <p:sp>
                    <p:nvSpPr>
                      <p:cNvPr id="98566" name="Oval 128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7" name="Oval 128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8" name="Oval 128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9" name="Oval 128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0" name="Oval 129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1" name="Oval 129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2" name="Oval 129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3" name="Oval 129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4" name="Oval 129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5" name="Oval 129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6" name="Oval 129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7" name="Oval 129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8" name="Oval 129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9" name="Oval 129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0" name="Oval 130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1" name="Oval 130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2" name="Oval 130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3" name="Oval 130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4" name="Oval 130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5" name="Oval 130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6" name="Oval 130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7" name="Oval 130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8" name="Oval 130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9" name="Oval 130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0" name="Oval 131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591" name="Group 1311"/>
                  <p:cNvGrpSpPr>
                    <a:grpSpLocks/>
                  </p:cNvGrpSpPr>
                  <p:nvPr/>
                </p:nvGrpSpPr>
                <p:grpSpPr bwMode="auto">
                  <a:xfrm>
                    <a:off x="1488" y="2784"/>
                    <a:ext cx="1536" cy="384"/>
                    <a:chOff x="1200" y="2592"/>
                    <a:chExt cx="1536" cy="384"/>
                  </a:xfrm>
                </p:grpSpPr>
                <p:sp>
                  <p:nvSpPr>
                    <p:cNvPr id="98592" name="Oval 131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3" name="Oval 131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4" name="Oval 131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5" name="Oval 131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6" name="Oval 131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7" name="Oval 131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8" name="Oval 131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9" name="Oval 131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00" name="Group 1320"/>
                  <p:cNvGrpSpPr>
                    <a:grpSpLocks/>
                  </p:cNvGrpSpPr>
                  <p:nvPr/>
                </p:nvGrpSpPr>
                <p:grpSpPr bwMode="auto">
                  <a:xfrm>
                    <a:off x="3792" y="2784"/>
                    <a:ext cx="1728" cy="384"/>
                    <a:chOff x="3504" y="2592"/>
                    <a:chExt cx="1728" cy="384"/>
                  </a:xfrm>
                </p:grpSpPr>
                <p:sp>
                  <p:nvSpPr>
                    <p:cNvPr id="98601" name="Oval 132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2" name="Oval 132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3" name="Oval 132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4" name="Oval 132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5" name="Oval 132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6" name="Oval 132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7" name="Oval 132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8" name="Oval 132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9" name="Oval 132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10" name="Group 1330"/>
                  <p:cNvGrpSpPr>
                    <a:grpSpLocks/>
                  </p:cNvGrpSpPr>
                  <p:nvPr/>
                </p:nvGrpSpPr>
                <p:grpSpPr bwMode="auto">
                  <a:xfrm>
                    <a:off x="240" y="2736"/>
                    <a:ext cx="5040" cy="442"/>
                    <a:chOff x="240" y="2736"/>
                    <a:chExt cx="5040" cy="442"/>
                  </a:xfrm>
                </p:grpSpPr>
                <p:sp>
                  <p:nvSpPr>
                    <p:cNvPr id="98611" name="Freeform 133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2" name="Freeform 133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3" name="Freeform 133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4" name="Freeform 133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5" name="Oval 133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6" name="Oval 133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7" name="Oval 133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8" name="Oval 133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9" name="Oval 133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0" name="Oval 134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1" name="Oval 134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2" name="Oval 134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3" name="Oval 134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4" name="Oval 134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625" name="Group 1345"/>
                <p:cNvGrpSpPr>
                  <a:grpSpLocks/>
                </p:cNvGrpSpPr>
                <p:nvPr/>
              </p:nvGrpSpPr>
              <p:grpSpPr bwMode="auto">
                <a:xfrm>
                  <a:off x="912" y="1296"/>
                  <a:ext cx="1632" cy="144"/>
                  <a:chOff x="240" y="2736"/>
                  <a:chExt cx="5280" cy="442"/>
                </a:xfrm>
              </p:grpSpPr>
              <p:grpSp>
                <p:nvGrpSpPr>
                  <p:cNvPr id="98626" name="Group 1346"/>
                  <p:cNvGrpSpPr>
                    <a:grpSpLocks/>
                  </p:cNvGrpSpPr>
                  <p:nvPr/>
                </p:nvGrpSpPr>
                <p:grpSpPr bwMode="auto">
                  <a:xfrm>
                    <a:off x="336" y="2832"/>
                    <a:ext cx="1152" cy="336"/>
                    <a:chOff x="336" y="2640"/>
                    <a:chExt cx="1152" cy="336"/>
                  </a:xfrm>
                </p:grpSpPr>
                <p:grpSp>
                  <p:nvGrpSpPr>
                    <p:cNvPr id="98627" name="Group 1347"/>
                    <p:cNvGrpSpPr>
                      <a:grpSpLocks/>
                    </p:cNvGrpSpPr>
                    <p:nvPr/>
                  </p:nvGrpSpPr>
                  <p:grpSpPr bwMode="auto">
                    <a:xfrm>
                      <a:off x="720" y="2640"/>
                      <a:ext cx="768" cy="336"/>
                      <a:chOff x="432" y="2640"/>
                      <a:chExt cx="768" cy="336"/>
                    </a:xfrm>
                  </p:grpSpPr>
                  <p:sp>
                    <p:nvSpPr>
                      <p:cNvPr id="98628" name="Oval 134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9" name="Oval 134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0" name="Oval 135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1" name="Oval 135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632" name="Oval 135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3" name="Oval 135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34" name="Group 1354"/>
                  <p:cNvGrpSpPr>
                    <a:grpSpLocks/>
                  </p:cNvGrpSpPr>
                  <p:nvPr/>
                </p:nvGrpSpPr>
                <p:grpSpPr bwMode="auto">
                  <a:xfrm>
                    <a:off x="3024" y="2832"/>
                    <a:ext cx="768" cy="336"/>
                    <a:chOff x="2736" y="2640"/>
                    <a:chExt cx="768" cy="336"/>
                  </a:xfrm>
                </p:grpSpPr>
                <p:sp>
                  <p:nvSpPr>
                    <p:cNvPr id="98635" name="Oval 135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6" name="Oval 135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7" name="Oval 135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8" name="Oval 135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39" name="Group 1359"/>
                  <p:cNvGrpSpPr>
                    <a:grpSpLocks/>
                  </p:cNvGrpSpPr>
                  <p:nvPr/>
                </p:nvGrpSpPr>
                <p:grpSpPr bwMode="auto">
                  <a:xfrm>
                    <a:off x="240" y="2784"/>
                    <a:ext cx="5184" cy="384"/>
                    <a:chOff x="240" y="2592"/>
                    <a:chExt cx="5184" cy="384"/>
                  </a:xfrm>
                </p:grpSpPr>
                <p:sp>
                  <p:nvSpPr>
                    <p:cNvPr id="98640" name="Oval 136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1" name="Oval 136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642" name="Group 1362"/>
                    <p:cNvGrpSpPr>
                      <a:grpSpLocks/>
                    </p:cNvGrpSpPr>
                    <p:nvPr/>
                  </p:nvGrpSpPr>
                  <p:grpSpPr bwMode="auto">
                    <a:xfrm>
                      <a:off x="624" y="2592"/>
                      <a:ext cx="4800" cy="384"/>
                      <a:chOff x="336" y="2592"/>
                      <a:chExt cx="4800" cy="384"/>
                    </a:xfrm>
                  </p:grpSpPr>
                  <p:sp>
                    <p:nvSpPr>
                      <p:cNvPr id="98643" name="Oval 136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4" name="Oval 136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5" name="Oval 136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6" name="Oval 136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7" name="Oval 136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8" name="Oval 136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9" name="Oval 136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0" name="Oval 137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1" name="Oval 137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2" name="Oval 137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3" name="Oval 137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4" name="Oval 137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5" name="Oval 137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6" name="Oval 137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7" name="Oval 137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8" name="Oval 137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9" name="Oval 137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0" name="Oval 138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1" name="Oval 138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2" name="Oval 138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3" name="Oval 138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4" name="Oval 138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5" name="Oval 138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6" name="Oval 138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7" name="Oval 138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668" name="Group 1388"/>
                  <p:cNvGrpSpPr>
                    <a:grpSpLocks/>
                  </p:cNvGrpSpPr>
                  <p:nvPr/>
                </p:nvGrpSpPr>
                <p:grpSpPr bwMode="auto">
                  <a:xfrm>
                    <a:off x="1488" y="2784"/>
                    <a:ext cx="1536" cy="384"/>
                    <a:chOff x="1200" y="2592"/>
                    <a:chExt cx="1536" cy="384"/>
                  </a:xfrm>
                </p:grpSpPr>
                <p:sp>
                  <p:nvSpPr>
                    <p:cNvPr id="98669" name="Oval 138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0" name="Oval 139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1" name="Oval 139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2" name="Oval 139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3" name="Oval 139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4" name="Oval 139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5" name="Oval 139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6" name="Oval 139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77" name="Group 1397"/>
                  <p:cNvGrpSpPr>
                    <a:grpSpLocks/>
                  </p:cNvGrpSpPr>
                  <p:nvPr/>
                </p:nvGrpSpPr>
                <p:grpSpPr bwMode="auto">
                  <a:xfrm>
                    <a:off x="3792" y="2784"/>
                    <a:ext cx="1728" cy="384"/>
                    <a:chOff x="3504" y="2592"/>
                    <a:chExt cx="1728" cy="384"/>
                  </a:xfrm>
                </p:grpSpPr>
                <p:sp>
                  <p:nvSpPr>
                    <p:cNvPr id="98678" name="Oval 139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9" name="Oval 139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0" name="Oval 140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1" name="Oval 140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2" name="Oval 140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3" name="Oval 140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4" name="Oval 140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5" name="Oval 140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6" name="Oval 140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87" name="Group 1407"/>
                  <p:cNvGrpSpPr>
                    <a:grpSpLocks/>
                  </p:cNvGrpSpPr>
                  <p:nvPr/>
                </p:nvGrpSpPr>
                <p:grpSpPr bwMode="auto">
                  <a:xfrm>
                    <a:off x="240" y="2736"/>
                    <a:ext cx="5040" cy="442"/>
                    <a:chOff x="240" y="2736"/>
                    <a:chExt cx="5040" cy="442"/>
                  </a:xfrm>
                </p:grpSpPr>
                <p:sp>
                  <p:nvSpPr>
                    <p:cNvPr id="98688" name="Freeform 140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9" name="Freeform 140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0" name="Freeform 141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1" name="Freeform 141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2" name="Oval 141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3" name="Oval 141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4" name="Oval 141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5" name="Oval 141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6" name="Oval 141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7" name="Oval 141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8" name="Oval 141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9" name="Oval 141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0" name="Oval 142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1" name="Oval 142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702" name="Line 1422"/>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703" name="Group 1423"/>
              <p:cNvGrpSpPr>
                <a:grpSpLocks/>
              </p:cNvGrpSpPr>
              <p:nvPr/>
            </p:nvGrpSpPr>
            <p:grpSpPr bwMode="auto">
              <a:xfrm>
                <a:off x="2928" y="1632"/>
                <a:ext cx="1632" cy="624"/>
                <a:chOff x="2928" y="816"/>
                <a:chExt cx="1632" cy="624"/>
              </a:xfrm>
            </p:grpSpPr>
            <p:grpSp>
              <p:nvGrpSpPr>
                <p:cNvPr id="98704" name="Group 1424"/>
                <p:cNvGrpSpPr>
                  <a:grpSpLocks/>
                </p:cNvGrpSpPr>
                <p:nvPr/>
              </p:nvGrpSpPr>
              <p:grpSpPr bwMode="auto">
                <a:xfrm>
                  <a:off x="2928" y="816"/>
                  <a:ext cx="1632" cy="144"/>
                  <a:chOff x="240" y="2736"/>
                  <a:chExt cx="5280" cy="442"/>
                </a:xfrm>
              </p:grpSpPr>
              <p:grpSp>
                <p:nvGrpSpPr>
                  <p:cNvPr id="98705" name="Group 1425"/>
                  <p:cNvGrpSpPr>
                    <a:grpSpLocks/>
                  </p:cNvGrpSpPr>
                  <p:nvPr/>
                </p:nvGrpSpPr>
                <p:grpSpPr bwMode="auto">
                  <a:xfrm>
                    <a:off x="336" y="2832"/>
                    <a:ext cx="1152" cy="336"/>
                    <a:chOff x="336" y="2640"/>
                    <a:chExt cx="1152" cy="336"/>
                  </a:xfrm>
                </p:grpSpPr>
                <p:grpSp>
                  <p:nvGrpSpPr>
                    <p:cNvPr id="98706" name="Group 1426"/>
                    <p:cNvGrpSpPr>
                      <a:grpSpLocks/>
                    </p:cNvGrpSpPr>
                    <p:nvPr/>
                  </p:nvGrpSpPr>
                  <p:grpSpPr bwMode="auto">
                    <a:xfrm>
                      <a:off x="720" y="2640"/>
                      <a:ext cx="768" cy="336"/>
                      <a:chOff x="432" y="2640"/>
                      <a:chExt cx="768" cy="336"/>
                    </a:xfrm>
                  </p:grpSpPr>
                  <p:sp>
                    <p:nvSpPr>
                      <p:cNvPr id="98707" name="Oval 142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8" name="Oval 142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9" name="Oval 142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0" name="Oval 143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711" name="Oval 143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2" name="Oval 143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13" name="Group 1433"/>
                  <p:cNvGrpSpPr>
                    <a:grpSpLocks/>
                  </p:cNvGrpSpPr>
                  <p:nvPr/>
                </p:nvGrpSpPr>
                <p:grpSpPr bwMode="auto">
                  <a:xfrm>
                    <a:off x="3024" y="2832"/>
                    <a:ext cx="768" cy="336"/>
                    <a:chOff x="2736" y="2640"/>
                    <a:chExt cx="768" cy="336"/>
                  </a:xfrm>
                </p:grpSpPr>
                <p:sp>
                  <p:nvSpPr>
                    <p:cNvPr id="98714" name="Oval 143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5" name="Oval 143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6" name="Oval 143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7" name="Oval 143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18" name="Group 1438"/>
                  <p:cNvGrpSpPr>
                    <a:grpSpLocks/>
                  </p:cNvGrpSpPr>
                  <p:nvPr/>
                </p:nvGrpSpPr>
                <p:grpSpPr bwMode="auto">
                  <a:xfrm>
                    <a:off x="240" y="2784"/>
                    <a:ext cx="5184" cy="384"/>
                    <a:chOff x="240" y="2592"/>
                    <a:chExt cx="5184" cy="384"/>
                  </a:xfrm>
                </p:grpSpPr>
                <p:sp>
                  <p:nvSpPr>
                    <p:cNvPr id="98719" name="Oval 143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0" name="Oval 144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721" name="Group 1441"/>
                    <p:cNvGrpSpPr>
                      <a:grpSpLocks/>
                    </p:cNvGrpSpPr>
                    <p:nvPr/>
                  </p:nvGrpSpPr>
                  <p:grpSpPr bwMode="auto">
                    <a:xfrm>
                      <a:off x="624" y="2592"/>
                      <a:ext cx="4800" cy="384"/>
                      <a:chOff x="336" y="2592"/>
                      <a:chExt cx="4800" cy="384"/>
                    </a:xfrm>
                  </p:grpSpPr>
                  <p:sp>
                    <p:nvSpPr>
                      <p:cNvPr id="98722" name="Oval 144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3" name="Oval 144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4" name="Oval 144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5" name="Oval 144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6" name="Oval 144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7" name="Oval 144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8" name="Oval 144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9" name="Oval 144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0" name="Oval 145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1" name="Oval 145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2" name="Oval 145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3" name="Oval 145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4" name="Oval 145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5" name="Oval 145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6" name="Oval 145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7" name="Oval 145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8" name="Oval 145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9" name="Oval 145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0" name="Oval 146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1" name="Oval 146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2" name="Oval 146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3" name="Oval 146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4" name="Oval 146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5" name="Oval 146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6" name="Oval 146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747" name="Group 1467"/>
                  <p:cNvGrpSpPr>
                    <a:grpSpLocks/>
                  </p:cNvGrpSpPr>
                  <p:nvPr/>
                </p:nvGrpSpPr>
                <p:grpSpPr bwMode="auto">
                  <a:xfrm>
                    <a:off x="1488" y="2784"/>
                    <a:ext cx="1536" cy="384"/>
                    <a:chOff x="1200" y="2592"/>
                    <a:chExt cx="1536" cy="384"/>
                  </a:xfrm>
                </p:grpSpPr>
                <p:sp>
                  <p:nvSpPr>
                    <p:cNvPr id="98748" name="Oval 146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9" name="Oval 146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0" name="Oval 147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1" name="Oval 147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2" name="Oval 147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3" name="Oval 147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4" name="Oval 147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5" name="Oval 147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56" name="Group 1476"/>
                  <p:cNvGrpSpPr>
                    <a:grpSpLocks/>
                  </p:cNvGrpSpPr>
                  <p:nvPr/>
                </p:nvGrpSpPr>
                <p:grpSpPr bwMode="auto">
                  <a:xfrm>
                    <a:off x="3792" y="2784"/>
                    <a:ext cx="1728" cy="384"/>
                    <a:chOff x="3504" y="2592"/>
                    <a:chExt cx="1728" cy="384"/>
                  </a:xfrm>
                </p:grpSpPr>
                <p:sp>
                  <p:nvSpPr>
                    <p:cNvPr id="98757" name="Oval 147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8" name="Oval 147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9" name="Oval 147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0" name="Oval 148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1" name="Oval 148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2" name="Oval 148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3" name="Oval 148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4" name="Oval 148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5" name="Oval 148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66" name="Group 1486"/>
                  <p:cNvGrpSpPr>
                    <a:grpSpLocks/>
                  </p:cNvGrpSpPr>
                  <p:nvPr/>
                </p:nvGrpSpPr>
                <p:grpSpPr bwMode="auto">
                  <a:xfrm>
                    <a:off x="240" y="2736"/>
                    <a:ext cx="5040" cy="442"/>
                    <a:chOff x="240" y="2736"/>
                    <a:chExt cx="5040" cy="442"/>
                  </a:xfrm>
                </p:grpSpPr>
                <p:sp>
                  <p:nvSpPr>
                    <p:cNvPr id="98767" name="Freeform 148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8" name="Freeform 148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9" name="Freeform 148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0" name="Freeform 149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1" name="Oval 149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2" name="Oval 149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3" name="Oval 149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4" name="Oval 149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5" name="Oval 149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6" name="Oval 149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7" name="Oval 149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8" name="Oval 149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9" name="Oval 149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0" name="Oval 150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781" name="Group 1501"/>
                <p:cNvGrpSpPr>
                  <a:grpSpLocks/>
                </p:cNvGrpSpPr>
                <p:nvPr/>
              </p:nvGrpSpPr>
              <p:grpSpPr bwMode="auto">
                <a:xfrm>
                  <a:off x="2928" y="1296"/>
                  <a:ext cx="1632" cy="144"/>
                  <a:chOff x="240" y="2736"/>
                  <a:chExt cx="5280" cy="442"/>
                </a:xfrm>
              </p:grpSpPr>
              <p:grpSp>
                <p:nvGrpSpPr>
                  <p:cNvPr id="98782" name="Group 1502"/>
                  <p:cNvGrpSpPr>
                    <a:grpSpLocks/>
                  </p:cNvGrpSpPr>
                  <p:nvPr/>
                </p:nvGrpSpPr>
                <p:grpSpPr bwMode="auto">
                  <a:xfrm>
                    <a:off x="336" y="2832"/>
                    <a:ext cx="1152" cy="336"/>
                    <a:chOff x="336" y="2640"/>
                    <a:chExt cx="1152" cy="336"/>
                  </a:xfrm>
                </p:grpSpPr>
                <p:grpSp>
                  <p:nvGrpSpPr>
                    <p:cNvPr id="98783" name="Group 1503"/>
                    <p:cNvGrpSpPr>
                      <a:grpSpLocks/>
                    </p:cNvGrpSpPr>
                    <p:nvPr/>
                  </p:nvGrpSpPr>
                  <p:grpSpPr bwMode="auto">
                    <a:xfrm>
                      <a:off x="720" y="2640"/>
                      <a:ext cx="768" cy="336"/>
                      <a:chOff x="432" y="2640"/>
                      <a:chExt cx="768" cy="336"/>
                    </a:xfrm>
                  </p:grpSpPr>
                  <p:sp>
                    <p:nvSpPr>
                      <p:cNvPr id="98784" name="Oval 150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5" name="Oval 150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6" name="Oval 150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7" name="Oval 150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788" name="Oval 150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9" name="Oval 150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90" name="Group 1510"/>
                  <p:cNvGrpSpPr>
                    <a:grpSpLocks/>
                  </p:cNvGrpSpPr>
                  <p:nvPr/>
                </p:nvGrpSpPr>
                <p:grpSpPr bwMode="auto">
                  <a:xfrm>
                    <a:off x="3024" y="2832"/>
                    <a:ext cx="768" cy="336"/>
                    <a:chOff x="2736" y="2640"/>
                    <a:chExt cx="768" cy="336"/>
                  </a:xfrm>
                </p:grpSpPr>
                <p:sp>
                  <p:nvSpPr>
                    <p:cNvPr id="98791" name="Oval 151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2" name="Oval 151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3" name="Oval 151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4" name="Oval 151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95" name="Group 1515"/>
                  <p:cNvGrpSpPr>
                    <a:grpSpLocks/>
                  </p:cNvGrpSpPr>
                  <p:nvPr/>
                </p:nvGrpSpPr>
                <p:grpSpPr bwMode="auto">
                  <a:xfrm>
                    <a:off x="240" y="2784"/>
                    <a:ext cx="5184" cy="384"/>
                    <a:chOff x="240" y="2592"/>
                    <a:chExt cx="5184" cy="384"/>
                  </a:xfrm>
                </p:grpSpPr>
                <p:sp>
                  <p:nvSpPr>
                    <p:cNvPr id="98796" name="Oval 151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7" name="Oval 151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798" name="Group 1518"/>
                    <p:cNvGrpSpPr>
                      <a:grpSpLocks/>
                    </p:cNvGrpSpPr>
                    <p:nvPr/>
                  </p:nvGrpSpPr>
                  <p:grpSpPr bwMode="auto">
                    <a:xfrm>
                      <a:off x="624" y="2592"/>
                      <a:ext cx="4800" cy="384"/>
                      <a:chOff x="336" y="2592"/>
                      <a:chExt cx="4800" cy="384"/>
                    </a:xfrm>
                  </p:grpSpPr>
                  <p:sp>
                    <p:nvSpPr>
                      <p:cNvPr id="98799" name="Oval 151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0" name="Oval 152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1" name="Oval 152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2" name="Oval 152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3" name="Oval 152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4" name="Oval 152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5" name="Oval 152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6" name="Oval 152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7" name="Oval 152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8" name="Oval 152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9" name="Oval 152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0" name="Oval 153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1" name="Oval 153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2" name="Oval 153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3" name="Oval 153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4" name="Oval 153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5" name="Oval 153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 name="Oval 153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7" name="Oval 153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8" name="Oval 153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9" name="Oval 153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0" name="Oval 154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1" name="Oval 154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2" name="Oval 154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3" name="Oval 154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824" name="Group 1544"/>
                  <p:cNvGrpSpPr>
                    <a:grpSpLocks/>
                  </p:cNvGrpSpPr>
                  <p:nvPr/>
                </p:nvGrpSpPr>
                <p:grpSpPr bwMode="auto">
                  <a:xfrm>
                    <a:off x="1488" y="2784"/>
                    <a:ext cx="1536" cy="384"/>
                    <a:chOff x="1200" y="2592"/>
                    <a:chExt cx="1536" cy="384"/>
                  </a:xfrm>
                </p:grpSpPr>
                <p:sp>
                  <p:nvSpPr>
                    <p:cNvPr id="98825" name="Oval 154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6" name="Oval 154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7" name="Oval 154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8" name="Oval 154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9" name="Oval 154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0" name="Oval 155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1" name="Oval 155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2" name="Oval 155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33" name="Group 1553"/>
                  <p:cNvGrpSpPr>
                    <a:grpSpLocks/>
                  </p:cNvGrpSpPr>
                  <p:nvPr/>
                </p:nvGrpSpPr>
                <p:grpSpPr bwMode="auto">
                  <a:xfrm>
                    <a:off x="3792" y="2784"/>
                    <a:ext cx="1728" cy="384"/>
                    <a:chOff x="3504" y="2592"/>
                    <a:chExt cx="1728" cy="384"/>
                  </a:xfrm>
                </p:grpSpPr>
                <p:sp>
                  <p:nvSpPr>
                    <p:cNvPr id="98834" name="Oval 155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5" name="Oval 155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6" name="Oval 155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7" name="Oval 155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8" name="Oval 155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9" name="Oval 155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0" name="Oval 156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1" name="Oval 156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2" name="Oval 156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43" name="Group 1563"/>
                  <p:cNvGrpSpPr>
                    <a:grpSpLocks/>
                  </p:cNvGrpSpPr>
                  <p:nvPr/>
                </p:nvGrpSpPr>
                <p:grpSpPr bwMode="auto">
                  <a:xfrm>
                    <a:off x="240" y="2736"/>
                    <a:ext cx="5040" cy="442"/>
                    <a:chOff x="240" y="2736"/>
                    <a:chExt cx="5040" cy="442"/>
                  </a:xfrm>
                </p:grpSpPr>
                <p:sp>
                  <p:nvSpPr>
                    <p:cNvPr id="98844" name="Freeform 156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5" name="Freeform 156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6" name="Freeform 156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7" name="Freeform 156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8" name="Oval 156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9" name="Oval 156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0" name="Oval 157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1" name="Oval 157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2" name="Oval 157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3" name="Oval 157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4" name="Oval 157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5" name="Oval 157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6" name="Oval 157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7" name="Oval 157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858" name="Line 1578"/>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859" name="Group 1579"/>
              <p:cNvGrpSpPr>
                <a:grpSpLocks/>
              </p:cNvGrpSpPr>
              <p:nvPr/>
            </p:nvGrpSpPr>
            <p:grpSpPr bwMode="auto">
              <a:xfrm>
                <a:off x="1372" y="1792"/>
                <a:ext cx="2660" cy="288"/>
                <a:chOff x="1372" y="976"/>
                <a:chExt cx="2660" cy="288"/>
              </a:xfrm>
            </p:grpSpPr>
            <p:grpSp>
              <p:nvGrpSpPr>
                <p:cNvPr id="98860" name="Group 1580"/>
                <p:cNvGrpSpPr>
                  <a:grpSpLocks/>
                </p:cNvGrpSpPr>
                <p:nvPr/>
              </p:nvGrpSpPr>
              <p:grpSpPr bwMode="auto">
                <a:xfrm>
                  <a:off x="1372" y="976"/>
                  <a:ext cx="2660" cy="288"/>
                  <a:chOff x="796" y="964"/>
                  <a:chExt cx="4108" cy="1240"/>
                </a:xfrm>
              </p:grpSpPr>
              <p:grpSp>
                <p:nvGrpSpPr>
                  <p:cNvPr id="98861" name="Group 1581"/>
                  <p:cNvGrpSpPr>
                    <a:grpSpLocks/>
                  </p:cNvGrpSpPr>
                  <p:nvPr/>
                </p:nvGrpSpPr>
                <p:grpSpPr bwMode="auto">
                  <a:xfrm>
                    <a:off x="796" y="964"/>
                    <a:ext cx="4108" cy="620"/>
                    <a:chOff x="796" y="964"/>
                    <a:chExt cx="4108" cy="620"/>
                  </a:xfrm>
                </p:grpSpPr>
                <p:grpSp>
                  <p:nvGrpSpPr>
                    <p:cNvPr id="98862" name="Group 1582"/>
                    <p:cNvGrpSpPr>
                      <a:grpSpLocks/>
                    </p:cNvGrpSpPr>
                    <p:nvPr/>
                  </p:nvGrpSpPr>
                  <p:grpSpPr bwMode="auto">
                    <a:xfrm>
                      <a:off x="2270" y="964"/>
                      <a:ext cx="2634" cy="572"/>
                      <a:chOff x="2270" y="964"/>
                      <a:chExt cx="2634" cy="572"/>
                    </a:xfrm>
                  </p:grpSpPr>
                  <p:grpSp>
                    <p:nvGrpSpPr>
                      <p:cNvPr id="98863" name="Group 1583"/>
                      <p:cNvGrpSpPr>
                        <a:grpSpLocks/>
                      </p:cNvGrpSpPr>
                      <p:nvPr/>
                    </p:nvGrpSpPr>
                    <p:grpSpPr bwMode="auto">
                      <a:xfrm>
                        <a:off x="2270" y="964"/>
                        <a:ext cx="1398" cy="188"/>
                        <a:chOff x="2270" y="964"/>
                        <a:chExt cx="1398" cy="188"/>
                      </a:xfrm>
                    </p:grpSpPr>
                    <p:sp>
                      <p:nvSpPr>
                        <p:cNvPr id="98864" name="Line 1584"/>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65" name="Line 1585"/>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66" name="Oval 1586"/>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67" name="Oval 1587"/>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68" name="Group 1588"/>
                      <p:cNvGrpSpPr>
                        <a:grpSpLocks/>
                      </p:cNvGrpSpPr>
                      <p:nvPr/>
                    </p:nvGrpSpPr>
                    <p:grpSpPr bwMode="auto">
                      <a:xfrm>
                        <a:off x="2635" y="1060"/>
                        <a:ext cx="1397" cy="188"/>
                        <a:chOff x="2635" y="1060"/>
                        <a:chExt cx="1397" cy="188"/>
                      </a:xfrm>
                    </p:grpSpPr>
                    <p:sp>
                      <p:nvSpPr>
                        <p:cNvPr id="98869" name="Line 1589"/>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0" name="Line 1590"/>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1" name="Oval 1591"/>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72" name="Oval 1592"/>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73" name="Group 1593"/>
                      <p:cNvGrpSpPr>
                        <a:grpSpLocks/>
                      </p:cNvGrpSpPr>
                      <p:nvPr/>
                    </p:nvGrpSpPr>
                    <p:grpSpPr bwMode="auto">
                      <a:xfrm>
                        <a:off x="2924" y="1156"/>
                        <a:ext cx="1398" cy="188"/>
                        <a:chOff x="2924" y="1156"/>
                        <a:chExt cx="1398" cy="188"/>
                      </a:xfrm>
                    </p:grpSpPr>
                    <p:sp>
                      <p:nvSpPr>
                        <p:cNvPr id="98874" name="Line 1594"/>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5" name="Line 1595"/>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6" name="Oval 1596"/>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77" name="Oval 1597"/>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78" name="Group 1598"/>
                      <p:cNvGrpSpPr>
                        <a:grpSpLocks/>
                      </p:cNvGrpSpPr>
                      <p:nvPr/>
                    </p:nvGrpSpPr>
                    <p:grpSpPr bwMode="auto">
                      <a:xfrm>
                        <a:off x="3216" y="1252"/>
                        <a:ext cx="1397" cy="188"/>
                        <a:chOff x="3216" y="1252"/>
                        <a:chExt cx="1397" cy="188"/>
                      </a:xfrm>
                    </p:grpSpPr>
                    <p:sp>
                      <p:nvSpPr>
                        <p:cNvPr id="98879" name="Line 1599"/>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0" name="Line 1600"/>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1" name="Oval 1601"/>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82" name="Oval 1602"/>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83" name="Group 1603"/>
                      <p:cNvGrpSpPr>
                        <a:grpSpLocks/>
                      </p:cNvGrpSpPr>
                      <p:nvPr/>
                    </p:nvGrpSpPr>
                    <p:grpSpPr bwMode="auto">
                      <a:xfrm>
                        <a:off x="3507" y="1348"/>
                        <a:ext cx="1397" cy="188"/>
                        <a:chOff x="3507" y="1348"/>
                        <a:chExt cx="1397" cy="188"/>
                      </a:xfrm>
                    </p:grpSpPr>
                    <p:sp>
                      <p:nvSpPr>
                        <p:cNvPr id="98884" name="Line 1604"/>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5" name="Line 1605"/>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6" name="Oval 1606"/>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87" name="Oval 1607"/>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888" name="Group 1608"/>
                    <p:cNvGrpSpPr>
                      <a:grpSpLocks/>
                    </p:cNvGrpSpPr>
                    <p:nvPr/>
                  </p:nvGrpSpPr>
                  <p:grpSpPr bwMode="auto">
                    <a:xfrm>
                      <a:off x="796" y="1012"/>
                      <a:ext cx="2636" cy="572"/>
                      <a:chOff x="796" y="1012"/>
                      <a:chExt cx="2636" cy="572"/>
                    </a:xfrm>
                  </p:grpSpPr>
                  <p:grpSp>
                    <p:nvGrpSpPr>
                      <p:cNvPr id="98889" name="Group 1609"/>
                      <p:cNvGrpSpPr>
                        <a:grpSpLocks/>
                      </p:cNvGrpSpPr>
                      <p:nvPr/>
                    </p:nvGrpSpPr>
                    <p:grpSpPr bwMode="auto">
                      <a:xfrm>
                        <a:off x="2033" y="1012"/>
                        <a:ext cx="1399" cy="188"/>
                        <a:chOff x="2033" y="1012"/>
                        <a:chExt cx="1399" cy="188"/>
                      </a:xfrm>
                    </p:grpSpPr>
                    <p:sp>
                      <p:nvSpPr>
                        <p:cNvPr id="98890" name="Line 1610"/>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1" name="Line 1611"/>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2" name="Oval 1612"/>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93" name="Oval 1613"/>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94" name="Group 1614"/>
                      <p:cNvGrpSpPr>
                        <a:grpSpLocks/>
                      </p:cNvGrpSpPr>
                      <p:nvPr/>
                    </p:nvGrpSpPr>
                    <p:grpSpPr bwMode="auto">
                      <a:xfrm>
                        <a:off x="1669" y="1108"/>
                        <a:ext cx="1399" cy="188"/>
                        <a:chOff x="1669" y="1108"/>
                        <a:chExt cx="1399" cy="188"/>
                      </a:xfrm>
                    </p:grpSpPr>
                    <p:sp>
                      <p:nvSpPr>
                        <p:cNvPr id="98895" name="Line 1615"/>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6" name="Line 1616"/>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7" name="Oval 1617"/>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98" name="Oval 1618"/>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99" name="Group 1619"/>
                      <p:cNvGrpSpPr>
                        <a:grpSpLocks/>
                      </p:cNvGrpSpPr>
                      <p:nvPr/>
                    </p:nvGrpSpPr>
                    <p:grpSpPr bwMode="auto">
                      <a:xfrm>
                        <a:off x="1378" y="1204"/>
                        <a:ext cx="1400" cy="188"/>
                        <a:chOff x="1378" y="1204"/>
                        <a:chExt cx="1400" cy="188"/>
                      </a:xfrm>
                    </p:grpSpPr>
                    <p:sp>
                      <p:nvSpPr>
                        <p:cNvPr id="98900" name="Line 1620"/>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1" name="Line 1621"/>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2" name="Oval 1622"/>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03" name="Oval 1623"/>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04" name="Group 1624"/>
                      <p:cNvGrpSpPr>
                        <a:grpSpLocks/>
                      </p:cNvGrpSpPr>
                      <p:nvPr/>
                    </p:nvGrpSpPr>
                    <p:grpSpPr bwMode="auto">
                      <a:xfrm>
                        <a:off x="1088" y="1300"/>
                        <a:ext cx="1398" cy="188"/>
                        <a:chOff x="1088" y="1300"/>
                        <a:chExt cx="1398" cy="188"/>
                      </a:xfrm>
                    </p:grpSpPr>
                    <p:sp>
                      <p:nvSpPr>
                        <p:cNvPr id="98905" name="Line 1625"/>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6" name="Line 1626"/>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7" name="Oval 1627"/>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08" name="Oval 1628"/>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09" name="Group 1629"/>
                      <p:cNvGrpSpPr>
                        <a:grpSpLocks/>
                      </p:cNvGrpSpPr>
                      <p:nvPr/>
                    </p:nvGrpSpPr>
                    <p:grpSpPr bwMode="auto">
                      <a:xfrm>
                        <a:off x="796" y="1396"/>
                        <a:ext cx="1399" cy="188"/>
                        <a:chOff x="796" y="1396"/>
                        <a:chExt cx="1399" cy="188"/>
                      </a:xfrm>
                    </p:grpSpPr>
                    <p:sp>
                      <p:nvSpPr>
                        <p:cNvPr id="98910" name="Line 1630"/>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1" name="Line 1631"/>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2" name="Oval 1632"/>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3" name="Oval 1633"/>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914" name="Group 1634"/>
                  <p:cNvGrpSpPr>
                    <a:grpSpLocks/>
                  </p:cNvGrpSpPr>
                  <p:nvPr/>
                </p:nvGrpSpPr>
                <p:grpSpPr bwMode="auto">
                  <a:xfrm>
                    <a:off x="2270" y="1584"/>
                    <a:ext cx="2634" cy="572"/>
                    <a:chOff x="2270" y="1584"/>
                    <a:chExt cx="2634" cy="572"/>
                  </a:xfrm>
                </p:grpSpPr>
                <p:grpSp>
                  <p:nvGrpSpPr>
                    <p:cNvPr id="98915" name="Group 1635"/>
                    <p:cNvGrpSpPr>
                      <a:grpSpLocks/>
                    </p:cNvGrpSpPr>
                    <p:nvPr/>
                  </p:nvGrpSpPr>
                  <p:grpSpPr bwMode="auto">
                    <a:xfrm>
                      <a:off x="2270" y="1968"/>
                      <a:ext cx="1398" cy="188"/>
                      <a:chOff x="2270" y="1968"/>
                      <a:chExt cx="1398" cy="188"/>
                    </a:xfrm>
                  </p:grpSpPr>
                  <p:sp>
                    <p:nvSpPr>
                      <p:cNvPr id="98916" name="Line 1636"/>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7" name="Line 1637"/>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8" name="Oval 1638"/>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 name="Oval 1639"/>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20" name="Group 1640"/>
                    <p:cNvGrpSpPr>
                      <a:grpSpLocks/>
                    </p:cNvGrpSpPr>
                    <p:nvPr/>
                  </p:nvGrpSpPr>
                  <p:grpSpPr bwMode="auto">
                    <a:xfrm>
                      <a:off x="2635" y="1872"/>
                      <a:ext cx="1397" cy="188"/>
                      <a:chOff x="2635" y="1872"/>
                      <a:chExt cx="1397" cy="188"/>
                    </a:xfrm>
                  </p:grpSpPr>
                  <p:sp>
                    <p:nvSpPr>
                      <p:cNvPr id="98921" name="Line 1641"/>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2" name="Line 1642"/>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3" name="Oval 1643"/>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4" name="Oval 1644"/>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25" name="Group 1645"/>
                    <p:cNvGrpSpPr>
                      <a:grpSpLocks/>
                    </p:cNvGrpSpPr>
                    <p:nvPr/>
                  </p:nvGrpSpPr>
                  <p:grpSpPr bwMode="auto">
                    <a:xfrm>
                      <a:off x="2924" y="1776"/>
                      <a:ext cx="1398" cy="188"/>
                      <a:chOff x="2924" y="1776"/>
                      <a:chExt cx="1398" cy="188"/>
                    </a:xfrm>
                  </p:grpSpPr>
                  <p:sp>
                    <p:nvSpPr>
                      <p:cNvPr id="98926" name="Line 1646"/>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7" name="Line 1647"/>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8" name="Oval 1648"/>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9" name="Oval 1649"/>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30" name="Group 1650"/>
                    <p:cNvGrpSpPr>
                      <a:grpSpLocks/>
                    </p:cNvGrpSpPr>
                    <p:nvPr/>
                  </p:nvGrpSpPr>
                  <p:grpSpPr bwMode="auto">
                    <a:xfrm>
                      <a:off x="3216" y="1680"/>
                      <a:ext cx="1397" cy="188"/>
                      <a:chOff x="3216" y="1680"/>
                      <a:chExt cx="1397" cy="188"/>
                    </a:xfrm>
                  </p:grpSpPr>
                  <p:sp>
                    <p:nvSpPr>
                      <p:cNvPr id="98931" name="Line 1651"/>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2" name="Line 1652"/>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3" name="Oval 1653"/>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34" name="Oval 1654"/>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35" name="Group 1655"/>
                    <p:cNvGrpSpPr>
                      <a:grpSpLocks/>
                    </p:cNvGrpSpPr>
                    <p:nvPr/>
                  </p:nvGrpSpPr>
                  <p:grpSpPr bwMode="auto">
                    <a:xfrm>
                      <a:off x="3507" y="1584"/>
                      <a:ext cx="1397" cy="188"/>
                      <a:chOff x="3507" y="1584"/>
                      <a:chExt cx="1397" cy="188"/>
                    </a:xfrm>
                  </p:grpSpPr>
                  <p:sp>
                    <p:nvSpPr>
                      <p:cNvPr id="98936" name="Line 1656"/>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7" name="Line 1657"/>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8" name="Oval 1658"/>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39" name="Oval 1659"/>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940" name="Group 1660"/>
                  <p:cNvGrpSpPr>
                    <a:grpSpLocks/>
                  </p:cNvGrpSpPr>
                  <p:nvPr/>
                </p:nvGrpSpPr>
                <p:grpSpPr bwMode="auto">
                  <a:xfrm>
                    <a:off x="796" y="1632"/>
                    <a:ext cx="2636" cy="572"/>
                    <a:chOff x="796" y="1632"/>
                    <a:chExt cx="2636" cy="572"/>
                  </a:xfrm>
                </p:grpSpPr>
                <p:grpSp>
                  <p:nvGrpSpPr>
                    <p:cNvPr id="98941" name="Group 1661"/>
                    <p:cNvGrpSpPr>
                      <a:grpSpLocks/>
                    </p:cNvGrpSpPr>
                    <p:nvPr/>
                  </p:nvGrpSpPr>
                  <p:grpSpPr bwMode="auto">
                    <a:xfrm>
                      <a:off x="2033" y="2016"/>
                      <a:ext cx="1399" cy="188"/>
                      <a:chOff x="2033" y="2016"/>
                      <a:chExt cx="1399" cy="188"/>
                    </a:xfrm>
                  </p:grpSpPr>
                  <p:sp>
                    <p:nvSpPr>
                      <p:cNvPr id="98942" name="Line 1662"/>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3" name="Line 1663"/>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4" name="Oval 1664"/>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45" name="Oval 1665"/>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46" name="Group 1666"/>
                    <p:cNvGrpSpPr>
                      <a:grpSpLocks/>
                    </p:cNvGrpSpPr>
                    <p:nvPr/>
                  </p:nvGrpSpPr>
                  <p:grpSpPr bwMode="auto">
                    <a:xfrm>
                      <a:off x="1669" y="1920"/>
                      <a:ext cx="1399" cy="188"/>
                      <a:chOff x="1669" y="1920"/>
                      <a:chExt cx="1399" cy="188"/>
                    </a:xfrm>
                  </p:grpSpPr>
                  <p:sp>
                    <p:nvSpPr>
                      <p:cNvPr id="98947" name="Line 1667"/>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8" name="Line 1668"/>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9" name="Oval 1669"/>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50" name="Oval 1670"/>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51" name="Group 1671"/>
                    <p:cNvGrpSpPr>
                      <a:grpSpLocks/>
                    </p:cNvGrpSpPr>
                    <p:nvPr/>
                  </p:nvGrpSpPr>
                  <p:grpSpPr bwMode="auto">
                    <a:xfrm>
                      <a:off x="1378" y="1824"/>
                      <a:ext cx="1400" cy="188"/>
                      <a:chOff x="1378" y="1824"/>
                      <a:chExt cx="1400" cy="188"/>
                    </a:xfrm>
                  </p:grpSpPr>
                  <p:sp>
                    <p:nvSpPr>
                      <p:cNvPr id="98952" name="Line 1672"/>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3" name="Line 1673"/>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4" name="Oval 1674"/>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55" name="Oval 1675"/>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56" name="Group 1676"/>
                    <p:cNvGrpSpPr>
                      <a:grpSpLocks/>
                    </p:cNvGrpSpPr>
                    <p:nvPr/>
                  </p:nvGrpSpPr>
                  <p:grpSpPr bwMode="auto">
                    <a:xfrm>
                      <a:off x="1088" y="1728"/>
                      <a:ext cx="1398" cy="188"/>
                      <a:chOff x="1088" y="1728"/>
                      <a:chExt cx="1398" cy="188"/>
                    </a:xfrm>
                  </p:grpSpPr>
                  <p:sp>
                    <p:nvSpPr>
                      <p:cNvPr id="98957" name="Line 1677"/>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8" name="Line 1678"/>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9" name="Oval 1679"/>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60" name="Oval 1680"/>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61" name="Group 1681"/>
                    <p:cNvGrpSpPr>
                      <a:grpSpLocks/>
                    </p:cNvGrpSpPr>
                    <p:nvPr/>
                  </p:nvGrpSpPr>
                  <p:grpSpPr bwMode="auto">
                    <a:xfrm>
                      <a:off x="796" y="1632"/>
                      <a:ext cx="1399" cy="188"/>
                      <a:chOff x="796" y="1632"/>
                      <a:chExt cx="1399" cy="188"/>
                    </a:xfrm>
                  </p:grpSpPr>
                  <p:sp>
                    <p:nvSpPr>
                      <p:cNvPr id="98962" name="Line 1682"/>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63" name="Line 1683"/>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64" name="Oval 1684"/>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65" name="Oval 1685"/>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8966" name="Rectangle 1686"/>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967" name="Group 1687"/>
          <p:cNvGrpSpPr>
            <a:grpSpLocks/>
          </p:cNvGrpSpPr>
          <p:nvPr/>
        </p:nvGrpSpPr>
        <p:grpSpPr bwMode="auto">
          <a:xfrm>
            <a:off x="684213" y="2074863"/>
            <a:ext cx="1439862" cy="228600"/>
            <a:chOff x="385" y="890"/>
            <a:chExt cx="907" cy="144"/>
          </a:xfrm>
        </p:grpSpPr>
        <p:grpSp>
          <p:nvGrpSpPr>
            <p:cNvPr id="98968" name="Group 1688"/>
            <p:cNvGrpSpPr>
              <a:grpSpLocks/>
            </p:cNvGrpSpPr>
            <p:nvPr/>
          </p:nvGrpSpPr>
          <p:grpSpPr bwMode="auto">
            <a:xfrm rot="5400000" flipH="1">
              <a:off x="759" y="698"/>
              <a:ext cx="144" cy="528"/>
              <a:chOff x="816" y="1200"/>
              <a:chExt cx="240" cy="528"/>
            </a:xfrm>
          </p:grpSpPr>
          <p:grpSp>
            <p:nvGrpSpPr>
              <p:cNvPr id="98969" name="Group 1689"/>
              <p:cNvGrpSpPr>
                <a:grpSpLocks/>
              </p:cNvGrpSpPr>
              <p:nvPr/>
            </p:nvGrpSpPr>
            <p:grpSpPr bwMode="auto">
              <a:xfrm>
                <a:off x="816" y="1200"/>
                <a:ext cx="240" cy="288"/>
                <a:chOff x="1152" y="2400"/>
                <a:chExt cx="240" cy="288"/>
              </a:xfrm>
            </p:grpSpPr>
            <p:sp>
              <p:nvSpPr>
                <p:cNvPr id="98970" name="Oval 1690"/>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1" name="Oval 1691"/>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2" name="Oval 1692"/>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3" name="Oval 1693"/>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4" name="Oval 1694"/>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75" name="Group 1695"/>
              <p:cNvGrpSpPr>
                <a:grpSpLocks/>
              </p:cNvGrpSpPr>
              <p:nvPr/>
            </p:nvGrpSpPr>
            <p:grpSpPr bwMode="auto">
              <a:xfrm>
                <a:off x="816" y="1440"/>
                <a:ext cx="240" cy="288"/>
                <a:chOff x="1152" y="2400"/>
                <a:chExt cx="240" cy="288"/>
              </a:xfrm>
            </p:grpSpPr>
            <p:sp>
              <p:nvSpPr>
                <p:cNvPr id="98976" name="Oval 1696"/>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7" name="Oval 1697"/>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8" name="Oval 1698"/>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9" name="Oval 1699"/>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0" name="Oval 1700"/>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981" name="Line 1701"/>
            <p:cNvSpPr>
              <a:spLocks noChangeShapeType="1"/>
            </p:cNvSpPr>
            <p:nvPr/>
          </p:nvSpPr>
          <p:spPr bwMode="auto">
            <a:xfrm flipV="1">
              <a:off x="1066"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2" name="Line 1702"/>
            <p:cNvSpPr>
              <a:spLocks noChangeShapeType="1"/>
            </p:cNvSpPr>
            <p:nvPr/>
          </p:nvSpPr>
          <p:spPr bwMode="auto">
            <a:xfrm flipV="1">
              <a:off x="385"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83" name="Group 1703"/>
          <p:cNvGrpSpPr>
            <a:grpSpLocks/>
          </p:cNvGrpSpPr>
          <p:nvPr/>
        </p:nvGrpSpPr>
        <p:grpSpPr bwMode="auto">
          <a:xfrm>
            <a:off x="611188" y="4640263"/>
            <a:ext cx="1439862" cy="228600"/>
            <a:chOff x="385" y="890"/>
            <a:chExt cx="907" cy="144"/>
          </a:xfrm>
        </p:grpSpPr>
        <p:grpSp>
          <p:nvGrpSpPr>
            <p:cNvPr id="98984" name="Group 1704"/>
            <p:cNvGrpSpPr>
              <a:grpSpLocks/>
            </p:cNvGrpSpPr>
            <p:nvPr/>
          </p:nvGrpSpPr>
          <p:grpSpPr bwMode="auto">
            <a:xfrm rot="5400000" flipH="1">
              <a:off x="759" y="698"/>
              <a:ext cx="144" cy="528"/>
              <a:chOff x="816" y="1200"/>
              <a:chExt cx="240" cy="528"/>
            </a:xfrm>
          </p:grpSpPr>
          <p:grpSp>
            <p:nvGrpSpPr>
              <p:cNvPr id="98985" name="Group 1705"/>
              <p:cNvGrpSpPr>
                <a:grpSpLocks/>
              </p:cNvGrpSpPr>
              <p:nvPr/>
            </p:nvGrpSpPr>
            <p:grpSpPr bwMode="auto">
              <a:xfrm>
                <a:off x="816" y="1200"/>
                <a:ext cx="240" cy="288"/>
                <a:chOff x="1152" y="2400"/>
                <a:chExt cx="240" cy="288"/>
              </a:xfrm>
            </p:grpSpPr>
            <p:sp>
              <p:nvSpPr>
                <p:cNvPr id="98986" name="Oval 1706"/>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7" name="Oval 1707"/>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8" name="Oval 1708"/>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9" name="Oval 1709"/>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0" name="Oval 1710"/>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91" name="Group 1711"/>
              <p:cNvGrpSpPr>
                <a:grpSpLocks/>
              </p:cNvGrpSpPr>
              <p:nvPr/>
            </p:nvGrpSpPr>
            <p:grpSpPr bwMode="auto">
              <a:xfrm>
                <a:off x="816" y="1440"/>
                <a:ext cx="240" cy="288"/>
                <a:chOff x="1152" y="2400"/>
                <a:chExt cx="240" cy="288"/>
              </a:xfrm>
            </p:grpSpPr>
            <p:sp>
              <p:nvSpPr>
                <p:cNvPr id="98992" name="Oval 1712"/>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3" name="Oval 1713"/>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4" name="Oval 1714"/>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5" name="Oval 1715"/>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6" name="Oval 1716"/>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997" name="Line 1717"/>
            <p:cNvSpPr>
              <a:spLocks noChangeShapeType="1"/>
            </p:cNvSpPr>
            <p:nvPr/>
          </p:nvSpPr>
          <p:spPr bwMode="auto">
            <a:xfrm flipV="1">
              <a:off x="1066"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8" name="Line 1718"/>
            <p:cNvSpPr>
              <a:spLocks noChangeShapeType="1"/>
            </p:cNvSpPr>
            <p:nvPr/>
          </p:nvSpPr>
          <p:spPr bwMode="auto">
            <a:xfrm flipV="1">
              <a:off x="385"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99" name="Group 1719"/>
          <p:cNvGrpSpPr>
            <a:grpSpLocks/>
          </p:cNvGrpSpPr>
          <p:nvPr/>
        </p:nvGrpSpPr>
        <p:grpSpPr bwMode="auto">
          <a:xfrm>
            <a:off x="2139950" y="2159000"/>
            <a:ext cx="5527675" cy="431800"/>
            <a:chOff x="912" y="1616"/>
            <a:chExt cx="3482" cy="272"/>
          </a:xfrm>
        </p:grpSpPr>
        <p:grpSp>
          <p:nvGrpSpPr>
            <p:cNvPr id="99000" name="Group 1720"/>
            <p:cNvGrpSpPr>
              <a:grpSpLocks/>
            </p:cNvGrpSpPr>
            <p:nvPr/>
          </p:nvGrpSpPr>
          <p:grpSpPr bwMode="auto">
            <a:xfrm>
              <a:off x="912" y="1632"/>
              <a:ext cx="879" cy="256"/>
              <a:chOff x="912" y="1632"/>
              <a:chExt cx="3648" cy="624"/>
            </a:xfrm>
          </p:grpSpPr>
          <p:grpSp>
            <p:nvGrpSpPr>
              <p:cNvPr id="99001" name="Group 1721"/>
              <p:cNvGrpSpPr>
                <a:grpSpLocks/>
              </p:cNvGrpSpPr>
              <p:nvPr/>
            </p:nvGrpSpPr>
            <p:grpSpPr bwMode="auto">
              <a:xfrm>
                <a:off x="912" y="1632"/>
                <a:ext cx="1632" cy="624"/>
                <a:chOff x="912" y="816"/>
                <a:chExt cx="1632" cy="624"/>
              </a:xfrm>
            </p:grpSpPr>
            <p:grpSp>
              <p:nvGrpSpPr>
                <p:cNvPr id="99002" name="Group 1722"/>
                <p:cNvGrpSpPr>
                  <a:grpSpLocks/>
                </p:cNvGrpSpPr>
                <p:nvPr/>
              </p:nvGrpSpPr>
              <p:grpSpPr bwMode="auto">
                <a:xfrm>
                  <a:off x="912" y="816"/>
                  <a:ext cx="1632" cy="144"/>
                  <a:chOff x="240" y="2736"/>
                  <a:chExt cx="5280" cy="442"/>
                </a:xfrm>
              </p:grpSpPr>
              <p:grpSp>
                <p:nvGrpSpPr>
                  <p:cNvPr id="99003" name="Group 1723"/>
                  <p:cNvGrpSpPr>
                    <a:grpSpLocks/>
                  </p:cNvGrpSpPr>
                  <p:nvPr/>
                </p:nvGrpSpPr>
                <p:grpSpPr bwMode="auto">
                  <a:xfrm>
                    <a:off x="336" y="2832"/>
                    <a:ext cx="1152" cy="336"/>
                    <a:chOff x="336" y="2640"/>
                    <a:chExt cx="1152" cy="336"/>
                  </a:xfrm>
                </p:grpSpPr>
                <p:grpSp>
                  <p:nvGrpSpPr>
                    <p:cNvPr id="99004" name="Group 1724"/>
                    <p:cNvGrpSpPr>
                      <a:grpSpLocks/>
                    </p:cNvGrpSpPr>
                    <p:nvPr/>
                  </p:nvGrpSpPr>
                  <p:grpSpPr bwMode="auto">
                    <a:xfrm>
                      <a:off x="720" y="2640"/>
                      <a:ext cx="768" cy="336"/>
                      <a:chOff x="432" y="2640"/>
                      <a:chExt cx="768" cy="336"/>
                    </a:xfrm>
                  </p:grpSpPr>
                  <p:sp>
                    <p:nvSpPr>
                      <p:cNvPr id="99005" name="Oval 172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06" name="Oval 172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07" name="Oval 172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08" name="Oval 172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009" name="Oval 172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0" name="Oval 173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11" name="Group 1731"/>
                  <p:cNvGrpSpPr>
                    <a:grpSpLocks/>
                  </p:cNvGrpSpPr>
                  <p:nvPr/>
                </p:nvGrpSpPr>
                <p:grpSpPr bwMode="auto">
                  <a:xfrm>
                    <a:off x="3024" y="2832"/>
                    <a:ext cx="768" cy="336"/>
                    <a:chOff x="2736" y="2640"/>
                    <a:chExt cx="768" cy="336"/>
                  </a:xfrm>
                </p:grpSpPr>
                <p:sp>
                  <p:nvSpPr>
                    <p:cNvPr id="99012" name="Oval 173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3" name="Oval 173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4" name="Oval 173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5" name="Oval 173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16" name="Group 1736"/>
                  <p:cNvGrpSpPr>
                    <a:grpSpLocks/>
                  </p:cNvGrpSpPr>
                  <p:nvPr/>
                </p:nvGrpSpPr>
                <p:grpSpPr bwMode="auto">
                  <a:xfrm>
                    <a:off x="240" y="2784"/>
                    <a:ext cx="5184" cy="384"/>
                    <a:chOff x="240" y="2592"/>
                    <a:chExt cx="5184" cy="384"/>
                  </a:xfrm>
                </p:grpSpPr>
                <p:sp>
                  <p:nvSpPr>
                    <p:cNvPr id="99017" name="Oval 173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8" name="Oval 173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019" name="Group 1739"/>
                    <p:cNvGrpSpPr>
                      <a:grpSpLocks/>
                    </p:cNvGrpSpPr>
                    <p:nvPr/>
                  </p:nvGrpSpPr>
                  <p:grpSpPr bwMode="auto">
                    <a:xfrm>
                      <a:off x="624" y="2592"/>
                      <a:ext cx="4800" cy="384"/>
                      <a:chOff x="336" y="2592"/>
                      <a:chExt cx="4800" cy="384"/>
                    </a:xfrm>
                  </p:grpSpPr>
                  <p:sp>
                    <p:nvSpPr>
                      <p:cNvPr id="99020" name="Oval 174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 name="Oval 174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 name="Oval 174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3" name="Oval 174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4" name="Oval 174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5" name="Oval 174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6" name="Oval 174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7" name="Oval 174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8" name="Oval 174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9" name="Oval 174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0" name="Oval 175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1" name="Oval 175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2" name="Oval 175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3" name="Oval 175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4" name="Oval 175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5" name="Oval 175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6" name="Oval 175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7" name="Oval 175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8" name="Oval 175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9" name="Oval 175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0" name="Oval 176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1" name="Oval 176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2" name="Oval 176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3" name="Oval 176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4" name="Oval 176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045" name="Group 1765"/>
                  <p:cNvGrpSpPr>
                    <a:grpSpLocks/>
                  </p:cNvGrpSpPr>
                  <p:nvPr/>
                </p:nvGrpSpPr>
                <p:grpSpPr bwMode="auto">
                  <a:xfrm>
                    <a:off x="1488" y="2784"/>
                    <a:ext cx="1536" cy="384"/>
                    <a:chOff x="1200" y="2592"/>
                    <a:chExt cx="1536" cy="384"/>
                  </a:xfrm>
                </p:grpSpPr>
                <p:sp>
                  <p:nvSpPr>
                    <p:cNvPr id="99046" name="Oval 176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7" name="Oval 176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8" name="Oval 176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9" name="Oval 176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0" name="Oval 177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1" name="Oval 177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2" name="Oval 177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3" name="Oval 177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54" name="Group 1774"/>
                  <p:cNvGrpSpPr>
                    <a:grpSpLocks/>
                  </p:cNvGrpSpPr>
                  <p:nvPr/>
                </p:nvGrpSpPr>
                <p:grpSpPr bwMode="auto">
                  <a:xfrm>
                    <a:off x="3792" y="2784"/>
                    <a:ext cx="1728" cy="384"/>
                    <a:chOff x="3504" y="2592"/>
                    <a:chExt cx="1728" cy="384"/>
                  </a:xfrm>
                </p:grpSpPr>
                <p:sp>
                  <p:nvSpPr>
                    <p:cNvPr id="99055" name="Oval 177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6" name="Oval 177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7" name="Oval 177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8" name="Oval 177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9" name="Oval 177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0" name="Oval 178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1" name="Oval 178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2" name="Oval 178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3" name="Oval 178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64" name="Group 1784"/>
                  <p:cNvGrpSpPr>
                    <a:grpSpLocks/>
                  </p:cNvGrpSpPr>
                  <p:nvPr/>
                </p:nvGrpSpPr>
                <p:grpSpPr bwMode="auto">
                  <a:xfrm>
                    <a:off x="240" y="2736"/>
                    <a:ext cx="5040" cy="442"/>
                    <a:chOff x="240" y="2736"/>
                    <a:chExt cx="5040" cy="442"/>
                  </a:xfrm>
                </p:grpSpPr>
                <p:sp>
                  <p:nvSpPr>
                    <p:cNvPr id="99065" name="Freeform 178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6" name="Freeform 178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7" name="Freeform 178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8" name="Freeform 178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9" name="Oval 178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0" name="Oval 179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1" name="Oval 179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2" name="Oval 179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3" name="Oval 179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4" name="Oval 179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5" name="Oval 179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6" name="Oval 179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7" name="Oval 179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8" name="Oval 179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079" name="Group 1799"/>
                <p:cNvGrpSpPr>
                  <a:grpSpLocks/>
                </p:cNvGrpSpPr>
                <p:nvPr/>
              </p:nvGrpSpPr>
              <p:grpSpPr bwMode="auto">
                <a:xfrm>
                  <a:off x="912" y="1296"/>
                  <a:ext cx="1632" cy="144"/>
                  <a:chOff x="240" y="2736"/>
                  <a:chExt cx="5280" cy="442"/>
                </a:xfrm>
              </p:grpSpPr>
              <p:grpSp>
                <p:nvGrpSpPr>
                  <p:cNvPr id="99080" name="Group 1800"/>
                  <p:cNvGrpSpPr>
                    <a:grpSpLocks/>
                  </p:cNvGrpSpPr>
                  <p:nvPr/>
                </p:nvGrpSpPr>
                <p:grpSpPr bwMode="auto">
                  <a:xfrm>
                    <a:off x="336" y="2832"/>
                    <a:ext cx="1152" cy="336"/>
                    <a:chOff x="336" y="2640"/>
                    <a:chExt cx="1152" cy="336"/>
                  </a:xfrm>
                </p:grpSpPr>
                <p:grpSp>
                  <p:nvGrpSpPr>
                    <p:cNvPr id="99081" name="Group 1801"/>
                    <p:cNvGrpSpPr>
                      <a:grpSpLocks/>
                    </p:cNvGrpSpPr>
                    <p:nvPr/>
                  </p:nvGrpSpPr>
                  <p:grpSpPr bwMode="auto">
                    <a:xfrm>
                      <a:off x="720" y="2640"/>
                      <a:ext cx="768" cy="336"/>
                      <a:chOff x="432" y="2640"/>
                      <a:chExt cx="768" cy="336"/>
                    </a:xfrm>
                  </p:grpSpPr>
                  <p:sp>
                    <p:nvSpPr>
                      <p:cNvPr id="99082" name="Oval 180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3" name="Oval 180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4" name="Oval 180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5" name="Oval 180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086" name="Oval 180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7" name="Oval 180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88" name="Group 1808"/>
                  <p:cNvGrpSpPr>
                    <a:grpSpLocks/>
                  </p:cNvGrpSpPr>
                  <p:nvPr/>
                </p:nvGrpSpPr>
                <p:grpSpPr bwMode="auto">
                  <a:xfrm>
                    <a:off x="3024" y="2832"/>
                    <a:ext cx="768" cy="336"/>
                    <a:chOff x="2736" y="2640"/>
                    <a:chExt cx="768" cy="336"/>
                  </a:xfrm>
                </p:grpSpPr>
                <p:sp>
                  <p:nvSpPr>
                    <p:cNvPr id="99089" name="Oval 180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0" name="Oval 181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1" name="Oval 181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2" name="Oval 181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93" name="Group 1813"/>
                  <p:cNvGrpSpPr>
                    <a:grpSpLocks/>
                  </p:cNvGrpSpPr>
                  <p:nvPr/>
                </p:nvGrpSpPr>
                <p:grpSpPr bwMode="auto">
                  <a:xfrm>
                    <a:off x="240" y="2784"/>
                    <a:ext cx="5184" cy="384"/>
                    <a:chOff x="240" y="2592"/>
                    <a:chExt cx="5184" cy="384"/>
                  </a:xfrm>
                </p:grpSpPr>
                <p:sp>
                  <p:nvSpPr>
                    <p:cNvPr id="99094" name="Oval 181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5" name="Oval 181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096" name="Group 1816"/>
                    <p:cNvGrpSpPr>
                      <a:grpSpLocks/>
                    </p:cNvGrpSpPr>
                    <p:nvPr/>
                  </p:nvGrpSpPr>
                  <p:grpSpPr bwMode="auto">
                    <a:xfrm>
                      <a:off x="624" y="2592"/>
                      <a:ext cx="4800" cy="384"/>
                      <a:chOff x="336" y="2592"/>
                      <a:chExt cx="4800" cy="384"/>
                    </a:xfrm>
                  </p:grpSpPr>
                  <p:sp>
                    <p:nvSpPr>
                      <p:cNvPr id="99097" name="Oval 181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8" name="Oval 181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9" name="Oval 181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0" name="Oval 182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1" name="Oval 182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2" name="Oval 182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3" name="Oval 182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4" name="Oval 182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5" name="Oval 182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6" name="Oval 182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7" name="Oval 182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8" name="Oval 182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9" name="Oval 182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0" name="Oval 183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1" name="Oval 183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2" name="Oval 183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3" name="Oval 183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4" name="Oval 183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5" name="Oval 183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6" name="Oval 183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7" name="Oval 183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8" name="Oval 183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9" name="Oval 183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0" name="Oval 184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1" name="Oval 184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122" name="Group 1842"/>
                  <p:cNvGrpSpPr>
                    <a:grpSpLocks/>
                  </p:cNvGrpSpPr>
                  <p:nvPr/>
                </p:nvGrpSpPr>
                <p:grpSpPr bwMode="auto">
                  <a:xfrm>
                    <a:off x="1488" y="2784"/>
                    <a:ext cx="1536" cy="384"/>
                    <a:chOff x="1200" y="2592"/>
                    <a:chExt cx="1536" cy="384"/>
                  </a:xfrm>
                </p:grpSpPr>
                <p:sp>
                  <p:nvSpPr>
                    <p:cNvPr id="99123" name="Oval 184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 name="Oval 184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 name="Oval 184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 name="Oval 184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7" name="Oval 184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8" name="Oval 184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9" name="Oval 184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0" name="Oval 185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31" name="Group 1851"/>
                  <p:cNvGrpSpPr>
                    <a:grpSpLocks/>
                  </p:cNvGrpSpPr>
                  <p:nvPr/>
                </p:nvGrpSpPr>
                <p:grpSpPr bwMode="auto">
                  <a:xfrm>
                    <a:off x="3792" y="2784"/>
                    <a:ext cx="1728" cy="384"/>
                    <a:chOff x="3504" y="2592"/>
                    <a:chExt cx="1728" cy="384"/>
                  </a:xfrm>
                </p:grpSpPr>
                <p:sp>
                  <p:nvSpPr>
                    <p:cNvPr id="99132" name="Oval 185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3" name="Oval 185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4" name="Oval 185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5" name="Oval 185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6" name="Oval 185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7" name="Oval 185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8" name="Oval 185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9" name="Oval 185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0" name="Oval 186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41" name="Group 1861"/>
                  <p:cNvGrpSpPr>
                    <a:grpSpLocks/>
                  </p:cNvGrpSpPr>
                  <p:nvPr/>
                </p:nvGrpSpPr>
                <p:grpSpPr bwMode="auto">
                  <a:xfrm>
                    <a:off x="240" y="2736"/>
                    <a:ext cx="5040" cy="442"/>
                    <a:chOff x="240" y="2736"/>
                    <a:chExt cx="5040" cy="442"/>
                  </a:xfrm>
                </p:grpSpPr>
                <p:sp>
                  <p:nvSpPr>
                    <p:cNvPr id="99142" name="Freeform 186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3" name="Freeform 186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4" name="Freeform 186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5" name="Freeform 186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6" name="Oval 186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7" name="Oval 186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8" name="Oval 186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9" name="Oval 186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0" name="Oval 187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1" name="Oval 187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2" name="Oval 187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3" name="Oval 187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4" name="Oval 187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5" name="Oval 187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156" name="Line 1876"/>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157" name="Group 1877"/>
              <p:cNvGrpSpPr>
                <a:grpSpLocks/>
              </p:cNvGrpSpPr>
              <p:nvPr/>
            </p:nvGrpSpPr>
            <p:grpSpPr bwMode="auto">
              <a:xfrm>
                <a:off x="2928" y="1632"/>
                <a:ext cx="1632" cy="624"/>
                <a:chOff x="2928" y="816"/>
                <a:chExt cx="1632" cy="624"/>
              </a:xfrm>
            </p:grpSpPr>
            <p:grpSp>
              <p:nvGrpSpPr>
                <p:cNvPr id="99158" name="Group 1878"/>
                <p:cNvGrpSpPr>
                  <a:grpSpLocks/>
                </p:cNvGrpSpPr>
                <p:nvPr/>
              </p:nvGrpSpPr>
              <p:grpSpPr bwMode="auto">
                <a:xfrm>
                  <a:off x="2928" y="816"/>
                  <a:ext cx="1632" cy="144"/>
                  <a:chOff x="240" y="2736"/>
                  <a:chExt cx="5280" cy="442"/>
                </a:xfrm>
              </p:grpSpPr>
              <p:grpSp>
                <p:nvGrpSpPr>
                  <p:cNvPr id="99159" name="Group 1879"/>
                  <p:cNvGrpSpPr>
                    <a:grpSpLocks/>
                  </p:cNvGrpSpPr>
                  <p:nvPr/>
                </p:nvGrpSpPr>
                <p:grpSpPr bwMode="auto">
                  <a:xfrm>
                    <a:off x="336" y="2832"/>
                    <a:ext cx="1152" cy="336"/>
                    <a:chOff x="336" y="2640"/>
                    <a:chExt cx="1152" cy="336"/>
                  </a:xfrm>
                </p:grpSpPr>
                <p:grpSp>
                  <p:nvGrpSpPr>
                    <p:cNvPr id="99160" name="Group 1880"/>
                    <p:cNvGrpSpPr>
                      <a:grpSpLocks/>
                    </p:cNvGrpSpPr>
                    <p:nvPr/>
                  </p:nvGrpSpPr>
                  <p:grpSpPr bwMode="auto">
                    <a:xfrm>
                      <a:off x="720" y="2640"/>
                      <a:ext cx="768" cy="336"/>
                      <a:chOff x="432" y="2640"/>
                      <a:chExt cx="768" cy="336"/>
                    </a:xfrm>
                  </p:grpSpPr>
                  <p:sp>
                    <p:nvSpPr>
                      <p:cNvPr id="99161" name="Oval 188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2" name="Oval 188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3" name="Oval 188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4" name="Oval 188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165" name="Oval 188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6" name="Oval 188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67" name="Group 1887"/>
                  <p:cNvGrpSpPr>
                    <a:grpSpLocks/>
                  </p:cNvGrpSpPr>
                  <p:nvPr/>
                </p:nvGrpSpPr>
                <p:grpSpPr bwMode="auto">
                  <a:xfrm>
                    <a:off x="3024" y="2832"/>
                    <a:ext cx="768" cy="336"/>
                    <a:chOff x="2736" y="2640"/>
                    <a:chExt cx="768" cy="336"/>
                  </a:xfrm>
                </p:grpSpPr>
                <p:sp>
                  <p:nvSpPr>
                    <p:cNvPr id="99168" name="Oval 188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9" name="Oval 188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0" name="Oval 189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1" name="Oval 189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72" name="Group 1892"/>
                  <p:cNvGrpSpPr>
                    <a:grpSpLocks/>
                  </p:cNvGrpSpPr>
                  <p:nvPr/>
                </p:nvGrpSpPr>
                <p:grpSpPr bwMode="auto">
                  <a:xfrm>
                    <a:off x="240" y="2784"/>
                    <a:ext cx="5184" cy="384"/>
                    <a:chOff x="240" y="2592"/>
                    <a:chExt cx="5184" cy="384"/>
                  </a:xfrm>
                </p:grpSpPr>
                <p:sp>
                  <p:nvSpPr>
                    <p:cNvPr id="99173" name="Oval 189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4" name="Oval 189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175" name="Group 1895"/>
                    <p:cNvGrpSpPr>
                      <a:grpSpLocks/>
                    </p:cNvGrpSpPr>
                    <p:nvPr/>
                  </p:nvGrpSpPr>
                  <p:grpSpPr bwMode="auto">
                    <a:xfrm>
                      <a:off x="624" y="2592"/>
                      <a:ext cx="4800" cy="384"/>
                      <a:chOff x="336" y="2592"/>
                      <a:chExt cx="4800" cy="384"/>
                    </a:xfrm>
                  </p:grpSpPr>
                  <p:sp>
                    <p:nvSpPr>
                      <p:cNvPr id="99176" name="Oval 189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7" name="Oval 189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8" name="Oval 189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9" name="Oval 189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0" name="Oval 190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1" name="Oval 190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2" name="Oval 190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3" name="Oval 190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4" name="Oval 190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5" name="Oval 190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6" name="Oval 190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7" name="Oval 190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8" name="Oval 190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9" name="Oval 190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0" name="Oval 191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1" name="Oval 191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2" name="Oval 191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3" name="Oval 191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4" name="Oval 191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5" name="Oval 191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6" name="Oval 191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7" name="Oval 191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8" name="Oval 191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9" name="Oval 191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0" name="Oval 192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201" name="Group 1921"/>
                  <p:cNvGrpSpPr>
                    <a:grpSpLocks/>
                  </p:cNvGrpSpPr>
                  <p:nvPr/>
                </p:nvGrpSpPr>
                <p:grpSpPr bwMode="auto">
                  <a:xfrm>
                    <a:off x="1488" y="2784"/>
                    <a:ext cx="1536" cy="384"/>
                    <a:chOff x="1200" y="2592"/>
                    <a:chExt cx="1536" cy="384"/>
                  </a:xfrm>
                </p:grpSpPr>
                <p:sp>
                  <p:nvSpPr>
                    <p:cNvPr id="99202" name="Oval 192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3" name="Oval 192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4" name="Oval 192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5" name="Oval 192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6" name="Oval 192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7" name="Oval 192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8" name="Oval 192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9" name="Oval 192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10" name="Group 1930"/>
                  <p:cNvGrpSpPr>
                    <a:grpSpLocks/>
                  </p:cNvGrpSpPr>
                  <p:nvPr/>
                </p:nvGrpSpPr>
                <p:grpSpPr bwMode="auto">
                  <a:xfrm>
                    <a:off x="3792" y="2784"/>
                    <a:ext cx="1728" cy="384"/>
                    <a:chOff x="3504" y="2592"/>
                    <a:chExt cx="1728" cy="384"/>
                  </a:xfrm>
                </p:grpSpPr>
                <p:sp>
                  <p:nvSpPr>
                    <p:cNvPr id="99211" name="Oval 193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2" name="Oval 193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3" name="Oval 193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4" name="Oval 193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5" name="Oval 193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6" name="Oval 193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7" name="Oval 193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8" name="Oval 193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9" name="Oval 193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20" name="Group 1940"/>
                  <p:cNvGrpSpPr>
                    <a:grpSpLocks/>
                  </p:cNvGrpSpPr>
                  <p:nvPr/>
                </p:nvGrpSpPr>
                <p:grpSpPr bwMode="auto">
                  <a:xfrm>
                    <a:off x="240" y="2736"/>
                    <a:ext cx="5040" cy="442"/>
                    <a:chOff x="240" y="2736"/>
                    <a:chExt cx="5040" cy="442"/>
                  </a:xfrm>
                </p:grpSpPr>
                <p:sp>
                  <p:nvSpPr>
                    <p:cNvPr id="99221" name="Freeform 194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2" name="Freeform 194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3" name="Freeform 194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4" name="Freeform 194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5" name="Oval 194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 name="Oval 194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 name="Oval 194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8" name="Oval 194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9" name="Oval 194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0" name="Oval 195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1" name="Oval 195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2" name="Oval 195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3" name="Oval 195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4" name="Oval 195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235" name="Group 1955"/>
                <p:cNvGrpSpPr>
                  <a:grpSpLocks/>
                </p:cNvGrpSpPr>
                <p:nvPr/>
              </p:nvGrpSpPr>
              <p:grpSpPr bwMode="auto">
                <a:xfrm>
                  <a:off x="2928" y="1296"/>
                  <a:ext cx="1632" cy="144"/>
                  <a:chOff x="240" y="2736"/>
                  <a:chExt cx="5280" cy="442"/>
                </a:xfrm>
              </p:grpSpPr>
              <p:grpSp>
                <p:nvGrpSpPr>
                  <p:cNvPr id="99236" name="Group 1956"/>
                  <p:cNvGrpSpPr>
                    <a:grpSpLocks/>
                  </p:cNvGrpSpPr>
                  <p:nvPr/>
                </p:nvGrpSpPr>
                <p:grpSpPr bwMode="auto">
                  <a:xfrm>
                    <a:off x="336" y="2832"/>
                    <a:ext cx="1152" cy="336"/>
                    <a:chOff x="336" y="2640"/>
                    <a:chExt cx="1152" cy="336"/>
                  </a:xfrm>
                </p:grpSpPr>
                <p:grpSp>
                  <p:nvGrpSpPr>
                    <p:cNvPr id="99237" name="Group 1957"/>
                    <p:cNvGrpSpPr>
                      <a:grpSpLocks/>
                    </p:cNvGrpSpPr>
                    <p:nvPr/>
                  </p:nvGrpSpPr>
                  <p:grpSpPr bwMode="auto">
                    <a:xfrm>
                      <a:off x="720" y="2640"/>
                      <a:ext cx="768" cy="336"/>
                      <a:chOff x="432" y="2640"/>
                      <a:chExt cx="768" cy="336"/>
                    </a:xfrm>
                  </p:grpSpPr>
                  <p:sp>
                    <p:nvSpPr>
                      <p:cNvPr id="99238" name="Oval 195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9" name="Oval 195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0" name="Oval 196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1" name="Oval 196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242" name="Oval 196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3" name="Oval 196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44" name="Group 1964"/>
                  <p:cNvGrpSpPr>
                    <a:grpSpLocks/>
                  </p:cNvGrpSpPr>
                  <p:nvPr/>
                </p:nvGrpSpPr>
                <p:grpSpPr bwMode="auto">
                  <a:xfrm>
                    <a:off x="3024" y="2832"/>
                    <a:ext cx="768" cy="336"/>
                    <a:chOff x="2736" y="2640"/>
                    <a:chExt cx="768" cy="336"/>
                  </a:xfrm>
                </p:grpSpPr>
                <p:sp>
                  <p:nvSpPr>
                    <p:cNvPr id="99245" name="Oval 196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6" name="Oval 196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7" name="Oval 196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8" name="Oval 196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49" name="Group 1969"/>
                  <p:cNvGrpSpPr>
                    <a:grpSpLocks/>
                  </p:cNvGrpSpPr>
                  <p:nvPr/>
                </p:nvGrpSpPr>
                <p:grpSpPr bwMode="auto">
                  <a:xfrm>
                    <a:off x="240" y="2784"/>
                    <a:ext cx="5184" cy="384"/>
                    <a:chOff x="240" y="2592"/>
                    <a:chExt cx="5184" cy="384"/>
                  </a:xfrm>
                </p:grpSpPr>
                <p:sp>
                  <p:nvSpPr>
                    <p:cNvPr id="99250" name="Oval 197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1" name="Oval 197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252" name="Group 1972"/>
                    <p:cNvGrpSpPr>
                      <a:grpSpLocks/>
                    </p:cNvGrpSpPr>
                    <p:nvPr/>
                  </p:nvGrpSpPr>
                  <p:grpSpPr bwMode="auto">
                    <a:xfrm>
                      <a:off x="624" y="2592"/>
                      <a:ext cx="4800" cy="384"/>
                      <a:chOff x="336" y="2592"/>
                      <a:chExt cx="4800" cy="384"/>
                    </a:xfrm>
                  </p:grpSpPr>
                  <p:sp>
                    <p:nvSpPr>
                      <p:cNvPr id="99253" name="Oval 197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4" name="Oval 197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5" name="Oval 197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6" name="Oval 197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7" name="Oval 197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8" name="Oval 197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9" name="Oval 197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0" name="Oval 198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1" name="Oval 198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2" name="Oval 198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3" name="Oval 198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4" name="Oval 198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5" name="Oval 198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6" name="Oval 198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7" name="Oval 198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8" name="Oval 198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9" name="Oval 198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0" name="Oval 199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1" name="Oval 199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2" name="Oval 199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3" name="Oval 199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4" name="Oval 199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5" name="Oval 199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6" name="Oval 199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7" name="Oval 199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278" name="Group 1998"/>
                  <p:cNvGrpSpPr>
                    <a:grpSpLocks/>
                  </p:cNvGrpSpPr>
                  <p:nvPr/>
                </p:nvGrpSpPr>
                <p:grpSpPr bwMode="auto">
                  <a:xfrm>
                    <a:off x="1488" y="2784"/>
                    <a:ext cx="1536" cy="384"/>
                    <a:chOff x="1200" y="2592"/>
                    <a:chExt cx="1536" cy="384"/>
                  </a:xfrm>
                </p:grpSpPr>
                <p:sp>
                  <p:nvSpPr>
                    <p:cNvPr id="99279" name="Oval 199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0" name="Oval 200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1" name="Oval 200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2" name="Oval 200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3" name="Oval 200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4" name="Oval 200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5" name="Oval 200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6" name="Oval 200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87" name="Group 2007"/>
                  <p:cNvGrpSpPr>
                    <a:grpSpLocks/>
                  </p:cNvGrpSpPr>
                  <p:nvPr/>
                </p:nvGrpSpPr>
                <p:grpSpPr bwMode="auto">
                  <a:xfrm>
                    <a:off x="3792" y="2784"/>
                    <a:ext cx="1728" cy="384"/>
                    <a:chOff x="3504" y="2592"/>
                    <a:chExt cx="1728" cy="384"/>
                  </a:xfrm>
                </p:grpSpPr>
                <p:sp>
                  <p:nvSpPr>
                    <p:cNvPr id="99288" name="Oval 200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9" name="Oval 200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0" name="Oval 201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1" name="Oval 201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2" name="Oval 201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3" name="Oval 201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4" name="Oval 201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5" name="Oval 201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6" name="Oval 201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97" name="Group 2017"/>
                  <p:cNvGrpSpPr>
                    <a:grpSpLocks/>
                  </p:cNvGrpSpPr>
                  <p:nvPr/>
                </p:nvGrpSpPr>
                <p:grpSpPr bwMode="auto">
                  <a:xfrm>
                    <a:off x="240" y="2736"/>
                    <a:ext cx="5040" cy="442"/>
                    <a:chOff x="240" y="2736"/>
                    <a:chExt cx="5040" cy="442"/>
                  </a:xfrm>
                </p:grpSpPr>
                <p:sp>
                  <p:nvSpPr>
                    <p:cNvPr id="99298" name="Freeform 201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9" name="Freeform 201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0" name="Freeform 202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1" name="Freeform 202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2" name="Oval 202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3" name="Oval 202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4" name="Oval 202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5" name="Oval 202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6" name="Oval 202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7" name="Oval 202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8" name="Oval 202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9" name="Oval 202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10" name="Oval 203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11" name="Oval 203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312" name="Line 2032"/>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313" name="Group 2033"/>
              <p:cNvGrpSpPr>
                <a:grpSpLocks/>
              </p:cNvGrpSpPr>
              <p:nvPr/>
            </p:nvGrpSpPr>
            <p:grpSpPr bwMode="auto">
              <a:xfrm>
                <a:off x="1372" y="1792"/>
                <a:ext cx="2660" cy="288"/>
                <a:chOff x="1372" y="976"/>
                <a:chExt cx="2660" cy="288"/>
              </a:xfrm>
            </p:grpSpPr>
            <p:grpSp>
              <p:nvGrpSpPr>
                <p:cNvPr id="99314" name="Group 2034"/>
                <p:cNvGrpSpPr>
                  <a:grpSpLocks/>
                </p:cNvGrpSpPr>
                <p:nvPr/>
              </p:nvGrpSpPr>
              <p:grpSpPr bwMode="auto">
                <a:xfrm>
                  <a:off x="1372" y="976"/>
                  <a:ext cx="2660" cy="288"/>
                  <a:chOff x="796" y="964"/>
                  <a:chExt cx="4108" cy="1240"/>
                </a:xfrm>
              </p:grpSpPr>
              <p:grpSp>
                <p:nvGrpSpPr>
                  <p:cNvPr id="99315" name="Group 2035"/>
                  <p:cNvGrpSpPr>
                    <a:grpSpLocks/>
                  </p:cNvGrpSpPr>
                  <p:nvPr/>
                </p:nvGrpSpPr>
                <p:grpSpPr bwMode="auto">
                  <a:xfrm>
                    <a:off x="796" y="964"/>
                    <a:ext cx="4108" cy="620"/>
                    <a:chOff x="796" y="964"/>
                    <a:chExt cx="4108" cy="620"/>
                  </a:xfrm>
                </p:grpSpPr>
                <p:grpSp>
                  <p:nvGrpSpPr>
                    <p:cNvPr id="99316" name="Group 2036"/>
                    <p:cNvGrpSpPr>
                      <a:grpSpLocks/>
                    </p:cNvGrpSpPr>
                    <p:nvPr/>
                  </p:nvGrpSpPr>
                  <p:grpSpPr bwMode="auto">
                    <a:xfrm>
                      <a:off x="2270" y="964"/>
                      <a:ext cx="2634" cy="572"/>
                      <a:chOff x="2270" y="964"/>
                      <a:chExt cx="2634" cy="572"/>
                    </a:xfrm>
                  </p:grpSpPr>
                  <p:grpSp>
                    <p:nvGrpSpPr>
                      <p:cNvPr id="99317" name="Group 2037"/>
                      <p:cNvGrpSpPr>
                        <a:grpSpLocks/>
                      </p:cNvGrpSpPr>
                      <p:nvPr/>
                    </p:nvGrpSpPr>
                    <p:grpSpPr bwMode="auto">
                      <a:xfrm>
                        <a:off x="2270" y="964"/>
                        <a:ext cx="1398" cy="188"/>
                        <a:chOff x="2270" y="964"/>
                        <a:chExt cx="1398" cy="188"/>
                      </a:xfrm>
                    </p:grpSpPr>
                    <p:sp>
                      <p:nvSpPr>
                        <p:cNvPr id="99318" name="Line 2038"/>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19" name="Line 2039"/>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0" name="Oval 2040"/>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21" name="Oval 2041"/>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22" name="Group 2042"/>
                      <p:cNvGrpSpPr>
                        <a:grpSpLocks/>
                      </p:cNvGrpSpPr>
                      <p:nvPr/>
                    </p:nvGrpSpPr>
                    <p:grpSpPr bwMode="auto">
                      <a:xfrm>
                        <a:off x="2635" y="1060"/>
                        <a:ext cx="1397" cy="188"/>
                        <a:chOff x="2635" y="1060"/>
                        <a:chExt cx="1397" cy="188"/>
                      </a:xfrm>
                    </p:grpSpPr>
                    <p:sp>
                      <p:nvSpPr>
                        <p:cNvPr id="99323" name="Line 2043"/>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4" name="Line 2044"/>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5" name="Oval 2045"/>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26" name="Oval 2046"/>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27" name="Group 2047"/>
                      <p:cNvGrpSpPr>
                        <a:grpSpLocks/>
                      </p:cNvGrpSpPr>
                      <p:nvPr/>
                    </p:nvGrpSpPr>
                    <p:grpSpPr bwMode="auto">
                      <a:xfrm>
                        <a:off x="2924" y="1156"/>
                        <a:ext cx="1398" cy="188"/>
                        <a:chOff x="2924" y="1156"/>
                        <a:chExt cx="1398" cy="188"/>
                      </a:xfrm>
                    </p:grpSpPr>
                    <p:sp>
                      <p:nvSpPr>
                        <p:cNvPr id="99328" name="Line 2048"/>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9" name="Line 2049"/>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0" name="Oval 2050"/>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1" name="Oval 2051"/>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32" name="Group 2052"/>
                      <p:cNvGrpSpPr>
                        <a:grpSpLocks/>
                      </p:cNvGrpSpPr>
                      <p:nvPr/>
                    </p:nvGrpSpPr>
                    <p:grpSpPr bwMode="auto">
                      <a:xfrm>
                        <a:off x="3216" y="1252"/>
                        <a:ext cx="1397" cy="188"/>
                        <a:chOff x="3216" y="1252"/>
                        <a:chExt cx="1397" cy="188"/>
                      </a:xfrm>
                    </p:grpSpPr>
                    <p:sp>
                      <p:nvSpPr>
                        <p:cNvPr id="99333" name="Line 2053"/>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Line 2054"/>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Oval 2055"/>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6" name="Oval 2056"/>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37" name="Group 2057"/>
                      <p:cNvGrpSpPr>
                        <a:grpSpLocks/>
                      </p:cNvGrpSpPr>
                      <p:nvPr/>
                    </p:nvGrpSpPr>
                    <p:grpSpPr bwMode="auto">
                      <a:xfrm>
                        <a:off x="3507" y="1348"/>
                        <a:ext cx="1397" cy="188"/>
                        <a:chOff x="3507" y="1348"/>
                        <a:chExt cx="1397" cy="188"/>
                      </a:xfrm>
                    </p:grpSpPr>
                    <p:sp>
                      <p:nvSpPr>
                        <p:cNvPr id="99338" name="Line 2058"/>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9" name="Line 2059"/>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0" name="Oval 2060"/>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Oval 2061"/>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342" name="Group 2062"/>
                    <p:cNvGrpSpPr>
                      <a:grpSpLocks/>
                    </p:cNvGrpSpPr>
                    <p:nvPr/>
                  </p:nvGrpSpPr>
                  <p:grpSpPr bwMode="auto">
                    <a:xfrm>
                      <a:off x="796" y="1012"/>
                      <a:ext cx="2636" cy="572"/>
                      <a:chOff x="796" y="1012"/>
                      <a:chExt cx="2636" cy="572"/>
                    </a:xfrm>
                  </p:grpSpPr>
                  <p:grpSp>
                    <p:nvGrpSpPr>
                      <p:cNvPr id="99343" name="Group 2063"/>
                      <p:cNvGrpSpPr>
                        <a:grpSpLocks/>
                      </p:cNvGrpSpPr>
                      <p:nvPr/>
                    </p:nvGrpSpPr>
                    <p:grpSpPr bwMode="auto">
                      <a:xfrm>
                        <a:off x="2033" y="1012"/>
                        <a:ext cx="1399" cy="188"/>
                        <a:chOff x="2033" y="1012"/>
                        <a:chExt cx="1399" cy="188"/>
                      </a:xfrm>
                    </p:grpSpPr>
                    <p:sp>
                      <p:nvSpPr>
                        <p:cNvPr id="99344" name="Line 2064"/>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5" name="Line 2065"/>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6" name="Oval 2066"/>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Oval 2067"/>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48" name="Group 2068"/>
                      <p:cNvGrpSpPr>
                        <a:grpSpLocks/>
                      </p:cNvGrpSpPr>
                      <p:nvPr/>
                    </p:nvGrpSpPr>
                    <p:grpSpPr bwMode="auto">
                      <a:xfrm>
                        <a:off x="1669" y="1108"/>
                        <a:ext cx="1399" cy="188"/>
                        <a:chOff x="1669" y="1108"/>
                        <a:chExt cx="1399" cy="188"/>
                      </a:xfrm>
                    </p:grpSpPr>
                    <p:sp>
                      <p:nvSpPr>
                        <p:cNvPr id="99349" name="Line 2069"/>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0" name="Line 2070"/>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1" name="Oval 2071"/>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Oval 2072"/>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53" name="Group 2073"/>
                      <p:cNvGrpSpPr>
                        <a:grpSpLocks/>
                      </p:cNvGrpSpPr>
                      <p:nvPr/>
                    </p:nvGrpSpPr>
                    <p:grpSpPr bwMode="auto">
                      <a:xfrm>
                        <a:off x="1378" y="1204"/>
                        <a:ext cx="1400" cy="188"/>
                        <a:chOff x="1378" y="1204"/>
                        <a:chExt cx="1400" cy="188"/>
                      </a:xfrm>
                    </p:grpSpPr>
                    <p:sp>
                      <p:nvSpPr>
                        <p:cNvPr id="99354" name="Line 2074"/>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5" name="Line 2075"/>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6" name="Oval 2076"/>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7" name="Oval 2077"/>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58" name="Group 2078"/>
                      <p:cNvGrpSpPr>
                        <a:grpSpLocks/>
                      </p:cNvGrpSpPr>
                      <p:nvPr/>
                    </p:nvGrpSpPr>
                    <p:grpSpPr bwMode="auto">
                      <a:xfrm>
                        <a:off x="1088" y="1300"/>
                        <a:ext cx="1398" cy="188"/>
                        <a:chOff x="1088" y="1300"/>
                        <a:chExt cx="1398" cy="188"/>
                      </a:xfrm>
                    </p:grpSpPr>
                    <p:sp>
                      <p:nvSpPr>
                        <p:cNvPr id="99359" name="Line 2079"/>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0" name="Line 2080"/>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1" name="Oval 2081"/>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2" name="Oval 2082"/>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63" name="Group 2083"/>
                      <p:cNvGrpSpPr>
                        <a:grpSpLocks/>
                      </p:cNvGrpSpPr>
                      <p:nvPr/>
                    </p:nvGrpSpPr>
                    <p:grpSpPr bwMode="auto">
                      <a:xfrm>
                        <a:off x="796" y="1396"/>
                        <a:ext cx="1399" cy="188"/>
                        <a:chOff x="796" y="1396"/>
                        <a:chExt cx="1399" cy="188"/>
                      </a:xfrm>
                    </p:grpSpPr>
                    <p:sp>
                      <p:nvSpPr>
                        <p:cNvPr id="99364" name="Line 2084"/>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5" name="Line 2085"/>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6" name="Oval 2086"/>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7" name="Oval 2087"/>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9368" name="Group 2088"/>
                  <p:cNvGrpSpPr>
                    <a:grpSpLocks/>
                  </p:cNvGrpSpPr>
                  <p:nvPr/>
                </p:nvGrpSpPr>
                <p:grpSpPr bwMode="auto">
                  <a:xfrm>
                    <a:off x="2270" y="1584"/>
                    <a:ext cx="2634" cy="572"/>
                    <a:chOff x="2270" y="1584"/>
                    <a:chExt cx="2634" cy="572"/>
                  </a:xfrm>
                </p:grpSpPr>
                <p:grpSp>
                  <p:nvGrpSpPr>
                    <p:cNvPr id="99369" name="Group 2089"/>
                    <p:cNvGrpSpPr>
                      <a:grpSpLocks/>
                    </p:cNvGrpSpPr>
                    <p:nvPr/>
                  </p:nvGrpSpPr>
                  <p:grpSpPr bwMode="auto">
                    <a:xfrm>
                      <a:off x="2270" y="1968"/>
                      <a:ext cx="1398" cy="188"/>
                      <a:chOff x="2270" y="1968"/>
                      <a:chExt cx="1398" cy="188"/>
                    </a:xfrm>
                  </p:grpSpPr>
                  <p:sp>
                    <p:nvSpPr>
                      <p:cNvPr id="99370" name="Line 2090"/>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1" name="Line 2091"/>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2" name="Oval 2092"/>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3" name="Oval 2093"/>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74" name="Group 2094"/>
                    <p:cNvGrpSpPr>
                      <a:grpSpLocks/>
                    </p:cNvGrpSpPr>
                    <p:nvPr/>
                  </p:nvGrpSpPr>
                  <p:grpSpPr bwMode="auto">
                    <a:xfrm>
                      <a:off x="2635" y="1872"/>
                      <a:ext cx="1397" cy="188"/>
                      <a:chOff x="2635" y="1872"/>
                      <a:chExt cx="1397" cy="188"/>
                    </a:xfrm>
                  </p:grpSpPr>
                  <p:sp>
                    <p:nvSpPr>
                      <p:cNvPr id="99375" name="Line 2095"/>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6" name="Line 2096"/>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7" name="Oval 2097"/>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Oval 2098"/>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79" name="Group 2099"/>
                    <p:cNvGrpSpPr>
                      <a:grpSpLocks/>
                    </p:cNvGrpSpPr>
                    <p:nvPr/>
                  </p:nvGrpSpPr>
                  <p:grpSpPr bwMode="auto">
                    <a:xfrm>
                      <a:off x="2924" y="1776"/>
                      <a:ext cx="1398" cy="188"/>
                      <a:chOff x="2924" y="1776"/>
                      <a:chExt cx="1398" cy="188"/>
                    </a:xfrm>
                  </p:grpSpPr>
                  <p:sp>
                    <p:nvSpPr>
                      <p:cNvPr id="99380" name="Line 2100"/>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1" name="Line 2101"/>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2" name="Oval 2102"/>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3" name="Oval 2103"/>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84" name="Group 2104"/>
                    <p:cNvGrpSpPr>
                      <a:grpSpLocks/>
                    </p:cNvGrpSpPr>
                    <p:nvPr/>
                  </p:nvGrpSpPr>
                  <p:grpSpPr bwMode="auto">
                    <a:xfrm>
                      <a:off x="3216" y="1680"/>
                      <a:ext cx="1397" cy="188"/>
                      <a:chOff x="3216" y="1680"/>
                      <a:chExt cx="1397" cy="188"/>
                    </a:xfrm>
                  </p:grpSpPr>
                  <p:sp>
                    <p:nvSpPr>
                      <p:cNvPr id="99385" name="Line 2105"/>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6" name="Line 2106"/>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7" name="Oval 2107"/>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8" name="Oval 2108"/>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89" name="Group 2109"/>
                    <p:cNvGrpSpPr>
                      <a:grpSpLocks/>
                    </p:cNvGrpSpPr>
                    <p:nvPr/>
                  </p:nvGrpSpPr>
                  <p:grpSpPr bwMode="auto">
                    <a:xfrm>
                      <a:off x="3507" y="1584"/>
                      <a:ext cx="1397" cy="188"/>
                      <a:chOff x="3507" y="1584"/>
                      <a:chExt cx="1397" cy="188"/>
                    </a:xfrm>
                  </p:grpSpPr>
                  <p:sp>
                    <p:nvSpPr>
                      <p:cNvPr id="99390" name="Line 2110"/>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1" name="Line 2111"/>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2" name="Oval 2112"/>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3" name="Oval 2113"/>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394" name="Group 2114"/>
                  <p:cNvGrpSpPr>
                    <a:grpSpLocks/>
                  </p:cNvGrpSpPr>
                  <p:nvPr/>
                </p:nvGrpSpPr>
                <p:grpSpPr bwMode="auto">
                  <a:xfrm>
                    <a:off x="796" y="1632"/>
                    <a:ext cx="2636" cy="572"/>
                    <a:chOff x="796" y="1632"/>
                    <a:chExt cx="2636" cy="572"/>
                  </a:xfrm>
                </p:grpSpPr>
                <p:grpSp>
                  <p:nvGrpSpPr>
                    <p:cNvPr id="99395" name="Group 2115"/>
                    <p:cNvGrpSpPr>
                      <a:grpSpLocks/>
                    </p:cNvGrpSpPr>
                    <p:nvPr/>
                  </p:nvGrpSpPr>
                  <p:grpSpPr bwMode="auto">
                    <a:xfrm>
                      <a:off x="2033" y="2016"/>
                      <a:ext cx="1399" cy="188"/>
                      <a:chOff x="2033" y="2016"/>
                      <a:chExt cx="1399" cy="188"/>
                    </a:xfrm>
                  </p:grpSpPr>
                  <p:sp>
                    <p:nvSpPr>
                      <p:cNvPr id="99396" name="Line 2116"/>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7" name="Line 2117"/>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8" name="Oval 2118"/>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9" name="Oval 2119"/>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00" name="Group 2120"/>
                    <p:cNvGrpSpPr>
                      <a:grpSpLocks/>
                    </p:cNvGrpSpPr>
                    <p:nvPr/>
                  </p:nvGrpSpPr>
                  <p:grpSpPr bwMode="auto">
                    <a:xfrm>
                      <a:off x="1669" y="1920"/>
                      <a:ext cx="1399" cy="188"/>
                      <a:chOff x="1669" y="1920"/>
                      <a:chExt cx="1399" cy="188"/>
                    </a:xfrm>
                  </p:grpSpPr>
                  <p:sp>
                    <p:nvSpPr>
                      <p:cNvPr id="99401" name="Line 2121"/>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2" name="Line 2122"/>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3" name="Oval 2123"/>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4" name="Oval 2124"/>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05" name="Group 2125"/>
                    <p:cNvGrpSpPr>
                      <a:grpSpLocks/>
                    </p:cNvGrpSpPr>
                    <p:nvPr/>
                  </p:nvGrpSpPr>
                  <p:grpSpPr bwMode="auto">
                    <a:xfrm>
                      <a:off x="1378" y="1824"/>
                      <a:ext cx="1400" cy="188"/>
                      <a:chOff x="1378" y="1824"/>
                      <a:chExt cx="1400" cy="188"/>
                    </a:xfrm>
                  </p:grpSpPr>
                  <p:sp>
                    <p:nvSpPr>
                      <p:cNvPr id="99406" name="Line 2126"/>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7" name="Line 2127"/>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8" name="Oval 2128"/>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9" name="Oval 2129"/>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10" name="Group 2130"/>
                    <p:cNvGrpSpPr>
                      <a:grpSpLocks/>
                    </p:cNvGrpSpPr>
                    <p:nvPr/>
                  </p:nvGrpSpPr>
                  <p:grpSpPr bwMode="auto">
                    <a:xfrm>
                      <a:off x="1088" y="1728"/>
                      <a:ext cx="1398" cy="188"/>
                      <a:chOff x="1088" y="1728"/>
                      <a:chExt cx="1398" cy="188"/>
                    </a:xfrm>
                  </p:grpSpPr>
                  <p:sp>
                    <p:nvSpPr>
                      <p:cNvPr id="99411" name="Line 2131"/>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2" name="Line 2132"/>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3" name="Oval 2133"/>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4" name="Oval 2134"/>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15" name="Group 2135"/>
                    <p:cNvGrpSpPr>
                      <a:grpSpLocks/>
                    </p:cNvGrpSpPr>
                    <p:nvPr/>
                  </p:nvGrpSpPr>
                  <p:grpSpPr bwMode="auto">
                    <a:xfrm>
                      <a:off x="796" y="1632"/>
                      <a:ext cx="1399" cy="188"/>
                      <a:chOff x="796" y="1632"/>
                      <a:chExt cx="1399" cy="188"/>
                    </a:xfrm>
                  </p:grpSpPr>
                  <p:sp>
                    <p:nvSpPr>
                      <p:cNvPr id="99416" name="Line 2136"/>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7" name="Line 2137"/>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8" name="Oval 2138"/>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9" name="Oval 2139"/>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9420" name="Rectangle 2140"/>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421" name="Group 2141"/>
            <p:cNvGrpSpPr>
              <a:grpSpLocks/>
            </p:cNvGrpSpPr>
            <p:nvPr/>
          </p:nvGrpSpPr>
          <p:grpSpPr bwMode="auto">
            <a:xfrm>
              <a:off x="1774" y="1632"/>
              <a:ext cx="879" cy="256"/>
              <a:chOff x="912" y="1632"/>
              <a:chExt cx="3648" cy="624"/>
            </a:xfrm>
          </p:grpSpPr>
          <p:grpSp>
            <p:nvGrpSpPr>
              <p:cNvPr id="99422" name="Group 2142"/>
              <p:cNvGrpSpPr>
                <a:grpSpLocks/>
              </p:cNvGrpSpPr>
              <p:nvPr/>
            </p:nvGrpSpPr>
            <p:grpSpPr bwMode="auto">
              <a:xfrm>
                <a:off x="912" y="1632"/>
                <a:ext cx="1632" cy="624"/>
                <a:chOff x="912" y="816"/>
                <a:chExt cx="1632" cy="624"/>
              </a:xfrm>
            </p:grpSpPr>
            <p:grpSp>
              <p:nvGrpSpPr>
                <p:cNvPr id="99423" name="Group 2143"/>
                <p:cNvGrpSpPr>
                  <a:grpSpLocks/>
                </p:cNvGrpSpPr>
                <p:nvPr/>
              </p:nvGrpSpPr>
              <p:grpSpPr bwMode="auto">
                <a:xfrm>
                  <a:off x="912" y="816"/>
                  <a:ext cx="1632" cy="144"/>
                  <a:chOff x="240" y="2736"/>
                  <a:chExt cx="5280" cy="442"/>
                </a:xfrm>
              </p:grpSpPr>
              <p:grpSp>
                <p:nvGrpSpPr>
                  <p:cNvPr id="99424" name="Group 2144"/>
                  <p:cNvGrpSpPr>
                    <a:grpSpLocks/>
                  </p:cNvGrpSpPr>
                  <p:nvPr/>
                </p:nvGrpSpPr>
                <p:grpSpPr bwMode="auto">
                  <a:xfrm>
                    <a:off x="336" y="2832"/>
                    <a:ext cx="1152" cy="336"/>
                    <a:chOff x="336" y="2640"/>
                    <a:chExt cx="1152" cy="336"/>
                  </a:xfrm>
                </p:grpSpPr>
                <p:grpSp>
                  <p:nvGrpSpPr>
                    <p:cNvPr id="99425" name="Group 2145"/>
                    <p:cNvGrpSpPr>
                      <a:grpSpLocks/>
                    </p:cNvGrpSpPr>
                    <p:nvPr/>
                  </p:nvGrpSpPr>
                  <p:grpSpPr bwMode="auto">
                    <a:xfrm>
                      <a:off x="720" y="2640"/>
                      <a:ext cx="768" cy="336"/>
                      <a:chOff x="432" y="2640"/>
                      <a:chExt cx="768" cy="336"/>
                    </a:xfrm>
                  </p:grpSpPr>
                  <p:sp>
                    <p:nvSpPr>
                      <p:cNvPr id="99426" name="Oval 214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7" name="Oval 214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8" name="Oval 214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9" name="Oval 214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430" name="Oval 215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1" name="Oval 215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32" name="Group 2152"/>
                  <p:cNvGrpSpPr>
                    <a:grpSpLocks/>
                  </p:cNvGrpSpPr>
                  <p:nvPr/>
                </p:nvGrpSpPr>
                <p:grpSpPr bwMode="auto">
                  <a:xfrm>
                    <a:off x="3024" y="2832"/>
                    <a:ext cx="768" cy="336"/>
                    <a:chOff x="2736" y="2640"/>
                    <a:chExt cx="768" cy="336"/>
                  </a:xfrm>
                </p:grpSpPr>
                <p:sp>
                  <p:nvSpPr>
                    <p:cNvPr id="99433" name="Oval 215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4" name="Oval 215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5" name="Oval 215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6" name="Oval 215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37" name="Group 2157"/>
                  <p:cNvGrpSpPr>
                    <a:grpSpLocks/>
                  </p:cNvGrpSpPr>
                  <p:nvPr/>
                </p:nvGrpSpPr>
                <p:grpSpPr bwMode="auto">
                  <a:xfrm>
                    <a:off x="240" y="2784"/>
                    <a:ext cx="5184" cy="384"/>
                    <a:chOff x="240" y="2592"/>
                    <a:chExt cx="5184" cy="384"/>
                  </a:xfrm>
                </p:grpSpPr>
                <p:sp>
                  <p:nvSpPr>
                    <p:cNvPr id="99438" name="Oval 215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9" name="Oval 215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440" name="Group 2160"/>
                    <p:cNvGrpSpPr>
                      <a:grpSpLocks/>
                    </p:cNvGrpSpPr>
                    <p:nvPr/>
                  </p:nvGrpSpPr>
                  <p:grpSpPr bwMode="auto">
                    <a:xfrm>
                      <a:off x="624" y="2592"/>
                      <a:ext cx="4800" cy="384"/>
                      <a:chOff x="336" y="2592"/>
                      <a:chExt cx="4800" cy="384"/>
                    </a:xfrm>
                  </p:grpSpPr>
                  <p:sp>
                    <p:nvSpPr>
                      <p:cNvPr id="99441" name="Oval 216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2" name="Oval 216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3" name="Oval 216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4" name="Oval 216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5" name="Oval 216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6" name="Oval 216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7" name="Oval 216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8" name="Oval 216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9" name="Oval 216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0" name="Oval 217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1" name="Oval 217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2" name="Oval 217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3" name="Oval 217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4" name="Oval 217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5" name="Oval 217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6" name="Oval 217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7" name="Oval 217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8" name="Oval 217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9" name="Oval 217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0" name="Oval 218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1" name="Oval 218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2" name="Oval 218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3" name="Oval 218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4" name="Oval 218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5" name="Oval 218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466" name="Group 2186"/>
                  <p:cNvGrpSpPr>
                    <a:grpSpLocks/>
                  </p:cNvGrpSpPr>
                  <p:nvPr/>
                </p:nvGrpSpPr>
                <p:grpSpPr bwMode="auto">
                  <a:xfrm>
                    <a:off x="1488" y="2784"/>
                    <a:ext cx="1536" cy="384"/>
                    <a:chOff x="1200" y="2592"/>
                    <a:chExt cx="1536" cy="384"/>
                  </a:xfrm>
                </p:grpSpPr>
                <p:sp>
                  <p:nvSpPr>
                    <p:cNvPr id="99467" name="Oval 218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8" name="Oval 218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9" name="Oval 218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0" name="Oval 219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1" name="Oval 219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2" name="Oval 219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3" name="Oval 219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4" name="Oval 219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75" name="Group 2195"/>
                  <p:cNvGrpSpPr>
                    <a:grpSpLocks/>
                  </p:cNvGrpSpPr>
                  <p:nvPr/>
                </p:nvGrpSpPr>
                <p:grpSpPr bwMode="auto">
                  <a:xfrm>
                    <a:off x="3792" y="2784"/>
                    <a:ext cx="1728" cy="384"/>
                    <a:chOff x="3504" y="2592"/>
                    <a:chExt cx="1728" cy="384"/>
                  </a:xfrm>
                </p:grpSpPr>
                <p:sp>
                  <p:nvSpPr>
                    <p:cNvPr id="99476" name="Oval 219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7" name="Oval 219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8" name="Oval 219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9" name="Oval 219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0" name="Oval 220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1" name="Oval 220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2" name="Oval 220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3" name="Oval 220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4" name="Oval 220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85" name="Group 2205"/>
                  <p:cNvGrpSpPr>
                    <a:grpSpLocks/>
                  </p:cNvGrpSpPr>
                  <p:nvPr/>
                </p:nvGrpSpPr>
                <p:grpSpPr bwMode="auto">
                  <a:xfrm>
                    <a:off x="240" y="2736"/>
                    <a:ext cx="5040" cy="442"/>
                    <a:chOff x="240" y="2736"/>
                    <a:chExt cx="5040" cy="442"/>
                  </a:xfrm>
                </p:grpSpPr>
                <p:sp>
                  <p:nvSpPr>
                    <p:cNvPr id="99486" name="Freeform 220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7" name="Freeform 220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8" name="Freeform 220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9" name="Freeform 220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0" name="Oval 221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1" name="Oval 221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2" name="Oval 221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3" name="Oval 221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4" name="Oval 221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5" name="Oval 221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6" name="Oval 221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7" name="Oval 221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8" name="Oval 221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9" name="Oval 221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500" name="Group 2220"/>
                <p:cNvGrpSpPr>
                  <a:grpSpLocks/>
                </p:cNvGrpSpPr>
                <p:nvPr/>
              </p:nvGrpSpPr>
              <p:grpSpPr bwMode="auto">
                <a:xfrm>
                  <a:off x="912" y="1296"/>
                  <a:ext cx="1632" cy="144"/>
                  <a:chOff x="240" y="2736"/>
                  <a:chExt cx="5280" cy="442"/>
                </a:xfrm>
              </p:grpSpPr>
              <p:grpSp>
                <p:nvGrpSpPr>
                  <p:cNvPr id="99501" name="Group 2221"/>
                  <p:cNvGrpSpPr>
                    <a:grpSpLocks/>
                  </p:cNvGrpSpPr>
                  <p:nvPr/>
                </p:nvGrpSpPr>
                <p:grpSpPr bwMode="auto">
                  <a:xfrm>
                    <a:off x="336" y="2832"/>
                    <a:ext cx="1152" cy="336"/>
                    <a:chOff x="336" y="2640"/>
                    <a:chExt cx="1152" cy="336"/>
                  </a:xfrm>
                </p:grpSpPr>
                <p:grpSp>
                  <p:nvGrpSpPr>
                    <p:cNvPr id="99502" name="Group 2222"/>
                    <p:cNvGrpSpPr>
                      <a:grpSpLocks/>
                    </p:cNvGrpSpPr>
                    <p:nvPr/>
                  </p:nvGrpSpPr>
                  <p:grpSpPr bwMode="auto">
                    <a:xfrm>
                      <a:off x="720" y="2640"/>
                      <a:ext cx="768" cy="336"/>
                      <a:chOff x="432" y="2640"/>
                      <a:chExt cx="768" cy="336"/>
                    </a:xfrm>
                  </p:grpSpPr>
                  <p:sp>
                    <p:nvSpPr>
                      <p:cNvPr id="99503" name="Oval 222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4" name="Oval 222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5" name="Oval 222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6" name="Oval 222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507" name="Oval 222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8" name="Oval 222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09" name="Group 2229"/>
                  <p:cNvGrpSpPr>
                    <a:grpSpLocks/>
                  </p:cNvGrpSpPr>
                  <p:nvPr/>
                </p:nvGrpSpPr>
                <p:grpSpPr bwMode="auto">
                  <a:xfrm>
                    <a:off x="3024" y="2832"/>
                    <a:ext cx="768" cy="336"/>
                    <a:chOff x="2736" y="2640"/>
                    <a:chExt cx="768" cy="336"/>
                  </a:xfrm>
                </p:grpSpPr>
                <p:sp>
                  <p:nvSpPr>
                    <p:cNvPr id="99510" name="Oval 223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1" name="Oval 223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2" name="Oval 223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3" name="Oval 223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14" name="Group 2234"/>
                  <p:cNvGrpSpPr>
                    <a:grpSpLocks/>
                  </p:cNvGrpSpPr>
                  <p:nvPr/>
                </p:nvGrpSpPr>
                <p:grpSpPr bwMode="auto">
                  <a:xfrm>
                    <a:off x="240" y="2784"/>
                    <a:ext cx="5184" cy="384"/>
                    <a:chOff x="240" y="2592"/>
                    <a:chExt cx="5184" cy="384"/>
                  </a:xfrm>
                </p:grpSpPr>
                <p:sp>
                  <p:nvSpPr>
                    <p:cNvPr id="99515" name="Oval 223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6" name="Oval 223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517" name="Group 2237"/>
                    <p:cNvGrpSpPr>
                      <a:grpSpLocks/>
                    </p:cNvGrpSpPr>
                    <p:nvPr/>
                  </p:nvGrpSpPr>
                  <p:grpSpPr bwMode="auto">
                    <a:xfrm>
                      <a:off x="624" y="2592"/>
                      <a:ext cx="4800" cy="384"/>
                      <a:chOff x="336" y="2592"/>
                      <a:chExt cx="4800" cy="384"/>
                    </a:xfrm>
                  </p:grpSpPr>
                  <p:sp>
                    <p:nvSpPr>
                      <p:cNvPr id="99518" name="Oval 223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9" name="Oval 223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0" name="Oval 224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1" name="Oval 224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2" name="Oval 224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3" name="Oval 224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4" name="Oval 224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5" name="Oval 224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6" name="Oval 224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7" name="Oval 224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8" name="Oval 224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9" name="Oval 224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0" name="Oval 225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1" name="Oval 225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2" name="Oval 225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3" name="Oval 225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 name="Oval 225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 name="Oval 225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6" name="Oval 225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7" name="Oval 225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8" name="Oval 225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9" name="Oval 225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0" name="Oval 226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1" name="Oval 226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2" name="Oval 226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543" name="Group 2263"/>
                  <p:cNvGrpSpPr>
                    <a:grpSpLocks/>
                  </p:cNvGrpSpPr>
                  <p:nvPr/>
                </p:nvGrpSpPr>
                <p:grpSpPr bwMode="auto">
                  <a:xfrm>
                    <a:off x="1488" y="2784"/>
                    <a:ext cx="1536" cy="384"/>
                    <a:chOff x="1200" y="2592"/>
                    <a:chExt cx="1536" cy="384"/>
                  </a:xfrm>
                </p:grpSpPr>
                <p:sp>
                  <p:nvSpPr>
                    <p:cNvPr id="99544" name="Oval 226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5" name="Oval 226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6" name="Oval 226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7" name="Oval 226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8" name="Oval 226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9" name="Oval 226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0" name="Oval 227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1" name="Oval 227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52" name="Group 2272"/>
                  <p:cNvGrpSpPr>
                    <a:grpSpLocks/>
                  </p:cNvGrpSpPr>
                  <p:nvPr/>
                </p:nvGrpSpPr>
                <p:grpSpPr bwMode="auto">
                  <a:xfrm>
                    <a:off x="3792" y="2784"/>
                    <a:ext cx="1728" cy="384"/>
                    <a:chOff x="3504" y="2592"/>
                    <a:chExt cx="1728" cy="384"/>
                  </a:xfrm>
                </p:grpSpPr>
                <p:sp>
                  <p:nvSpPr>
                    <p:cNvPr id="99553" name="Oval 227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4" name="Oval 227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5" name="Oval 227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6" name="Oval 227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7" name="Oval 227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8" name="Oval 227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9" name="Oval 227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0" name="Oval 228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1" name="Oval 228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62" name="Group 2282"/>
                  <p:cNvGrpSpPr>
                    <a:grpSpLocks/>
                  </p:cNvGrpSpPr>
                  <p:nvPr/>
                </p:nvGrpSpPr>
                <p:grpSpPr bwMode="auto">
                  <a:xfrm>
                    <a:off x="240" y="2736"/>
                    <a:ext cx="5040" cy="442"/>
                    <a:chOff x="240" y="2736"/>
                    <a:chExt cx="5040" cy="442"/>
                  </a:xfrm>
                </p:grpSpPr>
                <p:sp>
                  <p:nvSpPr>
                    <p:cNvPr id="99563" name="Freeform 228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4" name="Freeform 228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5" name="Freeform 228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6" name="Freeform 228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7" name="Oval 228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8" name="Oval 228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9" name="Oval 228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0" name="Oval 229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1" name="Oval 229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2" name="Oval 229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3" name="Oval 229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4" name="Oval 229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5" name="Oval 229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6" name="Oval 229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577" name="Line 2297"/>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578" name="Group 2298"/>
              <p:cNvGrpSpPr>
                <a:grpSpLocks/>
              </p:cNvGrpSpPr>
              <p:nvPr/>
            </p:nvGrpSpPr>
            <p:grpSpPr bwMode="auto">
              <a:xfrm>
                <a:off x="2928" y="1632"/>
                <a:ext cx="1632" cy="624"/>
                <a:chOff x="2928" y="816"/>
                <a:chExt cx="1632" cy="624"/>
              </a:xfrm>
            </p:grpSpPr>
            <p:grpSp>
              <p:nvGrpSpPr>
                <p:cNvPr id="99579" name="Group 2299"/>
                <p:cNvGrpSpPr>
                  <a:grpSpLocks/>
                </p:cNvGrpSpPr>
                <p:nvPr/>
              </p:nvGrpSpPr>
              <p:grpSpPr bwMode="auto">
                <a:xfrm>
                  <a:off x="2928" y="816"/>
                  <a:ext cx="1632" cy="144"/>
                  <a:chOff x="240" y="2736"/>
                  <a:chExt cx="5280" cy="442"/>
                </a:xfrm>
              </p:grpSpPr>
              <p:grpSp>
                <p:nvGrpSpPr>
                  <p:cNvPr id="99580" name="Group 2300"/>
                  <p:cNvGrpSpPr>
                    <a:grpSpLocks/>
                  </p:cNvGrpSpPr>
                  <p:nvPr/>
                </p:nvGrpSpPr>
                <p:grpSpPr bwMode="auto">
                  <a:xfrm>
                    <a:off x="336" y="2832"/>
                    <a:ext cx="1152" cy="336"/>
                    <a:chOff x="336" y="2640"/>
                    <a:chExt cx="1152" cy="336"/>
                  </a:xfrm>
                </p:grpSpPr>
                <p:grpSp>
                  <p:nvGrpSpPr>
                    <p:cNvPr id="99581" name="Group 2301"/>
                    <p:cNvGrpSpPr>
                      <a:grpSpLocks/>
                    </p:cNvGrpSpPr>
                    <p:nvPr/>
                  </p:nvGrpSpPr>
                  <p:grpSpPr bwMode="auto">
                    <a:xfrm>
                      <a:off x="720" y="2640"/>
                      <a:ext cx="768" cy="336"/>
                      <a:chOff x="432" y="2640"/>
                      <a:chExt cx="768" cy="336"/>
                    </a:xfrm>
                  </p:grpSpPr>
                  <p:sp>
                    <p:nvSpPr>
                      <p:cNvPr id="99582" name="Oval 230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3" name="Oval 230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4" name="Oval 230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5" name="Oval 230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586" name="Oval 230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7" name="Oval 230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88" name="Group 2308"/>
                  <p:cNvGrpSpPr>
                    <a:grpSpLocks/>
                  </p:cNvGrpSpPr>
                  <p:nvPr/>
                </p:nvGrpSpPr>
                <p:grpSpPr bwMode="auto">
                  <a:xfrm>
                    <a:off x="3024" y="2832"/>
                    <a:ext cx="768" cy="336"/>
                    <a:chOff x="2736" y="2640"/>
                    <a:chExt cx="768" cy="336"/>
                  </a:xfrm>
                </p:grpSpPr>
                <p:sp>
                  <p:nvSpPr>
                    <p:cNvPr id="99589" name="Oval 230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0" name="Oval 231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1" name="Oval 231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2" name="Oval 231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93" name="Group 2313"/>
                  <p:cNvGrpSpPr>
                    <a:grpSpLocks/>
                  </p:cNvGrpSpPr>
                  <p:nvPr/>
                </p:nvGrpSpPr>
                <p:grpSpPr bwMode="auto">
                  <a:xfrm>
                    <a:off x="240" y="2784"/>
                    <a:ext cx="5184" cy="384"/>
                    <a:chOff x="240" y="2592"/>
                    <a:chExt cx="5184" cy="384"/>
                  </a:xfrm>
                </p:grpSpPr>
                <p:sp>
                  <p:nvSpPr>
                    <p:cNvPr id="99594" name="Oval 231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5" name="Oval 231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596" name="Group 2316"/>
                    <p:cNvGrpSpPr>
                      <a:grpSpLocks/>
                    </p:cNvGrpSpPr>
                    <p:nvPr/>
                  </p:nvGrpSpPr>
                  <p:grpSpPr bwMode="auto">
                    <a:xfrm>
                      <a:off x="624" y="2592"/>
                      <a:ext cx="4800" cy="384"/>
                      <a:chOff x="336" y="2592"/>
                      <a:chExt cx="4800" cy="384"/>
                    </a:xfrm>
                  </p:grpSpPr>
                  <p:sp>
                    <p:nvSpPr>
                      <p:cNvPr id="99597" name="Oval 231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8" name="Oval 231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9" name="Oval 231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0" name="Oval 232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1" name="Oval 232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2" name="Oval 232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3" name="Oval 232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4" name="Oval 232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5" name="Oval 232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6" name="Oval 232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7" name="Oval 232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8" name="Oval 232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9" name="Oval 232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0" name="Oval 233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1" name="Oval 233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2" name="Oval 233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3" name="Oval 233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4" name="Oval 233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5" name="Oval 233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6" name="Oval 233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7" name="Oval 233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8" name="Oval 233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9" name="Oval 233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0" name="Oval 234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1" name="Oval 234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622" name="Group 2342"/>
                  <p:cNvGrpSpPr>
                    <a:grpSpLocks/>
                  </p:cNvGrpSpPr>
                  <p:nvPr/>
                </p:nvGrpSpPr>
                <p:grpSpPr bwMode="auto">
                  <a:xfrm>
                    <a:off x="1488" y="2784"/>
                    <a:ext cx="1536" cy="384"/>
                    <a:chOff x="1200" y="2592"/>
                    <a:chExt cx="1536" cy="384"/>
                  </a:xfrm>
                </p:grpSpPr>
                <p:sp>
                  <p:nvSpPr>
                    <p:cNvPr id="99623" name="Oval 234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4" name="Oval 234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5" name="Oval 234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6" name="Oval 234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7" name="Oval 234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8" name="Oval 234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9" name="Oval 234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0" name="Oval 235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31" name="Group 2351"/>
                  <p:cNvGrpSpPr>
                    <a:grpSpLocks/>
                  </p:cNvGrpSpPr>
                  <p:nvPr/>
                </p:nvGrpSpPr>
                <p:grpSpPr bwMode="auto">
                  <a:xfrm>
                    <a:off x="3792" y="2784"/>
                    <a:ext cx="1728" cy="384"/>
                    <a:chOff x="3504" y="2592"/>
                    <a:chExt cx="1728" cy="384"/>
                  </a:xfrm>
                </p:grpSpPr>
                <p:sp>
                  <p:nvSpPr>
                    <p:cNvPr id="99632" name="Oval 235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3" name="Oval 235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4" name="Oval 235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5" name="Oval 235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 name="Oval 235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 name="Oval 235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8" name="Oval 235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9" name="Oval 235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0" name="Oval 236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41" name="Group 2361"/>
                  <p:cNvGrpSpPr>
                    <a:grpSpLocks/>
                  </p:cNvGrpSpPr>
                  <p:nvPr/>
                </p:nvGrpSpPr>
                <p:grpSpPr bwMode="auto">
                  <a:xfrm>
                    <a:off x="240" y="2736"/>
                    <a:ext cx="5040" cy="442"/>
                    <a:chOff x="240" y="2736"/>
                    <a:chExt cx="5040" cy="442"/>
                  </a:xfrm>
                </p:grpSpPr>
                <p:sp>
                  <p:nvSpPr>
                    <p:cNvPr id="99642" name="Freeform 236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3" name="Freeform 236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4" name="Freeform 236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5" name="Freeform 236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6" name="Oval 236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7" name="Oval 236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8" name="Oval 236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9" name="Oval 236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0" name="Oval 237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1" name="Oval 237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2" name="Oval 237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3" name="Oval 237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4" name="Oval 237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5" name="Oval 237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656" name="Group 2376"/>
                <p:cNvGrpSpPr>
                  <a:grpSpLocks/>
                </p:cNvGrpSpPr>
                <p:nvPr/>
              </p:nvGrpSpPr>
              <p:grpSpPr bwMode="auto">
                <a:xfrm>
                  <a:off x="2928" y="1296"/>
                  <a:ext cx="1632" cy="144"/>
                  <a:chOff x="240" y="2736"/>
                  <a:chExt cx="5280" cy="442"/>
                </a:xfrm>
              </p:grpSpPr>
              <p:grpSp>
                <p:nvGrpSpPr>
                  <p:cNvPr id="99657" name="Group 2377"/>
                  <p:cNvGrpSpPr>
                    <a:grpSpLocks/>
                  </p:cNvGrpSpPr>
                  <p:nvPr/>
                </p:nvGrpSpPr>
                <p:grpSpPr bwMode="auto">
                  <a:xfrm>
                    <a:off x="336" y="2832"/>
                    <a:ext cx="1152" cy="336"/>
                    <a:chOff x="336" y="2640"/>
                    <a:chExt cx="1152" cy="336"/>
                  </a:xfrm>
                </p:grpSpPr>
                <p:grpSp>
                  <p:nvGrpSpPr>
                    <p:cNvPr id="99658" name="Group 2378"/>
                    <p:cNvGrpSpPr>
                      <a:grpSpLocks/>
                    </p:cNvGrpSpPr>
                    <p:nvPr/>
                  </p:nvGrpSpPr>
                  <p:grpSpPr bwMode="auto">
                    <a:xfrm>
                      <a:off x="720" y="2640"/>
                      <a:ext cx="768" cy="336"/>
                      <a:chOff x="432" y="2640"/>
                      <a:chExt cx="768" cy="336"/>
                    </a:xfrm>
                  </p:grpSpPr>
                  <p:sp>
                    <p:nvSpPr>
                      <p:cNvPr id="99659" name="Oval 237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0" name="Oval 238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1" name="Oval 238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2" name="Oval 238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663" name="Oval 238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4" name="Oval 238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65" name="Group 2385"/>
                  <p:cNvGrpSpPr>
                    <a:grpSpLocks/>
                  </p:cNvGrpSpPr>
                  <p:nvPr/>
                </p:nvGrpSpPr>
                <p:grpSpPr bwMode="auto">
                  <a:xfrm>
                    <a:off x="3024" y="2832"/>
                    <a:ext cx="768" cy="336"/>
                    <a:chOff x="2736" y="2640"/>
                    <a:chExt cx="768" cy="336"/>
                  </a:xfrm>
                </p:grpSpPr>
                <p:sp>
                  <p:nvSpPr>
                    <p:cNvPr id="99666" name="Oval 238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7" name="Oval 238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8" name="Oval 238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9" name="Oval 238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70" name="Group 2390"/>
                  <p:cNvGrpSpPr>
                    <a:grpSpLocks/>
                  </p:cNvGrpSpPr>
                  <p:nvPr/>
                </p:nvGrpSpPr>
                <p:grpSpPr bwMode="auto">
                  <a:xfrm>
                    <a:off x="240" y="2784"/>
                    <a:ext cx="5184" cy="384"/>
                    <a:chOff x="240" y="2592"/>
                    <a:chExt cx="5184" cy="384"/>
                  </a:xfrm>
                </p:grpSpPr>
                <p:sp>
                  <p:nvSpPr>
                    <p:cNvPr id="99671" name="Oval 239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2" name="Oval 239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673" name="Group 2393"/>
                    <p:cNvGrpSpPr>
                      <a:grpSpLocks/>
                    </p:cNvGrpSpPr>
                    <p:nvPr/>
                  </p:nvGrpSpPr>
                  <p:grpSpPr bwMode="auto">
                    <a:xfrm>
                      <a:off x="624" y="2592"/>
                      <a:ext cx="4800" cy="384"/>
                      <a:chOff x="336" y="2592"/>
                      <a:chExt cx="4800" cy="384"/>
                    </a:xfrm>
                  </p:grpSpPr>
                  <p:sp>
                    <p:nvSpPr>
                      <p:cNvPr id="99674" name="Oval 239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5" name="Oval 239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6" name="Oval 239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7" name="Oval 239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8" name="Oval 239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9" name="Oval 239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0" name="Oval 240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1" name="Oval 240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2" name="Oval 240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3" name="Oval 240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4" name="Oval 240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5" name="Oval 240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6" name="Oval 240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7" name="Oval 240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8" name="Oval 240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9" name="Oval 240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0" name="Oval 241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1" name="Oval 241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2" name="Oval 241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3" name="Oval 241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4" name="Oval 241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5" name="Oval 241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6" name="Oval 241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7" name="Oval 241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8" name="Oval 241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699" name="Group 2419"/>
                  <p:cNvGrpSpPr>
                    <a:grpSpLocks/>
                  </p:cNvGrpSpPr>
                  <p:nvPr/>
                </p:nvGrpSpPr>
                <p:grpSpPr bwMode="auto">
                  <a:xfrm>
                    <a:off x="1488" y="2784"/>
                    <a:ext cx="1536" cy="384"/>
                    <a:chOff x="1200" y="2592"/>
                    <a:chExt cx="1536" cy="384"/>
                  </a:xfrm>
                </p:grpSpPr>
                <p:sp>
                  <p:nvSpPr>
                    <p:cNvPr id="99700" name="Oval 242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1" name="Oval 242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2" name="Oval 242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3" name="Oval 242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4" name="Oval 242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5" name="Oval 242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6" name="Oval 242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7" name="Oval 242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08" name="Group 2428"/>
                  <p:cNvGrpSpPr>
                    <a:grpSpLocks/>
                  </p:cNvGrpSpPr>
                  <p:nvPr/>
                </p:nvGrpSpPr>
                <p:grpSpPr bwMode="auto">
                  <a:xfrm>
                    <a:off x="3792" y="2784"/>
                    <a:ext cx="1728" cy="384"/>
                    <a:chOff x="3504" y="2592"/>
                    <a:chExt cx="1728" cy="384"/>
                  </a:xfrm>
                </p:grpSpPr>
                <p:sp>
                  <p:nvSpPr>
                    <p:cNvPr id="99709" name="Oval 242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0" name="Oval 243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1" name="Oval 243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2" name="Oval 243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3" name="Oval 243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4" name="Oval 243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5" name="Oval 243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6" name="Oval 243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7" name="Oval 243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18" name="Group 2438"/>
                  <p:cNvGrpSpPr>
                    <a:grpSpLocks/>
                  </p:cNvGrpSpPr>
                  <p:nvPr/>
                </p:nvGrpSpPr>
                <p:grpSpPr bwMode="auto">
                  <a:xfrm>
                    <a:off x="240" y="2736"/>
                    <a:ext cx="5040" cy="442"/>
                    <a:chOff x="240" y="2736"/>
                    <a:chExt cx="5040" cy="442"/>
                  </a:xfrm>
                </p:grpSpPr>
                <p:sp>
                  <p:nvSpPr>
                    <p:cNvPr id="99719" name="Freeform 243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0" name="Freeform 244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1" name="Freeform 244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2" name="Freeform 244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3" name="Oval 244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4" name="Oval 244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5" name="Oval 244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6" name="Oval 244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7" name="Oval 244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8" name="Oval 244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9" name="Oval 244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0" name="Oval 245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1" name="Oval 245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2" name="Oval 245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733" name="Line 2453"/>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734" name="Group 2454"/>
              <p:cNvGrpSpPr>
                <a:grpSpLocks/>
              </p:cNvGrpSpPr>
              <p:nvPr/>
            </p:nvGrpSpPr>
            <p:grpSpPr bwMode="auto">
              <a:xfrm>
                <a:off x="1372" y="1792"/>
                <a:ext cx="2660" cy="288"/>
                <a:chOff x="1372" y="976"/>
                <a:chExt cx="2660" cy="288"/>
              </a:xfrm>
            </p:grpSpPr>
            <p:grpSp>
              <p:nvGrpSpPr>
                <p:cNvPr id="99735" name="Group 2455"/>
                <p:cNvGrpSpPr>
                  <a:grpSpLocks/>
                </p:cNvGrpSpPr>
                <p:nvPr/>
              </p:nvGrpSpPr>
              <p:grpSpPr bwMode="auto">
                <a:xfrm>
                  <a:off x="1372" y="976"/>
                  <a:ext cx="2660" cy="288"/>
                  <a:chOff x="796" y="964"/>
                  <a:chExt cx="4108" cy="1240"/>
                </a:xfrm>
              </p:grpSpPr>
              <p:grpSp>
                <p:nvGrpSpPr>
                  <p:cNvPr id="99736" name="Group 2456"/>
                  <p:cNvGrpSpPr>
                    <a:grpSpLocks/>
                  </p:cNvGrpSpPr>
                  <p:nvPr/>
                </p:nvGrpSpPr>
                <p:grpSpPr bwMode="auto">
                  <a:xfrm>
                    <a:off x="796" y="964"/>
                    <a:ext cx="4108" cy="620"/>
                    <a:chOff x="796" y="964"/>
                    <a:chExt cx="4108" cy="620"/>
                  </a:xfrm>
                </p:grpSpPr>
                <p:grpSp>
                  <p:nvGrpSpPr>
                    <p:cNvPr id="99737" name="Group 2457"/>
                    <p:cNvGrpSpPr>
                      <a:grpSpLocks/>
                    </p:cNvGrpSpPr>
                    <p:nvPr/>
                  </p:nvGrpSpPr>
                  <p:grpSpPr bwMode="auto">
                    <a:xfrm>
                      <a:off x="2270" y="964"/>
                      <a:ext cx="2634" cy="572"/>
                      <a:chOff x="2270" y="964"/>
                      <a:chExt cx="2634" cy="572"/>
                    </a:xfrm>
                  </p:grpSpPr>
                  <p:grpSp>
                    <p:nvGrpSpPr>
                      <p:cNvPr id="99738" name="Group 2458"/>
                      <p:cNvGrpSpPr>
                        <a:grpSpLocks/>
                      </p:cNvGrpSpPr>
                      <p:nvPr/>
                    </p:nvGrpSpPr>
                    <p:grpSpPr bwMode="auto">
                      <a:xfrm>
                        <a:off x="2270" y="964"/>
                        <a:ext cx="1398" cy="188"/>
                        <a:chOff x="2270" y="964"/>
                        <a:chExt cx="1398" cy="188"/>
                      </a:xfrm>
                    </p:grpSpPr>
                    <p:sp>
                      <p:nvSpPr>
                        <p:cNvPr id="99739" name="Line 2459"/>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0" name="Line 2460"/>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1" name="Oval 2461"/>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2" name="Oval 2462"/>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43" name="Group 2463"/>
                      <p:cNvGrpSpPr>
                        <a:grpSpLocks/>
                      </p:cNvGrpSpPr>
                      <p:nvPr/>
                    </p:nvGrpSpPr>
                    <p:grpSpPr bwMode="auto">
                      <a:xfrm>
                        <a:off x="2635" y="1060"/>
                        <a:ext cx="1397" cy="188"/>
                        <a:chOff x="2635" y="1060"/>
                        <a:chExt cx="1397" cy="188"/>
                      </a:xfrm>
                    </p:grpSpPr>
                    <p:sp>
                      <p:nvSpPr>
                        <p:cNvPr id="99744" name="Line 2464"/>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5" name="Line 2465"/>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6" name="Oval 2466"/>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7" name="Oval 2467"/>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48" name="Group 2468"/>
                      <p:cNvGrpSpPr>
                        <a:grpSpLocks/>
                      </p:cNvGrpSpPr>
                      <p:nvPr/>
                    </p:nvGrpSpPr>
                    <p:grpSpPr bwMode="auto">
                      <a:xfrm>
                        <a:off x="2924" y="1156"/>
                        <a:ext cx="1398" cy="188"/>
                        <a:chOff x="2924" y="1156"/>
                        <a:chExt cx="1398" cy="188"/>
                      </a:xfrm>
                    </p:grpSpPr>
                    <p:sp>
                      <p:nvSpPr>
                        <p:cNvPr id="99749" name="Line 2469"/>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0" name="Line 2470"/>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1" name="Oval 2471"/>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52" name="Oval 2472"/>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53" name="Group 2473"/>
                      <p:cNvGrpSpPr>
                        <a:grpSpLocks/>
                      </p:cNvGrpSpPr>
                      <p:nvPr/>
                    </p:nvGrpSpPr>
                    <p:grpSpPr bwMode="auto">
                      <a:xfrm>
                        <a:off x="3216" y="1252"/>
                        <a:ext cx="1397" cy="188"/>
                        <a:chOff x="3216" y="1252"/>
                        <a:chExt cx="1397" cy="188"/>
                      </a:xfrm>
                    </p:grpSpPr>
                    <p:sp>
                      <p:nvSpPr>
                        <p:cNvPr id="99754" name="Line 2474"/>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5" name="Line 2475"/>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6" name="Oval 2476"/>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57" name="Oval 2477"/>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58" name="Group 2478"/>
                      <p:cNvGrpSpPr>
                        <a:grpSpLocks/>
                      </p:cNvGrpSpPr>
                      <p:nvPr/>
                    </p:nvGrpSpPr>
                    <p:grpSpPr bwMode="auto">
                      <a:xfrm>
                        <a:off x="3507" y="1348"/>
                        <a:ext cx="1397" cy="188"/>
                        <a:chOff x="3507" y="1348"/>
                        <a:chExt cx="1397" cy="188"/>
                      </a:xfrm>
                    </p:grpSpPr>
                    <p:sp>
                      <p:nvSpPr>
                        <p:cNvPr id="99759" name="Line 2479"/>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0" name="Line 2480"/>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1" name="Oval 2481"/>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62" name="Oval 2482"/>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763" name="Group 2483"/>
                    <p:cNvGrpSpPr>
                      <a:grpSpLocks/>
                    </p:cNvGrpSpPr>
                    <p:nvPr/>
                  </p:nvGrpSpPr>
                  <p:grpSpPr bwMode="auto">
                    <a:xfrm>
                      <a:off x="796" y="1012"/>
                      <a:ext cx="2636" cy="572"/>
                      <a:chOff x="796" y="1012"/>
                      <a:chExt cx="2636" cy="572"/>
                    </a:xfrm>
                  </p:grpSpPr>
                  <p:grpSp>
                    <p:nvGrpSpPr>
                      <p:cNvPr id="99764" name="Group 2484"/>
                      <p:cNvGrpSpPr>
                        <a:grpSpLocks/>
                      </p:cNvGrpSpPr>
                      <p:nvPr/>
                    </p:nvGrpSpPr>
                    <p:grpSpPr bwMode="auto">
                      <a:xfrm>
                        <a:off x="2033" y="1012"/>
                        <a:ext cx="1399" cy="188"/>
                        <a:chOff x="2033" y="1012"/>
                        <a:chExt cx="1399" cy="188"/>
                      </a:xfrm>
                    </p:grpSpPr>
                    <p:sp>
                      <p:nvSpPr>
                        <p:cNvPr id="99765" name="Line 2485"/>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6" name="Line 2486"/>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7" name="Oval 2487"/>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68" name="Oval 2488"/>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69" name="Group 2489"/>
                      <p:cNvGrpSpPr>
                        <a:grpSpLocks/>
                      </p:cNvGrpSpPr>
                      <p:nvPr/>
                    </p:nvGrpSpPr>
                    <p:grpSpPr bwMode="auto">
                      <a:xfrm>
                        <a:off x="1669" y="1108"/>
                        <a:ext cx="1399" cy="188"/>
                        <a:chOff x="1669" y="1108"/>
                        <a:chExt cx="1399" cy="188"/>
                      </a:xfrm>
                    </p:grpSpPr>
                    <p:sp>
                      <p:nvSpPr>
                        <p:cNvPr id="99770" name="Line 2490"/>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1" name="Line 2491"/>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2" name="Oval 2492"/>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73" name="Oval 2493"/>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74" name="Group 2494"/>
                      <p:cNvGrpSpPr>
                        <a:grpSpLocks/>
                      </p:cNvGrpSpPr>
                      <p:nvPr/>
                    </p:nvGrpSpPr>
                    <p:grpSpPr bwMode="auto">
                      <a:xfrm>
                        <a:off x="1378" y="1204"/>
                        <a:ext cx="1400" cy="188"/>
                        <a:chOff x="1378" y="1204"/>
                        <a:chExt cx="1400" cy="188"/>
                      </a:xfrm>
                    </p:grpSpPr>
                    <p:sp>
                      <p:nvSpPr>
                        <p:cNvPr id="99775" name="Line 2495"/>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6" name="Line 2496"/>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7" name="Oval 2497"/>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78" name="Oval 2498"/>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79" name="Group 2499"/>
                      <p:cNvGrpSpPr>
                        <a:grpSpLocks/>
                      </p:cNvGrpSpPr>
                      <p:nvPr/>
                    </p:nvGrpSpPr>
                    <p:grpSpPr bwMode="auto">
                      <a:xfrm>
                        <a:off x="1088" y="1300"/>
                        <a:ext cx="1398" cy="188"/>
                        <a:chOff x="1088" y="1300"/>
                        <a:chExt cx="1398" cy="188"/>
                      </a:xfrm>
                    </p:grpSpPr>
                    <p:sp>
                      <p:nvSpPr>
                        <p:cNvPr id="99780" name="Line 2500"/>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1" name="Line 2501"/>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2" name="Oval 2502"/>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83" name="Oval 2503"/>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84" name="Group 2504"/>
                      <p:cNvGrpSpPr>
                        <a:grpSpLocks/>
                      </p:cNvGrpSpPr>
                      <p:nvPr/>
                    </p:nvGrpSpPr>
                    <p:grpSpPr bwMode="auto">
                      <a:xfrm>
                        <a:off x="796" y="1396"/>
                        <a:ext cx="1399" cy="188"/>
                        <a:chOff x="796" y="1396"/>
                        <a:chExt cx="1399" cy="188"/>
                      </a:xfrm>
                    </p:grpSpPr>
                    <p:sp>
                      <p:nvSpPr>
                        <p:cNvPr id="99785" name="Line 2505"/>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6" name="Line 2506"/>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7" name="Oval 2507"/>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88" name="Oval 2508"/>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9789" name="Group 2509"/>
                  <p:cNvGrpSpPr>
                    <a:grpSpLocks/>
                  </p:cNvGrpSpPr>
                  <p:nvPr/>
                </p:nvGrpSpPr>
                <p:grpSpPr bwMode="auto">
                  <a:xfrm>
                    <a:off x="2270" y="1584"/>
                    <a:ext cx="2634" cy="572"/>
                    <a:chOff x="2270" y="1584"/>
                    <a:chExt cx="2634" cy="572"/>
                  </a:xfrm>
                </p:grpSpPr>
                <p:grpSp>
                  <p:nvGrpSpPr>
                    <p:cNvPr id="99790" name="Group 2510"/>
                    <p:cNvGrpSpPr>
                      <a:grpSpLocks/>
                    </p:cNvGrpSpPr>
                    <p:nvPr/>
                  </p:nvGrpSpPr>
                  <p:grpSpPr bwMode="auto">
                    <a:xfrm>
                      <a:off x="2270" y="1968"/>
                      <a:ext cx="1398" cy="188"/>
                      <a:chOff x="2270" y="1968"/>
                      <a:chExt cx="1398" cy="188"/>
                    </a:xfrm>
                  </p:grpSpPr>
                  <p:sp>
                    <p:nvSpPr>
                      <p:cNvPr id="99791" name="Line 2511"/>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2" name="Line 2512"/>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3" name="Oval 2513"/>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94" name="Oval 2514"/>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95" name="Group 2515"/>
                    <p:cNvGrpSpPr>
                      <a:grpSpLocks/>
                    </p:cNvGrpSpPr>
                    <p:nvPr/>
                  </p:nvGrpSpPr>
                  <p:grpSpPr bwMode="auto">
                    <a:xfrm>
                      <a:off x="2635" y="1872"/>
                      <a:ext cx="1397" cy="188"/>
                      <a:chOff x="2635" y="1872"/>
                      <a:chExt cx="1397" cy="188"/>
                    </a:xfrm>
                  </p:grpSpPr>
                  <p:sp>
                    <p:nvSpPr>
                      <p:cNvPr id="99796" name="Line 2516"/>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7" name="Line 2517"/>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8" name="Oval 2518"/>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99" name="Oval 2519"/>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00" name="Group 2520"/>
                    <p:cNvGrpSpPr>
                      <a:grpSpLocks/>
                    </p:cNvGrpSpPr>
                    <p:nvPr/>
                  </p:nvGrpSpPr>
                  <p:grpSpPr bwMode="auto">
                    <a:xfrm>
                      <a:off x="2924" y="1776"/>
                      <a:ext cx="1398" cy="188"/>
                      <a:chOff x="2924" y="1776"/>
                      <a:chExt cx="1398" cy="188"/>
                    </a:xfrm>
                  </p:grpSpPr>
                  <p:sp>
                    <p:nvSpPr>
                      <p:cNvPr id="99801" name="Line 2521"/>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2" name="Line 2522"/>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3" name="Oval 2523"/>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04" name="Oval 2524"/>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05" name="Group 2525"/>
                    <p:cNvGrpSpPr>
                      <a:grpSpLocks/>
                    </p:cNvGrpSpPr>
                    <p:nvPr/>
                  </p:nvGrpSpPr>
                  <p:grpSpPr bwMode="auto">
                    <a:xfrm>
                      <a:off x="3216" y="1680"/>
                      <a:ext cx="1397" cy="188"/>
                      <a:chOff x="3216" y="1680"/>
                      <a:chExt cx="1397" cy="188"/>
                    </a:xfrm>
                  </p:grpSpPr>
                  <p:sp>
                    <p:nvSpPr>
                      <p:cNvPr id="99806" name="Line 2526"/>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7" name="Line 2527"/>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8" name="Oval 2528"/>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09" name="Oval 2529"/>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10" name="Group 2530"/>
                    <p:cNvGrpSpPr>
                      <a:grpSpLocks/>
                    </p:cNvGrpSpPr>
                    <p:nvPr/>
                  </p:nvGrpSpPr>
                  <p:grpSpPr bwMode="auto">
                    <a:xfrm>
                      <a:off x="3507" y="1584"/>
                      <a:ext cx="1397" cy="188"/>
                      <a:chOff x="3507" y="1584"/>
                      <a:chExt cx="1397" cy="188"/>
                    </a:xfrm>
                  </p:grpSpPr>
                  <p:sp>
                    <p:nvSpPr>
                      <p:cNvPr id="99811" name="Line 2531"/>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2" name="Line 2532"/>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3" name="Oval 2533"/>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14" name="Oval 2534"/>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815" name="Group 2535"/>
                  <p:cNvGrpSpPr>
                    <a:grpSpLocks/>
                  </p:cNvGrpSpPr>
                  <p:nvPr/>
                </p:nvGrpSpPr>
                <p:grpSpPr bwMode="auto">
                  <a:xfrm>
                    <a:off x="796" y="1632"/>
                    <a:ext cx="2636" cy="572"/>
                    <a:chOff x="796" y="1632"/>
                    <a:chExt cx="2636" cy="572"/>
                  </a:xfrm>
                </p:grpSpPr>
                <p:grpSp>
                  <p:nvGrpSpPr>
                    <p:cNvPr id="99816" name="Group 2536"/>
                    <p:cNvGrpSpPr>
                      <a:grpSpLocks/>
                    </p:cNvGrpSpPr>
                    <p:nvPr/>
                  </p:nvGrpSpPr>
                  <p:grpSpPr bwMode="auto">
                    <a:xfrm>
                      <a:off x="2033" y="2016"/>
                      <a:ext cx="1399" cy="188"/>
                      <a:chOff x="2033" y="2016"/>
                      <a:chExt cx="1399" cy="188"/>
                    </a:xfrm>
                  </p:grpSpPr>
                  <p:sp>
                    <p:nvSpPr>
                      <p:cNvPr id="99817" name="Line 2537"/>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8" name="Line 2538"/>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9" name="Oval 2539"/>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20" name="Oval 2540"/>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21" name="Group 2541"/>
                    <p:cNvGrpSpPr>
                      <a:grpSpLocks/>
                    </p:cNvGrpSpPr>
                    <p:nvPr/>
                  </p:nvGrpSpPr>
                  <p:grpSpPr bwMode="auto">
                    <a:xfrm>
                      <a:off x="1669" y="1920"/>
                      <a:ext cx="1399" cy="188"/>
                      <a:chOff x="1669" y="1920"/>
                      <a:chExt cx="1399" cy="188"/>
                    </a:xfrm>
                  </p:grpSpPr>
                  <p:sp>
                    <p:nvSpPr>
                      <p:cNvPr id="99822" name="Line 2542"/>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3" name="Line 2543"/>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4" name="Oval 2544"/>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25" name="Oval 2545"/>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26" name="Group 2546"/>
                    <p:cNvGrpSpPr>
                      <a:grpSpLocks/>
                    </p:cNvGrpSpPr>
                    <p:nvPr/>
                  </p:nvGrpSpPr>
                  <p:grpSpPr bwMode="auto">
                    <a:xfrm>
                      <a:off x="1378" y="1824"/>
                      <a:ext cx="1400" cy="188"/>
                      <a:chOff x="1378" y="1824"/>
                      <a:chExt cx="1400" cy="188"/>
                    </a:xfrm>
                  </p:grpSpPr>
                  <p:sp>
                    <p:nvSpPr>
                      <p:cNvPr id="99827" name="Line 2547"/>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8" name="Line 2548"/>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9" name="Oval 2549"/>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30" name="Oval 2550"/>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31" name="Group 2551"/>
                    <p:cNvGrpSpPr>
                      <a:grpSpLocks/>
                    </p:cNvGrpSpPr>
                    <p:nvPr/>
                  </p:nvGrpSpPr>
                  <p:grpSpPr bwMode="auto">
                    <a:xfrm>
                      <a:off x="1088" y="1728"/>
                      <a:ext cx="1398" cy="188"/>
                      <a:chOff x="1088" y="1728"/>
                      <a:chExt cx="1398" cy="188"/>
                    </a:xfrm>
                  </p:grpSpPr>
                  <p:sp>
                    <p:nvSpPr>
                      <p:cNvPr id="99832" name="Line 2552"/>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3" name="Line 2553"/>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4" name="Oval 2554"/>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35" name="Oval 2555"/>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36" name="Group 2556"/>
                    <p:cNvGrpSpPr>
                      <a:grpSpLocks/>
                    </p:cNvGrpSpPr>
                    <p:nvPr/>
                  </p:nvGrpSpPr>
                  <p:grpSpPr bwMode="auto">
                    <a:xfrm>
                      <a:off x="796" y="1632"/>
                      <a:ext cx="1399" cy="188"/>
                      <a:chOff x="796" y="1632"/>
                      <a:chExt cx="1399" cy="188"/>
                    </a:xfrm>
                  </p:grpSpPr>
                  <p:sp>
                    <p:nvSpPr>
                      <p:cNvPr id="99837" name="Line 2557"/>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8" name="Line 2558"/>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9" name="Oval 2559"/>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 name="Oval 2560"/>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9841" name="Rectangle 2561"/>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842" name="Group 2562"/>
            <p:cNvGrpSpPr>
              <a:grpSpLocks/>
            </p:cNvGrpSpPr>
            <p:nvPr/>
          </p:nvGrpSpPr>
          <p:grpSpPr bwMode="auto">
            <a:xfrm>
              <a:off x="2653" y="1616"/>
              <a:ext cx="879" cy="256"/>
              <a:chOff x="912" y="1632"/>
              <a:chExt cx="3648" cy="624"/>
            </a:xfrm>
          </p:grpSpPr>
          <p:grpSp>
            <p:nvGrpSpPr>
              <p:cNvPr id="99843" name="Group 2563"/>
              <p:cNvGrpSpPr>
                <a:grpSpLocks/>
              </p:cNvGrpSpPr>
              <p:nvPr/>
            </p:nvGrpSpPr>
            <p:grpSpPr bwMode="auto">
              <a:xfrm>
                <a:off x="912" y="1632"/>
                <a:ext cx="1632" cy="624"/>
                <a:chOff x="912" y="816"/>
                <a:chExt cx="1632" cy="624"/>
              </a:xfrm>
            </p:grpSpPr>
            <p:grpSp>
              <p:nvGrpSpPr>
                <p:cNvPr id="99844" name="Group 2564"/>
                <p:cNvGrpSpPr>
                  <a:grpSpLocks/>
                </p:cNvGrpSpPr>
                <p:nvPr/>
              </p:nvGrpSpPr>
              <p:grpSpPr bwMode="auto">
                <a:xfrm>
                  <a:off x="912" y="816"/>
                  <a:ext cx="1632" cy="144"/>
                  <a:chOff x="240" y="2736"/>
                  <a:chExt cx="5280" cy="442"/>
                </a:xfrm>
              </p:grpSpPr>
              <p:grpSp>
                <p:nvGrpSpPr>
                  <p:cNvPr id="99845" name="Group 2565"/>
                  <p:cNvGrpSpPr>
                    <a:grpSpLocks/>
                  </p:cNvGrpSpPr>
                  <p:nvPr/>
                </p:nvGrpSpPr>
                <p:grpSpPr bwMode="auto">
                  <a:xfrm>
                    <a:off x="336" y="2832"/>
                    <a:ext cx="1152" cy="336"/>
                    <a:chOff x="336" y="2640"/>
                    <a:chExt cx="1152" cy="336"/>
                  </a:xfrm>
                </p:grpSpPr>
                <p:grpSp>
                  <p:nvGrpSpPr>
                    <p:cNvPr id="99846" name="Group 2566"/>
                    <p:cNvGrpSpPr>
                      <a:grpSpLocks/>
                    </p:cNvGrpSpPr>
                    <p:nvPr/>
                  </p:nvGrpSpPr>
                  <p:grpSpPr bwMode="auto">
                    <a:xfrm>
                      <a:off x="720" y="2640"/>
                      <a:ext cx="768" cy="336"/>
                      <a:chOff x="432" y="2640"/>
                      <a:chExt cx="768" cy="336"/>
                    </a:xfrm>
                  </p:grpSpPr>
                  <p:sp>
                    <p:nvSpPr>
                      <p:cNvPr id="99847" name="Oval 256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8" name="Oval 256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9" name="Oval 256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0" name="Oval 257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851" name="Oval 257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2" name="Oval 257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53" name="Group 2573"/>
                  <p:cNvGrpSpPr>
                    <a:grpSpLocks/>
                  </p:cNvGrpSpPr>
                  <p:nvPr/>
                </p:nvGrpSpPr>
                <p:grpSpPr bwMode="auto">
                  <a:xfrm>
                    <a:off x="3024" y="2832"/>
                    <a:ext cx="768" cy="336"/>
                    <a:chOff x="2736" y="2640"/>
                    <a:chExt cx="768" cy="336"/>
                  </a:xfrm>
                </p:grpSpPr>
                <p:sp>
                  <p:nvSpPr>
                    <p:cNvPr id="99854" name="Oval 257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5" name="Oval 257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6" name="Oval 257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7" name="Oval 257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58" name="Group 2578"/>
                  <p:cNvGrpSpPr>
                    <a:grpSpLocks/>
                  </p:cNvGrpSpPr>
                  <p:nvPr/>
                </p:nvGrpSpPr>
                <p:grpSpPr bwMode="auto">
                  <a:xfrm>
                    <a:off x="240" y="2784"/>
                    <a:ext cx="5184" cy="384"/>
                    <a:chOff x="240" y="2592"/>
                    <a:chExt cx="5184" cy="384"/>
                  </a:xfrm>
                </p:grpSpPr>
                <p:sp>
                  <p:nvSpPr>
                    <p:cNvPr id="99859" name="Oval 257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0" name="Oval 258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861" name="Group 2581"/>
                    <p:cNvGrpSpPr>
                      <a:grpSpLocks/>
                    </p:cNvGrpSpPr>
                    <p:nvPr/>
                  </p:nvGrpSpPr>
                  <p:grpSpPr bwMode="auto">
                    <a:xfrm>
                      <a:off x="624" y="2592"/>
                      <a:ext cx="4800" cy="384"/>
                      <a:chOff x="336" y="2592"/>
                      <a:chExt cx="4800" cy="384"/>
                    </a:xfrm>
                  </p:grpSpPr>
                  <p:sp>
                    <p:nvSpPr>
                      <p:cNvPr id="99862" name="Oval 258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3" name="Oval 258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4" name="Oval 258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5" name="Oval 258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6" name="Oval 258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7" name="Oval 258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8" name="Oval 258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9" name="Oval 258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0" name="Oval 259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1" name="Oval 259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2" name="Oval 259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3" name="Oval 259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4" name="Oval 259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5" name="Oval 259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6" name="Oval 259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7" name="Oval 259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8" name="Oval 259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9" name="Oval 259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0" name="Oval 260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1" name="Oval 260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2" name="Oval 260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3" name="Oval 260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4" name="Oval 260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5" name="Oval 260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6" name="Oval 260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887" name="Group 2607"/>
                  <p:cNvGrpSpPr>
                    <a:grpSpLocks/>
                  </p:cNvGrpSpPr>
                  <p:nvPr/>
                </p:nvGrpSpPr>
                <p:grpSpPr bwMode="auto">
                  <a:xfrm>
                    <a:off x="1488" y="2784"/>
                    <a:ext cx="1536" cy="384"/>
                    <a:chOff x="1200" y="2592"/>
                    <a:chExt cx="1536" cy="384"/>
                  </a:xfrm>
                </p:grpSpPr>
                <p:sp>
                  <p:nvSpPr>
                    <p:cNvPr id="99888" name="Oval 260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9" name="Oval 260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0" name="Oval 261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1" name="Oval 261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2" name="Oval 261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3" name="Oval 261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4" name="Oval 261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5" name="Oval 261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96" name="Group 2616"/>
                  <p:cNvGrpSpPr>
                    <a:grpSpLocks/>
                  </p:cNvGrpSpPr>
                  <p:nvPr/>
                </p:nvGrpSpPr>
                <p:grpSpPr bwMode="auto">
                  <a:xfrm>
                    <a:off x="3792" y="2784"/>
                    <a:ext cx="1728" cy="384"/>
                    <a:chOff x="3504" y="2592"/>
                    <a:chExt cx="1728" cy="384"/>
                  </a:xfrm>
                </p:grpSpPr>
                <p:sp>
                  <p:nvSpPr>
                    <p:cNvPr id="99897" name="Oval 261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8" name="Oval 261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9" name="Oval 261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0" name="Oval 262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1" name="Oval 262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2" name="Oval 262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3" name="Oval 262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4" name="Oval 262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5" name="Oval 262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06" name="Group 2626"/>
                  <p:cNvGrpSpPr>
                    <a:grpSpLocks/>
                  </p:cNvGrpSpPr>
                  <p:nvPr/>
                </p:nvGrpSpPr>
                <p:grpSpPr bwMode="auto">
                  <a:xfrm>
                    <a:off x="240" y="2736"/>
                    <a:ext cx="5040" cy="442"/>
                    <a:chOff x="240" y="2736"/>
                    <a:chExt cx="5040" cy="442"/>
                  </a:xfrm>
                </p:grpSpPr>
                <p:sp>
                  <p:nvSpPr>
                    <p:cNvPr id="99907" name="Freeform 262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8" name="Freeform 262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9" name="Freeform 262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0" name="Freeform 263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1" name="Oval 263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2" name="Oval 263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3" name="Oval 263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4" name="Oval 263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5" name="Oval 263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6" name="Oval 263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7" name="Oval 263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8" name="Oval 263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9" name="Oval 263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0" name="Oval 264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921" name="Group 2641"/>
                <p:cNvGrpSpPr>
                  <a:grpSpLocks/>
                </p:cNvGrpSpPr>
                <p:nvPr/>
              </p:nvGrpSpPr>
              <p:grpSpPr bwMode="auto">
                <a:xfrm>
                  <a:off x="912" y="1296"/>
                  <a:ext cx="1632" cy="144"/>
                  <a:chOff x="240" y="2736"/>
                  <a:chExt cx="5280" cy="442"/>
                </a:xfrm>
              </p:grpSpPr>
              <p:grpSp>
                <p:nvGrpSpPr>
                  <p:cNvPr id="99922" name="Group 2642"/>
                  <p:cNvGrpSpPr>
                    <a:grpSpLocks/>
                  </p:cNvGrpSpPr>
                  <p:nvPr/>
                </p:nvGrpSpPr>
                <p:grpSpPr bwMode="auto">
                  <a:xfrm>
                    <a:off x="336" y="2832"/>
                    <a:ext cx="1152" cy="336"/>
                    <a:chOff x="336" y="2640"/>
                    <a:chExt cx="1152" cy="336"/>
                  </a:xfrm>
                </p:grpSpPr>
                <p:grpSp>
                  <p:nvGrpSpPr>
                    <p:cNvPr id="99923" name="Group 2643"/>
                    <p:cNvGrpSpPr>
                      <a:grpSpLocks/>
                    </p:cNvGrpSpPr>
                    <p:nvPr/>
                  </p:nvGrpSpPr>
                  <p:grpSpPr bwMode="auto">
                    <a:xfrm>
                      <a:off x="720" y="2640"/>
                      <a:ext cx="768" cy="336"/>
                      <a:chOff x="432" y="2640"/>
                      <a:chExt cx="768" cy="336"/>
                    </a:xfrm>
                  </p:grpSpPr>
                  <p:sp>
                    <p:nvSpPr>
                      <p:cNvPr id="99924" name="Oval 264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5" name="Oval 264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6" name="Oval 264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7" name="Oval 264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928" name="Oval 264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9" name="Oval 264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30" name="Group 2650"/>
                  <p:cNvGrpSpPr>
                    <a:grpSpLocks/>
                  </p:cNvGrpSpPr>
                  <p:nvPr/>
                </p:nvGrpSpPr>
                <p:grpSpPr bwMode="auto">
                  <a:xfrm>
                    <a:off x="3024" y="2832"/>
                    <a:ext cx="768" cy="336"/>
                    <a:chOff x="2736" y="2640"/>
                    <a:chExt cx="768" cy="336"/>
                  </a:xfrm>
                </p:grpSpPr>
                <p:sp>
                  <p:nvSpPr>
                    <p:cNvPr id="99931" name="Oval 265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2" name="Oval 265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3" name="Oval 265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4" name="Oval 265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35" name="Group 2655"/>
                  <p:cNvGrpSpPr>
                    <a:grpSpLocks/>
                  </p:cNvGrpSpPr>
                  <p:nvPr/>
                </p:nvGrpSpPr>
                <p:grpSpPr bwMode="auto">
                  <a:xfrm>
                    <a:off x="240" y="2784"/>
                    <a:ext cx="5184" cy="384"/>
                    <a:chOff x="240" y="2592"/>
                    <a:chExt cx="5184" cy="384"/>
                  </a:xfrm>
                </p:grpSpPr>
                <p:sp>
                  <p:nvSpPr>
                    <p:cNvPr id="99936" name="Oval 265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7" name="Oval 265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938" name="Group 2658"/>
                    <p:cNvGrpSpPr>
                      <a:grpSpLocks/>
                    </p:cNvGrpSpPr>
                    <p:nvPr/>
                  </p:nvGrpSpPr>
                  <p:grpSpPr bwMode="auto">
                    <a:xfrm>
                      <a:off x="624" y="2592"/>
                      <a:ext cx="4800" cy="384"/>
                      <a:chOff x="336" y="2592"/>
                      <a:chExt cx="4800" cy="384"/>
                    </a:xfrm>
                  </p:grpSpPr>
                  <p:sp>
                    <p:nvSpPr>
                      <p:cNvPr id="99939" name="Oval 265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0" name="Oval 266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1" name="Oval 266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2" name="Oval 266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3" name="Oval 266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4" name="Oval 266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5" name="Oval 266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6" name="Oval 266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7" name="Oval 266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8" name="Oval 266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9" name="Oval 266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0" name="Oval 267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1" name="Oval 267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2" name="Oval 267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3" name="Oval 267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4" name="Oval 267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5" name="Oval 267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6" name="Oval 267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7" name="Oval 267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8" name="Oval 267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9" name="Oval 267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0" name="Oval 268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1" name="Oval 268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2" name="Oval 268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3" name="Oval 268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964" name="Group 2684"/>
                  <p:cNvGrpSpPr>
                    <a:grpSpLocks/>
                  </p:cNvGrpSpPr>
                  <p:nvPr/>
                </p:nvGrpSpPr>
                <p:grpSpPr bwMode="auto">
                  <a:xfrm>
                    <a:off x="1488" y="2784"/>
                    <a:ext cx="1536" cy="384"/>
                    <a:chOff x="1200" y="2592"/>
                    <a:chExt cx="1536" cy="384"/>
                  </a:xfrm>
                </p:grpSpPr>
                <p:sp>
                  <p:nvSpPr>
                    <p:cNvPr id="99965" name="Oval 268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6" name="Oval 268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7" name="Oval 268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8" name="Oval 268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9" name="Oval 268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0" name="Oval 269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1" name="Oval 269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2" name="Oval 269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73" name="Group 2693"/>
                  <p:cNvGrpSpPr>
                    <a:grpSpLocks/>
                  </p:cNvGrpSpPr>
                  <p:nvPr/>
                </p:nvGrpSpPr>
                <p:grpSpPr bwMode="auto">
                  <a:xfrm>
                    <a:off x="3792" y="2784"/>
                    <a:ext cx="1728" cy="384"/>
                    <a:chOff x="3504" y="2592"/>
                    <a:chExt cx="1728" cy="384"/>
                  </a:xfrm>
                </p:grpSpPr>
                <p:sp>
                  <p:nvSpPr>
                    <p:cNvPr id="99974" name="Oval 269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5" name="Oval 269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6" name="Oval 269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7" name="Oval 269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8" name="Oval 269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9" name="Oval 269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0" name="Oval 270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1" name="Oval 270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2" name="Oval 270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83" name="Group 2703"/>
                  <p:cNvGrpSpPr>
                    <a:grpSpLocks/>
                  </p:cNvGrpSpPr>
                  <p:nvPr/>
                </p:nvGrpSpPr>
                <p:grpSpPr bwMode="auto">
                  <a:xfrm>
                    <a:off x="240" y="2736"/>
                    <a:ext cx="5040" cy="442"/>
                    <a:chOff x="240" y="2736"/>
                    <a:chExt cx="5040" cy="442"/>
                  </a:xfrm>
                </p:grpSpPr>
                <p:sp>
                  <p:nvSpPr>
                    <p:cNvPr id="99984" name="Freeform 270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5" name="Freeform 270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6" name="Freeform 270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7" name="Freeform 270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8" name="Oval 270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9" name="Oval 270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0" name="Oval 271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1" name="Oval 271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2" name="Oval 271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3" name="Oval 271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4" name="Oval 271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5" name="Oval 271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6" name="Oval 271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7" name="Oval 271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998" name="Line 2718"/>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999" name="Group 2719"/>
              <p:cNvGrpSpPr>
                <a:grpSpLocks/>
              </p:cNvGrpSpPr>
              <p:nvPr/>
            </p:nvGrpSpPr>
            <p:grpSpPr bwMode="auto">
              <a:xfrm>
                <a:off x="2928" y="1632"/>
                <a:ext cx="1632" cy="624"/>
                <a:chOff x="2928" y="816"/>
                <a:chExt cx="1632" cy="624"/>
              </a:xfrm>
            </p:grpSpPr>
            <p:grpSp>
              <p:nvGrpSpPr>
                <p:cNvPr id="100000" name="Group 2720"/>
                <p:cNvGrpSpPr>
                  <a:grpSpLocks/>
                </p:cNvGrpSpPr>
                <p:nvPr/>
              </p:nvGrpSpPr>
              <p:grpSpPr bwMode="auto">
                <a:xfrm>
                  <a:off x="2928" y="816"/>
                  <a:ext cx="1632" cy="144"/>
                  <a:chOff x="240" y="2736"/>
                  <a:chExt cx="5280" cy="442"/>
                </a:xfrm>
              </p:grpSpPr>
              <p:grpSp>
                <p:nvGrpSpPr>
                  <p:cNvPr id="100001" name="Group 2721"/>
                  <p:cNvGrpSpPr>
                    <a:grpSpLocks/>
                  </p:cNvGrpSpPr>
                  <p:nvPr/>
                </p:nvGrpSpPr>
                <p:grpSpPr bwMode="auto">
                  <a:xfrm>
                    <a:off x="336" y="2832"/>
                    <a:ext cx="1152" cy="336"/>
                    <a:chOff x="336" y="2640"/>
                    <a:chExt cx="1152" cy="336"/>
                  </a:xfrm>
                </p:grpSpPr>
                <p:grpSp>
                  <p:nvGrpSpPr>
                    <p:cNvPr id="100002" name="Group 2722"/>
                    <p:cNvGrpSpPr>
                      <a:grpSpLocks/>
                    </p:cNvGrpSpPr>
                    <p:nvPr/>
                  </p:nvGrpSpPr>
                  <p:grpSpPr bwMode="auto">
                    <a:xfrm>
                      <a:off x="720" y="2640"/>
                      <a:ext cx="768" cy="336"/>
                      <a:chOff x="432" y="2640"/>
                      <a:chExt cx="768" cy="336"/>
                    </a:xfrm>
                  </p:grpSpPr>
                  <p:sp>
                    <p:nvSpPr>
                      <p:cNvPr id="100003" name="Oval 272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4" name="Oval 272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5" name="Oval 272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6" name="Oval 272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007" name="Oval 272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8" name="Oval 272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09" name="Group 2729"/>
                  <p:cNvGrpSpPr>
                    <a:grpSpLocks/>
                  </p:cNvGrpSpPr>
                  <p:nvPr/>
                </p:nvGrpSpPr>
                <p:grpSpPr bwMode="auto">
                  <a:xfrm>
                    <a:off x="3024" y="2832"/>
                    <a:ext cx="768" cy="336"/>
                    <a:chOff x="2736" y="2640"/>
                    <a:chExt cx="768" cy="336"/>
                  </a:xfrm>
                </p:grpSpPr>
                <p:sp>
                  <p:nvSpPr>
                    <p:cNvPr id="100010" name="Oval 273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1" name="Oval 273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2" name="Oval 273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3" name="Oval 273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14" name="Group 2734"/>
                  <p:cNvGrpSpPr>
                    <a:grpSpLocks/>
                  </p:cNvGrpSpPr>
                  <p:nvPr/>
                </p:nvGrpSpPr>
                <p:grpSpPr bwMode="auto">
                  <a:xfrm>
                    <a:off x="240" y="2784"/>
                    <a:ext cx="5184" cy="384"/>
                    <a:chOff x="240" y="2592"/>
                    <a:chExt cx="5184" cy="384"/>
                  </a:xfrm>
                </p:grpSpPr>
                <p:sp>
                  <p:nvSpPr>
                    <p:cNvPr id="100015" name="Oval 273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6" name="Oval 273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017" name="Group 2737"/>
                    <p:cNvGrpSpPr>
                      <a:grpSpLocks/>
                    </p:cNvGrpSpPr>
                    <p:nvPr/>
                  </p:nvGrpSpPr>
                  <p:grpSpPr bwMode="auto">
                    <a:xfrm>
                      <a:off x="624" y="2592"/>
                      <a:ext cx="4800" cy="384"/>
                      <a:chOff x="336" y="2592"/>
                      <a:chExt cx="4800" cy="384"/>
                    </a:xfrm>
                  </p:grpSpPr>
                  <p:sp>
                    <p:nvSpPr>
                      <p:cNvPr id="100018" name="Oval 273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9" name="Oval 273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0" name="Oval 274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1" name="Oval 274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2" name="Oval 274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3" name="Oval 274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4" name="Oval 274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5" name="Oval 274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6" name="Oval 274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7" name="Oval 274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8" name="Oval 274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9" name="Oval 274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0" name="Oval 275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1" name="Oval 275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2" name="Oval 275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3" name="Oval 275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4" name="Oval 275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5" name="Oval 275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6" name="Oval 275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7" name="Oval 275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8" name="Oval 275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9" name="Oval 275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0" name="Oval 276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1" name="Oval 276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2" name="Oval 276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043" name="Group 2763"/>
                  <p:cNvGrpSpPr>
                    <a:grpSpLocks/>
                  </p:cNvGrpSpPr>
                  <p:nvPr/>
                </p:nvGrpSpPr>
                <p:grpSpPr bwMode="auto">
                  <a:xfrm>
                    <a:off x="1488" y="2784"/>
                    <a:ext cx="1536" cy="384"/>
                    <a:chOff x="1200" y="2592"/>
                    <a:chExt cx="1536" cy="384"/>
                  </a:xfrm>
                </p:grpSpPr>
                <p:sp>
                  <p:nvSpPr>
                    <p:cNvPr id="100044" name="Oval 276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5" name="Oval 276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6" name="Oval 276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7" name="Oval 276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8" name="Oval 276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9" name="Oval 276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0" name="Oval 277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1" name="Oval 277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52" name="Group 2772"/>
                  <p:cNvGrpSpPr>
                    <a:grpSpLocks/>
                  </p:cNvGrpSpPr>
                  <p:nvPr/>
                </p:nvGrpSpPr>
                <p:grpSpPr bwMode="auto">
                  <a:xfrm>
                    <a:off x="3792" y="2784"/>
                    <a:ext cx="1728" cy="384"/>
                    <a:chOff x="3504" y="2592"/>
                    <a:chExt cx="1728" cy="384"/>
                  </a:xfrm>
                </p:grpSpPr>
                <p:sp>
                  <p:nvSpPr>
                    <p:cNvPr id="100053" name="Oval 277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4" name="Oval 277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5" name="Oval 277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6" name="Oval 277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7" name="Oval 277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8" name="Oval 277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9" name="Oval 277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0" name="Oval 278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1" name="Oval 278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62" name="Group 2782"/>
                  <p:cNvGrpSpPr>
                    <a:grpSpLocks/>
                  </p:cNvGrpSpPr>
                  <p:nvPr/>
                </p:nvGrpSpPr>
                <p:grpSpPr bwMode="auto">
                  <a:xfrm>
                    <a:off x="240" y="2736"/>
                    <a:ext cx="5040" cy="442"/>
                    <a:chOff x="240" y="2736"/>
                    <a:chExt cx="5040" cy="442"/>
                  </a:xfrm>
                </p:grpSpPr>
                <p:sp>
                  <p:nvSpPr>
                    <p:cNvPr id="100063" name="Freeform 278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4" name="Freeform 278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5" name="Freeform 278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6" name="Freeform 278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7" name="Oval 278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8" name="Oval 278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9" name="Oval 278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0" name="Oval 279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1" name="Oval 279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2" name="Oval 279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3" name="Oval 279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4" name="Oval 279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5" name="Oval 279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6" name="Oval 279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077" name="Group 2797"/>
                <p:cNvGrpSpPr>
                  <a:grpSpLocks/>
                </p:cNvGrpSpPr>
                <p:nvPr/>
              </p:nvGrpSpPr>
              <p:grpSpPr bwMode="auto">
                <a:xfrm>
                  <a:off x="2928" y="1296"/>
                  <a:ext cx="1632" cy="144"/>
                  <a:chOff x="240" y="2736"/>
                  <a:chExt cx="5280" cy="442"/>
                </a:xfrm>
              </p:grpSpPr>
              <p:grpSp>
                <p:nvGrpSpPr>
                  <p:cNvPr id="100078" name="Group 2798"/>
                  <p:cNvGrpSpPr>
                    <a:grpSpLocks/>
                  </p:cNvGrpSpPr>
                  <p:nvPr/>
                </p:nvGrpSpPr>
                <p:grpSpPr bwMode="auto">
                  <a:xfrm>
                    <a:off x="336" y="2832"/>
                    <a:ext cx="1152" cy="336"/>
                    <a:chOff x="336" y="2640"/>
                    <a:chExt cx="1152" cy="336"/>
                  </a:xfrm>
                </p:grpSpPr>
                <p:grpSp>
                  <p:nvGrpSpPr>
                    <p:cNvPr id="100079" name="Group 2799"/>
                    <p:cNvGrpSpPr>
                      <a:grpSpLocks/>
                    </p:cNvGrpSpPr>
                    <p:nvPr/>
                  </p:nvGrpSpPr>
                  <p:grpSpPr bwMode="auto">
                    <a:xfrm>
                      <a:off x="720" y="2640"/>
                      <a:ext cx="768" cy="336"/>
                      <a:chOff x="432" y="2640"/>
                      <a:chExt cx="768" cy="336"/>
                    </a:xfrm>
                  </p:grpSpPr>
                  <p:sp>
                    <p:nvSpPr>
                      <p:cNvPr id="100080" name="Oval 280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1" name="Oval 280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2" name="Oval 280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3" name="Oval 280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084" name="Oval 280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5" name="Oval 280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86" name="Group 2806"/>
                  <p:cNvGrpSpPr>
                    <a:grpSpLocks/>
                  </p:cNvGrpSpPr>
                  <p:nvPr/>
                </p:nvGrpSpPr>
                <p:grpSpPr bwMode="auto">
                  <a:xfrm>
                    <a:off x="3024" y="2832"/>
                    <a:ext cx="768" cy="336"/>
                    <a:chOff x="2736" y="2640"/>
                    <a:chExt cx="768" cy="336"/>
                  </a:xfrm>
                </p:grpSpPr>
                <p:sp>
                  <p:nvSpPr>
                    <p:cNvPr id="100087" name="Oval 280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8" name="Oval 280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9" name="Oval 280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0" name="Oval 281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91" name="Group 2811"/>
                  <p:cNvGrpSpPr>
                    <a:grpSpLocks/>
                  </p:cNvGrpSpPr>
                  <p:nvPr/>
                </p:nvGrpSpPr>
                <p:grpSpPr bwMode="auto">
                  <a:xfrm>
                    <a:off x="240" y="2784"/>
                    <a:ext cx="5184" cy="384"/>
                    <a:chOff x="240" y="2592"/>
                    <a:chExt cx="5184" cy="384"/>
                  </a:xfrm>
                </p:grpSpPr>
                <p:sp>
                  <p:nvSpPr>
                    <p:cNvPr id="100092" name="Oval 281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3" name="Oval 281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094" name="Group 2814"/>
                    <p:cNvGrpSpPr>
                      <a:grpSpLocks/>
                    </p:cNvGrpSpPr>
                    <p:nvPr/>
                  </p:nvGrpSpPr>
                  <p:grpSpPr bwMode="auto">
                    <a:xfrm>
                      <a:off x="624" y="2592"/>
                      <a:ext cx="4800" cy="384"/>
                      <a:chOff x="336" y="2592"/>
                      <a:chExt cx="4800" cy="384"/>
                    </a:xfrm>
                  </p:grpSpPr>
                  <p:sp>
                    <p:nvSpPr>
                      <p:cNvPr id="100095" name="Oval 281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6" name="Oval 281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7" name="Oval 281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8" name="Oval 281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9" name="Oval 281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0" name="Oval 282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1" name="Oval 282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2" name="Oval 282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3" name="Oval 282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4" name="Oval 282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5" name="Oval 282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6" name="Oval 282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7" name="Oval 282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8" name="Oval 282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9" name="Oval 282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0" name="Oval 283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1" name="Oval 283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2" name="Oval 283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3" name="Oval 283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4" name="Oval 283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5" name="Oval 283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6" name="Oval 283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7" name="Oval 283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8" name="Oval 283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9" name="Oval 283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120" name="Group 2840"/>
                  <p:cNvGrpSpPr>
                    <a:grpSpLocks/>
                  </p:cNvGrpSpPr>
                  <p:nvPr/>
                </p:nvGrpSpPr>
                <p:grpSpPr bwMode="auto">
                  <a:xfrm>
                    <a:off x="1488" y="2784"/>
                    <a:ext cx="1536" cy="384"/>
                    <a:chOff x="1200" y="2592"/>
                    <a:chExt cx="1536" cy="384"/>
                  </a:xfrm>
                </p:grpSpPr>
                <p:sp>
                  <p:nvSpPr>
                    <p:cNvPr id="100121" name="Oval 284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2" name="Oval 284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3" name="Oval 284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4" name="Oval 284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5" name="Oval 284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6" name="Oval 284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7" name="Oval 284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8" name="Oval 284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29" name="Group 2849"/>
                  <p:cNvGrpSpPr>
                    <a:grpSpLocks/>
                  </p:cNvGrpSpPr>
                  <p:nvPr/>
                </p:nvGrpSpPr>
                <p:grpSpPr bwMode="auto">
                  <a:xfrm>
                    <a:off x="3792" y="2784"/>
                    <a:ext cx="1728" cy="384"/>
                    <a:chOff x="3504" y="2592"/>
                    <a:chExt cx="1728" cy="384"/>
                  </a:xfrm>
                </p:grpSpPr>
                <p:sp>
                  <p:nvSpPr>
                    <p:cNvPr id="100130" name="Oval 285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1" name="Oval 285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2" name="Oval 285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3" name="Oval 285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4" name="Oval 285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5" name="Oval 285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6" name="Oval 285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7" name="Oval 285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8" name="Oval 285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39" name="Group 2859"/>
                  <p:cNvGrpSpPr>
                    <a:grpSpLocks/>
                  </p:cNvGrpSpPr>
                  <p:nvPr/>
                </p:nvGrpSpPr>
                <p:grpSpPr bwMode="auto">
                  <a:xfrm>
                    <a:off x="240" y="2736"/>
                    <a:ext cx="5040" cy="442"/>
                    <a:chOff x="240" y="2736"/>
                    <a:chExt cx="5040" cy="442"/>
                  </a:xfrm>
                </p:grpSpPr>
                <p:sp>
                  <p:nvSpPr>
                    <p:cNvPr id="100140" name="Freeform 286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1" name="Freeform 286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2" name="Freeform 286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3" name="Freeform 286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4" name="Oval 286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5" name="Oval 286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6" name="Oval 286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7" name="Oval 286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 name="Oval 286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 name="Oval 286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 name="Oval 287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1" name="Oval 287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2" name="Oval 287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3" name="Oval 287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154" name="Line 2874"/>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155" name="Group 2875"/>
              <p:cNvGrpSpPr>
                <a:grpSpLocks/>
              </p:cNvGrpSpPr>
              <p:nvPr/>
            </p:nvGrpSpPr>
            <p:grpSpPr bwMode="auto">
              <a:xfrm>
                <a:off x="1372" y="1792"/>
                <a:ext cx="2660" cy="288"/>
                <a:chOff x="1372" y="976"/>
                <a:chExt cx="2660" cy="288"/>
              </a:xfrm>
            </p:grpSpPr>
            <p:grpSp>
              <p:nvGrpSpPr>
                <p:cNvPr id="100156" name="Group 2876"/>
                <p:cNvGrpSpPr>
                  <a:grpSpLocks/>
                </p:cNvGrpSpPr>
                <p:nvPr/>
              </p:nvGrpSpPr>
              <p:grpSpPr bwMode="auto">
                <a:xfrm>
                  <a:off x="1372" y="976"/>
                  <a:ext cx="2660" cy="288"/>
                  <a:chOff x="796" y="964"/>
                  <a:chExt cx="4108" cy="1240"/>
                </a:xfrm>
              </p:grpSpPr>
              <p:grpSp>
                <p:nvGrpSpPr>
                  <p:cNvPr id="100157" name="Group 2877"/>
                  <p:cNvGrpSpPr>
                    <a:grpSpLocks/>
                  </p:cNvGrpSpPr>
                  <p:nvPr/>
                </p:nvGrpSpPr>
                <p:grpSpPr bwMode="auto">
                  <a:xfrm>
                    <a:off x="796" y="964"/>
                    <a:ext cx="4108" cy="620"/>
                    <a:chOff x="796" y="964"/>
                    <a:chExt cx="4108" cy="620"/>
                  </a:xfrm>
                </p:grpSpPr>
                <p:grpSp>
                  <p:nvGrpSpPr>
                    <p:cNvPr id="100158" name="Group 2878"/>
                    <p:cNvGrpSpPr>
                      <a:grpSpLocks/>
                    </p:cNvGrpSpPr>
                    <p:nvPr/>
                  </p:nvGrpSpPr>
                  <p:grpSpPr bwMode="auto">
                    <a:xfrm>
                      <a:off x="2270" y="964"/>
                      <a:ext cx="2634" cy="572"/>
                      <a:chOff x="2270" y="964"/>
                      <a:chExt cx="2634" cy="572"/>
                    </a:xfrm>
                  </p:grpSpPr>
                  <p:grpSp>
                    <p:nvGrpSpPr>
                      <p:cNvPr id="100159" name="Group 2879"/>
                      <p:cNvGrpSpPr>
                        <a:grpSpLocks/>
                      </p:cNvGrpSpPr>
                      <p:nvPr/>
                    </p:nvGrpSpPr>
                    <p:grpSpPr bwMode="auto">
                      <a:xfrm>
                        <a:off x="2270" y="964"/>
                        <a:ext cx="1398" cy="188"/>
                        <a:chOff x="2270" y="964"/>
                        <a:chExt cx="1398" cy="188"/>
                      </a:xfrm>
                    </p:grpSpPr>
                    <p:sp>
                      <p:nvSpPr>
                        <p:cNvPr id="100160" name="Line 2880"/>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1" name="Line 2881"/>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2" name="Oval 2882"/>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63" name="Oval 2883"/>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64" name="Group 2884"/>
                      <p:cNvGrpSpPr>
                        <a:grpSpLocks/>
                      </p:cNvGrpSpPr>
                      <p:nvPr/>
                    </p:nvGrpSpPr>
                    <p:grpSpPr bwMode="auto">
                      <a:xfrm>
                        <a:off x="2635" y="1060"/>
                        <a:ext cx="1397" cy="188"/>
                        <a:chOff x="2635" y="1060"/>
                        <a:chExt cx="1397" cy="188"/>
                      </a:xfrm>
                    </p:grpSpPr>
                    <p:sp>
                      <p:nvSpPr>
                        <p:cNvPr id="100165" name="Line 2885"/>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6" name="Line 2886"/>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7" name="Oval 2887"/>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68" name="Oval 2888"/>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69" name="Group 2889"/>
                      <p:cNvGrpSpPr>
                        <a:grpSpLocks/>
                      </p:cNvGrpSpPr>
                      <p:nvPr/>
                    </p:nvGrpSpPr>
                    <p:grpSpPr bwMode="auto">
                      <a:xfrm>
                        <a:off x="2924" y="1156"/>
                        <a:ext cx="1398" cy="188"/>
                        <a:chOff x="2924" y="1156"/>
                        <a:chExt cx="1398" cy="188"/>
                      </a:xfrm>
                    </p:grpSpPr>
                    <p:sp>
                      <p:nvSpPr>
                        <p:cNvPr id="100170" name="Line 2890"/>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1" name="Line 2891"/>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2" name="Oval 2892"/>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73" name="Oval 2893"/>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74" name="Group 2894"/>
                      <p:cNvGrpSpPr>
                        <a:grpSpLocks/>
                      </p:cNvGrpSpPr>
                      <p:nvPr/>
                    </p:nvGrpSpPr>
                    <p:grpSpPr bwMode="auto">
                      <a:xfrm>
                        <a:off x="3216" y="1252"/>
                        <a:ext cx="1397" cy="188"/>
                        <a:chOff x="3216" y="1252"/>
                        <a:chExt cx="1397" cy="188"/>
                      </a:xfrm>
                    </p:grpSpPr>
                    <p:sp>
                      <p:nvSpPr>
                        <p:cNvPr id="100175" name="Line 2895"/>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6" name="Line 2896"/>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7" name="Oval 2897"/>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78" name="Oval 2898"/>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79" name="Group 2899"/>
                      <p:cNvGrpSpPr>
                        <a:grpSpLocks/>
                      </p:cNvGrpSpPr>
                      <p:nvPr/>
                    </p:nvGrpSpPr>
                    <p:grpSpPr bwMode="auto">
                      <a:xfrm>
                        <a:off x="3507" y="1348"/>
                        <a:ext cx="1397" cy="188"/>
                        <a:chOff x="3507" y="1348"/>
                        <a:chExt cx="1397" cy="188"/>
                      </a:xfrm>
                    </p:grpSpPr>
                    <p:sp>
                      <p:nvSpPr>
                        <p:cNvPr id="100180" name="Line 2900"/>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1" name="Line 2901"/>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2" name="Oval 2902"/>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83" name="Oval 2903"/>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184" name="Group 2904"/>
                    <p:cNvGrpSpPr>
                      <a:grpSpLocks/>
                    </p:cNvGrpSpPr>
                    <p:nvPr/>
                  </p:nvGrpSpPr>
                  <p:grpSpPr bwMode="auto">
                    <a:xfrm>
                      <a:off x="796" y="1012"/>
                      <a:ext cx="2636" cy="572"/>
                      <a:chOff x="796" y="1012"/>
                      <a:chExt cx="2636" cy="572"/>
                    </a:xfrm>
                  </p:grpSpPr>
                  <p:grpSp>
                    <p:nvGrpSpPr>
                      <p:cNvPr id="100185" name="Group 2905"/>
                      <p:cNvGrpSpPr>
                        <a:grpSpLocks/>
                      </p:cNvGrpSpPr>
                      <p:nvPr/>
                    </p:nvGrpSpPr>
                    <p:grpSpPr bwMode="auto">
                      <a:xfrm>
                        <a:off x="2033" y="1012"/>
                        <a:ext cx="1399" cy="188"/>
                        <a:chOff x="2033" y="1012"/>
                        <a:chExt cx="1399" cy="188"/>
                      </a:xfrm>
                    </p:grpSpPr>
                    <p:sp>
                      <p:nvSpPr>
                        <p:cNvPr id="100186" name="Line 2906"/>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7" name="Line 2907"/>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8" name="Oval 2908"/>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89" name="Oval 2909"/>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90" name="Group 2910"/>
                      <p:cNvGrpSpPr>
                        <a:grpSpLocks/>
                      </p:cNvGrpSpPr>
                      <p:nvPr/>
                    </p:nvGrpSpPr>
                    <p:grpSpPr bwMode="auto">
                      <a:xfrm>
                        <a:off x="1669" y="1108"/>
                        <a:ext cx="1399" cy="188"/>
                        <a:chOff x="1669" y="1108"/>
                        <a:chExt cx="1399" cy="188"/>
                      </a:xfrm>
                    </p:grpSpPr>
                    <p:sp>
                      <p:nvSpPr>
                        <p:cNvPr id="100191" name="Line 2911"/>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2" name="Line 2912"/>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3" name="Oval 2913"/>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94" name="Oval 2914"/>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95" name="Group 2915"/>
                      <p:cNvGrpSpPr>
                        <a:grpSpLocks/>
                      </p:cNvGrpSpPr>
                      <p:nvPr/>
                    </p:nvGrpSpPr>
                    <p:grpSpPr bwMode="auto">
                      <a:xfrm>
                        <a:off x="1378" y="1204"/>
                        <a:ext cx="1400" cy="188"/>
                        <a:chOff x="1378" y="1204"/>
                        <a:chExt cx="1400" cy="188"/>
                      </a:xfrm>
                    </p:grpSpPr>
                    <p:sp>
                      <p:nvSpPr>
                        <p:cNvPr id="100196" name="Line 2916"/>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7" name="Line 2917"/>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8" name="Oval 2918"/>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99" name="Oval 2919"/>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00" name="Group 2920"/>
                      <p:cNvGrpSpPr>
                        <a:grpSpLocks/>
                      </p:cNvGrpSpPr>
                      <p:nvPr/>
                    </p:nvGrpSpPr>
                    <p:grpSpPr bwMode="auto">
                      <a:xfrm>
                        <a:off x="1088" y="1300"/>
                        <a:ext cx="1398" cy="188"/>
                        <a:chOff x="1088" y="1300"/>
                        <a:chExt cx="1398" cy="188"/>
                      </a:xfrm>
                    </p:grpSpPr>
                    <p:sp>
                      <p:nvSpPr>
                        <p:cNvPr id="100201" name="Line 2921"/>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2" name="Line 2922"/>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3" name="Oval 2923"/>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04" name="Oval 2924"/>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05" name="Group 2925"/>
                      <p:cNvGrpSpPr>
                        <a:grpSpLocks/>
                      </p:cNvGrpSpPr>
                      <p:nvPr/>
                    </p:nvGrpSpPr>
                    <p:grpSpPr bwMode="auto">
                      <a:xfrm>
                        <a:off x="796" y="1396"/>
                        <a:ext cx="1399" cy="188"/>
                        <a:chOff x="796" y="1396"/>
                        <a:chExt cx="1399" cy="188"/>
                      </a:xfrm>
                    </p:grpSpPr>
                    <p:sp>
                      <p:nvSpPr>
                        <p:cNvPr id="100206" name="Line 2926"/>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7" name="Line 2927"/>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8" name="Oval 2928"/>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09" name="Oval 2929"/>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0210" name="Group 2930"/>
                  <p:cNvGrpSpPr>
                    <a:grpSpLocks/>
                  </p:cNvGrpSpPr>
                  <p:nvPr/>
                </p:nvGrpSpPr>
                <p:grpSpPr bwMode="auto">
                  <a:xfrm>
                    <a:off x="2270" y="1584"/>
                    <a:ext cx="2634" cy="572"/>
                    <a:chOff x="2270" y="1584"/>
                    <a:chExt cx="2634" cy="572"/>
                  </a:xfrm>
                </p:grpSpPr>
                <p:grpSp>
                  <p:nvGrpSpPr>
                    <p:cNvPr id="100211" name="Group 2931"/>
                    <p:cNvGrpSpPr>
                      <a:grpSpLocks/>
                    </p:cNvGrpSpPr>
                    <p:nvPr/>
                  </p:nvGrpSpPr>
                  <p:grpSpPr bwMode="auto">
                    <a:xfrm>
                      <a:off x="2270" y="1968"/>
                      <a:ext cx="1398" cy="188"/>
                      <a:chOff x="2270" y="1968"/>
                      <a:chExt cx="1398" cy="188"/>
                    </a:xfrm>
                  </p:grpSpPr>
                  <p:sp>
                    <p:nvSpPr>
                      <p:cNvPr id="100212" name="Line 2932"/>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3" name="Line 2933"/>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4" name="Oval 2934"/>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15" name="Oval 2935"/>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16" name="Group 2936"/>
                    <p:cNvGrpSpPr>
                      <a:grpSpLocks/>
                    </p:cNvGrpSpPr>
                    <p:nvPr/>
                  </p:nvGrpSpPr>
                  <p:grpSpPr bwMode="auto">
                    <a:xfrm>
                      <a:off x="2635" y="1872"/>
                      <a:ext cx="1397" cy="188"/>
                      <a:chOff x="2635" y="1872"/>
                      <a:chExt cx="1397" cy="188"/>
                    </a:xfrm>
                  </p:grpSpPr>
                  <p:sp>
                    <p:nvSpPr>
                      <p:cNvPr id="100217" name="Line 2937"/>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8" name="Line 2938"/>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9" name="Oval 2939"/>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20" name="Oval 2940"/>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21" name="Group 2941"/>
                    <p:cNvGrpSpPr>
                      <a:grpSpLocks/>
                    </p:cNvGrpSpPr>
                    <p:nvPr/>
                  </p:nvGrpSpPr>
                  <p:grpSpPr bwMode="auto">
                    <a:xfrm>
                      <a:off x="2924" y="1776"/>
                      <a:ext cx="1398" cy="188"/>
                      <a:chOff x="2924" y="1776"/>
                      <a:chExt cx="1398" cy="188"/>
                    </a:xfrm>
                  </p:grpSpPr>
                  <p:sp>
                    <p:nvSpPr>
                      <p:cNvPr id="100222" name="Line 2942"/>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3" name="Line 2943"/>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4" name="Oval 2944"/>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25" name="Oval 2945"/>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26" name="Group 2946"/>
                    <p:cNvGrpSpPr>
                      <a:grpSpLocks/>
                    </p:cNvGrpSpPr>
                    <p:nvPr/>
                  </p:nvGrpSpPr>
                  <p:grpSpPr bwMode="auto">
                    <a:xfrm>
                      <a:off x="3216" y="1680"/>
                      <a:ext cx="1397" cy="188"/>
                      <a:chOff x="3216" y="1680"/>
                      <a:chExt cx="1397" cy="188"/>
                    </a:xfrm>
                  </p:grpSpPr>
                  <p:sp>
                    <p:nvSpPr>
                      <p:cNvPr id="100227" name="Line 2947"/>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8" name="Line 2948"/>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9" name="Oval 2949"/>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30" name="Oval 2950"/>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31" name="Group 2951"/>
                    <p:cNvGrpSpPr>
                      <a:grpSpLocks/>
                    </p:cNvGrpSpPr>
                    <p:nvPr/>
                  </p:nvGrpSpPr>
                  <p:grpSpPr bwMode="auto">
                    <a:xfrm>
                      <a:off x="3507" y="1584"/>
                      <a:ext cx="1397" cy="188"/>
                      <a:chOff x="3507" y="1584"/>
                      <a:chExt cx="1397" cy="188"/>
                    </a:xfrm>
                  </p:grpSpPr>
                  <p:sp>
                    <p:nvSpPr>
                      <p:cNvPr id="100232" name="Line 2952"/>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33" name="Line 2953"/>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34" name="Oval 2954"/>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35" name="Oval 2955"/>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236" name="Group 2956"/>
                  <p:cNvGrpSpPr>
                    <a:grpSpLocks/>
                  </p:cNvGrpSpPr>
                  <p:nvPr/>
                </p:nvGrpSpPr>
                <p:grpSpPr bwMode="auto">
                  <a:xfrm>
                    <a:off x="796" y="1632"/>
                    <a:ext cx="2636" cy="572"/>
                    <a:chOff x="796" y="1632"/>
                    <a:chExt cx="2636" cy="572"/>
                  </a:xfrm>
                </p:grpSpPr>
                <p:grpSp>
                  <p:nvGrpSpPr>
                    <p:cNvPr id="100237" name="Group 2957"/>
                    <p:cNvGrpSpPr>
                      <a:grpSpLocks/>
                    </p:cNvGrpSpPr>
                    <p:nvPr/>
                  </p:nvGrpSpPr>
                  <p:grpSpPr bwMode="auto">
                    <a:xfrm>
                      <a:off x="2033" y="2016"/>
                      <a:ext cx="1399" cy="188"/>
                      <a:chOff x="2033" y="2016"/>
                      <a:chExt cx="1399" cy="188"/>
                    </a:xfrm>
                  </p:grpSpPr>
                  <p:sp>
                    <p:nvSpPr>
                      <p:cNvPr id="100238" name="Line 2958"/>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39" name="Line 2959"/>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0" name="Oval 2960"/>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41" name="Oval 2961"/>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42" name="Group 2962"/>
                    <p:cNvGrpSpPr>
                      <a:grpSpLocks/>
                    </p:cNvGrpSpPr>
                    <p:nvPr/>
                  </p:nvGrpSpPr>
                  <p:grpSpPr bwMode="auto">
                    <a:xfrm>
                      <a:off x="1669" y="1920"/>
                      <a:ext cx="1399" cy="188"/>
                      <a:chOff x="1669" y="1920"/>
                      <a:chExt cx="1399" cy="188"/>
                    </a:xfrm>
                  </p:grpSpPr>
                  <p:sp>
                    <p:nvSpPr>
                      <p:cNvPr id="100243" name="Line 2963"/>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4" name="Line 2964"/>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5" name="Oval 2965"/>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46" name="Oval 2966"/>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47" name="Group 2967"/>
                    <p:cNvGrpSpPr>
                      <a:grpSpLocks/>
                    </p:cNvGrpSpPr>
                    <p:nvPr/>
                  </p:nvGrpSpPr>
                  <p:grpSpPr bwMode="auto">
                    <a:xfrm>
                      <a:off x="1378" y="1824"/>
                      <a:ext cx="1400" cy="188"/>
                      <a:chOff x="1378" y="1824"/>
                      <a:chExt cx="1400" cy="188"/>
                    </a:xfrm>
                  </p:grpSpPr>
                  <p:sp>
                    <p:nvSpPr>
                      <p:cNvPr id="100248" name="Line 2968"/>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9" name="Line 2969"/>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0" name="Oval 2970"/>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1" name="Oval 2971"/>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52" name="Group 2972"/>
                    <p:cNvGrpSpPr>
                      <a:grpSpLocks/>
                    </p:cNvGrpSpPr>
                    <p:nvPr/>
                  </p:nvGrpSpPr>
                  <p:grpSpPr bwMode="auto">
                    <a:xfrm>
                      <a:off x="1088" y="1728"/>
                      <a:ext cx="1398" cy="188"/>
                      <a:chOff x="1088" y="1728"/>
                      <a:chExt cx="1398" cy="188"/>
                    </a:xfrm>
                  </p:grpSpPr>
                  <p:sp>
                    <p:nvSpPr>
                      <p:cNvPr id="100253" name="Line 2973"/>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4" name="Line 2974"/>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5" name="Oval 2975"/>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6" name="Oval 2976"/>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57" name="Group 2977"/>
                    <p:cNvGrpSpPr>
                      <a:grpSpLocks/>
                    </p:cNvGrpSpPr>
                    <p:nvPr/>
                  </p:nvGrpSpPr>
                  <p:grpSpPr bwMode="auto">
                    <a:xfrm>
                      <a:off x="796" y="1632"/>
                      <a:ext cx="1399" cy="188"/>
                      <a:chOff x="796" y="1632"/>
                      <a:chExt cx="1399" cy="188"/>
                    </a:xfrm>
                  </p:grpSpPr>
                  <p:sp>
                    <p:nvSpPr>
                      <p:cNvPr id="100258" name="Line 2978"/>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9" name="Line 2979"/>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60" name="Oval 2980"/>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61" name="Oval 2981"/>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0262" name="Rectangle 2982"/>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263" name="Group 2983"/>
            <p:cNvGrpSpPr>
              <a:grpSpLocks/>
            </p:cNvGrpSpPr>
            <p:nvPr/>
          </p:nvGrpSpPr>
          <p:grpSpPr bwMode="auto">
            <a:xfrm>
              <a:off x="3515" y="1616"/>
              <a:ext cx="879" cy="256"/>
              <a:chOff x="912" y="1632"/>
              <a:chExt cx="3648" cy="624"/>
            </a:xfrm>
          </p:grpSpPr>
          <p:grpSp>
            <p:nvGrpSpPr>
              <p:cNvPr id="100264" name="Group 2984"/>
              <p:cNvGrpSpPr>
                <a:grpSpLocks/>
              </p:cNvGrpSpPr>
              <p:nvPr/>
            </p:nvGrpSpPr>
            <p:grpSpPr bwMode="auto">
              <a:xfrm>
                <a:off x="912" y="1632"/>
                <a:ext cx="1632" cy="624"/>
                <a:chOff x="912" y="816"/>
                <a:chExt cx="1632" cy="624"/>
              </a:xfrm>
            </p:grpSpPr>
            <p:grpSp>
              <p:nvGrpSpPr>
                <p:cNvPr id="100265" name="Group 2985"/>
                <p:cNvGrpSpPr>
                  <a:grpSpLocks/>
                </p:cNvGrpSpPr>
                <p:nvPr/>
              </p:nvGrpSpPr>
              <p:grpSpPr bwMode="auto">
                <a:xfrm>
                  <a:off x="912" y="816"/>
                  <a:ext cx="1632" cy="144"/>
                  <a:chOff x="240" y="2736"/>
                  <a:chExt cx="5280" cy="442"/>
                </a:xfrm>
              </p:grpSpPr>
              <p:grpSp>
                <p:nvGrpSpPr>
                  <p:cNvPr id="100266" name="Group 2986"/>
                  <p:cNvGrpSpPr>
                    <a:grpSpLocks/>
                  </p:cNvGrpSpPr>
                  <p:nvPr/>
                </p:nvGrpSpPr>
                <p:grpSpPr bwMode="auto">
                  <a:xfrm>
                    <a:off x="336" y="2832"/>
                    <a:ext cx="1152" cy="336"/>
                    <a:chOff x="336" y="2640"/>
                    <a:chExt cx="1152" cy="336"/>
                  </a:xfrm>
                </p:grpSpPr>
                <p:grpSp>
                  <p:nvGrpSpPr>
                    <p:cNvPr id="100267" name="Group 2987"/>
                    <p:cNvGrpSpPr>
                      <a:grpSpLocks/>
                    </p:cNvGrpSpPr>
                    <p:nvPr/>
                  </p:nvGrpSpPr>
                  <p:grpSpPr bwMode="auto">
                    <a:xfrm>
                      <a:off x="720" y="2640"/>
                      <a:ext cx="768" cy="336"/>
                      <a:chOff x="432" y="2640"/>
                      <a:chExt cx="768" cy="336"/>
                    </a:xfrm>
                  </p:grpSpPr>
                  <p:sp>
                    <p:nvSpPr>
                      <p:cNvPr id="100268" name="Oval 298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69" name="Oval 298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0" name="Oval 299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1" name="Oval 299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272" name="Oval 299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3" name="Oval 299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74" name="Group 2994"/>
                  <p:cNvGrpSpPr>
                    <a:grpSpLocks/>
                  </p:cNvGrpSpPr>
                  <p:nvPr/>
                </p:nvGrpSpPr>
                <p:grpSpPr bwMode="auto">
                  <a:xfrm>
                    <a:off x="3024" y="2832"/>
                    <a:ext cx="768" cy="336"/>
                    <a:chOff x="2736" y="2640"/>
                    <a:chExt cx="768" cy="336"/>
                  </a:xfrm>
                </p:grpSpPr>
                <p:sp>
                  <p:nvSpPr>
                    <p:cNvPr id="100275" name="Oval 299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6" name="Oval 299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7" name="Oval 299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8" name="Oval 299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79" name="Group 2999"/>
                  <p:cNvGrpSpPr>
                    <a:grpSpLocks/>
                  </p:cNvGrpSpPr>
                  <p:nvPr/>
                </p:nvGrpSpPr>
                <p:grpSpPr bwMode="auto">
                  <a:xfrm>
                    <a:off x="240" y="2784"/>
                    <a:ext cx="5184" cy="384"/>
                    <a:chOff x="240" y="2592"/>
                    <a:chExt cx="5184" cy="384"/>
                  </a:xfrm>
                </p:grpSpPr>
                <p:sp>
                  <p:nvSpPr>
                    <p:cNvPr id="100280" name="Oval 300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1" name="Oval 300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282" name="Group 3002"/>
                    <p:cNvGrpSpPr>
                      <a:grpSpLocks/>
                    </p:cNvGrpSpPr>
                    <p:nvPr/>
                  </p:nvGrpSpPr>
                  <p:grpSpPr bwMode="auto">
                    <a:xfrm>
                      <a:off x="624" y="2592"/>
                      <a:ext cx="4800" cy="384"/>
                      <a:chOff x="336" y="2592"/>
                      <a:chExt cx="4800" cy="384"/>
                    </a:xfrm>
                  </p:grpSpPr>
                  <p:sp>
                    <p:nvSpPr>
                      <p:cNvPr id="100283" name="Oval 300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4" name="Oval 300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5" name="Oval 300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6" name="Oval 300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7" name="Oval 300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8" name="Oval 300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9" name="Oval 300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0" name="Oval 301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1" name="Oval 301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2" name="Oval 301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3" name="Oval 301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4" name="Oval 301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5" name="Oval 301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6" name="Oval 301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7" name="Oval 301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8" name="Oval 301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9" name="Oval 301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0" name="Oval 302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1" name="Oval 302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2" name="Oval 302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3" name="Oval 302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4" name="Oval 302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5" name="Oval 302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6" name="Oval 302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7" name="Oval 302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308" name="Group 3028"/>
                  <p:cNvGrpSpPr>
                    <a:grpSpLocks/>
                  </p:cNvGrpSpPr>
                  <p:nvPr/>
                </p:nvGrpSpPr>
                <p:grpSpPr bwMode="auto">
                  <a:xfrm>
                    <a:off x="1488" y="2784"/>
                    <a:ext cx="1536" cy="384"/>
                    <a:chOff x="1200" y="2592"/>
                    <a:chExt cx="1536" cy="384"/>
                  </a:xfrm>
                </p:grpSpPr>
                <p:sp>
                  <p:nvSpPr>
                    <p:cNvPr id="100309" name="Oval 302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0" name="Oval 303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1" name="Oval 303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2" name="Oval 303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3" name="Oval 303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4" name="Oval 303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5" name="Oval 303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6" name="Oval 303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17" name="Group 3037"/>
                  <p:cNvGrpSpPr>
                    <a:grpSpLocks/>
                  </p:cNvGrpSpPr>
                  <p:nvPr/>
                </p:nvGrpSpPr>
                <p:grpSpPr bwMode="auto">
                  <a:xfrm>
                    <a:off x="3792" y="2784"/>
                    <a:ext cx="1728" cy="384"/>
                    <a:chOff x="3504" y="2592"/>
                    <a:chExt cx="1728" cy="384"/>
                  </a:xfrm>
                </p:grpSpPr>
                <p:sp>
                  <p:nvSpPr>
                    <p:cNvPr id="100318" name="Oval 303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9" name="Oval 303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0" name="Oval 304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1" name="Oval 304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2" name="Oval 304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3" name="Oval 304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4" name="Oval 304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5" name="Oval 304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6" name="Oval 304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27" name="Group 3047"/>
                  <p:cNvGrpSpPr>
                    <a:grpSpLocks/>
                  </p:cNvGrpSpPr>
                  <p:nvPr/>
                </p:nvGrpSpPr>
                <p:grpSpPr bwMode="auto">
                  <a:xfrm>
                    <a:off x="240" y="2736"/>
                    <a:ext cx="5040" cy="442"/>
                    <a:chOff x="240" y="2736"/>
                    <a:chExt cx="5040" cy="442"/>
                  </a:xfrm>
                </p:grpSpPr>
                <p:sp>
                  <p:nvSpPr>
                    <p:cNvPr id="100328" name="Freeform 304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9" name="Freeform 304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0" name="Freeform 305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1" name="Freeform 305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2" name="Oval 305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3" name="Oval 305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4" name="Oval 305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5" name="Oval 305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6" name="Oval 305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7" name="Oval 305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8" name="Oval 305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9" name="Oval 305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0" name="Oval 306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1" name="Oval 306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342" name="Group 3062"/>
                <p:cNvGrpSpPr>
                  <a:grpSpLocks/>
                </p:cNvGrpSpPr>
                <p:nvPr/>
              </p:nvGrpSpPr>
              <p:grpSpPr bwMode="auto">
                <a:xfrm>
                  <a:off x="912" y="1296"/>
                  <a:ext cx="1632" cy="144"/>
                  <a:chOff x="240" y="2736"/>
                  <a:chExt cx="5280" cy="442"/>
                </a:xfrm>
              </p:grpSpPr>
              <p:grpSp>
                <p:nvGrpSpPr>
                  <p:cNvPr id="100343" name="Group 3063"/>
                  <p:cNvGrpSpPr>
                    <a:grpSpLocks/>
                  </p:cNvGrpSpPr>
                  <p:nvPr/>
                </p:nvGrpSpPr>
                <p:grpSpPr bwMode="auto">
                  <a:xfrm>
                    <a:off x="336" y="2832"/>
                    <a:ext cx="1152" cy="336"/>
                    <a:chOff x="336" y="2640"/>
                    <a:chExt cx="1152" cy="336"/>
                  </a:xfrm>
                </p:grpSpPr>
                <p:grpSp>
                  <p:nvGrpSpPr>
                    <p:cNvPr id="100344" name="Group 3064"/>
                    <p:cNvGrpSpPr>
                      <a:grpSpLocks/>
                    </p:cNvGrpSpPr>
                    <p:nvPr/>
                  </p:nvGrpSpPr>
                  <p:grpSpPr bwMode="auto">
                    <a:xfrm>
                      <a:off x="720" y="2640"/>
                      <a:ext cx="768" cy="336"/>
                      <a:chOff x="432" y="2640"/>
                      <a:chExt cx="768" cy="336"/>
                    </a:xfrm>
                  </p:grpSpPr>
                  <p:sp>
                    <p:nvSpPr>
                      <p:cNvPr id="100345" name="Oval 306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6" name="Oval 306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7" name="Oval 306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8" name="Oval 306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349" name="Oval 306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0" name="Oval 307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1" name="Group 3071"/>
                  <p:cNvGrpSpPr>
                    <a:grpSpLocks/>
                  </p:cNvGrpSpPr>
                  <p:nvPr/>
                </p:nvGrpSpPr>
                <p:grpSpPr bwMode="auto">
                  <a:xfrm>
                    <a:off x="3024" y="2832"/>
                    <a:ext cx="768" cy="336"/>
                    <a:chOff x="2736" y="2640"/>
                    <a:chExt cx="768" cy="336"/>
                  </a:xfrm>
                </p:grpSpPr>
                <p:sp>
                  <p:nvSpPr>
                    <p:cNvPr id="100352" name="Oval 307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 name="Oval 307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 name="Oval 307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5" name="Oval 307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6" name="Group 3076"/>
                  <p:cNvGrpSpPr>
                    <a:grpSpLocks/>
                  </p:cNvGrpSpPr>
                  <p:nvPr/>
                </p:nvGrpSpPr>
                <p:grpSpPr bwMode="auto">
                  <a:xfrm>
                    <a:off x="240" y="2784"/>
                    <a:ext cx="5184" cy="384"/>
                    <a:chOff x="240" y="2592"/>
                    <a:chExt cx="5184" cy="384"/>
                  </a:xfrm>
                </p:grpSpPr>
                <p:sp>
                  <p:nvSpPr>
                    <p:cNvPr id="100357" name="Oval 307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Oval 307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359" name="Group 3079"/>
                    <p:cNvGrpSpPr>
                      <a:grpSpLocks/>
                    </p:cNvGrpSpPr>
                    <p:nvPr/>
                  </p:nvGrpSpPr>
                  <p:grpSpPr bwMode="auto">
                    <a:xfrm>
                      <a:off x="624" y="2592"/>
                      <a:ext cx="4800" cy="384"/>
                      <a:chOff x="336" y="2592"/>
                      <a:chExt cx="4800" cy="384"/>
                    </a:xfrm>
                  </p:grpSpPr>
                  <p:sp>
                    <p:nvSpPr>
                      <p:cNvPr id="100360" name="Oval 308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1" name="Oval 308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 name="Oval 308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Oval 308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4" name="Oval 308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5" name="Oval 308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6" name="Oval 308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Oval 308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8" name="Oval 308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9" name="Oval 308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0" name="Oval 309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1" name="Oval 309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2" name="Oval 309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3" name="Oval 309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4" name="Oval 309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5" name="Oval 309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6" name="Oval 309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7" name="Oval 309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8" name="Oval 309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9" name="Oval 309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0" name="Oval 310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1" name="Oval 310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2" name="Oval 310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3" name="Oval 310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4" name="Oval 310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385" name="Group 3105"/>
                  <p:cNvGrpSpPr>
                    <a:grpSpLocks/>
                  </p:cNvGrpSpPr>
                  <p:nvPr/>
                </p:nvGrpSpPr>
                <p:grpSpPr bwMode="auto">
                  <a:xfrm>
                    <a:off x="1488" y="2784"/>
                    <a:ext cx="1536" cy="384"/>
                    <a:chOff x="1200" y="2592"/>
                    <a:chExt cx="1536" cy="384"/>
                  </a:xfrm>
                </p:grpSpPr>
                <p:sp>
                  <p:nvSpPr>
                    <p:cNvPr id="100386" name="Oval 310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7" name="Oval 310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8" name="Oval 310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9" name="Oval 310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0" name="Oval 311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1" name="Oval 311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2" name="Oval 311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3" name="Oval 311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94" name="Group 3114"/>
                  <p:cNvGrpSpPr>
                    <a:grpSpLocks/>
                  </p:cNvGrpSpPr>
                  <p:nvPr/>
                </p:nvGrpSpPr>
                <p:grpSpPr bwMode="auto">
                  <a:xfrm>
                    <a:off x="3792" y="2784"/>
                    <a:ext cx="1728" cy="384"/>
                    <a:chOff x="3504" y="2592"/>
                    <a:chExt cx="1728" cy="384"/>
                  </a:xfrm>
                </p:grpSpPr>
                <p:sp>
                  <p:nvSpPr>
                    <p:cNvPr id="100395" name="Oval 311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6" name="Oval 311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7" name="Oval 311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8" name="Oval 311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9" name="Oval 311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0" name="Oval 312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1" name="Oval 312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2" name="Oval 312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Oval 312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04" name="Group 3124"/>
                  <p:cNvGrpSpPr>
                    <a:grpSpLocks/>
                  </p:cNvGrpSpPr>
                  <p:nvPr/>
                </p:nvGrpSpPr>
                <p:grpSpPr bwMode="auto">
                  <a:xfrm>
                    <a:off x="240" y="2736"/>
                    <a:ext cx="5040" cy="442"/>
                    <a:chOff x="240" y="2736"/>
                    <a:chExt cx="5040" cy="442"/>
                  </a:xfrm>
                </p:grpSpPr>
                <p:sp>
                  <p:nvSpPr>
                    <p:cNvPr id="100405" name="Freeform 312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6" name="Freeform 312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7" name="Freeform 312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8" name="Freeform 312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9" name="Oval 312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0" name="Oval 313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1" name="Oval 313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2" name="Oval 313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3" name="Oval 313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4" name="Oval 313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5" name="Oval 313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6" name="Oval 313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7" name="Oval 313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8" name="Oval 313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419" name="Line 3139"/>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420" name="Group 3140"/>
              <p:cNvGrpSpPr>
                <a:grpSpLocks/>
              </p:cNvGrpSpPr>
              <p:nvPr/>
            </p:nvGrpSpPr>
            <p:grpSpPr bwMode="auto">
              <a:xfrm>
                <a:off x="2928" y="1632"/>
                <a:ext cx="1632" cy="624"/>
                <a:chOff x="2928" y="816"/>
                <a:chExt cx="1632" cy="624"/>
              </a:xfrm>
            </p:grpSpPr>
            <p:grpSp>
              <p:nvGrpSpPr>
                <p:cNvPr id="100421" name="Group 3141"/>
                <p:cNvGrpSpPr>
                  <a:grpSpLocks/>
                </p:cNvGrpSpPr>
                <p:nvPr/>
              </p:nvGrpSpPr>
              <p:grpSpPr bwMode="auto">
                <a:xfrm>
                  <a:off x="2928" y="816"/>
                  <a:ext cx="1632" cy="144"/>
                  <a:chOff x="240" y="2736"/>
                  <a:chExt cx="5280" cy="442"/>
                </a:xfrm>
              </p:grpSpPr>
              <p:grpSp>
                <p:nvGrpSpPr>
                  <p:cNvPr id="100422" name="Group 3142"/>
                  <p:cNvGrpSpPr>
                    <a:grpSpLocks/>
                  </p:cNvGrpSpPr>
                  <p:nvPr/>
                </p:nvGrpSpPr>
                <p:grpSpPr bwMode="auto">
                  <a:xfrm>
                    <a:off x="336" y="2832"/>
                    <a:ext cx="1152" cy="336"/>
                    <a:chOff x="336" y="2640"/>
                    <a:chExt cx="1152" cy="336"/>
                  </a:xfrm>
                </p:grpSpPr>
                <p:grpSp>
                  <p:nvGrpSpPr>
                    <p:cNvPr id="100423" name="Group 3143"/>
                    <p:cNvGrpSpPr>
                      <a:grpSpLocks/>
                    </p:cNvGrpSpPr>
                    <p:nvPr/>
                  </p:nvGrpSpPr>
                  <p:grpSpPr bwMode="auto">
                    <a:xfrm>
                      <a:off x="720" y="2640"/>
                      <a:ext cx="768" cy="336"/>
                      <a:chOff x="432" y="2640"/>
                      <a:chExt cx="768" cy="336"/>
                    </a:xfrm>
                  </p:grpSpPr>
                  <p:sp>
                    <p:nvSpPr>
                      <p:cNvPr id="100424" name="Oval 314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5" name="Oval 314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6" name="Oval 314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7" name="Oval 314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428" name="Oval 314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9" name="Oval 314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30" name="Group 3150"/>
                  <p:cNvGrpSpPr>
                    <a:grpSpLocks/>
                  </p:cNvGrpSpPr>
                  <p:nvPr/>
                </p:nvGrpSpPr>
                <p:grpSpPr bwMode="auto">
                  <a:xfrm>
                    <a:off x="3024" y="2832"/>
                    <a:ext cx="768" cy="336"/>
                    <a:chOff x="2736" y="2640"/>
                    <a:chExt cx="768" cy="336"/>
                  </a:xfrm>
                </p:grpSpPr>
                <p:sp>
                  <p:nvSpPr>
                    <p:cNvPr id="100431" name="Oval 315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2" name="Oval 315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3" name="Oval 315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4" name="Oval 315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35" name="Group 3155"/>
                  <p:cNvGrpSpPr>
                    <a:grpSpLocks/>
                  </p:cNvGrpSpPr>
                  <p:nvPr/>
                </p:nvGrpSpPr>
                <p:grpSpPr bwMode="auto">
                  <a:xfrm>
                    <a:off x="240" y="2784"/>
                    <a:ext cx="5184" cy="384"/>
                    <a:chOff x="240" y="2592"/>
                    <a:chExt cx="5184" cy="384"/>
                  </a:xfrm>
                </p:grpSpPr>
                <p:sp>
                  <p:nvSpPr>
                    <p:cNvPr id="100436" name="Oval 315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7" name="Oval 315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438" name="Group 3158"/>
                    <p:cNvGrpSpPr>
                      <a:grpSpLocks/>
                    </p:cNvGrpSpPr>
                    <p:nvPr/>
                  </p:nvGrpSpPr>
                  <p:grpSpPr bwMode="auto">
                    <a:xfrm>
                      <a:off x="624" y="2592"/>
                      <a:ext cx="4800" cy="384"/>
                      <a:chOff x="336" y="2592"/>
                      <a:chExt cx="4800" cy="384"/>
                    </a:xfrm>
                  </p:grpSpPr>
                  <p:sp>
                    <p:nvSpPr>
                      <p:cNvPr id="100439" name="Oval 315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0" name="Oval 316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1" name="Oval 316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2" name="Oval 316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3" name="Oval 316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4" name="Oval 316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5" name="Oval 316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6" name="Oval 316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7" name="Oval 316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8" name="Oval 316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9" name="Oval 316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0" name="Oval 317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1" name="Oval 317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2" name="Oval 317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3" name="Oval 317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4" name="Oval 317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5" name="Oval 317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6" name="Oval 317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7" name="Oval 317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8" name="Oval 317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9" name="Oval 317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0" name="Oval 318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1" name="Oval 318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2" name="Oval 318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3" name="Oval 318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464" name="Group 3184"/>
                  <p:cNvGrpSpPr>
                    <a:grpSpLocks/>
                  </p:cNvGrpSpPr>
                  <p:nvPr/>
                </p:nvGrpSpPr>
                <p:grpSpPr bwMode="auto">
                  <a:xfrm>
                    <a:off x="1488" y="2784"/>
                    <a:ext cx="1536" cy="384"/>
                    <a:chOff x="1200" y="2592"/>
                    <a:chExt cx="1536" cy="384"/>
                  </a:xfrm>
                </p:grpSpPr>
                <p:sp>
                  <p:nvSpPr>
                    <p:cNvPr id="100465" name="Oval 318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6" name="Oval 318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7" name="Oval 318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8" name="Oval 318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9" name="Oval 318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0" name="Oval 319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1" name="Oval 319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2" name="Oval 319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73" name="Group 3193"/>
                  <p:cNvGrpSpPr>
                    <a:grpSpLocks/>
                  </p:cNvGrpSpPr>
                  <p:nvPr/>
                </p:nvGrpSpPr>
                <p:grpSpPr bwMode="auto">
                  <a:xfrm>
                    <a:off x="3792" y="2784"/>
                    <a:ext cx="1728" cy="384"/>
                    <a:chOff x="3504" y="2592"/>
                    <a:chExt cx="1728" cy="384"/>
                  </a:xfrm>
                </p:grpSpPr>
                <p:sp>
                  <p:nvSpPr>
                    <p:cNvPr id="100474" name="Oval 319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5" name="Oval 319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6" name="Oval 319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7" name="Oval 319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8" name="Oval 319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9" name="Oval 319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0" name="Oval 320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1" name="Oval 320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2" name="Oval 320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83" name="Group 3203"/>
                  <p:cNvGrpSpPr>
                    <a:grpSpLocks/>
                  </p:cNvGrpSpPr>
                  <p:nvPr/>
                </p:nvGrpSpPr>
                <p:grpSpPr bwMode="auto">
                  <a:xfrm>
                    <a:off x="240" y="2736"/>
                    <a:ext cx="5040" cy="442"/>
                    <a:chOff x="240" y="2736"/>
                    <a:chExt cx="5040" cy="442"/>
                  </a:xfrm>
                </p:grpSpPr>
                <p:sp>
                  <p:nvSpPr>
                    <p:cNvPr id="100484" name="Freeform 320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5" name="Freeform 320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6" name="Freeform 320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7" name="Freeform 320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8" name="Oval 320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9" name="Oval 320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0" name="Oval 321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1" name="Oval 321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2" name="Oval 321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3" name="Oval 321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4" name="Oval 321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5" name="Oval 321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6" name="Oval 321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7" name="Oval 321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498" name="Group 3218"/>
                <p:cNvGrpSpPr>
                  <a:grpSpLocks/>
                </p:cNvGrpSpPr>
                <p:nvPr/>
              </p:nvGrpSpPr>
              <p:grpSpPr bwMode="auto">
                <a:xfrm>
                  <a:off x="2928" y="1296"/>
                  <a:ext cx="1632" cy="144"/>
                  <a:chOff x="240" y="2736"/>
                  <a:chExt cx="5280" cy="442"/>
                </a:xfrm>
              </p:grpSpPr>
              <p:grpSp>
                <p:nvGrpSpPr>
                  <p:cNvPr id="100499" name="Group 3219"/>
                  <p:cNvGrpSpPr>
                    <a:grpSpLocks/>
                  </p:cNvGrpSpPr>
                  <p:nvPr/>
                </p:nvGrpSpPr>
                <p:grpSpPr bwMode="auto">
                  <a:xfrm>
                    <a:off x="336" y="2832"/>
                    <a:ext cx="1152" cy="336"/>
                    <a:chOff x="336" y="2640"/>
                    <a:chExt cx="1152" cy="336"/>
                  </a:xfrm>
                </p:grpSpPr>
                <p:grpSp>
                  <p:nvGrpSpPr>
                    <p:cNvPr id="100500" name="Group 3220"/>
                    <p:cNvGrpSpPr>
                      <a:grpSpLocks/>
                    </p:cNvGrpSpPr>
                    <p:nvPr/>
                  </p:nvGrpSpPr>
                  <p:grpSpPr bwMode="auto">
                    <a:xfrm>
                      <a:off x="720" y="2640"/>
                      <a:ext cx="768" cy="336"/>
                      <a:chOff x="432" y="2640"/>
                      <a:chExt cx="768" cy="336"/>
                    </a:xfrm>
                  </p:grpSpPr>
                  <p:sp>
                    <p:nvSpPr>
                      <p:cNvPr id="100501" name="Oval 322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2" name="Oval 322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3" name="Oval 322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4" name="Oval 322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505" name="Oval 322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6" name="Oval 322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07" name="Group 3227"/>
                  <p:cNvGrpSpPr>
                    <a:grpSpLocks/>
                  </p:cNvGrpSpPr>
                  <p:nvPr/>
                </p:nvGrpSpPr>
                <p:grpSpPr bwMode="auto">
                  <a:xfrm>
                    <a:off x="3024" y="2832"/>
                    <a:ext cx="768" cy="336"/>
                    <a:chOff x="2736" y="2640"/>
                    <a:chExt cx="768" cy="336"/>
                  </a:xfrm>
                </p:grpSpPr>
                <p:sp>
                  <p:nvSpPr>
                    <p:cNvPr id="100508" name="Oval 322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9" name="Oval 322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0" name="Oval 323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1" name="Oval 323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12" name="Group 3232"/>
                  <p:cNvGrpSpPr>
                    <a:grpSpLocks/>
                  </p:cNvGrpSpPr>
                  <p:nvPr/>
                </p:nvGrpSpPr>
                <p:grpSpPr bwMode="auto">
                  <a:xfrm>
                    <a:off x="240" y="2784"/>
                    <a:ext cx="5184" cy="384"/>
                    <a:chOff x="240" y="2592"/>
                    <a:chExt cx="5184" cy="384"/>
                  </a:xfrm>
                </p:grpSpPr>
                <p:sp>
                  <p:nvSpPr>
                    <p:cNvPr id="100513" name="Oval 323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4" name="Oval 323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515" name="Group 3235"/>
                    <p:cNvGrpSpPr>
                      <a:grpSpLocks/>
                    </p:cNvGrpSpPr>
                    <p:nvPr/>
                  </p:nvGrpSpPr>
                  <p:grpSpPr bwMode="auto">
                    <a:xfrm>
                      <a:off x="624" y="2592"/>
                      <a:ext cx="4800" cy="384"/>
                      <a:chOff x="336" y="2592"/>
                      <a:chExt cx="4800" cy="384"/>
                    </a:xfrm>
                  </p:grpSpPr>
                  <p:sp>
                    <p:nvSpPr>
                      <p:cNvPr id="100516" name="Oval 323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7" name="Oval 323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8" name="Oval 323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9" name="Oval 323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0" name="Oval 324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1" name="Oval 324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2" name="Oval 324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3" name="Oval 324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4" name="Oval 324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5" name="Oval 324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6" name="Oval 324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7" name="Oval 324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8" name="Oval 324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9" name="Oval 324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0" name="Oval 325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1" name="Oval 325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2" name="Oval 325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3" name="Oval 325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4" name="Oval 325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5" name="Oval 325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6" name="Oval 325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7" name="Oval 325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8" name="Oval 325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9" name="Oval 325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0" name="Oval 326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541" name="Group 3261"/>
                  <p:cNvGrpSpPr>
                    <a:grpSpLocks/>
                  </p:cNvGrpSpPr>
                  <p:nvPr/>
                </p:nvGrpSpPr>
                <p:grpSpPr bwMode="auto">
                  <a:xfrm>
                    <a:off x="1488" y="2784"/>
                    <a:ext cx="1536" cy="384"/>
                    <a:chOff x="1200" y="2592"/>
                    <a:chExt cx="1536" cy="384"/>
                  </a:xfrm>
                </p:grpSpPr>
                <p:sp>
                  <p:nvSpPr>
                    <p:cNvPr id="100542" name="Oval 326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3" name="Oval 326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4" name="Oval 326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5" name="Oval 326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6" name="Oval 326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7" name="Oval 326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8" name="Oval 326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9" name="Oval 326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50" name="Group 3270"/>
                  <p:cNvGrpSpPr>
                    <a:grpSpLocks/>
                  </p:cNvGrpSpPr>
                  <p:nvPr/>
                </p:nvGrpSpPr>
                <p:grpSpPr bwMode="auto">
                  <a:xfrm>
                    <a:off x="3792" y="2784"/>
                    <a:ext cx="1728" cy="384"/>
                    <a:chOff x="3504" y="2592"/>
                    <a:chExt cx="1728" cy="384"/>
                  </a:xfrm>
                </p:grpSpPr>
                <p:sp>
                  <p:nvSpPr>
                    <p:cNvPr id="100551" name="Oval 327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2" name="Oval 327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3" name="Oval 327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4" name="Oval 327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5" name="Oval 327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6" name="Oval 327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7" name="Oval 327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8" name="Oval 327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9" name="Oval 327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60" name="Group 3280"/>
                  <p:cNvGrpSpPr>
                    <a:grpSpLocks/>
                  </p:cNvGrpSpPr>
                  <p:nvPr/>
                </p:nvGrpSpPr>
                <p:grpSpPr bwMode="auto">
                  <a:xfrm>
                    <a:off x="240" y="2736"/>
                    <a:ext cx="5040" cy="442"/>
                    <a:chOff x="240" y="2736"/>
                    <a:chExt cx="5040" cy="442"/>
                  </a:xfrm>
                </p:grpSpPr>
                <p:sp>
                  <p:nvSpPr>
                    <p:cNvPr id="100561" name="Freeform 328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2" name="Freeform 328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3" name="Freeform 328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4" name="Freeform 328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5" name="Oval 328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6" name="Oval 328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7" name="Oval 328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8" name="Oval 328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9" name="Oval 328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0" name="Oval 329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1" name="Oval 329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2" name="Oval 329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3" name="Oval 329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4" name="Oval 329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575" name="Line 3295"/>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576" name="Group 3296"/>
              <p:cNvGrpSpPr>
                <a:grpSpLocks/>
              </p:cNvGrpSpPr>
              <p:nvPr/>
            </p:nvGrpSpPr>
            <p:grpSpPr bwMode="auto">
              <a:xfrm>
                <a:off x="1372" y="1792"/>
                <a:ext cx="2660" cy="288"/>
                <a:chOff x="1372" y="976"/>
                <a:chExt cx="2660" cy="288"/>
              </a:xfrm>
            </p:grpSpPr>
            <p:grpSp>
              <p:nvGrpSpPr>
                <p:cNvPr id="100577" name="Group 3297"/>
                <p:cNvGrpSpPr>
                  <a:grpSpLocks/>
                </p:cNvGrpSpPr>
                <p:nvPr/>
              </p:nvGrpSpPr>
              <p:grpSpPr bwMode="auto">
                <a:xfrm>
                  <a:off x="1372" y="976"/>
                  <a:ext cx="2660" cy="288"/>
                  <a:chOff x="796" y="964"/>
                  <a:chExt cx="4108" cy="1240"/>
                </a:xfrm>
              </p:grpSpPr>
              <p:grpSp>
                <p:nvGrpSpPr>
                  <p:cNvPr id="100578" name="Group 3298"/>
                  <p:cNvGrpSpPr>
                    <a:grpSpLocks/>
                  </p:cNvGrpSpPr>
                  <p:nvPr/>
                </p:nvGrpSpPr>
                <p:grpSpPr bwMode="auto">
                  <a:xfrm>
                    <a:off x="796" y="964"/>
                    <a:ext cx="4108" cy="620"/>
                    <a:chOff x="796" y="964"/>
                    <a:chExt cx="4108" cy="620"/>
                  </a:xfrm>
                </p:grpSpPr>
                <p:grpSp>
                  <p:nvGrpSpPr>
                    <p:cNvPr id="100579" name="Group 3299"/>
                    <p:cNvGrpSpPr>
                      <a:grpSpLocks/>
                    </p:cNvGrpSpPr>
                    <p:nvPr/>
                  </p:nvGrpSpPr>
                  <p:grpSpPr bwMode="auto">
                    <a:xfrm>
                      <a:off x="2270" y="964"/>
                      <a:ext cx="2634" cy="572"/>
                      <a:chOff x="2270" y="964"/>
                      <a:chExt cx="2634" cy="572"/>
                    </a:xfrm>
                  </p:grpSpPr>
                  <p:grpSp>
                    <p:nvGrpSpPr>
                      <p:cNvPr id="100580" name="Group 3300"/>
                      <p:cNvGrpSpPr>
                        <a:grpSpLocks/>
                      </p:cNvGrpSpPr>
                      <p:nvPr/>
                    </p:nvGrpSpPr>
                    <p:grpSpPr bwMode="auto">
                      <a:xfrm>
                        <a:off x="2270" y="964"/>
                        <a:ext cx="1398" cy="188"/>
                        <a:chOff x="2270" y="964"/>
                        <a:chExt cx="1398" cy="188"/>
                      </a:xfrm>
                    </p:grpSpPr>
                    <p:sp>
                      <p:nvSpPr>
                        <p:cNvPr id="100581" name="Line 3301"/>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2" name="Line 3302"/>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3" name="Oval 3303"/>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84" name="Oval 3304"/>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85" name="Group 3305"/>
                      <p:cNvGrpSpPr>
                        <a:grpSpLocks/>
                      </p:cNvGrpSpPr>
                      <p:nvPr/>
                    </p:nvGrpSpPr>
                    <p:grpSpPr bwMode="auto">
                      <a:xfrm>
                        <a:off x="2635" y="1060"/>
                        <a:ext cx="1397" cy="188"/>
                        <a:chOff x="2635" y="1060"/>
                        <a:chExt cx="1397" cy="188"/>
                      </a:xfrm>
                    </p:grpSpPr>
                    <p:sp>
                      <p:nvSpPr>
                        <p:cNvPr id="100586" name="Line 3306"/>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7" name="Line 3307"/>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8" name="Oval 3308"/>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89" name="Oval 3309"/>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90" name="Group 3310"/>
                      <p:cNvGrpSpPr>
                        <a:grpSpLocks/>
                      </p:cNvGrpSpPr>
                      <p:nvPr/>
                    </p:nvGrpSpPr>
                    <p:grpSpPr bwMode="auto">
                      <a:xfrm>
                        <a:off x="2924" y="1156"/>
                        <a:ext cx="1398" cy="188"/>
                        <a:chOff x="2924" y="1156"/>
                        <a:chExt cx="1398" cy="188"/>
                      </a:xfrm>
                    </p:grpSpPr>
                    <p:sp>
                      <p:nvSpPr>
                        <p:cNvPr id="100591" name="Line 3311"/>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2" name="Line 3312"/>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3" name="Oval 3313"/>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94" name="Oval 3314"/>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95" name="Group 3315"/>
                      <p:cNvGrpSpPr>
                        <a:grpSpLocks/>
                      </p:cNvGrpSpPr>
                      <p:nvPr/>
                    </p:nvGrpSpPr>
                    <p:grpSpPr bwMode="auto">
                      <a:xfrm>
                        <a:off x="3216" y="1252"/>
                        <a:ext cx="1397" cy="188"/>
                        <a:chOff x="3216" y="1252"/>
                        <a:chExt cx="1397" cy="188"/>
                      </a:xfrm>
                    </p:grpSpPr>
                    <p:sp>
                      <p:nvSpPr>
                        <p:cNvPr id="100596" name="Line 3316"/>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7" name="Line 3317"/>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8" name="Oval 3318"/>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99" name="Oval 3319"/>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00" name="Group 3320"/>
                      <p:cNvGrpSpPr>
                        <a:grpSpLocks/>
                      </p:cNvGrpSpPr>
                      <p:nvPr/>
                    </p:nvGrpSpPr>
                    <p:grpSpPr bwMode="auto">
                      <a:xfrm>
                        <a:off x="3507" y="1348"/>
                        <a:ext cx="1397" cy="188"/>
                        <a:chOff x="3507" y="1348"/>
                        <a:chExt cx="1397" cy="188"/>
                      </a:xfrm>
                    </p:grpSpPr>
                    <p:sp>
                      <p:nvSpPr>
                        <p:cNvPr id="100601" name="Line 3321"/>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2" name="Line 3322"/>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3" name="Oval 3323"/>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04" name="Oval 3324"/>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605" name="Group 3325"/>
                    <p:cNvGrpSpPr>
                      <a:grpSpLocks/>
                    </p:cNvGrpSpPr>
                    <p:nvPr/>
                  </p:nvGrpSpPr>
                  <p:grpSpPr bwMode="auto">
                    <a:xfrm>
                      <a:off x="796" y="1012"/>
                      <a:ext cx="2636" cy="572"/>
                      <a:chOff x="796" y="1012"/>
                      <a:chExt cx="2636" cy="572"/>
                    </a:xfrm>
                  </p:grpSpPr>
                  <p:grpSp>
                    <p:nvGrpSpPr>
                      <p:cNvPr id="100606" name="Group 3326"/>
                      <p:cNvGrpSpPr>
                        <a:grpSpLocks/>
                      </p:cNvGrpSpPr>
                      <p:nvPr/>
                    </p:nvGrpSpPr>
                    <p:grpSpPr bwMode="auto">
                      <a:xfrm>
                        <a:off x="2033" y="1012"/>
                        <a:ext cx="1399" cy="188"/>
                        <a:chOff x="2033" y="1012"/>
                        <a:chExt cx="1399" cy="188"/>
                      </a:xfrm>
                    </p:grpSpPr>
                    <p:sp>
                      <p:nvSpPr>
                        <p:cNvPr id="100607" name="Line 3327"/>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8" name="Line 3328"/>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9" name="Oval 3329"/>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10" name="Oval 3330"/>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11" name="Group 3331"/>
                      <p:cNvGrpSpPr>
                        <a:grpSpLocks/>
                      </p:cNvGrpSpPr>
                      <p:nvPr/>
                    </p:nvGrpSpPr>
                    <p:grpSpPr bwMode="auto">
                      <a:xfrm>
                        <a:off x="1669" y="1108"/>
                        <a:ext cx="1399" cy="188"/>
                        <a:chOff x="1669" y="1108"/>
                        <a:chExt cx="1399" cy="188"/>
                      </a:xfrm>
                    </p:grpSpPr>
                    <p:sp>
                      <p:nvSpPr>
                        <p:cNvPr id="100612" name="Line 3332"/>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3" name="Line 3333"/>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4" name="Oval 3334"/>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15" name="Oval 3335"/>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16" name="Group 3336"/>
                      <p:cNvGrpSpPr>
                        <a:grpSpLocks/>
                      </p:cNvGrpSpPr>
                      <p:nvPr/>
                    </p:nvGrpSpPr>
                    <p:grpSpPr bwMode="auto">
                      <a:xfrm>
                        <a:off x="1378" y="1204"/>
                        <a:ext cx="1400" cy="188"/>
                        <a:chOff x="1378" y="1204"/>
                        <a:chExt cx="1400" cy="188"/>
                      </a:xfrm>
                    </p:grpSpPr>
                    <p:sp>
                      <p:nvSpPr>
                        <p:cNvPr id="100617" name="Line 3337"/>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8" name="Line 3338"/>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9" name="Oval 3339"/>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20" name="Oval 3340"/>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21" name="Group 3341"/>
                      <p:cNvGrpSpPr>
                        <a:grpSpLocks/>
                      </p:cNvGrpSpPr>
                      <p:nvPr/>
                    </p:nvGrpSpPr>
                    <p:grpSpPr bwMode="auto">
                      <a:xfrm>
                        <a:off x="1088" y="1300"/>
                        <a:ext cx="1398" cy="188"/>
                        <a:chOff x="1088" y="1300"/>
                        <a:chExt cx="1398" cy="188"/>
                      </a:xfrm>
                    </p:grpSpPr>
                    <p:sp>
                      <p:nvSpPr>
                        <p:cNvPr id="100622" name="Line 3342"/>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3" name="Line 3343"/>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4" name="Oval 3344"/>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25" name="Oval 3345"/>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26" name="Group 3346"/>
                      <p:cNvGrpSpPr>
                        <a:grpSpLocks/>
                      </p:cNvGrpSpPr>
                      <p:nvPr/>
                    </p:nvGrpSpPr>
                    <p:grpSpPr bwMode="auto">
                      <a:xfrm>
                        <a:off x="796" y="1396"/>
                        <a:ext cx="1399" cy="188"/>
                        <a:chOff x="796" y="1396"/>
                        <a:chExt cx="1399" cy="188"/>
                      </a:xfrm>
                    </p:grpSpPr>
                    <p:sp>
                      <p:nvSpPr>
                        <p:cNvPr id="100627" name="Line 3347"/>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8" name="Line 3348"/>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9" name="Oval 3349"/>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30" name="Oval 3350"/>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0631" name="Group 3351"/>
                  <p:cNvGrpSpPr>
                    <a:grpSpLocks/>
                  </p:cNvGrpSpPr>
                  <p:nvPr/>
                </p:nvGrpSpPr>
                <p:grpSpPr bwMode="auto">
                  <a:xfrm>
                    <a:off x="2270" y="1584"/>
                    <a:ext cx="2634" cy="572"/>
                    <a:chOff x="2270" y="1584"/>
                    <a:chExt cx="2634" cy="572"/>
                  </a:xfrm>
                </p:grpSpPr>
                <p:grpSp>
                  <p:nvGrpSpPr>
                    <p:cNvPr id="100632" name="Group 3352"/>
                    <p:cNvGrpSpPr>
                      <a:grpSpLocks/>
                    </p:cNvGrpSpPr>
                    <p:nvPr/>
                  </p:nvGrpSpPr>
                  <p:grpSpPr bwMode="auto">
                    <a:xfrm>
                      <a:off x="2270" y="1968"/>
                      <a:ext cx="1398" cy="188"/>
                      <a:chOff x="2270" y="1968"/>
                      <a:chExt cx="1398" cy="188"/>
                    </a:xfrm>
                  </p:grpSpPr>
                  <p:sp>
                    <p:nvSpPr>
                      <p:cNvPr id="100633" name="Line 3353"/>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34" name="Line 3354"/>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35" name="Oval 3355"/>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36" name="Oval 3356"/>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37" name="Group 3357"/>
                    <p:cNvGrpSpPr>
                      <a:grpSpLocks/>
                    </p:cNvGrpSpPr>
                    <p:nvPr/>
                  </p:nvGrpSpPr>
                  <p:grpSpPr bwMode="auto">
                    <a:xfrm>
                      <a:off x="2635" y="1872"/>
                      <a:ext cx="1397" cy="188"/>
                      <a:chOff x="2635" y="1872"/>
                      <a:chExt cx="1397" cy="188"/>
                    </a:xfrm>
                  </p:grpSpPr>
                  <p:sp>
                    <p:nvSpPr>
                      <p:cNvPr id="100638" name="Line 3358"/>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39" name="Line 3359"/>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0" name="Oval 3360"/>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41" name="Oval 3361"/>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42" name="Group 3362"/>
                    <p:cNvGrpSpPr>
                      <a:grpSpLocks/>
                    </p:cNvGrpSpPr>
                    <p:nvPr/>
                  </p:nvGrpSpPr>
                  <p:grpSpPr bwMode="auto">
                    <a:xfrm>
                      <a:off x="2924" y="1776"/>
                      <a:ext cx="1398" cy="188"/>
                      <a:chOff x="2924" y="1776"/>
                      <a:chExt cx="1398" cy="188"/>
                    </a:xfrm>
                  </p:grpSpPr>
                  <p:sp>
                    <p:nvSpPr>
                      <p:cNvPr id="100643" name="Line 3363"/>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4" name="Line 3364"/>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5" name="Oval 3365"/>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46" name="Oval 3366"/>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47" name="Group 3367"/>
                    <p:cNvGrpSpPr>
                      <a:grpSpLocks/>
                    </p:cNvGrpSpPr>
                    <p:nvPr/>
                  </p:nvGrpSpPr>
                  <p:grpSpPr bwMode="auto">
                    <a:xfrm>
                      <a:off x="3216" y="1680"/>
                      <a:ext cx="1397" cy="188"/>
                      <a:chOff x="3216" y="1680"/>
                      <a:chExt cx="1397" cy="188"/>
                    </a:xfrm>
                  </p:grpSpPr>
                  <p:sp>
                    <p:nvSpPr>
                      <p:cNvPr id="100648" name="Line 3368"/>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9" name="Line 3369"/>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50" name="Oval 3370"/>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51" name="Oval 3371"/>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52" name="Group 3372"/>
                    <p:cNvGrpSpPr>
                      <a:grpSpLocks/>
                    </p:cNvGrpSpPr>
                    <p:nvPr/>
                  </p:nvGrpSpPr>
                  <p:grpSpPr bwMode="auto">
                    <a:xfrm>
                      <a:off x="3507" y="1584"/>
                      <a:ext cx="1397" cy="188"/>
                      <a:chOff x="3507" y="1584"/>
                      <a:chExt cx="1397" cy="188"/>
                    </a:xfrm>
                  </p:grpSpPr>
                  <p:sp>
                    <p:nvSpPr>
                      <p:cNvPr id="100653" name="Line 3373"/>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54" name="Line 3374"/>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55" name="Oval 3375"/>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56" name="Oval 3376"/>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657" name="Group 3377"/>
                  <p:cNvGrpSpPr>
                    <a:grpSpLocks/>
                  </p:cNvGrpSpPr>
                  <p:nvPr/>
                </p:nvGrpSpPr>
                <p:grpSpPr bwMode="auto">
                  <a:xfrm>
                    <a:off x="796" y="1632"/>
                    <a:ext cx="2636" cy="572"/>
                    <a:chOff x="796" y="1632"/>
                    <a:chExt cx="2636" cy="572"/>
                  </a:xfrm>
                </p:grpSpPr>
                <p:grpSp>
                  <p:nvGrpSpPr>
                    <p:cNvPr id="100658" name="Group 3378"/>
                    <p:cNvGrpSpPr>
                      <a:grpSpLocks/>
                    </p:cNvGrpSpPr>
                    <p:nvPr/>
                  </p:nvGrpSpPr>
                  <p:grpSpPr bwMode="auto">
                    <a:xfrm>
                      <a:off x="2033" y="2016"/>
                      <a:ext cx="1399" cy="188"/>
                      <a:chOff x="2033" y="2016"/>
                      <a:chExt cx="1399" cy="188"/>
                    </a:xfrm>
                  </p:grpSpPr>
                  <p:sp>
                    <p:nvSpPr>
                      <p:cNvPr id="100659" name="Line 3379"/>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0" name="Line 3380"/>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1" name="Oval 3381"/>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62" name="Oval 3382"/>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63" name="Group 3383"/>
                    <p:cNvGrpSpPr>
                      <a:grpSpLocks/>
                    </p:cNvGrpSpPr>
                    <p:nvPr/>
                  </p:nvGrpSpPr>
                  <p:grpSpPr bwMode="auto">
                    <a:xfrm>
                      <a:off x="1669" y="1920"/>
                      <a:ext cx="1399" cy="188"/>
                      <a:chOff x="1669" y="1920"/>
                      <a:chExt cx="1399" cy="188"/>
                    </a:xfrm>
                  </p:grpSpPr>
                  <p:sp>
                    <p:nvSpPr>
                      <p:cNvPr id="100664" name="Line 3384"/>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5" name="Line 3385"/>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6" name="Oval 3386"/>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67" name="Oval 3387"/>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68" name="Group 3388"/>
                    <p:cNvGrpSpPr>
                      <a:grpSpLocks/>
                    </p:cNvGrpSpPr>
                    <p:nvPr/>
                  </p:nvGrpSpPr>
                  <p:grpSpPr bwMode="auto">
                    <a:xfrm>
                      <a:off x="1378" y="1824"/>
                      <a:ext cx="1400" cy="188"/>
                      <a:chOff x="1378" y="1824"/>
                      <a:chExt cx="1400" cy="188"/>
                    </a:xfrm>
                  </p:grpSpPr>
                  <p:sp>
                    <p:nvSpPr>
                      <p:cNvPr id="100669" name="Line 3389"/>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0" name="Line 3390"/>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1" name="Oval 3391"/>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72" name="Oval 3392"/>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73" name="Group 3393"/>
                    <p:cNvGrpSpPr>
                      <a:grpSpLocks/>
                    </p:cNvGrpSpPr>
                    <p:nvPr/>
                  </p:nvGrpSpPr>
                  <p:grpSpPr bwMode="auto">
                    <a:xfrm>
                      <a:off x="1088" y="1728"/>
                      <a:ext cx="1398" cy="188"/>
                      <a:chOff x="1088" y="1728"/>
                      <a:chExt cx="1398" cy="188"/>
                    </a:xfrm>
                  </p:grpSpPr>
                  <p:sp>
                    <p:nvSpPr>
                      <p:cNvPr id="100674" name="Line 3394"/>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5" name="Line 3395"/>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6" name="Oval 3396"/>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77" name="Oval 3397"/>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78" name="Group 3398"/>
                    <p:cNvGrpSpPr>
                      <a:grpSpLocks/>
                    </p:cNvGrpSpPr>
                    <p:nvPr/>
                  </p:nvGrpSpPr>
                  <p:grpSpPr bwMode="auto">
                    <a:xfrm>
                      <a:off x="796" y="1632"/>
                      <a:ext cx="1399" cy="188"/>
                      <a:chOff x="796" y="1632"/>
                      <a:chExt cx="1399" cy="188"/>
                    </a:xfrm>
                  </p:grpSpPr>
                  <p:sp>
                    <p:nvSpPr>
                      <p:cNvPr id="100679" name="Line 3399"/>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80" name="Line 3400"/>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81" name="Oval 3401"/>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82" name="Oval 3402"/>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0683" name="Rectangle 3403"/>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0684" name="Group 3404"/>
          <p:cNvGrpSpPr>
            <a:grpSpLocks/>
          </p:cNvGrpSpPr>
          <p:nvPr/>
        </p:nvGrpSpPr>
        <p:grpSpPr bwMode="auto">
          <a:xfrm>
            <a:off x="2124075" y="3382963"/>
            <a:ext cx="5761038" cy="1122362"/>
            <a:chOff x="1338" y="2131"/>
            <a:chExt cx="3629" cy="707"/>
          </a:xfrm>
        </p:grpSpPr>
        <p:grpSp>
          <p:nvGrpSpPr>
            <p:cNvPr id="100685" name="Group 3405"/>
            <p:cNvGrpSpPr>
              <a:grpSpLocks/>
            </p:cNvGrpSpPr>
            <p:nvPr/>
          </p:nvGrpSpPr>
          <p:grpSpPr bwMode="auto">
            <a:xfrm>
              <a:off x="1338" y="2131"/>
              <a:ext cx="1640" cy="661"/>
              <a:chOff x="1867" y="1732"/>
              <a:chExt cx="1640" cy="661"/>
            </a:xfrm>
          </p:grpSpPr>
          <p:grpSp>
            <p:nvGrpSpPr>
              <p:cNvPr id="100686" name="Group 3406"/>
              <p:cNvGrpSpPr>
                <a:grpSpLocks/>
              </p:cNvGrpSpPr>
              <p:nvPr/>
            </p:nvGrpSpPr>
            <p:grpSpPr bwMode="auto">
              <a:xfrm rot="-1682083">
                <a:off x="1867" y="2137"/>
                <a:ext cx="879" cy="256"/>
                <a:chOff x="912" y="1632"/>
                <a:chExt cx="3648" cy="624"/>
              </a:xfrm>
            </p:grpSpPr>
            <p:grpSp>
              <p:nvGrpSpPr>
                <p:cNvPr id="100687" name="Group 3407"/>
                <p:cNvGrpSpPr>
                  <a:grpSpLocks/>
                </p:cNvGrpSpPr>
                <p:nvPr/>
              </p:nvGrpSpPr>
              <p:grpSpPr bwMode="auto">
                <a:xfrm>
                  <a:off x="912" y="1632"/>
                  <a:ext cx="1632" cy="624"/>
                  <a:chOff x="912" y="816"/>
                  <a:chExt cx="1632" cy="624"/>
                </a:xfrm>
              </p:grpSpPr>
              <p:grpSp>
                <p:nvGrpSpPr>
                  <p:cNvPr id="100688" name="Group 3408"/>
                  <p:cNvGrpSpPr>
                    <a:grpSpLocks/>
                  </p:cNvGrpSpPr>
                  <p:nvPr/>
                </p:nvGrpSpPr>
                <p:grpSpPr bwMode="auto">
                  <a:xfrm>
                    <a:off x="912" y="816"/>
                    <a:ext cx="1632" cy="144"/>
                    <a:chOff x="240" y="2736"/>
                    <a:chExt cx="5280" cy="442"/>
                  </a:xfrm>
                </p:grpSpPr>
                <p:grpSp>
                  <p:nvGrpSpPr>
                    <p:cNvPr id="100689" name="Group 3409"/>
                    <p:cNvGrpSpPr>
                      <a:grpSpLocks/>
                    </p:cNvGrpSpPr>
                    <p:nvPr/>
                  </p:nvGrpSpPr>
                  <p:grpSpPr bwMode="auto">
                    <a:xfrm>
                      <a:off x="336" y="2832"/>
                      <a:ext cx="1152" cy="336"/>
                      <a:chOff x="336" y="2640"/>
                      <a:chExt cx="1152" cy="336"/>
                    </a:xfrm>
                  </p:grpSpPr>
                  <p:grpSp>
                    <p:nvGrpSpPr>
                      <p:cNvPr id="100690" name="Group 3410"/>
                      <p:cNvGrpSpPr>
                        <a:grpSpLocks/>
                      </p:cNvGrpSpPr>
                      <p:nvPr/>
                    </p:nvGrpSpPr>
                    <p:grpSpPr bwMode="auto">
                      <a:xfrm>
                        <a:off x="720" y="2640"/>
                        <a:ext cx="768" cy="336"/>
                        <a:chOff x="432" y="2640"/>
                        <a:chExt cx="768" cy="336"/>
                      </a:xfrm>
                    </p:grpSpPr>
                    <p:sp>
                      <p:nvSpPr>
                        <p:cNvPr id="100691" name="Oval 341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2" name="Oval 341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3" name="Oval 341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4" name="Oval 341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695" name="Oval 341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6" name="Oval 341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97" name="Group 3417"/>
                    <p:cNvGrpSpPr>
                      <a:grpSpLocks/>
                    </p:cNvGrpSpPr>
                    <p:nvPr/>
                  </p:nvGrpSpPr>
                  <p:grpSpPr bwMode="auto">
                    <a:xfrm>
                      <a:off x="3024" y="2832"/>
                      <a:ext cx="768" cy="336"/>
                      <a:chOff x="2736" y="2640"/>
                      <a:chExt cx="768" cy="336"/>
                    </a:xfrm>
                  </p:grpSpPr>
                  <p:sp>
                    <p:nvSpPr>
                      <p:cNvPr id="100698" name="Oval 341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9" name="Oval 341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0" name="Oval 342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1" name="Oval 342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02" name="Group 3422"/>
                    <p:cNvGrpSpPr>
                      <a:grpSpLocks/>
                    </p:cNvGrpSpPr>
                    <p:nvPr/>
                  </p:nvGrpSpPr>
                  <p:grpSpPr bwMode="auto">
                    <a:xfrm>
                      <a:off x="240" y="2784"/>
                      <a:ext cx="5184" cy="384"/>
                      <a:chOff x="240" y="2592"/>
                      <a:chExt cx="5184" cy="384"/>
                    </a:xfrm>
                  </p:grpSpPr>
                  <p:sp>
                    <p:nvSpPr>
                      <p:cNvPr id="100703" name="Oval 342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4" name="Oval 342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705" name="Group 3425"/>
                      <p:cNvGrpSpPr>
                        <a:grpSpLocks/>
                      </p:cNvGrpSpPr>
                      <p:nvPr/>
                    </p:nvGrpSpPr>
                    <p:grpSpPr bwMode="auto">
                      <a:xfrm>
                        <a:off x="624" y="2592"/>
                        <a:ext cx="4800" cy="384"/>
                        <a:chOff x="336" y="2592"/>
                        <a:chExt cx="4800" cy="384"/>
                      </a:xfrm>
                    </p:grpSpPr>
                    <p:sp>
                      <p:nvSpPr>
                        <p:cNvPr id="100706" name="Oval 342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7" name="Oval 342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8" name="Oval 342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9" name="Oval 342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0" name="Oval 343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1" name="Oval 343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2" name="Oval 343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3" name="Oval 343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4" name="Oval 343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5" name="Oval 343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6" name="Oval 343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7" name="Oval 343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8" name="Oval 343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9" name="Oval 343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0" name="Oval 344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1" name="Oval 344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2" name="Oval 344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3" name="Oval 344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4" name="Oval 344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5" name="Oval 344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6" name="Oval 344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7" name="Oval 344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8" name="Oval 344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9" name="Oval 344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0" name="Oval 345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731" name="Group 3451"/>
                    <p:cNvGrpSpPr>
                      <a:grpSpLocks/>
                    </p:cNvGrpSpPr>
                    <p:nvPr/>
                  </p:nvGrpSpPr>
                  <p:grpSpPr bwMode="auto">
                    <a:xfrm>
                      <a:off x="1488" y="2784"/>
                      <a:ext cx="1536" cy="384"/>
                      <a:chOff x="1200" y="2592"/>
                      <a:chExt cx="1536" cy="384"/>
                    </a:xfrm>
                  </p:grpSpPr>
                  <p:sp>
                    <p:nvSpPr>
                      <p:cNvPr id="100732" name="Oval 345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3" name="Oval 345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4" name="Oval 345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5" name="Oval 345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6" name="Oval 345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7" name="Oval 345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8" name="Oval 345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9" name="Oval 345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40" name="Group 3460"/>
                    <p:cNvGrpSpPr>
                      <a:grpSpLocks/>
                    </p:cNvGrpSpPr>
                    <p:nvPr/>
                  </p:nvGrpSpPr>
                  <p:grpSpPr bwMode="auto">
                    <a:xfrm>
                      <a:off x="3792" y="2784"/>
                      <a:ext cx="1728" cy="384"/>
                      <a:chOff x="3504" y="2592"/>
                      <a:chExt cx="1728" cy="384"/>
                    </a:xfrm>
                  </p:grpSpPr>
                  <p:sp>
                    <p:nvSpPr>
                      <p:cNvPr id="100741" name="Oval 346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2" name="Oval 346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3" name="Oval 346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4" name="Oval 346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5" name="Oval 346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6" name="Oval 346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7" name="Oval 346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8" name="Oval 346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9" name="Oval 346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50" name="Group 3470"/>
                    <p:cNvGrpSpPr>
                      <a:grpSpLocks/>
                    </p:cNvGrpSpPr>
                    <p:nvPr/>
                  </p:nvGrpSpPr>
                  <p:grpSpPr bwMode="auto">
                    <a:xfrm>
                      <a:off x="240" y="2736"/>
                      <a:ext cx="5040" cy="442"/>
                      <a:chOff x="240" y="2736"/>
                      <a:chExt cx="5040" cy="442"/>
                    </a:xfrm>
                  </p:grpSpPr>
                  <p:sp>
                    <p:nvSpPr>
                      <p:cNvPr id="100751" name="Freeform 347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2" name="Freeform 347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3" name="Freeform 347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4" name="Freeform 347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5" name="Oval 347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6" name="Oval 347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7" name="Oval 347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8" name="Oval 347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9" name="Oval 347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0" name="Oval 348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1" name="Oval 348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2" name="Oval 348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 name="Oval 348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 name="Oval 348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765" name="Group 3485"/>
                  <p:cNvGrpSpPr>
                    <a:grpSpLocks/>
                  </p:cNvGrpSpPr>
                  <p:nvPr/>
                </p:nvGrpSpPr>
                <p:grpSpPr bwMode="auto">
                  <a:xfrm>
                    <a:off x="912" y="1296"/>
                    <a:ext cx="1632" cy="144"/>
                    <a:chOff x="240" y="2736"/>
                    <a:chExt cx="5280" cy="442"/>
                  </a:xfrm>
                </p:grpSpPr>
                <p:grpSp>
                  <p:nvGrpSpPr>
                    <p:cNvPr id="100766" name="Group 3486"/>
                    <p:cNvGrpSpPr>
                      <a:grpSpLocks/>
                    </p:cNvGrpSpPr>
                    <p:nvPr/>
                  </p:nvGrpSpPr>
                  <p:grpSpPr bwMode="auto">
                    <a:xfrm>
                      <a:off x="336" y="2832"/>
                      <a:ext cx="1152" cy="336"/>
                      <a:chOff x="336" y="2640"/>
                      <a:chExt cx="1152" cy="336"/>
                    </a:xfrm>
                  </p:grpSpPr>
                  <p:grpSp>
                    <p:nvGrpSpPr>
                      <p:cNvPr id="100767" name="Group 3487"/>
                      <p:cNvGrpSpPr>
                        <a:grpSpLocks/>
                      </p:cNvGrpSpPr>
                      <p:nvPr/>
                    </p:nvGrpSpPr>
                    <p:grpSpPr bwMode="auto">
                      <a:xfrm>
                        <a:off x="720" y="2640"/>
                        <a:ext cx="768" cy="336"/>
                        <a:chOff x="432" y="2640"/>
                        <a:chExt cx="768" cy="336"/>
                      </a:xfrm>
                    </p:grpSpPr>
                    <p:sp>
                      <p:nvSpPr>
                        <p:cNvPr id="100768" name="Oval 348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9" name="Oval 348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0" name="Oval 349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1" name="Oval 349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772" name="Oval 349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3" name="Oval 349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74" name="Group 3494"/>
                    <p:cNvGrpSpPr>
                      <a:grpSpLocks/>
                    </p:cNvGrpSpPr>
                    <p:nvPr/>
                  </p:nvGrpSpPr>
                  <p:grpSpPr bwMode="auto">
                    <a:xfrm>
                      <a:off x="3024" y="2832"/>
                      <a:ext cx="768" cy="336"/>
                      <a:chOff x="2736" y="2640"/>
                      <a:chExt cx="768" cy="336"/>
                    </a:xfrm>
                  </p:grpSpPr>
                  <p:sp>
                    <p:nvSpPr>
                      <p:cNvPr id="100775" name="Oval 349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6" name="Oval 349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7" name="Oval 349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8" name="Oval 349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79" name="Group 3499"/>
                    <p:cNvGrpSpPr>
                      <a:grpSpLocks/>
                    </p:cNvGrpSpPr>
                    <p:nvPr/>
                  </p:nvGrpSpPr>
                  <p:grpSpPr bwMode="auto">
                    <a:xfrm>
                      <a:off x="240" y="2784"/>
                      <a:ext cx="5184" cy="384"/>
                      <a:chOff x="240" y="2592"/>
                      <a:chExt cx="5184" cy="384"/>
                    </a:xfrm>
                  </p:grpSpPr>
                  <p:sp>
                    <p:nvSpPr>
                      <p:cNvPr id="100780" name="Oval 350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1" name="Oval 350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782" name="Group 3502"/>
                      <p:cNvGrpSpPr>
                        <a:grpSpLocks/>
                      </p:cNvGrpSpPr>
                      <p:nvPr/>
                    </p:nvGrpSpPr>
                    <p:grpSpPr bwMode="auto">
                      <a:xfrm>
                        <a:off x="624" y="2592"/>
                        <a:ext cx="4800" cy="384"/>
                        <a:chOff x="336" y="2592"/>
                        <a:chExt cx="4800" cy="384"/>
                      </a:xfrm>
                    </p:grpSpPr>
                    <p:sp>
                      <p:nvSpPr>
                        <p:cNvPr id="100783" name="Oval 350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4" name="Oval 350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5" name="Oval 350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6" name="Oval 350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7" name="Oval 350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8" name="Oval 350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9" name="Oval 350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0" name="Oval 351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1" name="Oval 351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2" name="Oval 351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3" name="Oval 351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4" name="Oval 351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5" name="Oval 351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6" name="Oval 351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7" name="Oval 351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8" name="Oval 351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9" name="Oval 351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0" name="Oval 352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1" name="Oval 352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2" name="Oval 352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3" name="Oval 352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4" name="Oval 352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5" name="Oval 352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6" name="Oval 352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7" name="Oval 352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808" name="Group 3528"/>
                    <p:cNvGrpSpPr>
                      <a:grpSpLocks/>
                    </p:cNvGrpSpPr>
                    <p:nvPr/>
                  </p:nvGrpSpPr>
                  <p:grpSpPr bwMode="auto">
                    <a:xfrm>
                      <a:off x="1488" y="2784"/>
                      <a:ext cx="1536" cy="384"/>
                      <a:chOff x="1200" y="2592"/>
                      <a:chExt cx="1536" cy="384"/>
                    </a:xfrm>
                  </p:grpSpPr>
                  <p:sp>
                    <p:nvSpPr>
                      <p:cNvPr id="100809" name="Oval 352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0" name="Oval 353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1" name="Oval 353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2" name="Oval 353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3" name="Oval 353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4" name="Oval 353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5" name="Oval 353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6" name="Oval 353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17" name="Group 3537"/>
                    <p:cNvGrpSpPr>
                      <a:grpSpLocks/>
                    </p:cNvGrpSpPr>
                    <p:nvPr/>
                  </p:nvGrpSpPr>
                  <p:grpSpPr bwMode="auto">
                    <a:xfrm>
                      <a:off x="3792" y="2784"/>
                      <a:ext cx="1728" cy="384"/>
                      <a:chOff x="3504" y="2592"/>
                      <a:chExt cx="1728" cy="384"/>
                    </a:xfrm>
                  </p:grpSpPr>
                  <p:sp>
                    <p:nvSpPr>
                      <p:cNvPr id="100818" name="Oval 353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9" name="Oval 353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0" name="Oval 354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1" name="Oval 354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2" name="Oval 354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3" name="Oval 354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4" name="Oval 354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5" name="Oval 354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6" name="Oval 354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27" name="Group 3547"/>
                    <p:cNvGrpSpPr>
                      <a:grpSpLocks/>
                    </p:cNvGrpSpPr>
                    <p:nvPr/>
                  </p:nvGrpSpPr>
                  <p:grpSpPr bwMode="auto">
                    <a:xfrm>
                      <a:off x="240" y="2736"/>
                      <a:ext cx="5040" cy="442"/>
                      <a:chOff x="240" y="2736"/>
                      <a:chExt cx="5040" cy="442"/>
                    </a:xfrm>
                  </p:grpSpPr>
                  <p:sp>
                    <p:nvSpPr>
                      <p:cNvPr id="100828" name="Freeform 354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9" name="Freeform 354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0" name="Freeform 355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1" name="Freeform 355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2" name="Oval 355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3" name="Oval 355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4" name="Oval 355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5" name="Oval 355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6" name="Oval 355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7" name="Oval 355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8" name="Oval 355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9" name="Oval 355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0" name="Oval 356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1" name="Oval 356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842" name="Line 3562"/>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843" name="Group 3563"/>
                <p:cNvGrpSpPr>
                  <a:grpSpLocks/>
                </p:cNvGrpSpPr>
                <p:nvPr/>
              </p:nvGrpSpPr>
              <p:grpSpPr bwMode="auto">
                <a:xfrm>
                  <a:off x="2928" y="1632"/>
                  <a:ext cx="1632" cy="624"/>
                  <a:chOff x="2928" y="816"/>
                  <a:chExt cx="1632" cy="624"/>
                </a:xfrm>
              </p:grpSpPr>
              <p:grpSp>
                <p:nvGrpSpPr>
                  <p:cNvPr id="100844" name="Group 3564"/>
                  <p:cNvGrpSpPr>
                    <a:grpSpLocks/>
                  </p:cNvGrpSpPr>
                  <p:nvPr/>
                </p:nvGrpSpPr>
                <p:grpSpPr bwMode="auto">
                  <a:xfrm>
                    <a:off x="2928" y="816"/>
                    <a:ext cx="1632" cy="144"/>
                    <a:chOff x="240" y="2736"/>
                    <a:chExt cx="5280" cy="442"/>
                  </a:xfrm>
                </p:grpSpPr>
                <p:grpSp>
                  <p:nvGrpSpPr>
                    <p:cNvPr id="100845" name="Group 3565"/>
                    <p:cNvGrpSpPr>
                      <a:grpSpLocks/>
                    </p:cNvGrpSpPr>
                    <p:nvPr/>
                  </p:nvGrpSpPr>
                  <p:grpSpPr bwMode="auto">
                    <a:xfrm>
                      <a:off x="336" y="2832"/>
                      <a:ext cx="1152" cy="336"/>
                      <a:chOff x="336" y="2640"/>
                      <a:chExt cx="1152" cy="336"/>
                    </a:xfrm>
                  </p:grpSpPr>
                  <p:grpSp>
                    <p:nvGrpSpPr>
                      <p:cNvPr id="100846" name="Group 3566"/>
                      <p:cNvGrpSpPr>
                        <a:grpSpLocks/>
                      </p:cNvGrpSpPr>
                      <p:nvPr/>
                    </p:nvGrpSpPr>
                    <p:grpSpPr bwMode="auto">
                      <a:xfrm>
                        <a:off x="720" y="2640"/>
                        <a:ext cx="768" cy="336"/>
                        <a:chOff x="432" y="2640"/>
                        <a:chExt cx="768" cy="336"/>
                      </a:xfrm>
                    </p:grpSpPr>
                    <p:sp>
                      <p:nvSpPr>
                        <p:cNvPr id="100847" name="Oval 356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8" name="Oval 356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9" name="Oval 356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0" name="Oval 357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851" name="Oval 357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2" name="Oval 357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53" name="Group 3573"/>
                    <p:cNvGrpSpPr>
                      <a:grpSpLocks/>
                    </p:cNvGrpSpPr>
                    <p:nvPr/>
                  </p:nvGrpSpPr>
                  <p:grpSpPr bwMode="auto">
                    <a:xfrm>
                      <a:off x="3024" y="2832"/>
                      <a:ext cx="768" cy="336"/>
                      <a:chOff x="2736" y="2640"/>
                      <a:chExt cx="768" cy="336"/>
                    </a:xfrm>
                  </p:grpSpPr>
                  <p:sp>
                    <p:nvSpPr>
                      <p:cNvPr id="100854" name="Oval 357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5" name="Oval 357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6" name="Oval 357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7" name="Oval 357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58" name="Group 3578"/>
                    <p:cNvGrpSpPr>
                      <a:grpSpLocks/>
                    </p:cNvGrpSpPr>
                    <p:nvPr/>
                  </p:nvGrpSpPr>
                  <p:grpSpPr bwMode="auto">
                    <a:xfrm>
                      <a:off x="240" y="2784"/>
                      <a:ext cx="5184" cy="384"/>
                      <a:chOff x="240" y="2592"/>
                      <a:chExt cx="5184" cy="384"/>
                    </a:xfrm>
                  </p:grpSpPr>
                  <p:sp>
                    <p:nvSpPr>
                      <p:cNvPr id="100859" name="Oval 357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0" name="Oval 358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861" name="Group 3581"/>
                      <p:cNvGrpSpPr>
                        <a:grpSpLocks/>
                      </p:cNvGrpSpPr>
                      <p:nvPr/>
                    </p:nvGrpSpPr>
                    <p:grpSpPr bwMode="auto">
                      <a:xfrm>
                        <a:off x="624" y="2592"/>
                        <a:ext cx="4800" cy="384"/>
                        <a:chOff x="336" y="2592"/>
                        <a:chExt cx="4800" cy="384"/>
                      </a:xfrm>
                    </p:grpSpPr>
                    <p:sp>
                      <p:nvSpPr>
                        <p:cNvPr id="100862" name="Oval 358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3" name="Oval 358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4" name="Oval 358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5" name="Oval 358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6" name="Oval 358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7" name="Oval 358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8" name="Oval 358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9" name="Oval 358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0" name="Oval 359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1" name="Oval 359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2" name="Oval 359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3" name="Oval 359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4" name="Oval 359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5" name="Oval 359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6" name="Oval 359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7" name="Oval 359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8" name="Oval 359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9" name="Oval 359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0" name="Oval 360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1" name="Oval 360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2" name="Oval 360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3" name="Oval 360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4" name="Oval 360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5" name="Oval 360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6" name="Oval 360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887" name="Group 3607"/>
                    <p:cNvGrpSpPr>
                      <a:grpSpLocks/>
                    </p:cNvGrpSpPr>
                    <p:nvPr/>
                  </p:nvGrpSpPr>
                  <p:grpSpPr bwMode="auto">
                    <a:xfrm>
                      <a:off x="1488" y="2784"/>
                      <a:ext cx="1536" cy="384"/>
                      <a:chOff x="1200" y="2592"/>
                      <a:chExt cx="1536" cy="384"/>
                    </a:xfrm>
                  </p:grpSpPr>
                  <p:sp>
                    <p:nvSpPr>
                      <p:cNvPr id="100888" name="Oval 360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9" name="Oval 360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0" name="Oval 361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1" name="Oval 361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2" name="Oval 361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3" name="Oval 361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4" name="Oval 361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5" name="Oval 361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96" name="Group 3616"/>
                    <p:cNvGrpSpPr>
                      <a:grpSpLocks/>
                    </p:cNvGrpSpPr>
                    <p:nvPr/>
                  </p:nvGrpSpPr>
                  <p:grpSpPr bwMode="auto">
                    <a:xfrm>
                      <a:off x="3792" y="2784"/>
                      <a:ext cx="1728" cy="384"/>
                      <a:chOff x="3504" y="2592"/>
                      <a:chExt cx="1728" cy="384"/>
                    </a:xfrm>
                  </p:grpSpPr>
                  <p:sp>
                    <p:nvSpPr>
                      <p:cNvPr id="100897" name="Oval 361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8" name="Oval 361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9" name="Oval 361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0" name="Oval 362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1" name="Oval 362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2" name="Oval 362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3" name="Oval 362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4" name="Oval 362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5" name="Oval 362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06" name="Group 3626"/>
                    <p:cNvGrpSpPr>
                      <a:grpSpLocks/>
                    </p:cNvGrpSpPr>
                    <p:nvPr/>
                  </p:nvGrpSpPr>
                  <p:grpSpPr bwMode="auto">
                    <a:xfrm>
                      <a:off x="240" y="2736"/>
                      <a:ext cx="5040" cy="442"/>
                      <a:chOff x="240" y="2736"/>
                      <a:chExt cx="5040" cy="442"/>
                    </a:xfrm>
                  </p:grpSpPr>
                  <p:sp>
                    <p:nvSpPr>
                      <p:cNvPr id="100907" name="Freeform 362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8" name="Freeform 362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9" name="Freeform 362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0" name="Freeform 363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1" name="Oval 363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2" name="Oval 363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3" name="Oval 363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4" name="Oval 363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5" name="Oval 363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6" name="Oval 363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7" name="Oval 363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8" name="Oval 363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9" name="Oval 363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0" name="Oval 364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921" name="Group 3641"/>
                  <p:cNvGrpSpPr>
                    <a:grpSpLocks/>
                  </p:cNvGrpSpPr>
                  <p:nvPr/>
                </p:nvGrpSpPr>
                <p:grpSpPr bwMode="auto">
                  <a:xfrm>
                    <a:off x="2928" y="1296"/>
                    <a:ext cx="1632" cy="144"/>
                    <a:chOff x="240" y="2736"/>
                    <a:chExt cx="5280" cy="442"/>
                  </a:xfrm>
                </p:grpSpPr>
                <p:grpSp>
                  <p:nvGrpSpPr>
                    <p:cNvPr id="100922" name="Group 3642"/>
                    <p:cNvGrpSpPr>
                      <a:grpSpLocks/>
                    </p:cNvGrpSpPr>
                    <p:nvPr/>
                  </p:nvGrpSpPr>
                  <p:grpSpPr bwMode="auto">
                    <a:xfrm>
                      <a:off x="336" y="2832"/>
                      <a:ext cx="1152" cy="336"/>
                      <a:chOff x="336" y="2640"/>
                      <a:chExt cx="1152" cy="336"/>
                    </a:xfrm>
                  </p:grpSpPr>
                  <p:grpSp>
                    <p:nvGrpSpPr>
                      <p:cNvPr id="100923" name="Group 3643"/>
                      <p:cNvGrpSpPr>
                        <a:grpSpLocks/>
                      </p:cNvGrpSpPr>
                      <p:nvPr/>
                    </p:nvGrpSpPr>
                    <p:grpSpPr bwMode="auto">
                      <a:xfrm>
                        <a:off x="720" y="2640"/>
                        <a:ext cx="768" cy="336"/>
                        <a:chOff x="432" y="2640"/>
                        <a:chExt cx="768" cy="336"/>
                      </a:xfrm>
                    </p:grpSpPr>
                    <p:sp>
                      <p:nvSpPr>
                        <p:cNvPr id="100924" name="Oval 364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5" name="Oval 364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6" name="Oval 364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7" name="Oval 364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928" name="Oval 364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9" name="Oval 364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30" name="Group 3650"/>
                    <p:cNvGrpSpPr>
                      <a:grpSpLocks/>
                    </p:cNvGrpSpPr>
                    <p:nvPr/>
                  </p:nvGrpSpPr>
                  <p:grpSpPr bwMode="auto">
                    <a:xfrm>
                      <a:off x="3024" y="2832"/>
                      <a:ext cx="768" cy="336"/>
                      <a:chOff x="2736" y="2640"/>
                      <a:chExt cx="768" cy="336"/>
                    </a:xfrm>
                  </p:grpSpPr>
                  <p:sp>
                    <p:nvSpPr>
                      <p:cNvPr id="100931" name="Oval 365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2" name="Oval 365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3" name="Oval 365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4" name="Oval 365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35" name="Group 3655"/>
                    <p:cNvGrpSpPr>
                      <a:grpSpLocks/>
                    </p:cNvGrpSpPr>
                    <p:nvPr/>
                  </p:nvGrpSpPr>
                  <p:grpSpPr bwMode="auto">
                    <a:xfrm>
                      <a:off x="240" y="2784"/>
                      <a:ext cx="5184" cy="384"/>
                      <a:chOff x="240" y="2592"/>
                      <a:chExt cx="5184" cy="384"/>
                    </a:xfrm>
                  </p:grpSpPr>
                  <p:sp>
                    <p:nvSpPr>
                      <p:cNvPr id="100936" name="Oval 365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7" name="Oval 365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938" name="Group 3658"/>
                      <p:cNvGrpSpPr>
                        <a:grpSpLocks/>
                      </p:cNvGrpSpPr>
                      <p:nvPr/>
                    </p:nvGrpSpPr>
                    <p:grpSpPr bwMode="auto">
                      <a:xfrm>
                        <a:off x="624" y="2592"/>
                        <a:ext cx="4800" cy="384"/>
                        <a:chOff x="336" y="2592"/>
                        <a:chExt cx="4800" cy="384"/>
                      </a:xfrm>
                    </p:grpSpPr>
                    <p:sp>
                      <p:nvSpPr>
                        <p:cNvPr id="100939" name="Oval 365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0" name="Oval 366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1" name="Oval 366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2" name="Oval 366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3" name="Oval 366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4" name="Oval 366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5" name="Oval 366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6" name="Oval 366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7" name="Oval 366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8" name="Oval 366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9" name="Oval 366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0" name="Oval 367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1" name="Oval 367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2" name="Oval 367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3" name="Oval 367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4" name="Oval 367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5" name="Oval 367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6" name="Oval 367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7" name="Oval 367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8" name="Oval 367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9" name="Oval 367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0" name="Oval 368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1" name="Oval 368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2" name="Oval 368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3" name="Oval 368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964" name="Group 3684"/>
                    <p:cNvGrpSpPr>
                      <a:grpSpLocks/>
                    </p:cNvGrpSpPr>
                    <p:nvPr/>
                  </p:nvGrpSpPr>
                  <p:grpSpPr bwMode="auto">
                    <a:xfrm>
                      <a:off x="1488" y="2784"/>
                      <a:ext cx="1536" cy="384"/>
                      <a:chOff x="1200" y="2592"/>
                      <a:chExt cx="1536" cy="384"/>
                    </a:xfrm>
                  </p:grpSpPr>
                  <p:sp>
                    <p:nvSpPr>
                      <p:cNvPr id="100965" name="Oval 368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6" name="Oval 368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7" name="Oval 368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8" name="Oval 368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9" name="Oval 368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0" name="Oval 369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1" name="Oval 369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2" name="Oval 369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73" name="Group 3693"/>
                    <p:cNvGrpSpPr>
                      <a:grpSpLocks/>
                    </p:cNvGrpSpPr>
                    <p:nvPr/>
                  </p:nvGrpSpPr>
                  <p:grpSpPr bwMode="auto">
                    <a:xfrm>
                      <a:off x="3792" y="2784"/>
                      <a:ext cx="1728" cy="384"/>
                      <a:chOff x="3504" y="2592"/>
                      <a:chExt cx="1728" cy="384"/>
                    </a:xfrm>
                  </p:grpSpPr>
                  <p:sp>
                    <p:nvSpPr>
                      <p:cNvPr id="100974" name="Oval 369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5" name="Oval 369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6" name="Oval 369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7" name="Oval 369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8" name="Oval 369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9" name="Oval 369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0" name="Oval 370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1" name="Oval 370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2" name="Oval 370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83" name="Group 3703"/>
                    <p:cNvGrpSpPr>
                      <a:grpSpLocks/>
                    </p:cNvGrpSpPr>
                    <p:nvPr/>
                  </p:nvGrpSpPr>
                  <p:grpSpPr bwMode="auto">
                    <a:xfrm>
                      <a:off x="240" y="2736"/>
                      <a:ext cx="5040" cy="442"/>
                      <a:chOff x="240" y="2736"/>
                      <a:chExt cx="5040" cy="442"/>
                    </a:xfrm>
                  </p:grpSpPr>
                  <p:sp>
                    <p:nvSpPr>
                      <p:cNvPr id="100984" name="Freeform 370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5" name="Freeform 370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6" name="Freeform 370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7" name="Freeform 370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8" name="Oval 370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9" name="Oval 370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0" name="Oval 371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1" name="Oval 371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2" name="Oval 371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3" name="Oval 371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4" name="Oval 371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5" name="Oval 371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6" name="Oval 371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7" name="Oval 371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998" name="Line 3718"/>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999" name="Group 3719"/>
                <p:cNvGrpSpPr>
                  <a:grpSpLocks/>
                </p:cNvGrpSpPr>
                <p:nvPr/>
              </p:nvGrpSpPr>
              <p:grpSpPr bwMode="auto">
                <a:xfrm>
                  <a:off x="1372" y="1792"/>
                  <a:ext cx="2660" cy="288"/>
                  <a:chOff x="1372" y="976"/>
                  <a:chExt cx="2660" cy="288"/>
                </a:xfrm>
              </p:grpSpPr>
              <p:grpSp>
                <p:nvGrpSpPr>
                  <p:cNvPr id="101000" name="Group 3720"/>
                  <p:cNvGrpSpPr>
                    <a:grpSpLocks/>
                  </p:cNvGrpSpPr>
                  <p:nvPr/>
                </p:nvGrpSpPr>
                <p:grpSpPr bwMode="auto">
                  <a:xfrm>
                    <a:off x="1372" y="976"/>
                    <a:ext cx="2660" cy="288"/>
                    <a:chOff x="796" y="964"/>
                    <a:chExt cx="4108" cy="1240"/>
                  </a:xfrm>
                </p:grpSpPr>
                <p:grpSp>
                  <p:nvGrpSpPr>
                    <p:cNvPr id="101001" name="Group 3721"/>
                    <p:cNvGrpSpPr>
                      <a:grpSpLocks/>
                    </p:cNvGrpSpPr>
                    <p:nvPr/>
                  </p:nvGrpSpPr>
                  <p:grpSpPr bwMode="auto">
                    <a:xfrm>
                      <a:off x="796" y="964"/>
                      <a:ext cx="4108" cy="620"/>
                      <a:chOff x="796" y="964"/>
                      <a:chExt cx="4108" cy="620"/>
                    </a:xfrm>
                  </p:grpSpPr>
                  <p:grpSp>
                    <p:nvGrpSpPr>
                      <p:cNvPr id="101002" name="Group 3722"/>
                      <p:cNvGrpSpPr>
                        <a:grpSpLocks/>
                      </p:cNvGrpSpPr>
                      <p:nvPr/>
                    </p:nvGrpSpPr>
                    <p:grpSpPr bwMode="auto">
                      <a:xfrm>
                        <a:off x="2270" y="964"/>
                        <a:ext cx="2634" cy="572"/>
                        <a:chOff x="2270" y="964"/>
                        <a:chExt cx="2634" cy="572"/>
                      </a:xfrm>
                    </p:grpSpPr>
                    <p:grpSp>
                      <p:nvGrpSpPr>
                        <p:cNvPr id="101003" name="Group 3723"/>
                        <p:cNvGrpSpPr>
                          <a:grpSpLocks/>
                        </p:cNvGrpSpPr>
                        <p:nvPr/>
                      </p:nvGrpSpPr>
                      <p:grpSpPr bwMode="auto">
                        <a:xfrm>
                          <a:off x="2270" y="964"/>
                          <a:ext cx="1398" cy="188"/>
                          <a:chOff x="2270" y="964"/>
                          <a:chExt cx="1398" cy="188"/>
                        </a:xfrm>
                      </p:grpSpPr>
                      <p:sp>
                        <p:nvSpPr>
                          <p:cNvPr id="101004" name="Line 3724"/>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05" name="Line 3725"/>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06" name="Oval 3726"/>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07" name="Oval 3727"/>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08" name="Group 3728"/>
                        <p:cNvGrpSpPr>
                          <a:grpSpLocks/>
                        </p:cNvGrpSpPr>
                        <p:nvPr/>
                      </p:nvGrpSpPr>
                      <p:grpSpPr bwMode="auto">
                        <a:xfrm>
                          <a:off x="2635" y="1060"/>
                          <a:ext cx="1397" cy="188"/>
                          <a:chOff x="2635" y="1060"/>
                          <a:chExt cx="1397" cy="188"/>
                        </a:xfrm>
                      </p:grpSpPr>
                      <p:sp>
                        <p:nvSpPr>
                          <p:cNvPr id="101009" name="Line 3729"/>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0" name="Line 3730"/>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1" name="Oval 3731"/>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12" name="Oval 3732"/>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13" name="Group 3733"/>
                        <p:cNvGrpSpPr>
                          <a:grpSpLocks/>
                        </p:cNvGrpSpPr>
                        <p:nvPr/>
                      </p:nvGrpSpPr>
                      <p:grpSpPr bwMode="auto">
                        <a:xfrm>
                          <a:off x="2924" y="1156"/>
                          <a:ext cx="1398" cy="188"/>
                          <a:chOff x="2924" y="1156"/>
                          <a:chExt cx="1398" cy="188"/>
                        </a:xfrm>
                      </p:grpSpPr>
                      <p:sp>
                        <p:nvSpPr>
                          <p:cNvPr id="101014" name="Line 3734"/>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5" name="Line 3735"/>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6" name="Oval 3736"/>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17" name="Oval 3737"/>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18" name="Group 3738"/>
                        <p:cNvGrpSpPr>
                          <a:grpSpLocks/>
                        </p:cNvGrpSpPr>
                        <p:nvPr/>
                      </p:nvGrpSpPr>
                      <p:grpSpPr bwMode="auto">
                        <a:xfrm>
                          <a:off x="3216" y="1252"/>
                          <a:ext cx="1397" cy="188"/>
                          <a:chOff x="3216" y="1252"/>
                          <a:chExt cx="1397" cy="188"/>
                        </a:xfrm>
                      </p:grpSpPr>
                      <p:sp>
                        <p:nvSpPr>
                          <p:cNvPr id="101019" name="Line 3739"/>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0" name="Line 3740"/>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1" name="Oval 3741"/>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22" name="Oval 3742"/>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23" name="Group 3743"/>
                        <p:cNvGrpSpPr>
                          <a:grpSpLocks/>
                        </p:cNvGrpSpPr>
                        <p:nvPr/>
                      </p:nvGrpSpPr>
                      <p:grpSpPr bwMode="auto">
                        <a:xfrm>
                          <a:off x="3507" y="1348"/>
                          <a:ext cx="1397" cy="188"/>
                          <a:chOff x="3507" y="1348"/>
                          <a:chExt cx="1397" cy="188"/>
                        </a:xfrm>
                      </p:grpSpPr>
                      <p:sp>
                        <p:nvSpPr>
                          <p:cNvPr id="101024" name="Line 3744"/>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5" name="Line 3745"/>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6" name="Oval 3746"/>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27" name="Oval 3747"/>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028" name="Group 3748"/>
                      <p:cNvGrpSpPr>
                        <a:grpSpLocks/>
                      </p:cNvGrpSpPr>
                      <p:nvPr/>
                    </p:nvGrpSpPr>
                    <p:grpSpPr bwMode="auto">
                      <a:xfrm>
                        <a:off x="796" y="1012"/>
                        <a:ext cx="2636" cy="572"/>
                        <a:chOff x="796" y="1012"/>
                        <a:chExt cx="2636" cy="572"/>
                      </a:xfrm>
                    </p:grpSpPr>
                    <p:grpSp>
                      <p:nvGrpSpPr>
                        <p:cNvPr id="101029" name="Group 3749"/>
                        <p:cNvGrpSpPr>
                          <a:grpSpLocks/>
                        </p:cNvGrpSpPr>
                        <p:nvPr/>
                      </p:nvGrpSpPr>
                      <p:grpSpPr bwMode="auto">
                        <a:xfrm>
                          <a:off x="2033" y="1012"/>
                          <a:ext cx="1399" cy="188"/>
                          <a:chOff x="2033" y="1012"/>
                          <a:chExt cx="1399" cy="188"/>
                        </a:xfrm>
                      </p:grpSpPr>
                      <p:sp>
                        <p:nvSpPr>
                          <p:cNvPr id="101030" name="Line 3750"/>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1" name="Line 3751"/>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2" name="Oval 3752"/>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33" name="Oval 3753"/>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34" name="Group 3754"/>
                        <p:cNvGrpSpPr>
                          <a:grpSpLocks/>
                        </p:cNvGrpSpPr>
                        <p:nvPr/>
                      </p:nvGrpSpPr>
                      <p:grpSpPr bwMode="auto">
                        <a:xfrm>
                          <a:off x="1669" y="1108"/>
                          <a:ext cx="1399" cy="188"/>
                          <a:chOff x="1669" y="1108"/>
                          <a:chExt cx="1399" cy="188"/>
                        </a:xfrm>
                      </p:grpSpPr>
                      <p:sp>
                        <p:nvSpPr>
                          <p:cNvPr id="101035" name="Line 3755"/>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6" name="Line 3756"/>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7" name="Oval 3757"/>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38" name="Oval 3758"/>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39" name="Group 3759"/>
                        <p:cNvGrpSpPr>
                          <a:grpSpLocks/>
                        </p:cNvGrpSpPr>
                        <p:nvPr/>
                      </p:nvGrpSpPr>
                      <p:grpSpPr bwMode="auto">
                        <a:xfrm>
                          <a:off x="1378" y="1204"/>
                          <a:ext cx="1400" cy="188"/>
                          <a:chOff x="1378" y="1204"/>
                          <a:chExt cx="1400" cy="188"/>
                        </a:xfrm>
                      </p:grpSpPr>
                      <p:sp>
                        <p:nvSpPr>
                          <p:cNvPr id="101040" name="Line 3760"/>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1" name="Line 3761"/>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2" name="Oval 3762"/>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43" name="Oval 3763"/>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44" name="Group 3764"/>
                        <p:cNvGrpSpPr>
                          <a:grpSpLocks/>
                        </p:cNvGrpSpPr>
                        <p:nvPr/>
                      </p:nvGrpSpPr>
                      <p:grpSpPr bwMode="auto">
                        <a:xfrm>
                          <a:off x="1088" y="1300"/>
                          <a:ext cx="1398" cy="188"/>
                          <a:chOff x="1088" y="1300"/>
                          <a:chExt cx="1398" cy="188"/>
                        </a:xfrm>
                      </p:grpSpPr>
                      <p:sp>
                        <p:nvSpPr>
                          <p:cNvPr id="101045" name="Line 3765"/>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6" name="Line 3766"/>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7" name="Oval 3767"/>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48" name="Oval 3768"/>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49" name="Group 3769"/>
                        <p:cNvGrpSpPr>
                          <a:grpSpLocks/>
                        </p:cNvGrpSpPr>
                        <p:nvPr/>
                      </p:nvGrpSpPr>
                      <p:grpSpPr bwMode="auto">
                        <a:xfrm>
                          <a:off x="796" y="1396"/>
                          <a:ext cx="1399" cy="188"/>
                          <a:chOff x="796" y="1396"/>
                          <a:chExt cx="1399" cy="188"/>
                        </a:xfrm>
                      </p:grpSpPr>
                      <p:sp>
                        <p:nvSpPr>
                          <p:cNvPr id="101050" name="Line 3770"/>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1" name="Line 3771"/>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2" name="Oval 3772"/>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53" name="Oval 3773"/>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054" name="Group 3774"/>
                    <p:cNvGrpSpPr>
                      <a:grpSpLocks/>
                    </p:cNvGrpSpPr>
                    <p:nvPr/>
                  </p:nvGrpSpPr>
                  <p:grpSpPr bwMode="auto">
                    <a:xfrm>
                      <a:off x="2270" y="1584"/>
                      <a:ext cx="2634" cy="572"/>
                      <a:chOff x="2270" y="1584"/>
                      <a:chExt cx="2634" cy="572"/>
                    </a:xfrm>
                  </p:grpSpPr>
                  <p:grpSp>
                    <p:nvGrpSpPr>
                      <p:cNvPr id="101055" name="Group 3775"/>
                      <p:cNvGrpSpPr>
                        <a:grpSpLocks/>
                      </p:cNvGrpSpPr>
                      <p:nvPr/>
                    </p:nvGrpSpPr>
                    <p:grpSpPr bwMode="auto">
                      <a:xfrm>
                        <a:off x="2270" y="1968"/>
                        <a:ext cx="1398" cy="188"/>
                        <a:chOff x="2270" y="1968"/>
                        <a:chExt cx="1398" cy="188"/>
                      </a:xfrm>
                    </p:grpSpPr>
                    <p:sp>
                      <p:nvSpPr>
                        <p:cNvPr id="101056" name="Line 3776"/>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7" name="Line 3777"/>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8" name="Oval 3778"/>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59" name="Oval 3779"/>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60" name="Group 3780"/>
                      <p:cNvGrpSpPr>
                        <a:grpSpLocks/>
                      </p:cNvGrpSpPr>
                      <p:nvPr/>
                    </p:nvGrpSpPr>
                    <p:grpSpPr bwMode="auto">
                      <a:xfrm>
                        <a:off x="2635" y="1872"/>
                        <a:ext cx="1397" cy="188"/>
                        <a:chOff x="2635" y="1872"/>
                        <a:chExt cx="1397" cy="188"/>
                      </a:xfrm>
                    </p:grpSpPr>
                    <p:sp>
                      <p:nvSpPr>
                        <p:cNvPr id="101061" name="Line 3781"/>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2" name="Line 3782"/>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3" name="Oval 3783"/>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64" name="Oval 3784"/>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65" name="Group 3785"/>
                      <p:cNvGrpSpPr>
                        <a:grpSpLocks/>
                      </p:cNvGrpSpPr>
                      <p:nvPr/>
                    </p:nvGrpSpPr>
                    <p:grpSpPr bwMode="auto">
                      <a:xfrm>
                        <a:off x="2924" y="1776"/>
                        <a:ext cx="1398" cy="188"/>
                        <a:chOff x="2924" y="1776"/>
                        <a:chExt cx="1398" cy="188"/>
                      </a:xfrm>
                    </p:grpSpPr>
                    <p:sp>
                      <p:nvSpPr>
                        <p:cNvPr id="101066" name="Line 3786"/>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7" name="Line 3787"/>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8" name="Oval 3788"/>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69" name="Oval 3789"/>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70" name="Group 3790"/>
                      <p:cNvGrpSpPr>
                        <a:grpSpLocks/>
                      </p:cNvGrpSpPr>
                      <p:nvPr/>
                    </p:nvGrpSpPr>
                    <p:grpSpPr bwMode="auto">
                      <a:xfrm>
                        <a:off x="3216" y="1680"/>
                        <a:ext cx="1397" cy="188"/>
                        <a:chOff x="3216" y="1680"/>
                        <a:chExt cx="1397" cy="188"/>
                      </a:xfrm>
                    </p:grpSpPr>
                    <p:sp>
                      <p:nvSpPr>
                        <p:cNvPr id="101071" name="Line 3791"/>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2" name="Line 3792"/>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3" name="Oval 3793"/>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74" name="Oval 3794"/>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75" name="Group 3795"/>
                      <p:cNvGrpSpPr>
                        <a:grpSpLocks/>
                      </p:cNvGrpSpPr>
                      <p:nvPr/>
                    </p:nvGrpSpPr>
                    <p:grpSpPr bwMode="auto">
                      <a:xfrm>
                        <a:off x="3507" y="1584"/>
                        <a:ext cx="1397" cy="188"/>
                        <a:chOff x="3507" y="1584"/>
                        <a:chExt cx="1397" cy="188"/>
                      </a:xfrm>
                    </p:grpSpPr>
                    <p:sp>
                      <p:nvSpPr>
                        <p:cNvPr id="101076" name="Line 3796"/>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7" name="Line 3797"/>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8" name="Oval 3798"/>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79" name="Oval 3799"/>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080" name="Group 3800"/>
                    <p:cNvGrpSpPr>
                      <a:grpSpLocks/>
                    </p:cNvGrpSpPr>
                    <p:nvPr/>
                  </p:nvGrpSpPr>
                  <p:grpSpPr bwMode="auto">
                    <a:xfrm>
                      <a:off x="796" y="1632"/>
                      <a:ext cx="2636" cy="572"/>
                      <a:chOff x="796" y="1632"/>
                      <a:chExt cx="2636" cy="572"/>
                    </a:xfrm>
                  </p:grpSpPr>
                  <p:grpSp>
                    <p:nvGrpSpPr>
                      <p:cNvPr id="101081" name="Group 3801"/>
                      <p:cNvGrpSpPr>
                        <a:grpSpLocks/>
                      </p:cNvGrpSpPr>
                      <p:nvPr/>
                    </p:nvGrpSpPr>
                    <p:grpSpPr bwMode="auto">
                      <a:xfrm>
                        <a:off x="2033" y="2016"/>
                        <a:ext cx="1399" cy="188"/>
                        <a:chOff x="2033" y="2016"/>
                        <a:chExt cx="1399" cy="188"/>
                      </a:xfrm>
                    </p:grpSpPr>
                    <p:sp>
                      <p:nvSpPr>
                        <p:cNvPr id="101082" name="Line 3802"/>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3" name="Line 3803"/>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4" name="Oval 3804"/>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85" name="Oval 3805"/>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86" name="Group 3806"/>
                      <p:cNvGrpSpPr>
                        <a:grpSpLocks/>
                      </p:cNvGrpSpPr>
                      <p:nvPr/>
                    </p:nvGrpSpPr>
                    <p:grpSpPr bwMode="auto">
                      <a:xfrm>
                        <a:off x="1669" y="1920"/>
                        <a:ext cx="1399" cy="188"/>
                        <a:chOff x="1669" y="1920"/>
                        <a:chExt cx="1399" cy="188"/>
                      </a:xfrm>
                    </p:grpSpPr>
                    <p:sp>
                      <p:nvSpPr>
                        <p:cNvPr id="101087" name="Line 3807"/>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8" name="Line 3808"/>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9" name="Oval 3809"/>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90" name="Oval 3810"/>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91" name="Group 3811"/>
                      <p:cNvGrpSpPr>
                        <a:grpSpLocks/>
                      </p:cNvGrpSpPr>
                      <p:nvPr/>
                    </p:nvGrpSpPr>
                    <p:grpSpPr bwMode="auto">
                      <a:xfrm>
                        <a:off x="1378" y="1824"/>
                        <a:ext cx="1400" cy="188"/>
                        <a:chOff x="1378" y="1824"/>
                        <a:chExt cx="1400" cy="188"/>
                      </a:xfrm>
                    </p:grpSpPr>
                    <p:sp>
                      <p:nvSpPr>
                        <p:cNvPr id="101092" name="Line 3812"/>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3" name="Line 3813"/>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4" name="Oval 3814"/>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95" name="Oval 3815"/>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96" name="Group 3816"/>
                      <p:cNvGrpSpPr>
                        <a:grpSpLocks/>
                      </p:cNvGrpSpPr>
                      <p:nvPr/>
                    </p:nvGrpSpPr>
                    <p:grpSpPr bwMode="auto">
                      <a:xfrm>
                        <a:off x="1088" y="1728"/>
                        <a:ext cx="1398" cy="188"/>
                        <a:chOff x="1088" y="1728"/>
                        <a:chExt cx="1398" cy="188"/>
                      </a:xfrm>
                    </p:grpSpPr>
                    <p:sp>
                      <p:nvSpPr>
                        <p:cNvPr id="101097" name="Line 3817"/>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8" name="Line 3818"/>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9" name="Oval 3819"/>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00" name="Oval 3820"/>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01" name="Group 3821"/>
                      <p:cNvGrpSpPr>
                        <a:grpSpLocks/>
                      </p:cNvGrpSpPr>
                      <p:nvPr/>
                    </p:nvGrpSpPr>
                    <p:grpSpPr bwMode="auto">
                      <a:xfrm>
                        <a:off x="796" y="1632"/>
                        <a:ext cx="1399" cy="188"/>
                        <a:chOff x="796" y="1632"/>
                        <a:chExt cx="1399" cy="188"/>
                      </a:xfrm>
                    </p:grpSpPr>
                    <p:sp>
                      <p:nvSpPr>
                        <p:cNvPr id="101102" name="Line 3822"/>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03" name="Line 3823"/>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04" name="Oval 3824"/>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05" name="Oval 3825"/>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1106" name="Rectangle 3826"/>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107" name="Group 3827"/>
              <p:cNvGrpSpPr>
                <a:grpSpLocks/>
              </p:cNvGrpSpPr>
              <p:nvPr/>
            </p:nvGrpSpPr>
            <p:grpSpPr bwMode="auto">
              <a:xfrm rot="-1682083">
                <a:off x="2628" y="1732"/>
                <a:ext cx="879" cy="256"/>
                <a:chOff x="912" y="1632"/>
                <a:chExt cx="3648" cy="624"/>
              </a:xfrm>
            </p:grpSpPr>
            <p:grpSp>
              <p:nvGrpSpPr>
                <p:cNvPr id="101108" name="Group 3828"/>
                <p:cNvGrpSpPr>
                  <a:grpSpLocks/>
                </p:cNvGrpSpPr>
                <p:nvPr/>
              </p:nvGrpSpPr>
              <p:grpSpPr bwMode="auto">
                <a:xfrm>
                  <a:off x="912" y="1632"/>
                  <a:ext cx="1632" cy="624"/>
                  <a:chOff x="912" y="816"/>
                  <a:chExt cx="1632" cy="624"/>
                </a:xfrm>
              </p:grpSpPr>
              <p:grpSp>
                <p:nvGrpSpPr>
                  <p:cNvPr id="101109" name="Group 3829"/>
                  <p:cNvGrpSpPr>
                    <a:grpSpLocks/>
                  </p:cNvGrpSpPr>
                  <p:nvPr/>
                </p:nvGrpSpPr>
                <p:grpSpPr bwMode="auto">
                  <a:xfrm>
                    <a:off x="912" y="816"/>
                    <a:ext cx="1632" cy="144"/>
                    <a:chOff x="240" y="2736"/>
                    <a:chExt cx="5280" cy="442"/>
                  </a:xfrm>
                </p:grpSpPr>
                <p:grpSp>
                  <p:nvGrpSpPr>
                    <p:cNvPr id="101110" name="Group 3830"/>
                    <p:cNvGrpSpPr>
                      <a:grpSpLocks/>
                    </p:cNvGrpSpPr>
                    <p:nvPr/>
                  </p:nvGrpSpPr>
                  <p:grpSpPr bwMode="auto">
                    <a:xfrm>
                      <a:off x="336" y="2832"/>
                      <a:ext cx="1152" cy="336"/>
                      <a:chOff x="336" y="2640"/>
                      <a:chExt cx="1152" cy="336"/>
                    </a:xfrm>
                  </p:grpSpPr>
                  <p:grpSp>
                    <p:nvGrpSpPr>
                      <p:cNvPr id="101111" name="Group 3831"/>
                      <p:cNvGrpSpPr>
                        <a:grpSpLocks/>
                      </p:cNvGrpSpPr>
                      <p:nvPr/>
                    </p:nvGrpSpPr>
                    <p:grpSpPr bwMode="auto">
                      <a:xfrm>
                        <a:off x="720" y="2640"/>
                        <a:ext cx="768" cy="336"/>
                        <a:chOff x="432" y="2640"/>
                        <a:chExt cx="768" cy="336"/>
                      </a:xfrm>
                    </p:grpSpPr>
                    <p:sp>
                      <p:nvSpPr>
                        <p:cNvPr id="101112" name="Oval 383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3" name="Oval 383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4" name="Oval 383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5" name="Oval 383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116" name="Oval 383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7" name="Oval 383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18" name="Group 3838"/>
                    <p:cNvGrpSpPr>
                      <a:grpSpLocks/>
                    </p:cNvGrpSpPr>
                    <p:nvPr/>
                  </p:nvGrpSpPr>
                  <p:grpSpPr bwMode="auto">
                    <a:xfrm>
                      <a:off x="3024" y="2832"/>
                      <a:ext cx="768" cy="336"/>
                      <a:chOff x="2736" y="2640"/>
                      <a:chExt cx="768" cy="336"/>
                    </a:xfrm>
                  </p:grpSpPr>
                  <p:sp>
                    <p:nvSpPr>
                      <p:cNvPr id="101119" name="Oval 383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0" name="Oval 384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1" name="Oval 384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2" name="Oval 384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23" name="Group 3843"/>
                    <p:cNvGrpSpPr>
                      <a:grpSpLocks/>
                    </p:cNvGrpSpPr>
                    <p:nvPr/>
                  </p:nvGrpSpPr>
                  <p:grpSpPr bwMode="auto">
                    <a:xfrm>
                      <a:off x="240" y="2784"/>
                      <a:ext cx="5184" cy="384"/>
                      <a:chOff x="240" y="2592"/>
                      <a:chExt cx="5184" cy="384"/>
                    </a:xfrm>
                  </p:grpSpPr>
                  <p:sp>
                    <p:nvSpPr>
                      <p:cNvPr id="101124" name="Oval 384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5" name="Oval 384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126" name="Group 3846"/>
                      <p:cNvGrpSpPr>
                        <a:grpSpLocks/>
                      </p:cNvGrpSpPr>
                      <p:nvPr/>
                    </p:nvGrpSpPr>
                    <p:grpSpPr bwMode="auto">
                      <a:xfrm>
                        <a:off x="624" y="2592"/>
                        <a:ext cx="4800" cy="384"/>
                        <a:chOff x="336" y="2592"/>
                        <a:chExt cx="4800" cy="384"/>
                      </a:xfrm>
                    </p:grpSpPr>
                    <p:sp>
                      <p:nvSpPr>
                        <p:cNvPr id="101127" name="Oval 384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8" name="Oval 384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9" name="Oval 384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0" name="Oval 385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1" name="Oval 385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2" name="Oval 385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3" name="Oval 385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4" name="Oval 385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5" name="Oval 385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6" name="Oval 385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7" name="Oval 385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8" name="Oval 385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9" name="Oval 385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0" name="Oval 386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1" name="Oval 386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2" name="Oval 386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3" name="Oval 386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4" name="Oval 386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5" name="Oval 386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6" name="Oval 386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7" name="Oval 386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8" name="Oval 386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9" name="Oval 386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0" name="Oval 387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1" name="Oval 387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152" name="Group 3872"/>
                    <p:cNvGrpSpPr>
                      <a:grpSpLocks/>
                    </p:cNvGrpSpPr>
                    <p:nvPr/>
                  </p:nvGrpSpPr>
                  <p:grpSpPr bwMode="auto">
                    <a:xfrm>
                      <a:off x="1488" y="2784"/>
                      <a:ext cx="1536" cy="384"/>
                      <a:chOff x="1200" y="2592"/>
                      <a:chExt cx="1536" cy="384"/>
                    </a:xfrm>
                  </p:grpSpPr>
                  <p:sp>
                    <p:nvSpPr>
                      <p:cNvPr id="101153" name="Oval 387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4" name="Oval 387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5" name="Oval 387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6" name="Oval 387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7" name="Oval 387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8" name="Oval 387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9" name="Oval 387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0" name="Oval 388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61" name="Group 3881"/>
                    <p:cNvGrpSpPr>
                      <a:grpSpLocks/>
                    </p:cNvGrpSpPr>
                    <p:nvPr/>
                  </p:nvGrpSpPr>
                  <p:grpSpPr bwMode="auto">
                    <a:xfrm>
                      <a:off x="3792" y="2784"/>
                      <a:ext cx="1728" cy="384"/>
                      <a:chOff x="3504" y="2592"/>
                      <a:chExt cx="1728" cy="384"/>
                    </a:xfrm>
                  </p:grpSpPr>
                  <p:sp>
                    <p:nvSpPr>
                      <p:cNvPr id="101162" name="Oval 388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3" name="Oval 388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4" name="Oval 388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5" name="Oval 388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6" name="Oval 388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7" name="Oval 388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8" name="Oval 388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9" name="Oval 388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0" name="Oval 389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71" name="Group 3891"/>
                    <p:cNvGrpSpPr>
                      <a:grpSpLocks/>
                    </p:cNvGrpSpPr>
                    <p:nvPr/>
                  </p:nvGrpSpPr>
                  <p:grpSpPr bwMode="auto">
                    <a:xfrm>
                      <a:off x="240" y="2736"/>
                      <a:ext cx="5040" cy="442"/>
                      <a:chOff x="240" y="2736"/>
                      <a:chExt cx="5040" cy="442"/>
                    </a:xfrm>
                  </p:grpSpPr>
                  <p:sp>
                    <p:nvSpPr>
                      <p:cNvPr id="101172" name="Freeform 389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3" name="Freeform 389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4" name="Freeform 389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5" name="Freeform 389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6" name="Oval 389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7" name="Oval 389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8" name="Oval 389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9" name="Oval 389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0" name="Oval 390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1" name="Oval 390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2" name="Oval 390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3" name="Oval 390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4" name="Oval 390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5" name="Oval 390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186" name="Group 3906"/>
                  <p:cNvGrpSpPr>
                    <a:grpSpLocks/>
                  </p:cNvGrpSpPr>
                  <p:nvPr/>
                </p:nvGrpSpPr>
                <p:grpSpPr bwMode="auto">
                  <a:xfrm>
                    <a:off x="912" y="1296"/>
                    <a:ext cx="1632" cy="144"/>
                    <a:chOff x="240" y="2736"/>
                    <a:chExt cx="5280" cy="442"/>
                  </a:xfrm>
                </p:grpSpPr>
                <p:grpSp>
                  <p:nvGrpSpPr>
                    <p:cNvPr id="101187" name="Group 3907"/>
                    <p:cNvGrpSpPr>
                      <a:grpSpLocks/>
                    </p:cNvGrpSpPr>
                    <p:nvPr/>
                  </p:nvGrpSpPr>
                  <p:grpSpPr bwMode="auto">
                    <a:xfrm>
                      <a:off x="336" y="2832"/>
                      <a:ext cx="1152" cy="336"/>
                      <a:chOff x="336" y="2640"/>
                      <a:chExt cx="1152" cy="336"/>
                    </a:xfrm>
                  </p:grpSpPr>
                  <p:grpSp>
                    <p:nvGrpSpPr>
                      <p:cNvPr id="101188" name="Group 3908"/>
                      <p:cNvGrpSpPr>
                        <a:grpSpLocks/>
                      </p:cNvGrpSpPr>
                      <p:nvPr/>
                    </p:nvGrpSpPr>
                    <p:grpSpPr bwMode="auto">
                      <a:xfrm>
                        <a:off x="720" y="2640"/>
                        <a:ext cx="768" cy="336"/>
                        <a:chOff x="432" y="2640"/>
                        <a:chExt cx="768" cy="336"/>
                      </a:xfrm>
                    </p:grpSpPr>
                    <p:sp>
                      <p:nvSpPr>
                        <p:cNvPr id="101189" name="Oval 390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0" name="Oval 391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1" name="Oval 391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2" name="Oval 391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193" name="Oval 391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4" name="Oval 391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95" name="Group 3915"/>
                    <p:cNvGrpSpPr>
                      <a:grpSpLocks/>
                    </p:cNvGrpSpPr>
                    <p:nvPr/>
                  </p:nvGrpSpPr>
                  <p:grpSpPr bwMode="auto">
                    <a:xfrm>
                      <a:off x="3024" y="2832"/>
                      <a:ext cx="768" cy="336"/>
                      <a:chOff x="2736" y="2640"/>
                      <a:chExt cx="768" cy="336"/>
                    </a:xfrm>
                  </p:grpSpPr>
                  <p:sp>
                    <p:nvSpPr>
                      <p:cNvPr id="101196" name="Oval 391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7" name="Oval 391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8" name="Oval 391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9" name="Oval 391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00" name="Group 3920"/>
                    <p:cNvGrpSpPr>
                      <a:grpSpLocks/>
                    </p:cNvGrpSpPr>
                    <p:nvPr/>
                  </p:nvGrpSpPr>
                  <p:grpSpPr bwMode="auto">
                    <a:xfrm>
                      <a:off x="240" y="2784"/>
                      <a:ext cx="5184" cy="384"/>
                      <a:chOff x="240" y="2592"/>
                      <a:chExt cx="5184" cy="384"/>
                    </a:xfrm>
                  </p:grpSpPr>
                  <p:sp>
                    <p:nvSpPr>
                      <p:cNvPr id="101201" name="Oval 392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2" name="Oval 392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203" name="Group 3923"/>
                      <p:cNvGrpSpPr>
                        <a:grpSpLocks/>
                      </p:cNvGrpSpPr>
                      <p:nvPr/>
                    </p:nvGrpSpPr>
                    <p:grpSpPr bwMode="auto">
                      <a:xfrm>
                        <a:off x="624" y="2592"/>
                        <a:ext cx="4800" cy="384"/>
                        <a:chOff x="336" y="2592"/>
                        <a:chExt cx="4800" cy="384"/>
                      </a:xfrm>
                    </p:grpSpPr>
                    <p:sp>
                      <p:nvSpPr>
                        <p:cNvPr id="101204" name="Oval 392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5" name="Oval 392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6" name="Oval 392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7" name="Oval 392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8" name="Oval 392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9" name="Oval 392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0" name="Oval 393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1" name="Oval 393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2" name="Oval 393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3" name="Oval 393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4" name="Oval 393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5" name="Oval 393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6" name="Oval 393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7" name="Oval 393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8" name="Oval 393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9" name="Oval 393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0" name="Oval 394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1" name="Oval 394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2" name="Oval 394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3" name="Oval 394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4" name="Oval 394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5" name="Oval 394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6" name="Oval 394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7" name="Oval 394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8" name="Oval 394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229" name="Group 3949"/>
                    <p:cNvGrpSpPr>
                      <a:grpSpLocks/>
                    </p:cNvGrpSpPr>
                    <p:nvPr/>
                  </p:nvGrpSpPr>
                  <p:grpSpPr bwMode="auto">
                    <a:xfrm>
                      <a:off x="1488" y="2784"/>
                      <a:ext cx="1536" cy="384"/>
                      <a:chOff x="1200" y="2592"/>
                      <a:chExt cx="1536" cy="384"/>
                    </a:xfrm>
                  </p:grpSpPr>
                  <p:sp>
                    <p:nvSpPr>
                      <p:cNvPr id="101230" name="Oval 395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1" name="Oval 395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2" name="Oval 395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3" name="Oval 395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4" name="Oval 395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5" name="Oval 395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6" name="Oval 395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7" name="Oval 395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38" name="Group 3958"/>
                    <p:cNvGrpSpPr>
                      <a:grpSpLocks/>
                    </p:cNvGrpSpPr>
                    <p:nvPr/>
                  </p:nvGrpSpPr>
                  <p:grpSpPr bwMode="auto">
                    <a:xfrm>
                      <a:off x="3792" y="2784"/>
                      <a:ext cx="1728" cy="384"/>
                      <a:chOff x="3504" y="2592"/>
                      <a:chExt cx="1728" cy="384"/>
                    </a:xfrm>
                  </p:grpSpPr>
                  <p:sp>
                    <p:nvSpPr>
                      <p:cNvPr id="101239" name="Oval 395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0" name="Oval 396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1" name="Oval 396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2" name="Oval 396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3" name="Oval 396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4" name="Oval 396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5" name="Oval 396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6" name="Oval 396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7" name="Oval 396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48" name="Group 3968"/>
                    <p:cNvGrpSpPr>
                      <a:grpSpLocks/>
                    </p:cNvGrpSpPr>
                    <p:nvPr/>
                  </p:nvGrpSpPr>
                  <p:grpSpPr bwMode="auto">
                    <a:xfrm>
                      <a:off x="240" y="2736"/>
                      <a:ext cx="5040" cy="442"/>
                      <a:chOff x="240" y="2736"/>
                      <a:chExt cx="5040" cy="442"/>
                    </a:xfrm>
                  </p:grpSpPr>
                  <p:sp>
                    <p:nvSpPr>
                      <p:cNvPr id="101249" name="Freeform 396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0" name="Freeform 397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1" name="Freeform 397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2" name="Freeform 397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3" name="Oval 397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4" name="Oval 397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5" name="Oval 397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6" name="Oval 397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7" name="Oval 397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8" name="Oval 397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9" name="Oval 397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0" name="Oval 398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1" name="Oval 398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2" name="Oval 398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263" name="Line 3983"/>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264" name="Group 3984"/>
                <p:cNvGrpSpPr>
                  <a:grpSpLocks/>
                </p:cNvGrpSpPr>
                <p:nvPr/>
              </p:nvGrpSpPr>
              <p:grpSpPr bwMode="auto">
                <a:xfrm>
                  <a:off x="2928" y="1632"/>
                  <a:ext cx="1632" cy="624"/>
                  <a:chOff x="2928" y="816"/>
                  <a:chExt cx="1632" cy="624"/>
                </a:xfrm>
              </p:grpSpPr>
              <p:grpSp>
                <p:nvGrpSpPr>
                  <p:cNvPr id="101265" name="Group 3985"/>
                  <p:cNvGrpSpPr>
                    <a:grpSpLocks/>
                  </p:cNvGrpSpPr>
                  <p:nvPr/>
                </p:nvGrpSpPr>
                <p:grpSpPr bwMode="auto">
                  <a:xfrm>
                    <a:off x="2928" y="816"/>
                    <a:ext cx="1632" cy="144"/>
                    <a:chOff x="240" y="2736"/>
                    <a:chExt cx="5280" cy="442"/>
                  </a:xfrm>
                </p:grpSpPr>
                <p:grpSp>
                  <p:nvGrpSpPr>
                    <p:cNvPr id="101266" name="Group 3986"/>
                    <p:cNvGrpSpPr>
                      <a:grpSpLocks/>
                    </p:cNvGrpSpPr>
                    <p:nvPr/>
                  </p:nvGrpSpPr>
                  <p:grpSpPr bwMode="auto">
                    <a:xfrm>
                      <a:off x="336" y="2832"/>
                      <a:ext cx="1152" cy="336"/>
                      <a:chOff x="336" y="2640"/>
                      <a:chExt cx="1152" cy="336"/>
                    </a:xfrm>
                  </p:grpSpPr>
                  <p:grpSp>
                    <p:nvGrpSpPr>
                      <p:cNvPr id="101267" name="Group 3987"/>
                      <p:cNvGrpSpPr>
                        <a:grpSpLocks/>
                      </p:cNvGrpSpPr>
                      <p:nvPr/>
                    </p:nvGrpSpPr>
                    <p:grpSpPr bwMode="auto">
                      <a:xfrm>
                        <a:off x="720" y="2640"/>
                        <a:ext cx="768" cy="336"/>
                        <a:chOff x="432" y="2640"/>
                        <a:chExt cx="768" cy="336"/>
                      </a:xfrm>
                    </p:grpSpPr>
                    <p:sp>
                      <p:nvSpPr>
                        <p:cNvPr id="101268" name="Oval 398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9" name="Oval 398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0" name="Oval 399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1" name="Oval 399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272" name="Oval 399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3" name="Oval 399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74" name="Group 3994"/>
                    <p:cNvGrpSpPr>
                      <a:grpSpLocks/>
                    </p:cNvGrpSpPr>
                    <p:nvPr/>
                  </p:nvGrpSpPr>
                  <p:grpSpPr bwMode="auto">
                    <a:xfrm>
                      <a:off x="3024" y="2832"/>
                      <a:ext cx="768" cy="336"/>
                      <a:chOff x="2736" y="2640"/>
                      <a:chExt cx="768" cy="336"/>
                    </a:xfrm>
                  </p:grpSpPr>
                  <p:sp>
                    <p:nvSpPr>
                      <p:cNvPr id="101275" name="Oval 399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6" name="Oval 399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7" name="Oval 399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8" name="Oval 399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79" name="Group 3999"/>
                    <p:cNvGrpSpPr>
                      <a:grpSpLocks/>
                    </p:cNvGrpSpPr>
                    <p:nvPr/>
                  </p:nvGrpSpPr>
                  <p:grpSpPr bwMode="auto">
                    <a:xfrm>
                      <a:off x="240" y="2784"/>
                      <a:ext cx="5184" cy="384"/>
                      <a:chOff x="240" y="2592"/>
                      <a:chExt cx="5184" cy="384"/>
                    </a:xfrm>
                  </p:grpSpPr>
                  <p:sp>
                    <p:nvSpPr>
                      <p:cNvPr id="101280" name="Oval 400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 name="Oval 400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282" name="Group 4002"/>
                      <p:cNvGrpSpPr>
                        <a:grpSpLocks/>
                      </p:cNvGrpSpPr>
                      <p:nvPr/>
                    </p:nvGrpSpPr>
                    <p:grpSpPr bwMode="auto">
                      <a:xfrm>
                        <a:off x="624" y="2592"/>
                        <a:ext cx="4800" cy="384"/>
                        <a:chOff x="336" y="2592"/>
                        <a:chExt cx="4800" cy="384"/>
                      </a:xfrm>
                    </p:grpSpPr>
                    <p:sp>
                      <p:nvSpPr>
                        <p:cNvPr id="101283" name="Oval 400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 name="Oval 400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 name="Oval 400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 name="Oval 400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 name="Oval 400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 name="Oval 400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 name="Oval 400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 name="Oval 401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1" name="Oval 401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2" name="Oval 401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3" name="Oval 401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4" name="Oval 401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5" name="Oval 401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6" name="Oval 401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7" name="Oval 401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8" name="Oval 401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9" name="Oval 401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0" name="Oval 402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1" name="Oval 402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2" name="Oval 402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3" name="Oval 402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4" name="Oval 402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5" name="Oval 402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6" name="Oval 402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7" name="Oval 402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308" name="Group 4028"/>
                    <p:cNvGrpSpPr>
                      <a:grpSpLocks/>
                    </p:cNvGrpSpPr>
                    <p:nvPr/>
                  </p:nvGrpSpPr>
                  <p:grpSpPr bwMode="auto">
                    <a:xfrm>
                      <a:off x="1488" y="2784"/>
                      <a:ext cx="1536" cy="384"/>
                      <a:chOff x="1200" y="2592"/>
                      <a:chExt cx="1536" cy="384"/>
                    </a:xfrm>
                  </p:grpSpPr>
                  <p:sp>
                    <p:nvSpPr>
                      <p:cNvPr id="101309" name="Oval 402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0" name="Oval 403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1" name="Oval 403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2" name="Oval 403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3" name="Oval 403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4" name="Oval 403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5" name="Oval 403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6" name="Oval 403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17" name="Group 4037"/>
                    <p:cNvGrpSpPr>
                      <a:grpSpLocks/>
                    </p:cNvGrpSpPr>
                    <p:nvPr/>
                  </p:nvGrpSpPr>
                  <p:grpSpPr bwMode="auto">
                    <a:xfrm>
                      <a:off x="3792" y="2784"/>
                      <a:ext cx="1728" cy="384"/>
                      <a:chOff x="3504" y="2592"/>
                      <a:chExt cx="1728" cy="384"/>
                    </a:xfrm>
                  </p:grpSpPr>
                  <p:sp>
                    <p:nvSpPr>
                      <p:cNvPr id="101318" name="Oval 403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9" name="Oval 403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0" name="Oval 404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1" name="Oval 404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2" name="Oval 404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3" name="Oval 404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4" name="Oval 404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5" name="Oval 404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6" name="Oval 404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27" name="Group 4047"/>
                    <p:cNvGrpSpPr>
                      <a:grpSpLocks/>
                    </p:cNvGrpSpPr>
                    <p:nvPr/>
                  </p:nvGrpSpPr>
                  <p:grpSpPr bwMode="auto">
                    <a:xfrm>
                      <a:off x="240" y="2736"/>
                      <a:ext cx="5040" cy="442"/>
                      <a:chOff x="240" y="2736"/>
                      <a:chExt cx="5040" cy="442"/>
                    </a:xfrm>
                  </p:grpSpPr>
                  <p:sp>
                    <p:nvSpPr>
                      <p:cNvPr id="101328" name="Freeform 404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9" name="Freeform 404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0" name="Freeform 405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1" name="Freeform 405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2" name="Oval 405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3" name="Oval 405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4" name="Oval 405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5" name="Oval 405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6" name="Oval 405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7" name="Oval 405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8" name="Oval 405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9" name="Oval 405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0" name="Oval 406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1" name="Oval 406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342" name="Group 4062"/>
                  <p:cNvGrpSpPr>
                    <a:grpSpLocks/>
                  </p:cNvGrpSpPr>
                  <p:nvPr/>
                </p:nvGrpSpPr>
                <p:grpSpPr bwMode="auto">
                  <a:xfrm>
                    <a:off x="2928" y="1296"/>
                    <a:ext cx="1632" cy="144"/>
                    <a:chOff x="240" y="2736"/>
                    <a:chExt cx="5280" cy="442"/>
                  </a:xfrm>
                </p:grpSpPr>
                <p:grpSp>
                  <p:nvGrpSpPr>
                    <p:cNvPr id="101343" name="Group 4063"/>
                    <p:cNvGrpSpPr>
                      <a:grpSpLocks/>
                    </p:cNvGrpSpPr>
                    <p:nvPr/>
                  </p:nvGrpSpPr>
                  <p:grpSpPr bwMode="auto">
                    <a:xfrm>
                      <a:off x="336" y="2832"/>
                      <a:ext cx="1152" cy="336"/>
                      <a:chOff x="336" y="2640"/>
                      <a:chExt cx="1152" cy="336"/>
                    </a:xfrm>
                  </p:grpSpPr>
                  <p:grpSp>
                    <p:nvGrpSpPr>
                      <p:cNvPr id="101344" name="Group 4064"/>
                      <p:cNvGrpSpPr>
                        <a:grpSpLocks/>
                      </p:cNvGrpSpPr>
                      <p:nvPr/>
                    </p:nvGrpSpPr>
                    <p:grpSpPr bwMode="auto">
                      <a:xfrm>
                        <a:off x="720" y="2640"/>
                        <a:ext cx="768" cy="336"/>
                        <a:chOff x="432" y="2640"/>
                        <a:chExt cx="768" cy="336"/>
                      </a:xfrm>
                    </p:grpSpPr>
                    <p:sp>
                      <p:nvSpPr>
                        <p:cNvPr id="101345" name="Oval 406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6" name="Oval 406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7" name="Oval 406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8" name="Oval 406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349" name="Oval 406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0" name="Oval 407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51" name="Group 4071"/>
                    <p:cNvGrpSpPr>
                      <a:grpSpLocks/>
                    </p:cNvGrpSpPr>
                    <p:nvPr/>
                  </p:nvGrpSpPr>
                  <p:grpSpPr bwMode="auto">
                    <a:xfrm>
                      <a:off x="3024" y="2832"/>
                      <a:ext cx="768" cy="336"/>
                      <a:chOff x="2736" y="2640"/>
                      <a:chExt cx="768" cy="336"/>
                    </a:xfrm>
                  </p:grpSpPr>
                  <p:sp>
                    <p:nvSpPr>
                      <p:cNvPr id="101352" name="Oval 407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3" name="Oval 407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4" name="Oval 407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5" name="Oval 407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56" name="Group 4076"/>
                    <p:cNvGrpSpPr>
                      <a:grpSpLocks/>
                    </p:cNvGrpSpPr>
                    <p:nvPr/>
                  </p:nvGrpSpPr>
                  <p:grpSpPr bwMode="auto">
                    <a:xfrm>
                      <a:off x="240" y="2784"/>
                      <a:ext cx="5184" cy="384"/>
                      <a:chOff x="240" y="2592"/>
                      <a:chExt cx="5184" cy="384"/>
                    </a:xfrm>
                  </p:grpSpPr>
                  <p:sp>
                    <p:nvSpPr>
                      <p:cNvPr id="101357" name="Oval 407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8" name="Oval 407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359" name="Group 4079"/>
                      <p:cNvGrpSpPr>
                        <a:grpSpLocks/>
                      </p:cNvGrpSpPr>
                      <p:nvPr/>
                    </p:nvGrpSpPr>
                    <p:grpSpPr bwMode="auto">
                      <a:xfrm>
                        <a:off x="624" y="2592"/>
                        <a:ext cx="4800" cy="384"/>
                        <a:chOff x="336" y="2592"/>
                        <a:chExt cx="4800" cy="384"/>
                      </a:xfrm>
                    </p:grpSpPr>
                    <p:sp>
                      <p:nvSpPr>
                        <p:cNvPr id="101360" name="Oval 408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1" name="Oval 408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2" name="Oval 408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3" name="Oval 408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4" name="Oval 408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5" name="Oval 408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6" name="Oval 408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7" name="Oval 408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8" name="Oval 408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9" name="Oval 408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0" name="Oval 409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1" name="Oval 409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2" name="Oval 409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3" name="Oval 409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4" name="Oval 409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5" name="Oval 409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6" name="Oval 409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7" name="Oval 409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8" name="Oval 409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Oval 409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0" name="Oval 410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1" name="Oval 410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2" name="Oval 410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3" name="Oval 410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4" name="Oval 410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385" name="Group 4105"/>
                    <p:cNvGrpSpPr>
                      <a:grpSpLocks/>
                    </p:cNvGrpSpPr>
                    <p:nvPr/>
                  </p:nvGrpSpPr>
                  <p:grpSpPr bwMode="auto">
                    <a:xfrm>
                      <a:off x="1488" y="2784"/>
                      <a:ext cx="1536" cy="384"/>
                      <a:chOff x="1200" y="2592"/>
                      <a:chExt cx="1536" cy="384"/>
                    </a:xfrm>
                  </p:grpSpPr>
                  <p:sp>
                    <p:nvSpPr>
                      <p:cNvPr id="101386" name="Oval 410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7" name="Oval 410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Oval 410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9" name="Oval 410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0" name="Oval 411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1" name="Oval 411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2" name="Oval 411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3" name="Oval 411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94" name="Group 4114"/>
                    <p:cNvGrpSpPr>
                      <a:grpSpLocks/>
                    </p:cNvGrpSpPr>
                    <p:nvPr/>
                  </p:nvGrpSpPr>
                  <p:grpSpPr bwMode="auto">
                    <a:xfrm>
                      <a:off x="3792" y="2784"/>
                      <a:ext cx="1728" cy="384"/>
                      <a:chOff x="3504" y="2592"/>
                      <a:chExt cx="1728" cy="384"/>
                    </a:xfrm>
                  </p:grpSpPr>
                  <p:sp>
                    <p:nvSpPr>
                      <p:cNvPr id="101395" name="Oval 411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6" name="Oval 411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7" name="Oval 411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8" name="Oval 411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9" name="Oval 411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0" name="Oval 412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1" name="Oval 412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2" name="Oval 412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3" name="Oval 412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04" name="Group 4124"/>
                    <p:cNvGrpSpPr>
                      <a:grpSpLocks/>
                    </p:cNvGrpSpPr>
                    <p:nvPr/>
                  </p:nvGrpSpPr>
                  <p:grpSpPr bwMode="auto">
                    <a:xfrm>
                      <a:off x="240" y="2736"/>
                      <a:ext cx="5040" cy="442"/>
                      <a:chOff x="240" y="2736"/>
                      <a:chExt cx="5040" cy="442"/>
                    </a:xfrm>
                  </p:grpSpPr>
                  <p:sp>
                    <p:nvSpPr>
                      <p:cNvPr id="101405" name="Freeform 412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6" name="Freeform 412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7" name="Freeform 412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8" name="Freeform 412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9" name="Oval 412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0" name="Oval 413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1" name="Oval 413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2" name="Oval 413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3" name="Oval 413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4" name="Oval 413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5" name="Oval 413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6" name="Oval 413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7" name="Oval 413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8" name="Oval 413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419" name="Line 4139"/>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420" name="Group 4140"/>
                <p:cNvGrpSpPr>
                  <a:grpSpLocks/>
                </p:cNvGrpSpPr>
                <p:nvPr/>
              </p:nvGrpSpPr>
              <p:grpSpPr bwMode="auto">
                <a:xfrm>
                  <a:off x="1372" y="1792"/>
                  <a:ext cx="2660" cy="288"/>
                  <a:chOff x="1372" y="976"/>
                  <a:chExt cx="2660" cy="288"/>
                </a:xfrm>
              </p:grpSpPr>
              <p:grpSp>
                <p:nvGrpSpPr>
                  <p:cNvPr id="101421" name="Group 4141"/>
                  <p:cNvGrpSpPr>
                    <a:grpSpLocks/>
                  </p:cNvGrpSpPr>
                  <p:nvPr/>
                </p:nvGrpSpPr>
                <p:grpSpPr bwMode="auto">
                  <a:xfrm>
                    <a:off x="1372" y="976"/>
                    <a:ext cx="2660" cy="288"/>
                    <a:chOff x="796" y="964"/>
                    <a:chExt cx="4108" cy="1240"/>
                  </a:xfrm>
                </p:grpSpPr>
                <p:grpSp>
                  <p:nvGrpSpPr>
                    <p:cNvPr id="101422" name="Group 4142"/>
                    <p:cNvGrpSpPr>
                      <a:grpSpLocks/>
                    </p:cNvGrpSpPr>
                    <p:nvPr/>
                  </p:nvGrpSpPr>
                  <p:grpSpPr bwMode="auto">
                    <a:xfrm>
                      <a:off x="796" y="964"/>
                      <a:ext cx="4108" cy="620"/>
                      <a:chOff x="796" y="964"/>
                      <a:chExt cx="4108" cy="620"/>
                    </a:xfrm>
                  </p:grpSpPr>
                  <p:grpSp>
                    <p:nvGrpSpPr>
                      <p:cNvPr id="101423" name="Group 4143"/>
                      <p:cNvGrpSpPr>
                        <a:grpSpLocks/>
                      </p:cNvGrpSpPr>
                      <p:nvPr/>
                    </p:nvGrpSpPr>
                    <p:grpSpPr bwMode="auto">
                      <a:xfrm>
                        <a:off x="2270" y="964"/>
                        <a:ext cx="2634" cy="572"/>
                        <a:chOff x="2270" y="964"/>
                        <a:chExt cx="2634" cy="572"/>
                      </a:xfrm>
                    </p:grpSpPr>
                    <p:grpSp>
                      <p:nvGrpSpPr>
                        <p:cNvPr id="101424" name="Group 4144"/>
                        <p:cNvGrpSpPr>
                          <a:grpSpLocks/>
                        </p:cNvGrpSpPr>
                        <p:nvPr/>
                      </p:nvGrpSpPr>
                      <p:grpSpPr bwMode="auto">
                        <a:xfrm>
                          <a:off x="2270" y="964"/>
                          <a:ext cx="1398" cy="188"/>
                          <a:chOff x="2270" y="964"/>
                          <a:chExt cx="1398" cy="188"/>
                        </a:xfrm>
                      </p:grpSpPr>
                      <p:sp>
                        <p:nvSpPr>
                          <p:cNvPr id="101425" name="Line 4145"/>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6" name="Line 4146"/>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7" name="Oval 4147"/>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8" name="Oval 4148"/>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29" name="Group 4149"/>
                        <p:cNvGrpSpPr>
                          <a:grpSpLocks/>
                        </p:cNvGrpSpPr>
                        <p:nvPr/>
                      </p:nvGrpSpPr>
                      <p:grpSpPr bwMode="auto">
                        <a:xfrm>
                          <a:off x="2635" y="1060"/>
                          <a:ext cx="1397" cy="188"/>
                          <a:chOff x="2635" y="1060"/>
                          <a:chExt cx="1397" cy="188"/>
                        </a:xfrm>
                      </p:grpSpPr>
                      <p:sp>
                        <p:nvSpPr>
                          <p:cNvPr id="101430" name="Line 4150"/>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1" name="Line 4151"/>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2" name="Oval 4152"/>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3" name="Oval 4153"/>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34" name="Group 4154"/>
                        <p:cNvGrpSpPr>
                          <a:grpSpLocks/>
                        </p:cNvGrpSpPr>
                        <p:nvPr/>
                      </p:nvGrpSpPr>
                      <p:grpSpPr bwMode="auto">
                        <a:xfrm>
                          <a:off x="2924" y="1156"/>
                          <a:ext cx="1398" cy="188"/>
                          <a:chOff x="2924" y="1156"/>
                          <a:chExt cx="1398" cy="188"/>
                        </a:xfrm>
                      </p:grpSpPr>
                      <p:sp>
                        <p:nvSpPr>
                          <p:cNvPr id="101435" name="Line 4155"/>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6" name="Line 4156"/>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7" name="Oval 4157"/>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8" name="Oval 4158"/>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39" name="Group 4159"/>
                        <p:cNvGrpSpPr>
                          <a:grpSpLocks/>
                        </p:cNvGrpSpPr>
                        <p:nvPr/>
                      </p:nvGrpSpPr>
                      <p:grpSpPr bwMode="auto">
                        <a:xfrm>
                          <a:off x="3216" y="1252"/>
                          <a:ext cx="1397" cy="188"/>
                          <a:chOff x="3216" y="1252"/>
                          <a:chExt cx="1397" cy="188"/>
                        </a:xfrm>
                      </p:grpSpPr>
                      <p:sp>
                        <p:nvSpPr>
                          <p:cNvPr id="101440" name="Line 4160"/>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1" name="Line 4161"/>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2" name="Oval 4162"/>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3" name="Oval 4163"/>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44" name="Group 4164"/>
                        <p:cNvGrpSpPr>
                          <a:grpSpLocks/>
                        </p:cNvGrpSpPr>
                        <p:nvPr/>
                      </p:nvGrpSpPr>
                      <p:grpSpPr bwMode="auto">
                        <a:xfrm>
                          <a:off x="3507" y="1348"/>
                          <a:ext cx="1397" cy="188"/>
                          <a:chOff x="3507" y="1348"/>
                          <a:chExt cx="1397" cy="188"/>
                        </a:xfrm>
                      </p:grpSpPr>
                      <p:sp>
                        <p:nvSpPr>
                          <p:cNvPr id="101445" name="Line 4165"/>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6" name="Line 4166"/>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7" name="Oval 4167"/>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8" name="Oval 4168"/>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449" name="Group 4169"/>
                      <p:cNvGrpSpPr>
                        <a:grpSpLocks/>
                      </p:cNvGrpSpPr>
                      <p:nvPr/>
                    </p:nvGrpSpPr>
                    <p:grpSpPr bwMode="auto">
                      <a:xfrm>
                        <a:off x="796" y="1012"/>
                        <a:ext cx="2636" cy="572"/>
                        <a:chOff x="796" y="1012"/>
                        <a:chExt cx="2636" cy="572"/>
                      </a:xfrm>
                    </p:grpSpPr>
                    <p:grpSp>
                      <p:nvGrpSpPr>
                        <p:cNvPr id="101450" name="Group 4170"/>
                        <p:cNvGrpSpPr>
                          <a:grpSpLocks/>
                        </p:cNvGrpSpPr>
                        <p:nvPr/>
                      </p:nvGrpSpPr>
                      <p:grpSpPr bwMode="auto">
                        <a:xfrm>
                          <a:off x="2033" y="1012"/>
                          <a:ext cx="1399" cy="188"/>
                          <a:chOff x="2033" y="1012"/>
                          <a:chExt cx="1399" cy="188"/>
                        </a:xfrm>
                      </p:grpSpPr>
                      <p:sp>
                        <p:nvSpPr>
                          <p:cNvPr id="101451" name="Line 4171"/>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2" name="Line 4172"/>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3" name="Oval 4173"/>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4" name="Oval 4174"/>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5" name="Group 4175"/>
                        <p:cNvGrpSpPr>
                          <a:grpSpLocks/>
                        </p:cNvGrpSpPr>
                        <p:nvPr/>
                      </p:nvGrpSpPr>
                      <p:grpSpPr bwMode="auto">
                        <a:xfrm>
                          <a:off x="1669" y="1108"/>
                          <a:ext cx="1399" cy="188"/>
                          <a:chOff x="1669" y="1108"/>
                          <a:chExt cx="1399" cy="188"/>
                        </a:xfrm>
                      </p:grpSpPr>
                      <p:sp>
                        <p:nvSpPr>
                          <p:cNvPr id="101456" name="Line 4176"/>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7" name="Line 4177"/>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8" name="Oval 4178"/>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9" name="Oval 4179"/>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60" name="Group 4180"/>
                        <p:cNvGrpSpPr>
                          <a:grpSpLocks/>
                        </p:cNvGrpSpPr>
                        <p:nvPr/>
                      </p:nvGrpSpPr>
                      <p:grpSpPr bwMode="auto">
                        <a:xfrm>
                          <a:off x="1378" y="1204"/>
                          <a:ext cx="1400" cy="188"/>
                          <a:chOff x="1378" y="1204"/>
                          <a:chExt cx="1400" cy="188"/>
                        </a:xfrm>
                      </p:grpSpPr>
                      <p:sp>
                        <p:nvSpPr>
                          <p:cNvPr id="101461" name="Line 4181"/>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2" name="Line 4182"/>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3" name="Oval 4183"/>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4" name="Oval 4184"/>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65" name="Group 4185"/>
                        <p:cNvGrpSpPr>
                          <a:grpSpLocks/>
                        </p:cNvGrpSpPr>
                        <p:nvPr/>
                      </p:nvGrpSpPr>
                      <p:grpSpPr bwMode="auto">
                        <a:xfrm>
                          <a:off x="1088" y="1300"/>
                          <a:ext cx="1398" cy="188"/>
                          <a:chOff x="1088" y="1300"/>
                          <a:chExt cx="1398" cy="188"/>
                        </a:xfrm>
                      </p:grpSpPr>
                      <p:sp>
                        <p:nvSpPr>
                          <p:cNvPr id="101466" name="Line 4186"/>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7" name="Line 4187"/>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8" name="Oval 4188"/>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9" name="Oval 4189"/>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70" name="Group 4190"/>
                        <p:cNvGrpSpPr>
                          <a:grpSpLocks/>
                        </p:cNvGrpSpPr>
                        <p:nvPr/>
                      </p:nvGrpSpPr>
                      <p:grpSpPr bwMode="auto">
                        <a:xfrm>
                          <a:off x="796" y="1396"/>
                          <a:ext cx="1399" cy="188"/>
                          <a:chOff x="796" y="1396"/>
                          <a:chExt cx="1399" cy="188"/>
                        </a:xfrm>
                      </p:grpSpPr>
                      <p:sp>
                        <p:nvSpPr>
                          <p:cNvPr id="101471" name="Line 4191"/>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2" name="Line 4192"/>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3" name="Oval 4193"/>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74" name="Oval 4194"/>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475" name="Group 4195"/>
                    <p:cNvGrpSpPr>
                      <a:grpSpLocks/>
                    </p:cNvGrpSpPr>
                    <p:nvPr/>
                  </p:nvGrpSpPr>
                  <p:grpSpPr bwMode="auto">
                    <a:xfrm>
                      <a:off x="2270" y="1584"/>
                      <a:ext cx="2634" cy="572"/>
                      <a:chOff x="2270" y="1584"/>
                      <a:chExt cx="2634" cy="572"/>
                    </a:xfrm>
                  </p:grpSpPr>
                  <p:grpSp>
                    <p:nvGrpSpPr>
                      <p:cNvPr id="101476" name="Group 4196"/>
                      <p:cNvGrpSpPr>
                        <a:grpSpLocks/>
                      </p:cNvGrpSpPr>
                      <p:nvPr/>
                    </p:nvGrpSpPr>
                    <p:grpSpPr bwMode="auto">
                      <a:xfrm>
                        <a:off x="2270" y="1968"/>
                        <a:ext cx="1398" cy="188"/>
                        <a:chOff x="2270" y="1968"/>
                        <a:chExt cx="1398" cy="188"/>
                      </a:xfrm>
                    </p:grpSpPr>
                    <p:sp>
                      <p:nvSpPr>
                        <p:cNvPr id="101477" name="Line 4197"/>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8" name="Line 4198"/>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9" name="Oval 4199"/>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0" name="Oval 4200"/>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81" name="Group 4201"/>
                      <p:cNvGrpSpPr>
                        <a:grpSpLocks/>
                      </p:cNvGrpSpPr>
                      <p:nvPr/>
                    </p:nvGrpSpPr>
                    <p:grpSpPr bwMode="auto">
                      <a:xfrm>
                        <a:off x="2635" y="1872"/>
                        <a:ext cx="1397" cy="188"/>
                        <a:chOff x="2635" y="1872"/>
                        <a:chExt cx="1397" cy="188"/>
                      </a:xfrm>
                    </p:grpSpPr>
                    <p:sp>
                      <p:nvSpPr>
                        <p:cNvPr id="101482" name="Line 4202"/>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3" name="Line 4203"/>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4" name="Oval 4204"/>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5" name="Oval 4205"/>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86" name="Group 4206"/>
                      <p:cNvGrpSpPr>
                        <a:grpSpLocks/>
                      </p:cNvGrpSpPr>
                      <p:nvPr/>
                    </p:nvGrpSpPr>
                    <p:grpSpPr bwMode="auto">
                      <a:xfrm>
                        <a:off x="2924" y="1776"/>
                        <a:ext cx="1398" cy="188"/>
                        <a:chOff x="2924" y="1776"/>
                        <a:chExt cx="1398" cy="188"/>
                      </a:xfrm>
                    </p:grpSpPr>
                    <p:sp>
                      <p:nvSpPr>
                        <p:cNvPr id="101487" name="Line 4207"/>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8" name="Line 4208"/>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9" name="Oval 4209"/>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0" name="Oval 4210"/>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91" name="Group 4211"/>
                      <p:cNvGrpSpPr>
                        <a:grpSpLocks/>
                      </p:cNvGrpSpPr>
                      <p:nvPr/>
                    </p:nvGrpSpPr>
                    <p:grpSpPr bwMode="auto">
                      <a:xfrm>
                        <a:off x="3216" y="1680"/>
                        <a:ext cx="1397" cy="188"/>
                        <a:chOff x="3216" y="1680"/>
                        <a:chExt cx="1397" cy="188"/>
                      </a:xfrm>
                    </p:grpSpPr>
                    <p:sp>
                      <p:nvSpPr>
                        <p:cNvPr id="101492" name="Line 4212"/>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3" name="Line 4213"/>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4" name="Oval 4214"/>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5" name="Oval 4215"/>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96" name="Group 4216"/>
                      <p:cNvGrpSpPr>
                        <a:grpSpLocks/>
                      </p:cNvGrpSpPr>
                      <p:nvPr/>
                    </p:nvGrpSpPr>
                    <p:grpSpPr bwMode="auto">
                      <a:xfrm>
                        <a:off x="3507" y="1584"/>
                        <a:ext cx="1397" cy="188"/>
                        <a:chOff x="3507" y="1584"/>
                        <a:chExt cx="1397" cy="188"/>
                      </a:xfrm>
                    </p:grpSpPr>
                    <p:sp>
                      <p:nvSpPr>
                        <p:cNvPr id="101497" name="Line 4217"/>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8" name="Line 4218"/>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9" name="Oval 4219"/>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0" name="Oval 4220"/>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501" name="Group 4221"/>
                    <p:cNvGrpSpPr>
                      <a:grpSpLocks/>
                    </p:cNvGrpSpPr>
                    <p:nvPr/>
                  </p:nvGrpSpPr>
                  <p:grpSpPr bwMode="auto">
                    <a:xfrm>
                      <a:off x="796" y="1632"/>
                      <a:ext cx="2636" cy="572"/>
                      <a:chOff x="796" y="1632"/>
                      <a:chExt cx="2636" cy="572"/>
                    </a:xfrm>
                  </p:grpSpPr>
                  <p:grpSp>
                    <p:nvGrpSpPr>
                      <p:cNvPr id="101502" name="Group 4222"/>
                      <p:cNvGrpSpPr>
                        <a:grpSpLocks/>
                      </p:cNvGrpSpPr>
                      <p:nvPr/>
                    </p:nvGrpSpPr>
                    <p:grpSpPr bwMode="auto">
                      <a:xfrm>
                        <a:off x="2033" y="2016"/>
                        <a:ext cx="1399" cy="188"/>
                        <a:chOff x="2033" y="2016"/>
                        <a:chExt cx="1399" cy="188"/>
                      </a:xfrm>
                    </p:grpSpPr>
                    <p:sp>
                      <p:nvSpPr>
                        <p:cNvPr id="101503" name="Line 4223"/>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04" name="Line 4224"/>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05" name="Oval 4225"/>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6" name="Oval 4226"/>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07" name="Group 4227"/>
                      <p:cNvGrpSpPr>
                        <a:grpSpLocks/>
                      </p:cNvGrpSpPr>
                      <p:nvPr/>
                    </p:nvGrpSpPr>
                    <p:grpSpPr bwMode="auto">
                      <a:xfrm>
                        <a:off x="1669" y="1920"/>
                        <a:ext cx="1399" cy="188"/>
                        <a:chOff x="1669" y="1920"/>
                        <a:chExt cx="1399" cy="188"/>
                      </a:xfrm>
                    </p:grpSpPr>
                    <p:sp>
                      <p:nvSpPr>
                        <p:cNvPr id="101508" name="Line 4228"/>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09" name="Line 4229"/>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0" name="Oval 4230"/>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11" name="Oval 4231"/>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12" name="Group 4232"/>
                      <p:cNvGrpSpPr>
                        <a:grpSpLocks/>
                      </p:cNvGrpSpPr>
                      <p:nvPr/>
                    </p:nvGrpSpPr>
                    <p:grpSpPr bwMode="auto">
                      <a:xfrm>
                        <a:off x="1378" y="1824"/>
                        <a:ext cx="1400" cy="188"/>
                        <a:chOff x="1378" y="1824"/>
                        <a:chExt cx="1400" cy="188"/>
                      </a:xfrm>
                    </p:grpSpPr>
                    <p:sp>
                      <p:nvSpPr>
                        <p:cNvPr id="101513" name="Line 4233"/>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4" name="Line 4234"/>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5" name="Oval 4235"/>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16" name="Oval 4236"/>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17" name="Group 4237"/>
                      <p:cNvGrpSpPr>
                        <a:grpSpLocks/>
                      </p:cNvGrpSpPr>
                      <p:nvPr/>
                    </p:nvGrpSpPr>
                    <p:grpSpPr bwMode="auto">
                      <a:xfrm>
                        <a:off x="1088" y="1728"/>
                        <a:ext cx="1398" cy="188"/>
                        <a:chOff x="1088" y="1728"/>
                        <a:chExt cx="1398" cy="188"/>
                      </a:xfrm>
                    </p:grpSpPr>
                    <p:sp>
                      <p:nvSpPr>
                        <p:cNvPr id="101518" name="Line 4238"/>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9" name="Line 4239"/>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0" name="Oval 4240"/>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21" name="Oval 4241"/>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22" name="Group 4242"/>
                      <p:cNvGrpSpPr>
                        <a:grpSpLocks/>
                      </p:cNvGrpSpPr>
                      <p:nvPr/>
                    </p:nvGrpSpPr>
                    <p:grpSpPr bwMode="auto">
                      <a:xfrm>
                        <a:off x="796" y="1632"/>
                        <a:ext cx="1399" cy="188"/>
                        <a:chOff x="796" y="1632"/>
                        <a:chExt cx="1399" cy="188"/>
                      </a:xfrm>
                    </p:grpSpPr>
                    <p:sp>
                      <p:nvSpPr>
                        <p:cNvPr id="101523" name="Line 4243"/>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4" name="Line 4244"/>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5" name="Oval 4245"/>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26" name="Oval 4246"/>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1527" name="Rectangle 4247"/>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528" name="Group 4248"/>
            <p:cNvGrpSpPr>
              <a:grpSpLocks/>
            </p:cNvGrpSpPr>
            <p:nvPr/>
          </p:nvGrpSpPr>
          <p:grpSpPr bwMode="auto">
            <a:xfrm>
              <a:off x="1830" y="2177"/>
              <a:ext cx="1640" cy="661"/>
              <a:chOff x="1995" y="1972"/>
              <a:chExt cx="1640" cy="661"/>
            </a:xfrm>
          </p:grpSpPr>
          <p:grpSp>
            <p:nvGrpSpPr>
              <p:cNvPr id="101529" name="Group 4249"/>
              <p:cNvGrpSpPr>
                <a:grpSpLocks/>
              </p:cNvGrpSpPr>
              <p:nvPr/>
            </p:nvGrpSpPr>
            <p:grpSpPr bwMode="auto">
              <a:xfrm rot="-1682083">
                <a:off x="1995" y="2377"/>
                <a:ext cx="879" cy="256"/>
                <a:chOff x="912" y="1632"/>
                <a:chExt cx="3648" cy="624"/>
              </a:xfrm>
            </p:grpSpPr>
            <p:grpSp>
              <p:nvGrpSpPr>
                <p:cNvPr id="101530" name="Group 4250"/>
                <p:cNvGrpSpPr>
                  <a:grpSpLocks/>
                </p:cNvGrpSpPr>
                <p:nvPr/>
              </p:nvGrpSpPr>
              <p:grpSpPr bwMode="auto">
                <a:xfrm>
                  <a:off x="912" y="1632"/>
                  <a:ext cx="1632" cy="624"/>
                  <a:chOff x="912" y="816"/>
                  <a:chExt cx="1632" cy="624"/>
                </a:xfrm>
              </p:grpSpPr>
              <p:grpSp>
                <p:nvGrpSpPr>
                  <p:cNvPr id="101531" name="Group 4251"/>
                  <p:cNvGrpSpPr>
                    <a:grpSpLocks/>
                  </p:cNvGrpSpPr>
                  <p:nvPr/>
                </p:nvGrpSpPr>
                <p:grpSpPr bwMode="auto">
                  <a:xfrm>
                    <a:off x="912" y="816"/>
                    <a:ext cx="1632" cy="144"/>
                    <a:chOff x="240" y="2736"/>
                    <a:chExt cx="5280" cy="442"/>
                  </a:xfrm>
                </p:grpSpPr>
                <p:grpSp>
                  <p:nvGrpSpPr>
                    <p:cNvPr id="101532" name="Group 4252"/>
                    <p:cNvGrpSpPr>
                      <a:grpSpLocks/>
                    </p:cNvGrpSpPr>
                    <p:nvPr/>
                  </p:nvGrpSpPr>
                  <p:grpSpPr bwMode="auto">
                    <a:xfrm>
                      <a:off x="336" y="2832"/>
                      <a:ext cx="1152" cy="336"/>
                      <a:chOff x="336" y="2640"/>
                      <a:chExt cx="1152" cy="336"/>
                    </a:xfrm>
                  </p:grpSpPr>
                  <p:grpSp>
                    <p:nvGrpSpPr>
                      <p:cNvPr id="101533" name="Group 4253"/>
                      <p:cNvGrpSpPr>
                        <a:grpSpLocks/>
                      </p:cNvGrpSpPr>
                      <p:nvPr/>
                    </p:nvGrpSpPr>
                    <p:grpSpPr bwMode="auto">
                      <a:xfrm>
                        <a:off x="720" y="2640"/>
                        <a:ext cx="768" cy="336"/>
                        <a:chOff x="432" y="2640"/>
                        <a:chExt cx="768" cy="336"/>
                      </a:xfrm>
                    </p:grpSpPr>
                    <p:sp>
                      <p:nvSpPr>
                        <p:cNvPr id="101534" name="Oval 425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5" name="Oval 425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6" name="Oval 425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7" name="Oval 425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538" name="Oval 425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9" name="Oval 425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40" name="Group 4260"/>
                    <p:cNvGrpSpPr>
                      <a:grpSpLocks/>
                    </p:cNvGrpSpPr>
                    <p:nvPr/>
                  </p:nvGrpSpPr>
                  <p:grpSpPr bwMode="auto">
                    <a:xfrm>
                      <a:off x="3024" y="2832"/>
                      <a:ext cx="768" cy="336"/>
                      <a:chOff x="2736" y="2640"/>
                      <a:chExt cx="768" cy="336"/>
                    </a:xfrm>
                  </p:grpSpPr>
                  <p:sp>
                    <p:nvSpPr>
                      <p:cNvPr id="101541" name="Oval 426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2" name="Oval 426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3" name="Oval 426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4" name="Oval 426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45" name="Group 4265"/>
                    <p:cNvGrpSpPr>
                      <a:grpSpLocks/>
                    </p:cNvGrpSpPr>
                    <p:nvPr/>
                  </p:nvGrpSpPr>
                  <p:grpSpPr bwMode="auto">
                    <a:xfrm>
                      <a:off x="240" y="2784"/>
                      <a:ext cx="5184" cy="384"/>
                      <a:chOff x="240" y="2592"/>
                      <a:chExt cx="5184" cy="384"/>
                    </a:xfrm>
                  </p:grpSpPr>
                  <p:sp>
                    <p:nvSpPr>
                      <p:cNvPr id="101546" name="Oval 426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7" name="Oval 426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548" name="Group 4268"/>
                      <p:cNvGrpSpPr>
                        <a:grpSpLocks/>
                      </p:cNvGrpSpPr>
                      <p:nvPr/>
                    </p:nvGrpSpPr>
                    <p:grpSpPr bwMode="auto">
                      <a:xfrm>
                        <a:off x="624" y="2592"/>
                        <a:ext cx="4800" cy="384"/>
                        <a:chOff x="336" y="2592"/>
                        <a:chExt cx="4800" cy="384"/>
                      </a:xfrm>
                    </p:grpSpPr>
                    <p:sp>
                      <p:nvSpPr>
                        <p:cNvPr id="101549" name="Oval 426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0" name="Oval 427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1" name="Oval 427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2" name="Oval 427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3" name="Oval 427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4" name="Oval 427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5" name="Oval 427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6" name="Oval 427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7" name="Oval 427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8" name="Oval 427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9" name="Oval 427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0" name="Oval 428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1" name="Oval 428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2" name="Oval 428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3" name="Oval 428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4" name="Oval 428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5" name="Oval 428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6" name="Oval 428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7" name="Oval 428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8" name="Oval 428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9" name="Oval 428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0" name="Oval 429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1" name="Oval 429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2" name="Oval 429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3" name="Oval 429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574" name="Group 4294"/>
                    <p:cNvGrpSpPr>
                      <a:grpSpLocks/>
                    </p:cNvGrpSpPr>
                    <p:nvPr/>
                  </p:nvGrpSpPr>
                  <p:grpSpPr bwMode="auto">
                    <a:xfrm>
                      <a:off x="1488" y="2784"/>
                      <a:ext cx="1536" cy="384"/>
                      <a:chOff x="1200" y="2592"/>
                      <a:chExt cx="1536" cy="384"/>
                    </a:xfrm>
                  </p:grpSpPr>
                  <p:sp>
                    <p:nvSpPr>
                      <p:cNvPr id="101575" name="Oval 429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6" name="Oval 429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7" name="Oval 429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8" name="Oval 429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9" name="Oval 429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0" name="Oval 430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1" name="Oval 430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 name="Oval 430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83" name="Group 4303"/>
                    <p:cNvGrpSpPr>
                      <a:grpSpLocks/>
                    </p:cNvGrpSpPr>
                    <p:nvPr/>
                  </p:nvGrpSpPr>
                  <p:grpSpPr bwMode="auto">
                    <a:xfrm>
                      <a:off x="3792" y="2784"/>
                      <a:ext cx="1728" cy="384"/>
                      <a:chOff x="3504" y="2592"/>
                      <a:chExt cx="1728" cy="384"/>
                    </a:xfrm>
                  </p:grpSpPr>
                  <p:sp>
                    <p:nvSpPr>
                      <p:cNvPr id="101584" name="Oval 430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5" name="Oval 430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6" name="Oval 430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7" name="Oval 430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8" name="Oval 430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9" name="Oval 430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0" name="Oval 431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 name="Oval 431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2" name="Oval 431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93" name="Group 4313"/>
                    <p:cNvGrpSpPr>
                      <a:grpSpLocks/>
                    </p:cNvGrpSpPr>
                    <p:nvPr/>
                  </p:nvGrpSpPr>
                  <p:grpSpPr bwMode="auto">
                    <a:xfrm>
                      <a:off x="240" y="2736"/>
                      <a:ext cx="5040" cy="442"/>
                      <a:chOff x="240" y="2736"/>
                      <a:chExt cx="5040" cy="442"/>
                    </a:xfrm>
                  </p:grpSpPr>
                  <p:sp>
                    <p:nvSpPr>
                      <p:cNvPr id="101594" name="Freeform 431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5" name="Freeform 431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6" name="Freeform 431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7" name="Freeform 431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8" name="Oval 431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9" name="Oval 431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0" name="Oval 432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1" name="Oval 432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2" name="Oval 432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3" name="Oval 432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4" name="Oval 432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5" name="Oval 432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6" name="Oval 432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7" name="Oval 432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608" name="Group 4328"/>
                  <p:cNvGrpSpPr>
                    <a:grpSpLocks/>
                  </p:cNvGrpSpPr>
                  <p:nvPr/>
                </p:nvGrpSpPr>
                <p:grpSpPr bwMode="auto">
                  <a:xfrm>
                    <a:off x="912" y="1296"/>
                    <a:ext cx="1632" cy="144"/>
                    <a:chOff x="240" y="2736"/>
                    <a:chExt cx="5280" cy="442"/>
                  </a:xfrm>
                </p:grpSpPr>
                <p:grpSp>
                  <p:nvGrpSpPr>
                    <p:cNvPr id="101609" name="Group 4329"/>
                    <p:cNvGrpSpPr>
                      <a:grpSpLocks/>
                    </p:cNvGrpSpPr>
                    <p:nvPr/>
                  </p:nvGrpSpPr>
                  <p:grpSpPr bwMode="auto">
                    <a:xfrm>
                      <a:off x="336" y="2832"/>
                      <a:ext cx="1152" cy="336"/>
                      <a:chOff x="336" y="2640"/>
                      <a:chExt cx="1152" cy="336"/>
                    </a:xfrm>
                  </p:grpSpPr>
                  <p:grpSp>
                    <p:nvGrpSpPr>
                      <p:cNvPr id="101610" name="Group 4330"/>
                      <p:cNvGrpSpPr>
                        <a:grpSpLocks/>
                      </p:cNvGrpSpPr>
                      <p:nvPr/>
                    </p:nvGrpSpPr>
                    <p:grpSpPr bwMode="auto">
                      <a:xfrm>
                        <a:off x="720" y="2640"/>
                        <a:ext cx="768" cy="336"/>
                        <a:chOff x="432" y="2640"/>
                        <a:chExt cx="768" cy="336"/>
                      </a:xfrm>
                    </p:grpSpPr>
                    <p:sp>
                      <p:nvSpPr>
                        <p:cNvPr id="101611" name="Oval 433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2" name="Oval 433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3" name="Oval 433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4" name="Oval 433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615" name="Oval 433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6" name="Oval 433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17" name="Group 4337"/>
                    <p:cNvGrpSpPr>
                      <a:grpSpLocks/>
                    </p:cNvGrpSpPr>
                    <p:nvPr/>
                  </p:nvGrpSpPr>
                  <p:grpSpPr bwMode="auto">
                    <a:xfrm>
                      <a:off x="3024" y="2832"/>
                      <a:ext cx="768" cy="336"/>
                      <a:chOff x="2736" y="2640"/>
                      <a:chExt cx="768" cy="336"/>
                    </a:xfrm>
                  </p:grpSpPr>
                  <p:sp>
                    <p:nvSpPr>
                      <p:cNvPr id="101618" name="Oval 433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9" name="Oval 433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0" name="Oval 434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1" name="Oval 434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22" name="Group 4342"/>
                    <p:cNvGrpSpPr>
                      <a:grpSpLocks/>
                    </p:cNvGrpSpPr>
                    <p:nvPr/>
                  </p:nvGrpSpPr>
                  <p:grpSpPr bwMode="auto">
                    <a:xfrm>
                      <a:off x="240" y="2784"/>
                      <a:ext cx="5184" cy="384"/>
                      <a:chOff x="240" y="2592"/>
                      <a:chExt cx="5184" cy="384"/>
                    </a:xfrm>
                  </p:grpSpPr>
                  <p:sp>
                    <p:nvSpPr>
                      <p:cNvPr id="101623" name="Oval 434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4" name="Oval 434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625" name="Group 4345"/>
                      <p:cNvGrpSpPr>
                        <a:grpSpLocks/>
                      </p:cNvGrpSpPr>
                      <p:nvPr/>
                    </p:nvGrpSpPr>
                    <p:grpSpPr bwMode="auto">
                      <a:xfrm>
                        <a:off x="624" y="2592"/>
                        <a:ext cx="4800" cy="384"/>
                        <a:chOff x="336" y="2592"/>
                        <a:chExt cx="4800" cy="384"/>
                      </a:xfrm>
                    </p:grpSpPr>
                    <p:sp>
                      <p:nvSpPr>
                        <p:cNvPr id="101626" name="Oval 434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7" name="Oval 434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8" name="Oval 434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9" name="Oval 434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0" name="Oval 435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1" name="Oval 435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2" name="Oval 435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3" name="Oval 435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4" name="Oval 435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5" name="Oval 435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6" name="Oval 435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7" name="Oval 435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8" name="Oval 435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9" name="Oval 435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0" name="Oval 436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1" name="Oval 436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2" name="Oval 436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3" name="Oval 436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4" name="Oval 436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5" name="Oval 436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6" name="Oval 436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7" name="Oval 436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8" name="Oval 436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9" name="Oval 436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0" name="Oval 437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651" name="Group 4371"/>
                    <p:cNvGrpSpPr>
                      <a:grpSpLocks/>
                    </p:cNvGrpSpPr>
                    <p:nvPr/>
                  </p:nvGrpSpPr>
                  <p:grpSpPr bwMode="auto">
                    <a:xfrm>
                      <a:off x="1488" y="2784"/>
                      <a:ext cx="1536" cy="384"/>
                      <a:chOff x="1200" y="2592"/>
                      <a:chExt cx="1536" cy="384"/>
                    </a:xfrm>
                  </p:grpSpPr>
                  <p:sp>
                    <p:nvSpPr>
                      <p:cNvPr id="101652" name="Oval 437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3" name="Oval 437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4" name="Oval 437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5" name="Oval 437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6" name="Oval 437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7" name="Oval 437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8" name="Oval 437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9" name="Oval 437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60" name="Group 4380"/>
                    <p:cNvGrpSpPr>
                      <a:grpSpLocks/>
                    </p:cNvGrpSpPr>
                    <p:nvPr/>
                  </p:nvGrpSpPr>
                  <p:grpSpPr bwMode="auto">
                    <a:xfrm>
                      <a:off x="3792" y="2784"/>
                      <a:ext cx="1728" cy="384"/>
                      <a:chOff x="3504" y="2592"/>
                      <a:chExt cx="1728" cy="384"/>
                    </a:xfrm>
                  </p:grpSpPr>
                  <p:sp>
                    <p:nvSpPr>
                      <p:cNvPr id="101661" name="Oval 438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2" name="Oval 438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3" name="Oval 438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4" name="Oval 438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5" name="Oval 438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6" name="Oval 438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7" name="Oval 438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8" name="Oval 438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9" name="Oval 438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70" name="Group 4390"/>
                    <p:cNvGrpSpPr>
                      <a:grpSpLocks/>
                    </p:cNvGrpSpPr>
                    <p:nvPr/>
                  </p:nvGrpSpPr>
                  <p:grpSpPr bwMode="auto">
                    <a:xfrm>
                      <a:off x="240" y="2736"/>
                      <a:ext cx="5040" cy="442"/>
                      <a:chOff x="240" y="2736"/>
                      <a:chExt cx="5040" cy="442"/>
                    </a:xfrm>
                  </p:grpSpPr>
                  <p:sp>
                    <p:nvSpPr>
                      <p:cNvPr id="101671" name="Freeform 439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2" name="Freeform 439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3" name="Freeform 439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4" name="Freeform 439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5" name="Oval 439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6" name="Oval 439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7" name="Oval 439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8" name="Oval 439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9" name="Oval 439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0" name="Oval 440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1" name="Oval 440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2" name="Oval 440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3" name="Oval 440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4" name="Oval 440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685" name="Line 4405"/>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686" name="Group 4406"/>
                <p:cNvGrpSpPr>
                  <a:grpSpLocks/>
                </p:cNvGrpSpPr>
                <p:nvPr/>
              </p:nvGrpSpPr>
              <p:grpSpPr bwMode="auto">
                <a:xfrm>
                  <a:off x="2928" y="1632"/>
                  <a:ext cx="1632" cy="624"/>
                  <a:chOff x="2928" y="816"/>
                  <a:chExt cx="1632" cy="624"/>
                </a:xfrm>
              </p:grpSpPr>
              <p:grpSp>
                <p:nvGrpSpPr>
                  <p:cNvPr id="101687" name="Group 4407"/>
                  <p:cNvGrpSpPr>
                    <a:grpSpLocks/>
                  </p:cNvGrpSpPr>
                  <p:nvPr/>
                </p:nvGrpSpPr>
                <p:grpSpPr bwMode="auto">
                  <a:xfrm>
                    <a:off x="2928" y="816"/>
                    <a:ext cx="1632" cy="144"/>
                    <a:chOff x="240" y="2736"/>
                    <a:chExt cx="5280" cy="442"/>
                  </a:xfrm>
                </p:grpSpPr>
                <p:grpSp>
                  <p:nvGrpSpPr>
                    <p:cNvPr id="101688" name="Group 4408"/>
                    <p:cNvGrpSpPr>
                      <a:grpSpLocks/>
                    </p:cNvGrpSpPr>
                    <p:nvPr/>
                  </p:nvGrpSpPr>
                  <p:grpSpPr bwMode="auto">
                    <a:xfrm>
                      <a:off x="336" y="2832"/>
                      <a:ext cx="1152" cy="336"/>
                      <a:chOff x="336" y="2640"/>
                      <a:chExt cx="1152" cy="336"/>
                    </a:xfrm>
                  </p:grpSpPr>
                  <p:grpSp>
                    <p:nvGrpSpPr>
                      <p:cNvPr id="101689" name="Group 4409"/>
                      <p:cNvGrpSpPr>
                        <a:grpSpLocks/>
                      </p:cNvGrpSpPr>
                      <p:nvPr/>
                    </p:nvGrpSpPr>
                    <p:grpSpPr bwMode="auto">
                      <a:xfrm>
                        <a:off x="720" y="2640"/>
                        <a:ext cx="768" cy="336"/>
                        <a:chOff x="432" y="2640"/>
                        <a:chExt cx="768" cy="336"/>
                      </a:xfrm>
                    </p:grpSpPr>
                    <p:sp>
                      <p:nvSpPr>
                        <p:cNvPr id="101690" name="Oval 441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1" name="Oval 441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2" name="Oval 441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3" name="Oval 441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694" name="Oval 441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5" name="Oval 441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96" name="Group 4416"/>
                    <p:cNvGrpSpPr>
                      <a:grpSpLocks/>
                    </p:cNvGrpSpPr>
                    <p:nvPr/>
                  </p:nvGrpSpPr>
                  <p:grpSpPr bwMode="auto">
                    <a:xfrm>
                      <a:off x="3024" y="2832"/>
                      <a:ext cx="768" cy="336"/>
                      <a:chOff x="2736" y="2640"/>
                      <a:chExt cx="768" cy="336"/>
                    </a:xfrm>
                  </p:grpSpPr>
                  <p:sp>
                    <p:nvSpPr>
                      <p:cNvPr id="101697" name="Oval 441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8" name="Oval 441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9" name="Oval 441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0" name="Oval 442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01" name="Group 4421"/>
                    <p:cNvGrpSpPr>
                      <a:grpSpLocks/>
                    </p:cNvGrpSpPr>
                    <p:nvPr/>
                  </p:nvGrpSpPr>
                  <p:grpSpPr bwMode="auto">
                    <a:xfrm>
                      <a:off x="240" y="2784"/>
                      <a:ext cx="5184" cy="384"/>
                      <a:chOff x="240" y="2592"/>
                      <a:chExt cx="5184" cy="384"/>
                    </a:xfrm>
                  </p:grpSpPr>
                  <p:sp>
                    <p:nvSpPr>
                      <p:cNvPr id="101702" name="Oval 442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3" name="Oval 442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704" name="Group 4424"/>
                      <p:cNvGrpSpPr>
                        <a:grpSpLocks/>
                      </p:cNvGrpSpPr>
                      <p:nvPr/>
                    </p:nvGrpSpPr>
                    <p:grpSpPr bwMode="auto">
                      <a:xfrm>
                        <a:off x="624" y="2592"/>
                        <a:ext cx="4800" cy="384"/>
                        <a:chOff x="336" y="2592"/>
                        <a:chExt cx="4800" cy="384"/>
                      </a:xfrm>
                    </p:grpSpPr>
                    <p:sp>
                      <p:nvSpPr>
                        <p:cNvPr id="101705" name="Oval 442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6" name="Oval 442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7" name="Oval 442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8" name="Oval 442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9" name="Oval 442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0" name="Oval 443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1" name="Oval 443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2" name="Oval 443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3" name="Oval 443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4" name="Oval 443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5" name="Oval 443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6" name="Oval 443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7" name="Oval 443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8" name="Oval 443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9" name="Oval 443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0" name="Oval 444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1" name="Oval 444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2" name="Oval 444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3" name="Oval 444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4" name="Oval 444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5" name="Oval 444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6" name="Oval 444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7" name="Oval 444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8" name="Oval 444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9" name="Oval 444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730" name="Group 4450"/>
                    <p:cNvGrpSpPr>
                      <a:grpSpLocks/>
                    </p:cNvGrpSpPr>
                    <p:nvPr/>
                  </p:nvGrpSpPr>
                  <p:grpSpPr bwMode="auto">
                    <a:xfrm>
                      <a:off x="1488" y="2784"/>
                      <a:ext cx="1536" cy="384"/>
                      <a:chOff x="1200" y="2592"/>
                      <a:chExt cx="1536" cy="384"/>
                    </a:xfrm>
                  </p:grpSpPr>
                  <p:sp>
                    <p:nvSpPr>
                      <p:cNvPr id="101731" name="Oval 445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2" name="Oval 445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3" name="Oval 445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4" name="Oval 445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5" name="Oval 445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6" name="Oval 445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7" name="Oval 445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8" name="Oval 445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39" name="Group 4459"/>
                    <p:cNvGrpSpPr>
                      <a:grpSpLocks/>
                    </p:cNvGrpSpPr>
                    <p:nvPr/>
                  </p:nvGrpSpPr>
                  <p:grpSpPr bwMode="auto">
                    <a:xfrm>
                      <a:off x="3792" y="2784"/>
                      <a:ext cx="1728" cy="384"/>
                      <a:chOff x="3504" y="2592"/>
                      <a:chExt cx="1728" cy="384"/>
                    </a:xfrm>
                  </p:grpSpPr>
                  <p:sp>
                    <p:nvSpPr>
                      <p:cNvPr id="101740" name="Oval 446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1" name="Oval 446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2" name="Oval 446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3" name="Oval 446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4" name="Oval 446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5" name="Oval 446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6" name="Oval 446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7" name="Oval 446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8" name="Oval 446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49" name="Group 4469"/>
                    <p:cNvGrpSpPr>
                      <a:grpSpLocks/>
                    </p:cNvGrpSpPr>
                    <p:nvPr/>
                  </p:nvGrpSpPr>
                  <p:grpSpPr bwMode="auto">
                    <a:xfrm>
                      <a:off x="240" y="2736"/>
                      <a:ext cx="5040" cy="442"/>
                      <a:chOff x="240" y="2736"/>
                      <a:chExt cx="5040" cy="442"/>
                    </a:xfrm>
                  </p:grpSpPr>
                  <p:sp>
                    <p:nvSpPr>
                      <p:cNvPr id="101750" name="Freeform 447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1" name="Freeform 447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2" name="Freeform 447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3" name="Freeform 447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4" name="Oval 447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5" name="Oval 447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6" name="Oval 447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7" name="Oval 447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8" name="Oval 447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9" name="Oval 447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0" name="Oval 448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1" name="Oval 448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2" name="Oval 448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3" name="Oval 448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764" name="Group 4484"/>
                  <p:cNvGrpSpPr>
                    <a:grpSpLocks/>
                  </p:cNvGrpSpPr>
                  <p:nvPr/>
                </p:nvGrpSpPr>
                <p:grpSpPr bwMode="auto">
                  <a:xfrm>
                    <a:off x="2928" y="1296"/>
                    <a:ext cx="1632" cy="144"/>
                    <a:chOff x="240" y="2736"/>
                    <a:chExt cx="5280" cy="442"/>
                  </a:xfrm>
                </p:grpSpPr>
                <p:grpSp>
                  <p:nvGrpSpPr>
                    <p:cNvPr id="101765" name="Group 4485"/>
                    <p:cNvGrpSpPr>
                      <a:grpSpLocks/>
                    </p:cNvGrpSpPr>
                    <p:nvPr/>
                  </p:nvGrpSpPr>
                  <p:grpSpPr bwMode="auto">
                    <a:xfrm>
                      <a:off x="336" y="2832"/>
                      <a:ext cx="1152" cy="336"/>
                      <a:chOff x="336" y="2640"/>
                      <a:chExt cx="1152" cy="336"/>
                    </a:xfrm>
                  </p:grpSpPr>
                  <p:grpSp>
                    <p:nvGrpSpPr>
                      <p:cNvPr id="101766" name="Group 4486"/>
                      <p:cNvGrpSpPr>
                        <a:grpSpLocks/>
                      </p:cNvGrpSpPr>
                      <p:nvPr/>
                    </p:nvGrpSpPr>
                    <p:grpSpPr bwMode="auto">
                      <a:xfrm>
                        <a:off x="720" y="2640"/>
                        <a:ext cx="768" cy="336"/>
                        <a:chOff x="432" y="2640"/>
                        <a:chExt cx="768" cy="336"/>
                      </a:xfrm>
                    </p:grpSpPr>
                    <p:sp>
                      <p:nvSpPr>
                        <p:cNvPr id="101767" name="Oval 448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8" name="Oval 448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9" name="Oval 448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0" name="Oval 449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771" name="Oval 449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2" name="Oval 449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73" name="Group 4493"/>
                    <p:cNvGrpSpPr>
                      <a:grpSpLocks/>
                    </p:cNvGrpSpPr>
                    <p:nvPr/>
                  </p:nvGrpSpPr>
                  <p:grpSpPr bwMode="auto">
                    <a:xfrm>
                      <a:off x="3024" y="2832"/>
                      <a:ext cx="768" cy="336"/>
                      <a:chOff x="2736" y="2640"/>
                      <a:chExt cx="768" cy="336"/>
                    </a:xfrm>
                  </p:grpSpPr>
                  <p:sp>
                    <p:nvSpPr>
                      <p:cNvPr id="101774" name="Oval 449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5" name="Oval 449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6" name="Oval 449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7" name="Oval 449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78" name="Group 4498"/>
                    <p:cNvGrpSpPr>
                      <a:grpSpLocks/>
                    </p:cNvGrpSpPr>
                    <p:nvPr/>
                  </p:nvGrpSpPr>
                  <p:grpSpPr bwMode="auto">
                    <a:xfrm>
                      <a:off x="240" y="2784"/>
                      <a:ext cx="5184" cy="384"/>
                      <a:chOff x="240" y="2592"/>
                      <a:chExt cx="5184" cy="384"/>
                    </a:xfrm>
                  </p:grpSpPr>
                  <p:sp>
                    <p:nvSpPr>
                      <p:cNvPr id="101779" name="Oval 449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0" name="Oval 450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781" name="Group 4501"/>
                      <p:cNvGrpSpPr>
                        <a:grpSpLocks/>
                      </p:cNvGrpSpPr>
                      <p:nvPr/>
                    </p:nvGrpSpPr>
                    <p:grpSpPr bwMode="auto">
                      <a:xfrm>
                        <a:off x="624" y="2592"/>
                        <a:ext cx="4800" cy="384"/>
                        <a:chOff x="336" y="2592"/>
                        <a:chExt cx="4800" cy="384"/>
                      </a:xfrm>
                    </p:grpSpPr>
                    <p:sp>
                      <p:nvSpPr>
                        <p:cNvPr id="101782" name="Oval 450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3" name="Oval 450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4" name="Oval 450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5" name="Oval 450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6" name="Oval 450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7" name="Oval 450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8" name="Oval 450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9" name="Oval 450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0" name="Oval 451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1" name="Oval 451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2" name="Oval 451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3" name="Oval 451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4" name="Oval 451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5" name="Oval 451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6" name="Oval 451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7" name="Oval 451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8" name="Oval 451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9" name="Oval 451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0" name="Oval 452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1" name="Oval 452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2" name="Oval 452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 name="Oval 452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4" name="Oval 452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5" name="Oval 452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6" name="Oval 452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807" name="Group 4527"/>
                    <p:cNvGrpSpPr>
                      <a:grpSpLocks/>
                    </p:cNvGrpSpPr>
                    <p:nvPr/>
                  </p:nvGrpSpPr>
                  <p:grpSpPr bwMode="auto">
                    <a:xfrm>
                      <a:off x="1488" y="2784"/>
                      <a:ext cx="1536" cy="384"/>
                      <a:chOff x="1200" y="2592"/>
                      <a:chExt cx="1536" cy="384"/>
                    </a:xfrm>
                  </p:grpSpPr>
                  <p:sp>
                    <p:nvSpPr>
                      <p:cNvPr id="101808" name="Oval 452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9" name="Oval 452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0" name="Oval 453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1" name="Oval 453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2" name="Oval 453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3" name="Oval 453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4" name="Oval 453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5" name="Oval 453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16" name="Group 4536"/>
                    <p:cNvGrpSpPr>
                      <a:grpSpLocks/>
                    </p:cNvGrpSpPr>
                    <p:nvPr/>
                  </p:nvGrpSpPr>
                  <p:grpSpPr bwMode="auto">
                    <a:xfrm>
                      <a:off x="3792" y="2784"/>
                      <a:ext cx="1728" cy="384"/>
                      <a:chOff x="3504" y="2592"/>
                      <a:chExt cx="1728" cy="384"/>
                    </a:xfrm>
                  </p:grpSpPr>
                  <p:sp>
                    <p:nvSpPr>
                      <p:cNvPr id="101817" name="Oval 453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8" name="Oval 453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9" name="Oval 453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0" name="Oval 454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1" name="Oval 454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2" name="Oval 454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3" name="Oval 454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4" name="Oval 454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5" name="Oval 454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26" name="Group 4546"/>
                    <p:cNvGrpSpPr>
                      <a:grpSpLocks/>
                    </p:cNvGrpSpPr>
                    <p:nvPr/>
                  </p:nvGrpSpPr>
                  <p:grpSpPr bwMode="auto">
                    <a:xfrm>
                      <a:off x="240" y="2736"/>
                      <a:ext cx="5040" cy="442"/>
                      <a:chOff x="240" y="2736"/>
                      <a:chExt cx="5040" cy="442"/>
                    </a:xfrm>
                  </p:grpSpPr>
                  <p:sp>
                    <p:nvSpPr>
                      <p:cNvPr id="101827" name="Freeform 454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8" name="Freeform 454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9" name="Freeform 454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0" name="Freeform 455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1" name="Oval 455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2" name="Oval 455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3" name="Oval 455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4" name="Oval 455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5" name="Oval 455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6" name="Oval 455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7" name="Oval 455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8" name="Oval 455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9" name="Oval 455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40" name="Oval 456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841" name="Line 4561"/>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842" name="Group 4562"/>
                <p:cNvGrpSpPr>
                  <a:grpSpLocks/>
                </p:cNvGrpSpPr>
                <p:nvPr/>
              </p:nvGrpSpPr>
              <p:grpSpPr bwMode="auto">
                <a:xfrm>
                  <a:off x="1372" y="1792"/>
                  <a:ext cx="2660" cy="288"/>
                  <a:chOff x="1372" y="976"/>
                  <a:chExt cx="2660" cy="288"/>
                </a:xfrm>
              </p:grpSpPr>
              <p:grpSp>
                <p:nvGrpSpPr>
                  <p:cNvPr id="101843" name="Group 4563"/>
                  <p:cNvGrpSpPr>
                    <a:grpSpLocks/>
                  </p:cNvGrpSpPr>
                  <p:nvPr/>
                </p:nvGrpSpPr>
                <p:grpSpPr bwMode="auto">
                  <a:xfrm>
                    <a:off x="1372" y="976"/>
                    <a:ext cx="2660" cy="288"/>
                    <a:chOff x="796" y="964"/>
                    <a:chExt cx="4108" cy="1240"/>
                  </a:xfrm>
                </p:grpSpPr>
                <p:grpSp>
                  <p:nvGrpSpPr>
                    <p:cNvPr id="101844" name="Group 4564"/>
                    <p:cNvGrpSpPr>
                      <a:grpSpLocks/>
                    </p:cNvGrpSpPr>
                    <p:nvPr/>
                  </p:nvGrpSpPr>
                  <p:grpSpPr bwMode="auto">
                    <a:xfrm>
                      <a:off x="796" y="964"/>
                      <a:ext cx="4108" cy="620"/>
                      <a:chOff x="796" y="964"/>
                      <a:chExt cx="4108" cy="620"/>
                    </a:xfrm>
                  </p:grpSpPr>
                  <p:grpSp>
                    <p:nvGrpSpPr>
                      <p:cNvPr id="101845" name="Group 4565"/>
                      <p:cNvGrpSpPr>
                        <a:grpSpLocks/>
                      </p:cNvGrpSpPr>
                      <p:nvPr/>
                    </p:nvGrpSpPr>
                    <p:grpSpPr bwMode="auto">
                      <a:xfrm>
                        <a:off x="2270" y="964"/>
                        <a:ext cx="2634" cy="572"/>
                        <a:chOff x="2270" y="964"/>
                        <a:chExt cx="2634" cy="572"/>
                      </a:xfrm>
                    </p:grpSpPr>
                    <p:grpSp>
                      <p:nvGrpSpPr>
                        <p:cNvPr id="101846" name="Group 4566"/>
                        <p:cNvGrpSpPr>
                          <a:grpSpLocks/>
                        </p:cNvGrpSpPr>
                        <p:nvPr/>
                      </p:nvGrpSpPr>
                      <p:grpSpPr bwMode="auto">
                        <a:xfrm>
                          <a:off x="2270" y="964"/>
                          <a:ext cx="1398" cy="188"/>
                          <a:chOff x="2270" y="964"/>
                          <a:chExt cx="1398" cy="188"/>
                        </a:xfrm>
                      </p:grpSpPr>
                      <p:sp>
                        <p:nvSpPr>
                          <p:cNvPr id="101847" name="Line 4567"/>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48" name="Line 4568"/>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49" name="Oval 4569"/>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50" name="Oval 4570"/>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51" name="Group 4571"/>
                        <p:cNvGrpSpPr>
                          <a:grpSpLocks/>
                        </p:cNvGrpSpPr>
                        <p:nvPr/>
                      </p:nvGrpSpPr>
                      <p:grpSpPr bwMode="auto">
                        <a:xfrm>
                          <a:off x="2635" y="1060"/>
                          <a:ext cx="1397" cy="188"/>
                          <a:chOff x="2635" y="1060"/>
                          <a:chExt cx="1397" cy="188"/>
                        </a:xfrm>
                      </p:grpSpPr>
                      <p:sp>
                        <p:nvSpPr>
                          <p:cNvPr id="101852" name="Line 4572"/>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3" name="Line 4573"/>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4" name="Oval 4574"/>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55" name="Oval 4575"/>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56" name="Group 4576"/>
                        <p:cNvGrpSpPr>
                          <a:grpSpLocks/>
                        </p:cNvGrpSpPr>
                        <p:nvPr/>
                      </p:nvGrpSpPr>
                      <p:grpSpPr bwMode="auto">
                        <a:xfrm>
                          <a:off x="2924" y="1156"/>
                          <a:ext cx="1398" cy="188"/>
                          <a:chOff x="2924" y="1156"/>
                          <a:chExt cx="1398" cy="188"/>
                        </a:xfrm>
                      </p:grpSpPr>
                      <p:sp>
                        <p:nvSpPr>
                          <p:cNvPr id="101857" name="Line 4577"/>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8" name="Line 4578"/>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9" name="Oval 4579"/>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60" name="Oval 4580"/>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61" name="Group 4581"/>
                        <p:cNvGrpSpPr>
                          <a:grpSpLocks/>
                        </p:cNvGrpSpPr>
                        <p:nvPr/>
                      </p:nvGrpSpPr>
                      <p:grpSpPr bwMode="auto">
                        <a:xfrm>
                          <a:off x="3216" y="1252"/>
                          <a:ext cx="1397" cy="188"/>
                          <a:chOff x="3216" y="1252"/>
                          <a:chExt cx="1397" cy="188"/>
                        </a:xfrm>
                      </p:grpSpPr>
                      <p:sp>
                        <p:nvSpPr>
                          <p:cNvPr id="101862" name="Line 4582"/>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3" name="Line 4583"/>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4" name="Oval 4584"/>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65" name="Oval 4585"/>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66" name="Group 4586"/>
                        <p:cNvGrpSpPr>
                          <a:grpSpLocks/>
                        </p:cNvGrpSpPr>
                        <p:nvPr/>
                      </p:nvGrpSpPr>
                      <p:grpSpPr bwMode="auto">
                        <a:xfrm>
                          <a:off x="3507" y="1348"/>
                          <a:ext cx="1397" cy="188"/>
                          <a:chOff x="3507" y="1348"/>
                          <a:chExt cx="1397" cy="188"/>
                        </a:xfrm>
                      </p:grpSpPr>
                      <p:sp>
                        <p:nvSpPr>
                          <p:cNvPr id="101867" name="Line 4587"/>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8" name="Line 4588"/>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9" name="Oval 4589"/>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70" name="Oval 4590"/>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871" name="Group 4591"/>
                      <p:cNvGrpSpPr>
                        <a:grpSpLocks/>
                      </p:cNvGrpSpPr>
                      <p:nvPr/>
                    </p:nvGrpSpPr>
                    <p:grpSpPr bwMode="auto">
                      <a:xfrm>
                        <a:off x="796" y="1012"/>
                        <a:ext cx="2636" cy="572"/>
                        <a:chOff x="796" y="1012"/>
                        <a:chExt cx="2636" cy="572"/>
                      </a:xfrm>
                    </p:grpSpPr>
                    <p:grpSp>
                      <p:nvGrpSpPr>
                        <p:cNvPr id="101872" name="Group 4592"/>
                        <p:cNvGrpSpPr>
                          <a:grpSpLocks/>
                        </p:cNvGrpSpPr>
                        <p:nvPr/>
                      </p:nvGrpSpPr>
                      <p:grpSpPr bwMode="auto">
                        <a:xfrm>
                          <a:off x="2033" y="1012"/>
                          <a:ext cx="1399" cy="188"/>
                          <a:chOff x="2033" y="1012"/>
                          <a:chExt cx="1399" cy="188"/>
                        </a:xfrm>
                      </p:grpSpPr>
                      <p:sp>
                        <p:nvSpPr>
                          <p:cNvPr id="101873" name="Line 4593"/>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74" name="Line 4594"/>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75" name="Oval 4595"/>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76" name="Oval 4596"/>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77" name="Group 4597"/>
                        <p:cNvGrpSpPr>
                          <a:grpSpLocks/>
                        </p:cNvGrpSpPr>
                        <p:nvPr/>
                      </p:nvGrpSpPr>
                      <p:grpSpPr bwMode="auto">
                        <a:xfrm>
                          <a:off x="1669" y="1108"/>
                          <a:ext cx="1399" cy="188"/>
                          <a:chOff x="1669" y="1108"/>
                          <a:chExt cx="1399" cy="188"/>
                        </a:xfrm>
                      </p:grpSpPr>
                      <p:sp>
                        <p:nvSpPr>
                          <p:cNvPr id="101878" name="Line 4598"/>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79" name="Line 4599"/>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0" name="Oval 4600"/>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81" name="Oval 4601"/>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82" name="Group 4602"/>
                        <p:cNvGrpSpPr>
                          <a:grpSpLocks/>
                        </p:cNvGrpSpPr>
                        <p:nvPr/>
                      </p:nvGrpSpPr>
                      <p:grpSpPr bwMode="auto">
                        <a:xfrm>
                          <a:off x="1378" y="1204"/>
                          <a:ext cx="1400" cy="188"/>
                          <a:chOff x="1378" y="1204"/>
                          <a:chExt cx="1400" cy="188"/>
                        </a:xfrm>
                      </p:grpSpPr>
                      <p:sp>
                        <p:nvSpPr>
                          <p:cNvPr id="101883" name="Line 4603"/>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4" name="Line 4604"/>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5" name="Oval 4605"/>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86" name="Oval 4606"/>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87" name="Group 4607"/>
                        <p:cNvGrpSpPr>
                          <a:grpSpLocks/>
                        </p:cNvGrpSpPr>
                        <p:nvPr/>
                      </p:nvGrpSpPr>
                      <p:grpSpPr bwMode="auto">
                        <a:xfrm>
                          <a:off x="1088" y="1300"/>
                          <a:ext cx="1398" cy="188"/>
                          <a:chOff x="1088" y="1300"/>
                          <a:chExt cx="1398" cy="188"/>
                        </a:xfrm>
                      </p:grpSpPr>
                      <p:sp>
                        <p:nvSpPr>
                          <p:cNvPr id="101888" name="Line 4608"/>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9" name="Line 4609"/>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90" name="Oval 4610"/>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91" name="Oval 4611"/>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92" name="Group 4612"/>
                        <p:cNvGrpSpPr>
                          <a:grpSpLocks/>
                        </p:cNvGrpSpPr>
                        <p:nvPr/>
                      </p:nvGrpSpPr>
                      <p:grpSpPr bwMode="auto">
                        <a:xfrm>
                          <a:off x="796" y="1396"/>
                          <a:ext cx="1399" cy="188"/>
                          <a:chOff x="796" y="1396"/>
                          <a:chExt cx="1399" cy="188"/>
                        </a:xfrm>
                      </p:grpSpPr>
                      <p:sp>
                        <p:nvSpPr>
                          <p:cNvPr id="101893" name="Line 4613"/>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94" name="Line 4614"/>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95" name="Oval 4615"/>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96" name="Oval 4616"/>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897" name="Group 4617"/>
                    <p:cNvGrpSpPr>
                      <a:grpSpLocks/>
                    </p:cNvGrpSpPr>
                    <p:nvPr/>
                  </p:nvGrpSpPr>
                  <p:grpSpPr bwMode="auto">
                    <a:xfrm>
                      <a:off x="2270" y="1584"/>
                      <a:ext cx="2634" cy="572"/>
                      <a:chOff x="2270" y="1584"/>
                      <a:chExt cx="2634" cy="572"/>
                    </a:xfrm>
                  </p:grpSpPr>
                  <p:grpSp>
                    <p:nvGrpSpPr>
                      <p:cNvPr id="101898" name="Group 4618"/>
                      <p:cNvGrpSpPr>
                        <a:grpSpLocks/>
                      </p:cNvGrpSpPr>
                      <p:nvPr/>
                    </p:nvGrpSpPr>
                    <p:grpSpPr bwMode="auto">
                      <a:xfrm>
                        <a:off x="2270" y="1968"/>
                        <a:ext cx="1398" cy="188"/>
                        <a:chOff x="2270" y="1968"/>
                        <a:chExt cx="1398" cy="188"/>
                      </a:xfrm>
                    </p:grpSpPr>
                    <p:sp>
                      <p:nvSpPr>
                        <p:cNvPr id="101899" name="Line 4619"/>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0" name="Line 4620"/>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1" name="Oval 4621"/>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02" name="Oval 4622"/>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03" name="Group 4623"/>
                      <p:cNvGrpSpPr>
                        <a:grpSpLocks/>
                      </p:cNvGrpSpPr>
                      <p:nvPr/>
                    </p:nvGrpSpPr>
                    <p:grpSpPr bwMode="auto">
                      <a:xfrm>
                        <a:off x="2635" y="1872"/>
                        <a:ext cx="1397" cy="188"/>
                        <a:chOff x="2635" y="1872"/>
                        <a:chExt cx="1397" cy="188"/>
                      </a:xfrm>
                    </p:grpSpPr>
                    <p:sp>
                      <p:nvSpPr>
                        <p:cNvPr id="101904" name="Line 4624"/>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5" name="Line 4625"/>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6" name="Oval 4626"/>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07" name="Oval 4627"/>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08" name="Group 4628"/>
                      <p:cNvGrpSpPr>
                        <a:grpSpLocks/>
                      </p:cNvGrpSpPr>
                      <p:nvPr/>
                    </p:nvGrpSpPr>
                    <p:grpSpPr bwMode="auto">
                      <a:xfrm>
                        <a:off x="2924" y="1776"/>
                        <a:ext cx="1398" cy="188"/>
                        <a:chOff x="2924" y="1776"/>
                        <a:chExt cx="1398" cy="188"/>
                      </a:xfrm>
                    </p:grpSpPr>
                    <p:sp>
                      <p:nvSpPr>
                        <p:cNvPr id="101909" name="Line 4629"/>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0" name="Line 4630"/>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1" name="Oval 4631"/>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12" name="Oval 4632"/>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13" name="Group 4633"/>
                      <p:cNvGrpSpPr>
                        <a:grpSpLocks/>
                      </p:cNvGrpSpPr>
                      <p:nvPr/>
                    </p:nvGrpSpPr>
                    <p:grpSpPr bwMode="auto">
                      <a:xfrm>
                        <a:off x="3216" y="1680"/>
                        <a:ext cx="1397" cy="188"/>
                        <a:chOff x="3216" y="1680"/>
                        <a:chExt cx="1397" cy="188"/>
                      </a:xfrm>
                    </p:grpSpPr>
                    <p:sp>
                      <p:nvSpPr>
                        <p:cNvPr id="101914" name="Line 4634"/>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5" name="Line 4635"/>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6" name="Oval 4636"/>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17" name="Oval 4637"/>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18" name="Group 4638"/>
                      <p:cNvGrpSpPr>
                        <a:grpSpLocks/>
                      </p:cNvGrpSpPr>
                      <p:nvPr/>
                    </p:nvGrpSpPr>
                    <p:grpSpPr bwMode="auto">
                      <a:xfrm>
                        <a:off x="3507" y="1584"/>
                        <a:ext cx="1397" cy="188"/>
                        <a:chOff x="3507" y="1584"/>
                        <a:chExt cx="1397" cy="188"/>
                      </a:xfrm>
                    </p:grpSpPr>
                    <p:sp>
                      <p:nvSpPr>
                        <p:cNvPr id="101919" name="Line 4639"/>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0" name="Line 4640"/>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1" name="Oval 4641"/>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22" name="Oval 4642"/>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923" name="Group 4643"/>
                    <p:cNvGrpSpPr>
                      <a:grpSpLocks/>
                    </p:cNvGrpSpPr>
                    <p:nvPr/>
                  </p:nvGrpSpPr>
                  <p:grpSpPr bwMode="auto">
                    <a:xfrm>
                      <a:off x="796" y="1632"/>
                      <a:ext cx="2636" cy="572"/>
                      <a:chOff x="796" y="1632"/>
                      <a:chExt cx="2636" cy="572"/>
                    </a:xfrm>
                  </p:grpSpPr>
                  <p:grpSp>
                    <p:nvGrpSpPr>
                      <p:cNvPr id="101924" name="Group 4644"/>
                      <p:cNvGrpSpPr>
                        <a:grpSpLocks/>
                      </p:cNvGrpSpPr>
                      <p:nvPr/>
                    </p:nvGrpSpPr>
                    <p:grpSpPr bwMode="auto">
                      <a:xfrm>
                        <a:off x="2033" y="2016"/>
                        <a:ext cx="1399" cy="188"/>
                        <a:chOff x="2033" y="2016"/>
                        <a:chExt cx="1399" cy="188"/>
                      </a:xfrm>
                    </p:grpSpPr>
                    <p:sp>
                      <p:nvSpPr>
                        <p:cNvPr id="101925" name="Line 4645"/>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6" name="Line 4646"/>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7" name="Oval 4647"/>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28" name="Oval 4648"/>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29" name="Group 4649"/>
                      <p:cNvGrpSpPr>
                        <a:grpSpLocks/>
                      </p:cNvGrpSpPr>
                      <p:nvPr/>
                    </p:nvGrpSpPr>
                    <p:grpSpPr bwMode="auto">
                      <a:xfrm>
                        <a:off x="1669" y="1920"/>
                        <a:ext cx="1399" cy="188"/>
                        <a:chOff x="1669" y="1920"/>
                        <a:chExt cx="1399" cy="188"/>
                      </a:xfrm>
                    </p:grpSpPr>
                    <p:sp>
                      <p:nvSpPr>
                        <p:cNvPr id="101930" name="Line 4650"/>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1" name="Line 4651"/>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2" name="Oval 4652"/>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33" name="Oval 4653"/>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34" name="Group 4654"/>
                      <p:cNvGrpSpPr>
                        <a:grpSpLocks/>
                      </p:cNvGrpSpPr>
                      <p:nvPr/>
                    </p:nvGrpSpPr>
                    <p:grpSpPr bwMode="auto">
                      <a:xfrm>
                        <a:off x="1378" y="1824"/>
                        <a:ext cx="1400" cy="188"/>
                        <a:chOff x="1378" y="1824"/>
                        <a:chExt cx="1400" cy="188"/>
                      </a:xfrm>
                    </p:grpSpPr>
                    <p:sp>
                      <p:nvSpPr>
                        <p:cNvPr id="101935" name="Line 4655"/>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6" name="Line 4656"/>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7" name="Oval 4657"/>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38" name="Oval 4658"/>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39" name="Group 4659"/>
                      <p:cNvGrpSpPr>
                        <a:grpSpLocks/>
                      </p:cNvGrpSpPr>
                      <p:nvPr/>
                    </p:nvGrpSpPr>
                    <p:grpSpPr bwMode="auto">
                      <a:xfrm>
                        <a:off x="1088" y="1728"/>
                        <a:ext cx="1398" cy="188"/>
                        <a:chOff x="1088" y="1728"/>
                        <a:chExt cx="1398" cy="188"/>
                      </a:xfrm>
                    </p:grpSpPr>
                    <p:sp>
                      <p:nvSpPr>
                        <p:cNvPr id="101940" name="Line 4660"/>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1" name="Line 4661"/>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2" name="Oval 4662"/>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43" name="Oval 4663"/>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44" name="Group 4664"/>
                      <p:cNvGrpSpPr>
                        <a:grpSpLocks/>
                      </p:cNvGrpSpPr>
                      <p:nvPr/>
                    </p:nvGrpSpPr>
                    <p:grpSpPr bwMode="auto">
                      <a:xfrm>
                        <a:off x="796" y="1632"/>
                        <a:ext cx="1399" cy="188"/>
                        <a:chOff x="796" y="1632"/>
                        <a:chExt cx="1399" cy="188"/>
                      </a:xfrm>
                    </p:grpSpPr>
                    <p:sp>
                      <p:nvSpPr>
                        <p:cNvPr id="101945" name="Line 4665"/>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6" name="Line 4666"/>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7" name="Oval 4667"/>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48" name="Oval 4668"/>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1949" name="Rectangle 4669"/>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950" name="Group 4670"/>
              <p:cNvGrpSpPr>
                <a:grpSpLocks/>
              </p:cNvGrpSpPr>
              <p:nvPr/>
            </p:nvGrpSpPr>
            <p:grpSpPr bwMode="auto">
              <a:xfrm rot="-1682083">
                <a:off x="2756" y="1972"/>
                <a:ext cx="879" cy="256"/>
                <a:chOff x="912" y="1632"/>
                <a:chExt cx="3648" cy="624"/>
              </a:xfrm>
            </p:grpSpPr>
            <p:grpSp>
              <p:nvGrpSpPr>
                <p:cNvPr id="101951" name="Group 4671"/>
                <p:cNvGrpSpPr>
                  <a:grpSpLocks/>
                </p:cNvGrpSpPr>
                <p:nvPr/>
              </p:nvGrpSpPr>
              <p:grpSpPr bwMode="auto">
                <a:xfrm>
                  <a:off x="912" y="1632"/>
                  <a:ext cx="1632" cy="624"/>
                  <a:chOff x="912" y="816"/>
                  <a:chExt cx="1632" cy="624"/>
                </a:xfrm>
              </p:grpSpPr>
              <p:grpSp>
                <p:nvGrpSpPr>
                  <p:cNvPr id="101952" name="Group 4672"/>
                  <p:cNvGrpSpPr>
                    <a:grpSpLocks/>
                  </p:cNvGrpSpPr>
                  <p:nvPr/>
                </p:nvGrpSpPr>
                <p:grpSpPr bwMode="auto">
                  <a:xfrm>
                    <a:off x="912" y="816"/>
                    <a:ext cx="1632" cy="144"/>
                    <a:chOff x="240" y="2736"/>
                    <a:chExt cx="5280" cy="442"/>
                  </a:xfrm>
                </p:grpSpPr>
                <p:grpSp>
                  <p:nvGrpSpPr>
                    <p:cNvPr id="101953" name="Group 4673"/>
                    <p:cNvGrpSpPr>
                      <a:grpSpLocks/>
                    </p:cNvGrpSpPr>
                    <p:nvPr/>
                  </p:nvGrpSpPr>
                  <p:grpSpPr bwMode="auto">
                    <a:xfrm>
                      <a:off x="336" y="2832"/>
                      <a:ext cx="1152" cy="336"/>
                      <a:chOff x="336" y="2640"/>
                      <a:chExt cx="1152" cy="336"/>
                    </a:xfrm>
                  </p:grpSpPr>
                  <p:grpSp>
                    <p:nvGrpSpPr>
                      <p:cNvPr id="101954" name="Group 4674"/>
                      <p:cNvGrpSpPr>
                        <a:grpSpLocks/>
                      </p:cNvGrpSpPr>
                      <p:nvPr/>
                    </p:nvGrpSpPr>
                    <p:grpSpPr bwMode="auto">
                      <a:xfrm>
                        <a:off x="720" y="2640"/>
                        <a:ext cx="768" cy="336"/>
                        <a:chOff x="432" y="2640"/>
                        <a:chExt cx="768" cy="336"/>
                      </a:xfrm>
                    </p:grpSpPr>
                    <p:sp>
                      <p:nvSpPr>
                        <p:cNvPr id="101955" name="Oval 467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56" name="Oval 467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57" name="Oval 467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58" name="Oval 467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959" name="Oval 467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0" name="Oval 468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61" name="Group 4681"/>
                    <p:cNvGrpSpPr>
                      <a:grpSpLocks/>
                    </p:cNvGrpSpPr>
                    <p:nvPr/>
                  </p:nvGrpSpPr>
                  <p:grpSpPr bwMode="auto">
                    <a:xfrm>
                      <a:off x="3024" y="2832"/>
                      <a:ext cx="768" cy="336"/>
                      <a:chOff x="2736" y="2640"/>
                      <a:chExt cx="768" cy="336"/>
                    </a:xfrm>
                  </p:grpSpPr>
                  <p:sp>
                    <p:nvSpPr>
                      <p:cNvPr id="101962" name="Oval 468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3" name="Oval 468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4" name="Oval 468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5" name="Oval 468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66" name="Group 4686"/>
                    <p:cNvGrpSpPr>
                      <a:grpSpLocks/>
                    </p:cNvGrpSpPr>
                    <p:nvPr/>
                  </p:nvGrpSpPr>
                  <p:grpSpPr bwMode="auto">
                    <a:xfrm>
                      <a:off x="240" y="2784"/>
                      <a:ext cx="5184" cy="384"/>
                      <a:chOff x="240" y="2592"/>
                      <a:chExt cx="5184" cy="384"/>
                    </a:xfrm>
                  </p:grpSpPr>
                  <p:sp>
                    <p:nvSpPr>
                      <p:cNvPr id="101967" name="Oval 468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8" name="Oval 468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969" name="Group 4689"/>
                      <p:cNvGrpSpPr>
                        <a:grpSpLocks/>
                      </p:cNvGrpSpPr>
                      <p:nvPr/>
                    </p:nvGrpSpPr>
                    <p:grpSpPr bwMode="auto">
                      <a:xfrm>
                        <a:off x="624" y="2592"/>
                        <a:ext cx="4800" cy="384"/>
                        <a:chOff x="336" y="2592"/>
                        <a:chExt cx="4800" cy="384"/>
                      </a:xfrm>
                    </p:grpSpPr>
                    <p:sp>
                      <p:nvSpPr>
                        <p:cNvPr id="101970" name="Oval 469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1" name="Oval 469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2" name="Oval 469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3" name="Oval 469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4" name="Oval 469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5" name="Oval 469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6" name="Oval 469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7" name="Oval 469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8" name="Oval 469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9" name="Oval 469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0" name="Oval 470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1" name="Oval 470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2" name="Oval 470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3" name="Oval 470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4" name="Oval 470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5" name="Oval 470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6" name="Oval 470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7" name="Oval 470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8" name="Oval 470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9" name="Oval 470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0" name="Oval 471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1" name="Oval 471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2" name="Oval 471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3" name="Oval 471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4" name="Oval 471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995" name="Group 4715"/>
                    <p:cNvGrpSpPr>
                      <a:grpSpLocks/>
                    </p:cNvGrpSpPr>
                    <p:nvPr/>
                  </p:nvGrpSpPr>
                  <p:grpSpPr bwMode="auto">
                    <a:xfrm>
                      <a:off x="1488" y="2784"/>
                      <a:ext cx="1536" cy="384"/>
                      <a:chOff x="1200" y="2592"/>
                      <a:chExt cx="1536" cy="384"/>
                    </a:xfrm>
                  </p:grpSpPr>
                  <p:sp>
                    <p:nvSpPr>
                      <p:cNvPr id="101996" name="Oval 471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7" name="Oval 471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8" name="Oval 471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9" name="Oval 471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0" name="Oval 472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1" name="Oval 472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2" name="Oval 472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3" name="Oval 472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04" name="Group 4724"/>
                    <p:cNvGrpSpPr>
                      <a:grpSpLocks/>
                    </p:cNvGrpSpPr>
                    <p:nvPr/>
                  </p:nvGrpSpPr>
                  <p:grpSpPr bwMode="auto">
                    <a:xfrm>
                      <a:off x="3792" y="2784"/>
                      <a:ext cx="1728" cy="384"/>
                      <a:chOff x="3504" y="2592"/>
                      <a:chExt cx="1728" cy="384"/>
                    </a:xfrm>
                  </p:grpSpPr>
                  <p:sp>
                    <p:nvSpPr>
                      <p:cNvPr id="102005" name="Oval 472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6" name="Oval 472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7" name="Oval 472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8" name="Oval 472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9" name="Oval 472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0" name="Oval 473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1" name="Oval 473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2" name="Oval 473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3" name="Oval 473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14" name="Group 4734"/>
                    <p:cNvGrpSpPr>
                      <a:grpSpLocks/>
                    </p:cNvGrpSpPr>
                    <p:nvPr/>
                  </p:nvGrpSpPr>
                  <p:grpSpPr bwMode="auto">
                    <a:xfrm>
                      <a:off x="240" y="2736"/>
                      <a:ext cx="5040" cy="442"/>
                      <a:chOff x="240" y="2736"/>
                      <a:chExt cx="5040" cy="442"/>
                    </a:xfrm>
                  </p:grpSpPr>
                  <p:sp>
                    <p:nvSpPr>
                      <p:cNvPr id="102015" name="Freeform 473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6" name="Freeform 473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7" name="Freeform 473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8" name="Freeform 473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9" name="Oval 473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0" name="Oval 474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1" name="Oval 474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2" name="Oval 474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3" name="Oval 474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4" name="Oval 474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5" name="Oval 474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6" name="Oval 474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7" name="Oval 474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8" name="Oval 474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029" name="Group 4749"/>
                  <p:cNvGrpSpPr>
                    <a:grpSpLocks/>
                  </p:cNvGrpSpPr>
                  <p:nvPr/>
                </p:nvGrpSpPr>
                <p:grpSpPr bwMode="auto">
                  <a:xfrm>
                    <a:off x="912" y="1296"/>
                    <a:ext cx="1632" cy="144"/>
                    <a:chOff x="240" y="2736"/>
                    <a:chExt cx="5280" cy="442"/>
                  </a:xfrm>
                </p:grpSpPr>
                <p:grpSp>
                  <p:nvGrpSpPr>
                    <p:cNvPr id="102030" name="Group 4750"/>
                    <p:cNvGrpSpPr>
                      <a:grpSpLocks/>
                    </p:cNvGrpSpPr>
                    <p:nvPr/>
                  </p:nvGrpSpPr>
                  <p:grpSpPr bwMode="auto">
                    <a:xfrm>
                      <a:off x="336" y="2832"/>
                      <a:ext cx="1152" cy="336"/>
                      <a:chOff x="336" y="2640"/>
                      <a:chExt cx="1152" cy="336"/>
                    </a:xfrm>
                  </p:grpSpPr>
                  <p:grpSp>
                    <p:nvGrpSpPr>
                      <p:cNvPr id="102031" name="Group 4751"/>
                      <p:cNvGrpSpPr>
                        <a:grpSpLocks/>
                      </p:cNvGrpSpPr>
                      <p:nvPr/>
                    </p:nvGrpSpPr>
                    <p:grpSpPr bwMode="auto">
                      <a:xfrm>
                        <a:off x="720" y="2640"/>
                        <a:ext cx="768" cy="336"/>
                        <a:chOff x="432" y="2640"/>
                        <a:chExt cx="768" cy="336"/>
                      </a:xfrm>
                    </p:grpSpPr>
                    <p:sp>
                      <p:nvSpPr>
                        <p:cNvPr id="102032" name="Oval 475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3" name="Oval 475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4" name="Oval 475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5" name="Oval 475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036" name="Oval 475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7" name="Oval 475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38" name="Group 4758"/>
                    <p:cNvGrpSpPr>
                      <a:grpSpLocks/>
                    </p:cNvGrpSpPr>
                    <p:nvPr/>
                  </p:nvGrpSpPr>
                  <p:grpSpPr bwMode="auto">
                    <a:xfrm>
                      <a:off x="3024" y="2832"/>
                      <a:ext cx="768" cy="336"/>
                      <a:chOff x="2736" y="2640"/>
                      <a:chExt cx="768" cy="336"/>
                    </a:xfrm>
                  </p:grpSpPr>
                  <p:sp>
                    <p:nvSpPr>
                      <p:cNvPr id="102039" name="Oval 475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0" name="Oval 476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1" name="Oval 476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2" name="Oval 476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43" name="Group 4763"/>
                    <p:cNvGrpSpPr>
                      <a:grpSpLocks/>
                    </p:cNvGrpSpPr>
                    <p:nvPr/>
                  </p:nvGrpSpPr>
                  <p:grpSpPr bwMode="auto">
                    <a:xfrm>
                      <a:off x="240" y="2784"/>
                      <a:ext cx="5184" cy="384"/>
                      <a:chOff x="240" y="2592"/>
                      <a:chExt cx="5184" cy="384"/>
                    </a:xfrm>
                  </p:grpSpPr>
                  <p:sp>
                    <p:nvSpPr>
                      <p:cNvPr id="102044" name="Oval 476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5" name="Oval 476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046" name="Group 4766"/>
                      <p:cNvGrpSpPr>
                        <a:grpSpLocks/>
                      </p:cNvGrpSpPr>
                      <p:nvPr/>
                    </p:nvGrpSpPr>
                    <p:grpSpPr bwMode="auto">
                      <a:xfrm>
                        <a:off x="624" y="2592"/>
                        <a:ext cx="4800" cy="384"/>
                        <a:chOff x="336" y="2592"/>
                        <a:chExt cx="4800" cy="384"/>
                      </a:xfrm>
                    </p:grpSpPr>
                    <p:sp>
                      <p:nvSpPr>
                        <p:cNvPr id="102047" name="Oval 476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8" name="Oval 476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9" name="Oval 476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0" name="Oval 477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1" name="Oval 477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2" name="Oval 477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3" name="Oval 477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4" name="Oval 477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5" name="Oval 477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6" name="Oval 477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7" name="Oval 477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8" name="Oval 477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9" name="Oval 477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0" name="Oval 478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1" name="Oval 478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2" name="Oval 478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3" name="Oval 478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4" name="Oval 478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5" name="Oval 478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6" name="Oval 478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7" name="Oval 478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8" name="Oval 478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9" name="Oval 478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0" name="Oval 479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1" name="Oval 479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072" name="Group 4792"/>
                    <p:cNvGrpSpPr>
                      <a:grpSpLocks/>
                    </p:cNvGrpSpPr>
                    <p:nvPr/>
                  </p:nvGrpSpPr>
                  <p:grpSpPr bwMode="auto">
                    <a:xfrm>
                      <a:off x="1488" y="2784"/>
                      <a:ext cx="1536" cy="384"/>
                      <a:chOff x="1200" y="2592"/>
                      <a:chExt cx="1536" cy="384"/>
                    </a:xfrm>
                  </p:grpSpPr>
                  <p:sp>
                    <p:nvSpPr>
                      <p:cNvPr id="102073" name="Oval 479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4" name="Oval 479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5" name="Oval 479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6" name="Oval 479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7" name="Oval 479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8" name="Oval 479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9" name="Oval 479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0" name="Oval 480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81" name="Group 4801"/>
                    <p:cNvGrpSpPr>
                      <a:grpSpLocks/>
                    </p:cNvGrpSpPr>
                    <p:nvPr/>
                  </p:nvGrpSpPr>
                  <p:grpSpPr bwMode="auto">
                    <a:xfrm>
                      <a:off x="3792" y="2784"/>
                      <a:ext cx="1728" cy="384"/>
                      <a:chOff x="3504" y="2592"/>
                      <a:chExt cx="1728" cy="384"/>
                    </a:xfrm>
                  </p:grpSpPr>
                  <p:sp>
                    <p:nvSpPr>
                      <p:cNvPr id="102082" name="Oval 480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3" name="Oval 480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4" name="Oval 480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5" name="Oval 480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6" name="Oval 480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7" name="Oval 480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8" name="Oval 480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9" name="Oval 480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0" name="Oval 481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91" name="Group 4811"/>
                    <p:cNvGrpSpPr>
                      <a:grpSpLocks/>
                    </p:cNvGrpSpPr>
                    <p:nvPr/>
                  </p:nvGrpSpPr>
                  <p:grpSpPr bwMode="auto">
                    <a:xfrm>
                      <a:off x="240" y="2736"/>
                      <a:ext cx="5040" cy="442"/>
                      <a:chOff x="240" y="2736"/>
                      <a:chExt cx="5040" cy="442"/>
                    </a:xfrm>
                  </p:grpSpPr>
                  <p:sp>
                    <p:nvSpPr>
                      <p:cNvPr id="102092" name="Freeform 481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3" name="Freeform 481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4" name="Freeform 481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5" name="Freeform 481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6" name="Oval 481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7" name="Oval 481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8" name="Oval 481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9" name="Oval 481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0" name="Oval 482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1" name="Oval 482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2" name="Oval 482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3" name="Oval 482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4" name="Oval 482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5" name="Oval 482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106" name="Line 4826"/>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107" name="Group 4827"/>
                <p:cNvGrpSpPr>
                  <a:grpSpLocks/>
                </p:cNvGrpSpPr>
                <p:nvPr/>
              </p:nvGrpSpPr>
              <p:grpSpPr bwMode="auto">
                <a:xfrm>
                  <a:off x="2928" y="1632"/>
                  <a:ext cx="1632" cy="624"/>
                  <a:chOff x="2928" y="816"/>
                  <a:chExt cx="1632" cy="624"/>
                </a:xfrm>
              </p:grpSpPr>
              <p:grpSp>
                <p:nvGrpSpPr>
                  <p:cNvPr id="102108" name="Group 4828"/>
                  <p:cNvGrpSpPr>
                    <a:grpSpLocks/>
                  </p:cNvGrpSpPr>
                  <p:nvPr/>
                </p:nvGrpSpPr>
                <p:grpSpPr bwMode="auto">
                  <a:xfrm>
                    <a:off x="2928" y="816"/>
                    <a:ext cx="1632" cy="144"/>
                    <a:chOff x="240" y="2736"/>
                    <a:chExt cx="5280" cy="442"/>
                  </a:xfrm>
                </p:grpSpPr>
                <p:grpSp>
                  <p:nvGrpSpPr>
                    <p:cNvPr id="102109" name="Group 4829"/>
                    <p:cNvGrpSpPr>
                      <a:grpSpLocks/>
                    </p:cNvGrpSpPr>
                    <p:nvPr/>
                  </p:nvGrpSpPr>
                  <p:grpSpPr bwMode="auto">
                    <a:xfrm>
                      <a:off x="336" y="2832"/>
                      <a:ext cx="1152" cy="336"/>
                      <a:chOff x="336" y="2640"/>
                      <a:chExt cx="1152" cy="336"/>
                    </a:xfrm>
                  </p:grpSpPr>
                  <p:grpSp>
                    <p:nvGrpSpPr>
                      <p:cNvPr id="102110" name="Group 4830"/>
                      <p:cNvGrpSpPr>
                        <a:grpSpLocks/>
                      </p:cNvGrpSpPr>
                      <p:nvPr/>
                    </p:nvGrpSpPr>
                    <p:grpSpPr bwMode="auto">
                      <a:xfrm>
                        <a:off x="720" y="2640"/>
                        <a:ext cx="768" cy="336"/>
                        <a:chOff x="432" y="2640"/>
                        <a:chExt cx="768" cy="336"/>
                      </a:xfrm>
                    </p:grpSpPr>
                    <p:sp>
                      <p:nvSpPr>
                        <p:cNvPr id="102111" name="Oval 483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2" name="Oval 483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3" name="Oval 483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4" name="Oval 483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115" name="Oval 483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6" name="Oval 483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17" name="Group 4837"/>
                    <p:cNvGrpSpPr>
                      <a:grpSpLocks/>
                    </p:cNvGrpSpPr>
                    <p:nvPr/>
                  </p:nvGrpSpPr>
                  <p:grpSpPr bwMode="auto">
                    <a:xfrm>
                      <a:off x="3024" y="2832"/>
                      <a:ext cx="768" cy="336"/>
                      <a:chOff x="2736" y="2640"/>
                      <a:chExt cx="768" cy="336"/>
                    </a:xfrm>
                  </p:grpSpPr>
                  <p:sp>
                    <p:nvSpPr>
                      <p:cNvPr id="102118" name="Oval 483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9" name="Oval 483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0" name="Oval 484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1" name="Oval 484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22" name="Group 4842"/>
                    <p:cNvGrpSpPr>
                      <a:grpSpLocks/>
                    </p:cNvGrpSpPr>
                    <p:nvPr/>
                  </p:nvGrpSpPr>
                  <p:grpSpPr bwMode="auto">
                    <a:xfrm>
                      <a:off x="240" y="2784"/>
                      <a:ext cx="5184" cy="384"/>
                      <a:chOff x="240" y="2592"/>
                      <a:chExt cx="5184" cy="384"/>
                    </a:xfrm>
                  </p:grpSpPr>
                  <p:sp>
                    <p:nvSpPr>
                      <p:cNvPr id="102123" name="Oval 484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4" name="Oval 484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125" name="Group 4845"/>
                      <p:cNvGrpSpPr>
                        <a:grpSpLocks/>
                      </p:cNvGrpSpPr>
                      <p:nvPr/>
                    </p:nvGrpSpPr>
                    <p:grpSpPr bwMode="auto">
                      <a:xfrm>
                        <a:off x="624" y="2592"/>
                        <a:ext cx="4800" cy="384"/>
                        <a:chOff x="336" y="2592"/>
                        <a:chExt cx="4800" cy="384"/>
                      </a:xfrm>
                    </p:grpSpPr>
                    <p:sp>
                      <p:nvSpPr>
                        <p:cNvPr id="102126" name="Oval 484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7" name="Oval 484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8" name="Oval 484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9" name="Oval 484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0" name="Oval 485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1" name="Oval 485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2" name="Oval 485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3" name="Oval 485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4" name="Oval 485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5" name="Oval 485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6" name="Oval 485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7" name="Oval 485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8" name="Oval 485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9" name="Oval 485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0" name="Oval 486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1" name="Oval 486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2" name="Oval 486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3" name="Oval 486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4" name="Oval 486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5" name="Oval 486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6" name="Oval 486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7" name="Oval 486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8" name="Oval 486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9" name="Oval 486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0" name="Oval 487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151" name="Group 4871"/>
                    <p:cNvGrpSpPr>
                      <a:grpSpLocks/>
                    </p:cNvGrpSpPr>
                    <p:nvPr/>
                  </p:nvGrpSpPr>
                  <p:grpSpPr bwMode="auto">
                    <a:xfrm>
                      <a:off x="1488" y="2784"/>
                      <a:ext cx="1536" cy="384"/>
                      <a:chOff x="1200" y="2592"/>
                      <a:chExt cx="1536" cy="384"/>
                    </a:xfrm>
                  </p:grpSpPr>
                  <p:sp>
                    <p:nvSpPr>
                      <p:cNvPr id="102152" name="Oval 487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3" name="Oval 487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4" name="Oval 487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5" name="Oval 487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6" name="Oval 487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7" name="Oval 487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8" name="Oval 487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9" name="Oval 487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60" name="Group 4880"/>
                    <p:cNvGrpSpPr>
                      <a:grpSpLocks/>
                    </p:cNvGrpSpPr>
                    <p:nvPr/>
                  </p:nvGrpSpPr>
                  <p:grpSpPr bwMode="auto">
                    <a:xfrm>
                      <a:off x="3792" y="2784"/>
                      <a:ext cx="1728" cy="384"/>
                      <a:chOff x="3504" y="2592"/>
                      <a:chExt cx="1728" cy="384"/>
                    </a:xfrm>
                  </p:grpSpPr>
                  <p:sp>
                    <p:nvSpPr>
                      <p:cNvPr id="102161" name="Oval 488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2" name="Oval 488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3" name="Oval 488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4" name="Oval 488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5" name="Oval 488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6" name="Oval 488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7" name="Oval 488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8" name="Oval 488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9" name="Oval 488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70" name="Group 4890"/>
                    <p:cNvGrpSpPr>
                      <a:grpSpLocks/>
                    </p:cNvGrpSpPr>
                    <p:nvPr/>
                  </p:nvGrpSpPr>
                  <p:grpSpPr bwMode="auto">
                    <a:xfrm>
                      <a:off x="240" y="2736"/>
                      <a:ext cx="5040" cy="442"/>
                      <a:chOff x="240" y="2736"/>
                      <a:chExt cx="5040" cy="442"/>
                    </a:xfrm>
                  </p:grpSpPr>
                  <p:sp>
                    <p:nvSpPr>
                      <p:cNvPr id="102171" name="Freeform 489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2" name="Freeform 489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3" name="Freeform 489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4" name="Freeform 489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5" name="Oval 489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6" name="Oval 489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7" name="Oval 489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8" name="Oval 489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9" name="Oval 489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0" name="Oval 490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1" name="Oval 490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2" name="Oval 490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3" name="Oval 490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4" name="Oval 490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185" name="Group 4905"/>
                  <p:cNvGrpSpPr>
                    <a:grpSpLocks/>
                  </p:cNvGrpSpPr>
                  <p:nvPr/>
                </p:nvGrpSpPr>
                <p:grpSpPr bwMode="auto">
                  <a:xfrm>
                    <a:off x="2928" y="1296"/>
                    <a:ext cx="1632" cy="144"/>
                    <a:chOff x="240" y="2736"/>
                    <a:chExt cx="5280" cy="442"/>
                  </a:xfrm>
                </p:grpSpPr>
                <p:grpSp>
                  <p:nvGrpSpPr>
                    <p:cNvPr id="102186" name="Group 4906"/>
                    <p:cNvGrpSpPr>
                      <a:grpSpLocks/>
                    </p:cNvGrpSpPr>
                    <p:nvPr/>
                  </p:nvGrpSpPr>
                  <p:grpSpPr bwMode="auto">
                    <a:xfrm>
                      <a:off x="336" y="2832"/>
                      <a:ext cx="1152" cy="336"/>
                      <a:chOff x="336" y="2640"/>
                      <a:chExt cx="1152" cy="336"/>
                    </a:xfrm>
                  </p:grpSpPr>
                  <p:grpSp>
                    <p:nvGrpSpPr>
                      <p:cNvPr id="102187" name="Group 4907"/>
                      <p:cNvGrpSpPr>
                        <a:grpSpLocks/>
                      </p:cNvGrpSpPr>
                      <p:nvPr/>
                    </p:nvGrpSpPr>
                    <p:grpSpPr bwMode="auto">
                      <a:xfrm>
                        <a:off x="720" y="2640"/>
                        <a:ext cx="768" cy="336"/>
                        <a:chOff x="432" y="2640"/>
                        <a:chExt cx="768" cy="336"/>
                      </a:xfrm>
                    </p:grpSpPr>
                    <p:sp>
                      <p:nvSpPr>
                        <p:cNvPr id="102188" name="Oval 490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9" name="Oval 490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0" name="Oval 491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1" name="Oval 491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192" name="Oval 491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3" name="Oval 491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94" name="Group 4914"/>
                    <p:cNvGrpSpPr>
                      <a:grpSpLocks/>
                    </p:cNvGrpSpPr>
                    <p:nvPr/>
                  </p:nvGrpSpPr>
                  <p:grpSpPr bwMode="auto">
                    <a:xfrm>
                      <a:off x="3024" y="2832"/>
                      <a:ext cx="768" cy="336"/>
                      <a:chOff x="2736" y="2640"/>
                      <a:chExt cx="768" cy="336"/>
                    </a:xfrm>
                  </p:grpSpPr>
                  <p:sp>
                    <p:nvSpPr>
                      <p:cNvPr id="102195" name="Oval 491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6" name="Oval 491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7" name="Oval 491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8" name="Oval 491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99" name="Group 4919"/>
                    <p:cNvGrpSpPr>
                      <a:grpSpLocks/>
                    </p:cNvGrpSpPr>
                    <p:nvPr/>
                  </p:nvGrpSpPr>
                  <p:grpSpPr bwMode="auto">
                    <a:xfrm>
                      <a:off x="240" y="2784"/>
                      <a:ext cx="5184" cy="384"/>
                      <a:chOff x="240" y="2592"/>
                      <a:chExt cx="5184" cy="384"/>
                    </a:xfrm>
                  </p:grpSpPr>
                  <p:sp>
                    <p:nvSpPr>
                      <p:cNvPr id="102200" name="Oval 492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1" name="Oval 492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202" name="Group 4922"/>
                      <p:cNvGrpSpPr>
                        <a:grpSpLocks/>
                      </p:cNvGrpSpPr>
                      <p:nvPr/>
                    </p:nvGrpSpPr>
                    <p:grpSpPr bwMode="auto">
                      <a:xfrm>
                        <a:off x="624" y="2592"/>
                        <a:ext cx="4800" cy="384"/>
                        <a:chOff x="336" y="2592"/>
                        <a:chExt cx="4800" cy="384"/>
                      </a:xfrm>
                    </p:grpSpPr>
                    <p:sp>
                      <p:nvSpPr>
                        <p:cNvPr id="102203" name="Oval 492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4" name="Oval 492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5" name="Oval 492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6" name="Oval 492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7" name="Oval 492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8" name="Oval 492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9" name="Oval 492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0" name="Oval 493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1" name="Oval 493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2" name="Oval 493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3" name="Oval 493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4" name="Oval 493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5" name="Oval 493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6" name="Oval 493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7" name="Oval 493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8" name="Oval 493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9" name="Oval 493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0" name="Oval 494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1" name="Oval 494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2" name="Oval 494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3" name="Oval 494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4" name="Oval 494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5" name="Oval 494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6" name="Oval 494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7" name="Oval 494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228" name="Group 4948"/>
                    <p:cNvGrpSpPr>
                      <a:grpSpLocks/>
                    </p:cNvGrpSpPr>
                    <p:nvPr/>
                  </p:nvGrpSpPr>
                  <p:grpSpPr bwMode="auto">
                    <a:xfrm>
                      <a:off x="1488" y="2784"/>
                      <a:ext cx="1536" cy="384"/>
                      <a:chOff x="1200" y="2592"/>
                      <a:chExt cx="1536" cy="384"/>
                    </a:xfrm>
                  </p:grpSpPr>
                  <p:sp>
                    <p:nvSpPr>
                      <p:cNvPr id="102229" name="Oval 494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0" name="Oval 495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1" name="Oval 495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2" name="Oval 495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3" name="Oval 495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4" name="Oval 495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5" name="Oval 495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6" name="Oval 495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37" name="Group 4957"/>
                    <p:cNvGrpSpPr>
                      <a:grpSpLocks/>
                    </p:cNvGrpSpPr>
                    <p:nvPr/>
                  </p:nvGrpSpPr>
                  <p:grpSpPr bwMode="auto">
                    <a:xfrm>
                      <a:off x="3792" y="2784"/>
                      <a:ext cx="1728" cy="384"/>
                      <a:chOff x="3504" y="2592"/>
                      <a:chExt cx="1728" cy="384"/>
                    </a:xfrm>
                  </p:grpSpPr>
                  <p:sp>
                    <p:nvSpPr>
                      <p:cNvPr id="102238" name="Oval 495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9" name="Oval 495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0" name="Oval 496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1" name="Oval 496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2" name="Oval 496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3" name="Oval 496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4" name="Oval 496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5" name="Oval 496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6" name="Oval 496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47" name="Group 4967"/>
                    <p:cNvGrpSpPr>
                      <a:grpSpLocks/>
                    </p:cNvGrpSpPr>
                    <p:nvPr/>
                  </p:nvGrpSpPr>
                  <p:grpSpPr bwMode="auto">
                    <a:xfrm>
                      <a:off x="240" y="2736"/>
                      <a:ext cx="5040" cy="442"/>
                      <a:chOff x="240" y="2736"/>
                      <a:chExt cx="5040" cy="442"/>
                    </a:xfrm>
                  </p:grpSpPr>
                  <p:sp>
                    <p:nvSpPr>
                      <p:cNvPr id="102248" name="Freeform 496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9" name="Freeform 496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0" name="Freeform 497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1" name="Freeform 497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2" name="Oval 497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3" name="Oval 497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4" name="Oval 497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5" name="Oval 497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6" name="Oval 497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7" name="Oval 497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8" name="Oval 497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9" name="Oval 497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60" name="Oval 498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61" name="Oval 498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262" name="Line 4982"/>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263" name="Group 4983"/>
                <p:cNvGrpSpPr>
                  <a:grpSpLocks/>
                </p:cNvGrpSpPr>
                <p:nvPr/>
              </p:nvGrpSpPr>
              <p:grpSpPr bwMode="auto">
                <a:xfrm>
                  <a:off x="1372" y="1792"/>
                  <a:ext cx="2660" cy="288"/>
                  <a:chOff x="1372" y="976"/>
                  <a:chExt cx="2660" cy="288"/>
                </a:xfrm>
              </p:grpSpPr>
              <p:grpSp>
                <p:nvGrpSpPr>
                  <p:cNvPr id="102264" name="Group 4984"/>
                  <p:cNvGrpSpPr>
                    <a:grpSpLocks/>
                  </p:cNvGrpSpPr>
                  <p:nvPr/>
                </p:nvGrpSpPr>
                <p:grpSpPr bwMode="auto">
                  <a:xfrm>
                    <a:off x="1372" y="976"/>
                    <a:ext cx="2660" cy="288"/>
                    <a:chOff x="796" y="964"/>
                    <a:chExt cx="4108" cy="1240"/>
                  </a:xfrm>
                </p:grpSpPr>
                <p:grpSp>
                  <p:nvGrpSpPr>
                    <p:cNvPr id="102265" name="Group 4985"/>
                    <p:cNvGrpSpPr>
                      <a:grpSpLocks/>
                    </p:cNvGrpSpPr>
                    <p:nvPr/>
                  </p:nvGrpSpPr>
                  <p:grpSpPr bwMode="auto">
                    <a:xfrm>
                      <a:off x="796" y="964"/>
                      <a:ext cx="4108" cy="620"/>
                      <a:chOff x="796" y="964"/>
                      <a:chExt cx="4108" cy="620"/>
                    </a:xfrm>
                  </p:grpSpPr>
                  <p:grpSp>
                    <p:nvGrpSpPr>
                      <p:cNvPr id="102266" name="Group 4986"/>
                      <p:cNvGrpSpPr>
                        <a:grpSpLocks/>
                      </p:cNvGrpSpPr>
                      <p:nvPr/>
                    </p:nvGrpSpPr>
                    <p:grpSpPr bwMode="auto">
                      <a:xfrm>
                        <a:off x="2270" y="964"/>
                        <a:ext cx="2634" cy="572"/>
                        <a:chOff x="2270" y="964"/>
                        <a:chExt cx="2634" cy="572"/>
                      </a:xfrm>
                    </p:grpSpPr>
                    <p:grpSp>
                      <p:nvGrpSpPr>
                        <p:cNvPr id="102267" name="Group 4987"/>
                        <p:cNvGrpSpPr>
                          <a:grpSpLocks/>
                        </p:cNvGrpSpPr>
                        <p:nvPr/>
                      </p:nvGrpSpPr>
                      <p:grpSpPr bwMode="auto">
                        <a:xfrm>
                          <a:off x="2270" y="964"/>
                          <a:ext cx="1398" cy="188"/>
                          <a:chOff x="2270" y="964"/>
                          <a:chExt cx="1398" cy="188"/>
                        </a:xfrm>
                      </p:grpSpPr>
                      <p:sp>
                        <p:nvSpPr>
                          <p:cNvPr id="102268" name="Line 4988"/>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69" name="Line 4989"/>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0" name="Oval 4990"/>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71" name="Oval 4991"/>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72" name="Group 4992"/>
                        <p:cNvGrpSpPr>
                          <a:grpSpLocks/>
                        </p:cNvGrpSpPr>
                        <p:nvPr/>
                      </p:nvGrpSpPr>
                      <p:grpSpPr bwMode="auto">
                        <a:xfrm>
                          <a:off x="2635" y="1060"/>
                          <a:ext cx="1397" cy="188"/>
                          <a:chOff x="2635" y="1060"/>
                          <a:chExt cx="1397" cy="188"/>
                        </a:xfrm>
                      </p:grpSpPr>
                      <p:sp>
                        <p:nvSpPr>
                          <p:cNvPr id="102273" name="Line 4993"/>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4" name="Line 4994"/>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5" name="Oval 4995"/>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76" name="Oval 4996"/>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77" name="Group 4997"/>
                        <p:cNvGrpSpPr>
                          <a:grpSpLocks/>
                        </p:cNvGrpSpPr>
                        <p:nvPr/>
                      </p:nvGrpSpPr>
                      <p:grpSpPr bwMode="auto">
                        <a:xfrm>
                          <a:off x="2924" y="1156"/>
                          <a:ext cx="1398" cy="188"/>
                          <a:chOff x="2924" y="1156"/>
                          <a:chExt cx="1398" cy="188"/>
                        </a:xfrm>
                      </p:grpSpPr>
                      <p:sp>
                        <p:nvSpPr>
                          <p:cNvPr id="102278" name="Line 4998"/>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9" name="Line 4999"/>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0" name="Oval 5000"/>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81" name="Oval 5001"/>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82" name="Group 5002"/>
                        <p:cNvGrpSpPr>
                          <a:grpSpLocks/>
                        </p:cNvGrpSpPr>
                        <p:nvPr/>
                      </p:nvGrpSpPr>
                      <p:grpSpPr bwMode="auto">
                        <a:xfrm>
                          <a:off x="3216" y="1252"/>
                          <a:ext cx="1397" cy="188"/>
                          <a:chOff x="3216" y="1252"/>
                          <a:chExt cx="1397" cy="188"/>
                        </a:xfrm>
                      </p:grpSpPr>
                      <p:sp>
                        <p:nvSpPr>
                          <p:cNvPr id="102283" name="Line 5003"/>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4" name="Line 5004"/>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5" name="Oval 5005"/>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86" name="Oval 5006"/>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87" name="Group 5007"/>
                        <p:cNvGrpSpPr>
                          <a:grpSpLocks/>
                        </p:cNvGrpSpPr>
                        <p:nvPr/>
                      </p:nvGrpSpPr>
                      <p:grpSpPr bwMode="auto">
                        <a:xfrm>
                          <a:off x="3507" y="1348"/>
                          <a:ext cx="1397" cy="188"/>
                          <a:chOff x="3507" y="1348"/>
                          <a:chExt cx="1397" cy="188"/>
                        </a:xfrm>
                      </p:grpSpPr>
                      <p:sp>
                        <p:nvSpPr>
                          <p:cNvPr id="102288" name="Line 5008"/>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9" name="Line 5009"/>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90" name="Oval 5010"/>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91" name="Oval 5011"/>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292" name="Group 5012"/>
                      <p:cNvGrpSpPr>
                        <a:grpSpLocks/>
                      </p:cNvGrpSpPr>
                      <p:nvPr/>
                    </p:nvGrpSpPr>
                    <p:grpSpPr bwMode="auto">
                      <a:xfrm>
                        <a:off x="796" y="1012"/>
                        <a:ext cx="2636" cy="572"/>
                        <a:chOff x="796" y="1012"/>
                        <a:chExt cx="2636" cy="572"/>
                      </a:xfrm>
                    </p:grpSpPr>
                    <p:grpSp>
                      <p:nvGrpSpPr>
                        <p:cNvPr id="102293" name="Group 5013"/>
                        <p:cNvGrpSpPr>
                          <a:grpSpLocks/>
                        </p:cNvGrpSpPr>
                        <p:nvPr/>
                      </p:nvGrpSpPr>
                      <p:grpSpPr bwMode="auto">
                        <a:xfrm>
                          <a:off x="2033" y="1012"/>
                          <a:ext cx="1399" cy="188"/>
                          <a:chOff x="2033" y="1012"/>
                          <a:chExt cx="1399" cy="188"/>
                        </a:xfrm>
                      </p:grpSpPr>
                      <p:sp>
                        <p:nvSpPr>
                          <p:cNvPr id="102294" name="Line 5014"/>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95" name="Line 5015"/>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96" name="Oval 5016"/>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97" name="Oval 5017"/>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98" name="Group 5018"/>
                        <p:cNvGrpSpPr>
                          <a:grpSpLocks/>
                        </p:cNvGrpSpPr>
                        <p:nvPr/>
                      </p:nvGrpSpPr>
                      <p:grpSpPr bwMode="auto">
                        <a:xfrm>
                          <a:off x="1669" y="1108"/>
                          <a:ext cx="1399" cy="188"/>
                          <a:chOff x="1669" y="1108"/>
                          <a:chExt cx="1399" cy="188"/>
                        </a:xfrm>
                      </p:grpSpPr>
                      <p:sp>
                        <p:nvSpPr>
                          <p:cNvPr id="102299" name="Line 5019"/>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0" name="Line 5020"/>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1" name="Oval 5021"/>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02" name="Oval 5022"/>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03" name="Group 5023"/>
                        <p:cNvGrpSpPr>
                          <a:grpSpLocks/>
                        </p:cNvGrpSpPr>
                        <p:nvPr/>
                      </p:nvGrpSpPr>
                      <p:grpSpPr bwMode="auto">
                        <a:xfrm>
                          <a:off x="1378" y="1204"/>
                          <a:ext cx="1400" cy="188"/>
                          <a:chOff x="1378" y="1204"/>
                          <a:chExt cx="1400" cy="188"/>
                        </a:xfrm>
                      </p:grpSpPr>
                      <p:sp>
                        <p:nvSpPr>
                          <p:cNvPr id="102304" name="Line 5024"/>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5" name="Line 5025"/>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6" name="Oval 5026"/>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07" name="Oval 5027"/>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08" name="Group 5028"/>
                        <p:cNvGrpSpPr>
                          <a:grpSpLocks/>
                        </p:cNvGrpSpPr>
                        <p:nvPr/>
                      </p:nvGrpSpPr>
                      <p:grpSpPr bwMode="auto">
                        <a:xfrm>
                          <a:off x="1088" y="1300"/>
                          <a:ext cx="1398" cy="188"/>
                          <a:chOff x="1088" y="1300"/>
                          <a:chExt cx="1398" cy="188"/>
                        </a:xfrm>
                      </p:grpSpPr>
                      <p:sp>
                        <p:nvSpPr>
                          <p:cNvPr id="102309" name="Line 5029"/>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0" name="Line 5030"/>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1" name="Oval 5031"/>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12" name="Oval 5032"/>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13" name="Group 5033"/>
                        <p:cNvGrpSpPr>
                          <a:grpSpLocks/>
                        </p:cNvGrpSpPr>
                        <p:nvPr/>
                      </p:nvGrpSpPr>
                      <p:grpSpPr bwMode="auto">
                        <a:xfrm>
                          <a:off x="796" y="1396"/>
                          <a:ext cx="1399" cy="188"/>
                          <a:chOff x="796" y="1396"/>
                          <a:chExt cx="1399" cy="188"/>
                        </a:xfrm>
                      </p:grpSpPr>
                      <p:sp>
                        <p:nvSpPr>
                          <p:cNvPr id="102314" name="Line 5034"/>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5" name="Line 5035"/>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6" name="Oval 5036"/>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17" name="Oval 5037"/>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2318" name="Group 5038"/>
                    <p:cNvGrpSpPr>
                      <a:grpSpLocks/>
                    </p:cNvGrpSpPr>
                    <p:nvPr/>
                  </p:nvGrpSpPr>
                  <p:grpSpPr bwMode="auto">
                    <a:xfrm>
                      <a:off x="2270" y="1584"/>
                      <a:ext cx="2634" cy="572"/>
                      <a:chOff x="2270" y="1584"/>
                      <a:chExt cx="2634" cy="572"/>
                    </a:xfrm>
                  </p:grpSpPr>
                  <p:grpSp>
                    <p:nvGrpSpPr>
                      <p:cNvPr id="102319" name="Group 5039"/>
                      <p:cNvGrpSpPr>
                        <a:grpSpLocks/>
                      </p:cNvGrpSpPr>
                      <p:nvPr/>
                    </p:nvGrpSpPr>
                    <p:grpSpPr bwMode="auto">
                      <a:xfrm>
                        <a:off x="2270" y="1968"/>
                        <a:ext cx="1398" cy="188"/>
                        <a:chOff x="2270" y="1968"/>
                        <a:chExt cx="1398" cy="188"/>
                      </a:xfrm>
                    </p:grpSpPr>
                    <p:sp>
                      <p:nvSpPr>
                        <p:cNvPr id="102320" name="Line 5040"/>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1" name="Line 5041"/>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2" name="Oval 5042"/>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23" name="Oval 5043"/>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24" name="Group 5044"/>
                      <p:cNvGrpSpPr>
                        <a:grpSpLocks/>
                      </p:cNvGrpSpPr>
                      <p:nvPr/>
                    </p:nvGrpSpPr>
                    <p:grpSpPr bwMode="auto">
                      <a:xfrm>
                        <a:off x="2635" y="1872"/>
                        <a:ext cx="1397" cy="188"/>
                        <a:chOff x="2635" y="1872"/>
                        <a:chExt cx="1397" cy="188"/>
                      </a:xfrm>
                    </p:grpSpPr>
                    <p:sp>
                      <p:nvSpPr>
                        <p:cNvPr id="102325" name="Line 5045"/>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6" name="Line 5046"/>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7" name="Oval 5047"/>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28" name="Oval 5048"/>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29" name="Group 5049"/>
                      <p:cNvGrpSpPr>
                        <a:grpSpLocks/>
                      </p:cNvGrpSpPr>
                      <p:nvPr/>
                    </p:nvGrpSpPr>
                    <p:grpSpPr bwMode="auto">
                      <a:xfrm>
                        <a:off x="2924" y="1776"/>
                        <a:ext cx="1398" cy="188"/>
                        <a:chOff x="2924" y="1776"/>
                        <a:chExt cx="1398" cy="188"/>
                      </a:xfrm>
                    </p:grpSpPr>
                    <p:sp>
                      <p:nvSpPr>
                        <p:cNvPr id="102330" name="Line 5050"/>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1" name="Line 5051"/>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2" name="Oval 5052"/>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33" name="Oval 5053"/>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34" name="Group 5054"/>
                      <p:cNvGrpSpPr>
                        <a:grpSpLocks/>
                      </p:cNvGrpSpPr>
                      <p:nvPr/>
                    </p:nvGrpSpPr>
                    <p:grpSpPr bwMode="auto">
                      <a:xfrm>
                        <a:off x="3216" y="1680"/>
                        <a:ext cx="1397" cy="188"/>
                        <a:chOff x="3216" y="1680"/>
                        <a:chExt cx="1397" cy="188"/>
                      </a:xfrm>
                    </p:grpSpPr>
                    <p:sp>
                      <p:nvSpPr>
                        <p:cNvPr id="102335" name="Line 5055"/>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6" name="Line 5056"/>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7" name="Oval 5057"/>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38" name="Oval 5058"/>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39" name="Group 5059"/>
                      <p:cNvGrpSpPr>
                        <a:grpSpLocks/>
                      </p:cNvGrpSpPr>
                      <p:nvPr/>
                    </p:nvGrpSpPr>
                    <p:grpSpPr bwMode="auto">
                      <a:xfrm>
                        <a:off x="3507" y="1584"/>
                        <a:ext cx="1397" cy="188"/>
                        <a:chOff x="3507" y="1584"/>
                        <a:chExt cx="1397" cy="188"/>
                      </a:xfrm>
                    </p:grpSpPr>
                    <p:sp>
                      <p:nvSpPr>
                        <p:cNvPr id="102340" name="Line 5060"/>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1" name="Line 5061"/>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2" name="Oval 5062"/>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43" name="Oval 5063"/>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344" name="Group 5064"/>
                    <p:cNvGrpSpPr>
                      <a:grpSpLocks/>
                    </p:cNvGrpSpPr>
                    <p:nvPr/>
                  </p:nvGrpSpPr>
                  <p:grpSpPr bwMode="auto">
                    <a:xfrm>
                      <a:off x="796" y="1632"/>
                      <a:ext cx="2636" cy="572"/>
                      <a:chOff x="796" y="1632"/>
                      <a:chExt cx="2636" cy="572"/>
                    </a:xfrm>
                  </p:grpSpPr>
                  <p:grpSp>
                    <p:nvGrpSpPr>
                      <p:cNvPr id="102345" name="Group 5065"/>
                      <p:cNvGrpSpPr>
                        <a:grpSpLocks/>
                      </p:cNvGrpSpPr>
                      <p:nvPr/>
                    </p:nvGrpSpPr>
                    <p:grpSpPr bwMode="auto">
                      <a:xfrm>
                        <a:off x="2033" y="2016"/>
                        <a:ext cx="1399" cy="188"/>
                        <a:chOff x="2033" y="2016"/>
                        <a:chExt cx="1399" cy="188"/>
                      </a:xfrm>
                    </p:grpSpPr>
                    <p:sp>
                      <p:nvSpPr>
                        <p:cNvPr id="102346" name="Line 5066"/>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7" name="Line 5067"/>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8" name="Oval 5068"/>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49" name="Oval 5069"/>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50" name="Group 5070"/>
                      <p:cNvGrpSpPr>
                        <a:grpSpLocks/>
                      </p:cNvGrpSpPr>
                      <p:nvPr/>
                    </p:nvGrpSpPr>
                    <p:grpSpPr bwMode="auto">
                      <a:xfrm>
                        <a:off x="1669" y="1920"/>
                        <a:ext cx="1399" cy="188"/>
                        <a:chOff x="1669" y="1920"/>
                        <a:chExt cx="1399" cy="188"/>
                      </a:xfrm>
                    </p:grpSpPr>
                    <p:sp>
                      <p:nvSpPr>
                        <p:cNvPr id="102351" name="Line 5071"/>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2" name="Line 5072"/>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3" name="Oval 5073"/>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54" name="Oval 5074"/>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55" name="Group 5075"/>
                      <p:cNvGrpSpPr>
                        <a:grpSpLocks/>
                      </p:cNvGrpSpPr>
                      <p:nvPr/>
                    </p:nvGrpSpPr>
                    <p:grpSpPr bwMode="auto">
                      <a:xfrm>
                        <a:off x="1378" y="1824"/>
                        <a:ext cx="1400" cy="188"/>
                        <a:chOff x="1378" y="1824"/>
                        <a:chExt cx="1400" cy="188"/>
                      </a:xfrm>
                    </p:grpSpPr>
                    <p:sp>
                      <p:nvSpPr>
                        <p:cNvPr id="102356" name="Line 5076"/>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7" name="Line 5077"/>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8" name="Oval 5078"/>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59" name="Oval 5079"/>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60" name="Group 5080"/>
                      <p:cNvGrpSpPr>
                        <a:grpSpLocks/>
                      </p:cNvGrpSpPr>
                      <p:nvPr/>
                    </p:nvGrpSpPr>
                    <p:grpSpPr bwMode="auto">
                      <a:xfrm>
                        <a:off x="1088" y="1728"/>
                        <a:ext cx="1398" cy="188"/>
                        <a:chOff x="1088" y="1728"/>
                        <a:chExt cx="1398" cy="188"/>
                      </a:xfrm>
                    </p:grpSpPr>
                    <p:sp>
                      <p:nvSpPr>
                        <p:cNvPr id="102361" name="Line 5081"/>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2" name="Line 5082"/>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3" name="Oval 5083"/>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64" name="Oval 5084"/>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65" name="Group 5085"/>
                      <p:cNvGrpSpPr>
                        <a:grpSpLocks/>
                      </p:cNvGrpSpPr>
                      <p:nvPr/>
                    </p:nvGrpSpPr>
                    <p:grpSpPr bwMode="auto">
                      <a:xfrm>
                        <a:off x="796" y="1632"/>
                        <a:ext cx="1399" cy="188"/>
                        <a:chOff x="796" y="1632"/>
                        <a:chExt cx="1399" cy="188"/>
                      </a:xfrm>
                    </p:grpSpPr>
                    <p:sp>
                      <p:nvSpPr>
                        <p:cNvPr id="102366" name="Line 5086"/>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7" name="Line 5087"/>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8" name="Oval 5088"/>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69" name="Oval 5089"/>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2370" name="Rectangle 5090"/>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2371" name="Group 5091"/>
            <p:cNvGrpSpPr>
              <a:grpSpLocks/>
            </p:cNvGrpSpPr>
            <p:nvPr/>
          </p:nvGrpSpPr>
          <p:grpSpPr bwMode="auto">
            <a:xfrm>
              <a:off x="2329" y="2177"/>
              <a:ext cx="1640" cy="661"/>
              <a:chOff x="2122" y="2213"/>
              <a:chExt cx="1640" cy="661"/>
            </a:xfrm>
          </p:grpSpPr>
          <p:grpSp>
            <p:nvGrpSpPr>
              <p:cNvPr id="102372" name="Group 5092"/>
              <p:cNvGrpSpPr>
                <a:grpSpLocks/>
              </p:cNvGrpSpPr>
              <p:nvPr/>
            </p:nvGrpSpPr>
            <p:grpSpPr bwMode="auto">
              <a:xfrm rot="-1682083">
                <a:off x="2122" y="2618"/>
                <a:ext cx="879" cy="256"/>
                <a:chOff x="912" y="1632"/>
                <a:chExt cx="3648" cy="624"/>
              </a:xfrm>
            </p:grpSpPr>
            <p:grpSp>
              <p:nvGrpSpPr>
                <p:cNvPr id="102373" name="Group 5093"/>
                <p:cNvGrpSpPr>
                  <a:grpSpLocks/>
                </p:cNvGrpSpPr>
                <p:nvPr/>
              </p:nvGrpSpPr>
              <p:grpSpPr bwMode="auto">
                <a:xfrm>
                  <a:off x="912" y="1632"/>
                  <a:ext cx="1632" cy="624"/>
                  <a:chOff x="912" y="816"/>
                  <a:chExt cx="1632" cy="624"/>
                </a:xfrm>
              </p:grpSpPr>
              <p:grpSp>
                <p:nvGrpSpPr>
                  <p:cNvPr id="102374" name="Group 5094"/>
                  <p:cNvGrpSpPr>
                    <a:grpSpLocks/>
                  </p:cNvGrpSpPr>
                  <p:nvPr/>
                </p:nvGrpSpPr>
                <p:grpSpPr bwMode="auto">
                  <a:xfrm>
                    <a:off x="912" y="816"/>
                    <a:ext cx="1632" cy="144"/>
                    <a:chOff x="240" y="2736"/>
                    <a:chExt cx="5280" cy="442"/>
                  </a:xfrm>
                </p:grpSpPr>
                <p:grpSp>
                  <p:nvGrpSpPr>
                    <p:cNvPr id="102375" name="Group 5095"/>
                    <p:cNvGrpSpPr>
                      <a:grpSpLocks/>
                    </p:cNvGrpSpPr>
                    <p:nvPr/>
                  </p:nvGrpSpPr>
                  <p:grpSpPr bwMode="auto">
                    <a:xfrm>
                      <a:off x="336" y="2832"/>
                      <a:ext cx="1152" cy="336"/>
                      <a:chOff x="336" y="2640"/>
                      <a:chExt cx="1152" cy="336"/>
                    </a:xfrm>
                  </p:grpSpPr>
                  <p:grpSp>
                    <p:nvGrpSpPr>
                      <p:cNvPr id="102376" name="Group 5096"/>
                      <p:cNvGrpSpPr>
                        <a:grpSpLocks/>
                      </p:cNvGrpSpPr>
                      <p:nvPr/>
                    </p:nvGrpSpPr>
                    <p:grpSpPr bwMode="auto">
                      <a:xfrm>
                        <a:off x="720" y="2640"/>
                        <a:ext cx="768" cy="336"/>
                        <a:chOff x="432" y="2640"/>
                        <a:chExt cx="768" cy="336"/>
                      </a:xfrm>
                    </p:grpSpPr>
                    <p:sp>
                      <p:nvSpPr>
                        <p:cNvPr id="102377" name="Oval 509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78" name="Oval 509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79" name="Oval 509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0" name="Oval 510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381" name="Oval 510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2" name="Oval 510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83" name="Group 5103"/>
                    <p:cNvGrpSpPr>
                      <a:grpSpLocks/>
                    </p:cNvGrpSpPr>
                    <p:nvPr/>
                  </p:nvGrpSpPr>
                  <p:grpSpPr bwMode="auto">
                    <a:xfrm>
                      <a:off x="3024" y="2832"/>
                      <a:ext cx="768" cy="336"/>
                      <a:chOff x="2736" y="2640"/>
                      <a:chExt cx="768" cy="336"/>
                    </a:xfrm>
                  </p:grpSpPr>
                  <p:sp>
                    <p:nvSpPr>
                      <p:cNvPr id="102384" name="Oval 510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5" name="Oval 510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6" name="Oval 510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7" name="Oval 510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88" name="Group 5108"/>
                    <p:cNvGrpSpPr>
                      <a:grpSpLocks/>
                    </p:cNvGrpSpPr>
                    <p:nvPr/>
                  </p:nvGrpSpPr>
                  <p:grpSpPr bwMode="auto">
                    <a:xfrm>
                      <a:off x="240" y="2784"/>
                      <a:ext cx="5184" cy="384"/>
                      <a:chOff x="240" y="2592"/>
                      <a:chExt cx="5184" cy="384"/>
                    </a:xfrm>
                  </p:grpSpPr>
                  <p:sp>
                    <p:nvSpPr>
                      <p:cNvPr id="102389" name="Oval 510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0" name="Oval 511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391" name="Group 5111"/>
                      <p:cNvGrpSpPr>
                        <a:grpSpLocks/>
                      </p:cNvGrpSpPr>
                      <p:nvPr/>
                    </p:nvGrpSpPr>
                    <p:grpSpPr bwMode="auto">
                      <a:xfrm>
                        <a:off x="624" y="2592"/>
                        <a:ext cx="4800" cy="384"/>
                        <a:chOff x="336" y="2592"/>
                        <a:chExt cx="4800" cy="384"/>
                      </a:xfrm>
                    </p:grpSpPr>
                    <p:sp>
                      <p:nvSpPr>
                        <p:cNvPr id="102392" name="Oval 511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3" name="Oval 511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4" name="Oval 511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5" name="Oval 511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6" name="Oval 511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7" name="Oval 511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8" name="Oval 511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9" name="Oval 511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0" name="Oval 512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1" name="Oval 512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2" name="Oval 512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Oval 512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4" name="Oval 512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Oval 512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6" name="Oval 512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7" name="Oval 512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8" name="Oval 512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9" name="Oval 512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0" name="Oval 513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1" name="Oval 513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2" name="Oval 513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3" name="Oval 513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4" name="Oval 513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5" name="Oval 513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6" name="Oval 513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17" name="Group 5137"/>
                    <p:cNvGrpSpPr>
                      <a:grpSpLocks/>
                    </p:cNvGrpSpPr>
                    <p:nvPr/>
                  </p:nvGrpSpPr>
                  <p:grpSpPr bwMode="auto">
                    <a:xfrm>
                      <a:off x="1488" y="2784"/>
                      <a:ext cx="1536" cy="384"/>
                      <a:chOff x="1200" y="2592"/>
                      <a:chExt cx="1536" cy="384"/>
                    </a:xfrm>
                  </p:grpSpPr>
                  <p:sp>
                    <p:nvSpPr>
                      <p:cNvPr id="102418" name="Oval 513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Oval 513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0" name="Oval 514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1" name="Oval 514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2" name="Oval 514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Oval 514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4" name="Oval 514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5" name="Oval 514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6" name="Group 5146"/>
                    <p:cNvGrpSpPr>
                      <a:grpSpLocks/>
                    </p:cNvGrpSpPr>
                    <p:nvPr/>
                  </p:nvGrpSpPr>
                  <p:grpSpPr bwMode="auto">
                    <a:xfrm>
                      <a:off x="3792" y="2784"/>
                      <a:ext cx="1728" cy="384"/>
                      <a:chOff x="3504" y="2592"/>
                      <a:chExt cx="1728" cy="384"/>
                    </a:xfrm>
                  </p:grpSpPr>
                  <p:sp>
                    <p:nvSpPr>
                      <p:cNvPr id="102427" name="Oval 514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8" name="Oval 514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9" name="Oval 514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0" name="Oval 515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1" name="Oval 515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2" name="Oval 515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Oval 515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4" name="Oval 515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5" name="Oval 515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36" name="Group 5156"/>
                    <p:cNvGrpSpPr>
                      <a:grpSpLocks/>
                    </p:cNvGrpSpPr>
                    <p:nvPr/>
                  </p:nvGrpSpPr>
                  <p:grpSpPr bwMode="auto">
                    <a:xfrm>
                      <a:off x="240" y="2736"/>
                      <a:ext cx="5040" cy="442"/>
                      <a:chOff x="240" y="2736"/>
                      <a:chExt cx="5040" cy="442"/>
                    </a:xfrm>
                  </p:grpSpPr>
                  <p:sp>
                    <p:nvSpPr>
                      <p:cNvPr id="102437" name="Freeform 515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8" name="Freeform 515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Freeform 515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0" name="Freeform 516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1" name="Oval 516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Oval 516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3" name="Oval 516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4" name="Oval 516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5" name="Oval 516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6" name="Oval 516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7" name="Oval 516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Oval 516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9" name="Oval 516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0" name="Oval 517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51" name="Group 5171"/>
                  <p:cNvGrpSpPr>
                    <a:grpSpLocks/>
                  </p:cNvGrpSpPr>
                  <p:nvPr/>
                </p:nvGrpSpPr>
                <p:grpSpPr bwMode="auto">
                  <a:xfrm>
                    <a:off x="912" y="1296"/>
                    <a:ext cx="1632" cy="144"/>
                    <a:chOff x="240" y="2736"/>
                    <a:chExt cx="5280" cy="442"/>
                  </a:xfrm>
                </p:grpSpPr>
                <p:grpSp>
                  <p:nvGrpSpPr>
                    <p:cNvPr id="102452" name="Group 5172"/>
                    <p:cNvGrpSpPr>
                      <a:grpSpLocks/>
                    </p:cNvGrpSpPr>
                    <p:nvPr/>
                  </p:nvGrpSpPr>
                  <p:grpSpPr bwMode="auto">
                    <a:xfrm>
                      <a:off x="336" y="2832"/>
                      <a:ext cx="1152" cy="336"/>
                      <a:chOff x="336" y="2640"/>
                      <a:chExt cx="1152" cy="336"/>
                    </a:xfrm>
                  </p:grpSpPr>
                  <p:grpSp>
                    <p:nvGrpSpPr>
                      <p:cNvPr id="102453" name="Group 5173"/>
                      <p:cNvGrpSpPr>
                        <a:grpSpLocks/>
                      </p:cNvGrpSpPr>
                      <p:nvPr/>
                    </p:nvGrpSpPr>
                    <p:grpSpPr bwMode="auto">
                      <a:xfrm>
                        <a:off x="720" y="2640"/>
                        <a:ext cx="768" cy="336"/>
                        <a:chOff x="432" y="2640"/>
                        <a:chExt cx="768" cy="336"/>
                      </a:xfrm>
                    </p:grpSpPr>
                    <p:sp>
                      <p:nvSpPr>
                        <p:cNvPr id="102454" name="Oval 517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5" name="Oval 517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6" name="Oval 517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Oval 517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458" name="Oval 517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9" name="Oval 517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60" name="Group 5180"/>
                    <p:cNvGrpSpPr>
                      <a:grpSpLocks/>
                    </p:cNvGrpSpPr>
                    <p:nvPr/>
                  </p:nvGrpSpPr>
                  <p:grpSpPr bwMode="auto">
                    <a:xfrm>
                      <a:off x="3024" y="2832"/>
                      <a:ext cx="768" cy="336"/>
                      <a:chOff x="2736" y="2640"/>
                      <a:chExt cx="768" cy="336"/>
                    </a:xfrm>
                  </p:grpSpPr>
                  <p:sp>
                    <p:nvSpPr>
                      <p:cNvPr id="102461" name="Oval 518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2" name="Oval 518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Oval 518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4" name="Oval 518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65" name="Group 5185"/>
                    <p:cNvGrpSpPr>
                      <a:grpSpLocks/>
                    </p:cNvGrpSpPr>
                    <p:nvPr/>
                  </p:nvGrpSpPr>
                  <p:grpSpPr bwMode="auto">
                    <a:xfrm>
                      <a:off x="240" y="2784"/>
                      <a:ext cx="5184" cy="384"/>
                      <a:chOff x="240" y="2592"/>
                      <a:chExt cx="5184" cy="384"/>
                    </a:xfrm>
                  </p:grpSpPr>
                  <p:sp>
                    <p:nvSpPr>
                      <p:cNvPr id="102466" name="Oval 518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7" name="Oval 518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468" name="Group 5188"/>
                      <p:cNvGrpSpPr>
                        <a:grpSpLocks/>
                      </p:cNvGrpSpPr>
                      <p:nvPr/>
                    </p:nvGrpSpPr>
                    <p:grpSpPr bwMode="auto">
                      <a:xfrm>
                        <a:off x="624" y="2592"/>
                        <a:ext cx="4800" cy="384"/>
                        <a:chOff x="336" y="2592"/>
                        <a:chExt cx="4800" cy="384"/>
                      </a:xfrm>
                    </p:grpSpPr>
                    <p:sp>
                      <p:nvSpPr>
                        <p:cNvPr id="102469" name="Oval 518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0" name="Oval 519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1" name="Oval 519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Oval 519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3" name="Oval 519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4" name="Oval 519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Oval 519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6" name="Oval 519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7" name="Oval 519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Oval 519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9" name="Oval 519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0" name="Oval 520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Oval 520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2" name="Oval 520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3" name="Oval 520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Oval 520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5" name="Oval 520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6" name="Oval 520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Oval 520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8" name="Oval 520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9" name="Oval 520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Oval 521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1" name="Oval 521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2" name="Oval 521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Oval 521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94" name="Group 5214"/>
                    <p:cNvGrpSpPr>
                      <a:grpSpLocks/>
                    </p:cNvGrpSpPr>
                    <p:nvPr/>
                  </p:nvGrpSpPr>
                  <p:grpSpPr bwMode="auto">
                    <a:xfrm>
                      <a:off x="1488" y="2784"/>
                      <a:ext cx="1536" cy="384"/>
                      <a:chOff x="1200" y="2592"/>
                      <a:chExt cx="1536" cy="384"/>
                    </a:xfrm>
                  </p:grpSpPr>
                  <p:sp>
                    <p:nvSpPr>
                      <p:cNvPr id="102495" name="Oval 521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6" name="Oval 521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7" name="Oval 521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8" name="Oval 521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9" name="Oval 521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0" name="Oval 522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1" name="Oval 522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2" name="Oval 522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03" name="Group 5223"/>
                    <p:cNvGrpSpPr>
                      <a:grpSpLocks/>
                    </p:cNvGrpSpPr>
                    <p:nvPr/>
                  </p:nvGrpSpPr>
                  <p:grpSpPr bwMode="auto">
                    <a:xfrm>
                      <a:off x="3792" y="2784"/>
                      <a:ext cx="1728" cy="384"/>
                      <a:chOff x="3504" y="2592"/>
                      <a:chExt cx="1728" cy="384"/>
                    </a:xfrm>
                  </p:grpSpPr>
                  <p:sp>
                    <p:nvSpPr>
                      <p:cNvPr id="102504" name="Oval 522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5" name="Oval 522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6" name="Oval 522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7" name="Oval 522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8" name="Oval 522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9" name="Oval 522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0" name="Oval 523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1" name="Oval 523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2" name="Oval 523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13" name="Group 5233"/>
                    <p:cNvGrpSpPr>
                      <a:grpSpLocks/>
                    </p:cNvGrpSpPr>
                    <p:nvPr/>
                  </p:nvGrpSpPr>
                  <p:grpSpPr bwMode="auto">
                    <a:xfrm>
                      <a:off x="240" y="2736"/>
                      <a:ext cx="5040" cy="442"/>
                      <a:chOff x="240" y="2736"/>
                      <a:chExt cx="5040" cy="442"/>
                    </a:xfrm>
                  </p:grpSpPr>
                  <p:sp>
                    <p:nvSpPr>
                      <p:cNvPr id="102514" name="Freeform 523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5" name="Freeform 523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6" name="Freeform 523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7" name="Freeform 523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8" name="Oval 523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9" name="Oval 523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0" name="Oval 524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1" name="Oval 524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2" name="Oval 524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3" name="Oval 524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4" name="Oval 524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5" name="Oval 524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6" name="Oval 524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7" name="Oval 524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528" name="Line 5248"/>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29" name="Group 5249"/>
                <p:cNvGrpSpPr>
                  <a:grpSpLocks/>
                </p:cNvGrpSpPr>
                <p:nvPr/>
              </p:nvGrpSpPr>
              <p:grpSpPr bwMode="auto">
                <a:xfrm>
                  <a:off x="2928" y="1632"/>
                  <a:ext cx="1632" cy="624"/>
                  <a:chOff x="2928" y="816"/>
                  <a:chExt cx="1632" cy="624"/>
                </a:xfrm>
              </p:grpSpPr>
              <p:grpSp>
                <p:nvGrpSpPr>
                  <p:cNvPr id="102530" name="Group 5250"/>
                  <p:cNvGrpSpPr>
                    <a:grpSpLocks/>
                  </p:cNvGrpSpPr>
                  <p:nvPr/>
                </p:nvGrpSpPr>
                <p:grpSpPr bwMode="auto">
                  <a:xfrm>
                    <a:off x="2928" y="816"/>
                    <a:ext cx="1632" cy="144"/>
                    <a:chOff x="240" y="2736"/>
                    <a:chExt cx="5280" cy="442"/>
                  </a:xfrm>
                </p:grpSpPr>
                <p:grpSp>
                  <p:nvGrpSpPr>
                    <p:cNvPr id="102531" name="Group 5251"/>
                    <p:cNvGrpSpPr>
                      <a:grpSpLocks/>
                    </p:cNvGrpSpPr>
                    <p:nvPr/>
                  </p:nvGrpSpPr>
                  <p:grpSpPr bwMode="auto">
                    <a:xfrm>
                      <a:off x="336" y="2832"/>
                      <a:ext cx="1152" cy="336"/>
                      <a:chOff x="336" y="2640"/>
                      <a:chExt cx="1152" cy="336"/>
                    </a:xfrm>
                  </p:grpSpPr>
                  <p:grpSp>
                    <p:nvGrpSpPr>
                      <p:cNvPr id="102532" name="Group 5252"/>
                      <p:cNvGrpSpPr>
                        <a:grpSpLocks/>
                      </p:cNvGrpSpPr>
                      <p:nvPr/>
                    </p:nvGrpSpPr>
                    <p:grpSpPr bwMode="auto">
                      <a:xfrm>
                        <a:off x="720" y="2640"/>
                        <a:ext cx="768" cy="336"/>
                        <a:chOff x="432" y="2640"/>
                        <a:chExt cx="768" cy="336"/>
                      </a:xfrm>
                    </p:grpSpPr>
                    <p:sp>
                      <p:nvSpPr>
                        <p:cNvPr id="102533" name="Oval 525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4" name="Oval 525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5" name="Oval 525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6" name="Oval 525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537" name="Oval 525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8" name="Oval 525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39" name="Group 5259"/>
                    <p:cNvGrpSpPr>
                      <a:grpSpLocks/>
                    </p:cNvGrpSpPr>
                    <p:nvPr/>
                  </p:nvGrpSpPr>
                  <p:grpSpPr bwMode="auto">
                    <a:xfrm>
                      <a:off x="3024" y="2832"/>
                      <a:ext cx="768" cy="336"/>
                      <a:chOff x="2736" y="2640"/>
                      <a:chExt cx="768" cy="336"/>
                    </a:xfrm>
                  </p:grpSpPr>
                  <p:sp>
                    <p:nvSpPr>
                      <p:cNvPr id="102540" name="Oval 526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1" name="Oval 526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2" name="Oval 526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3" name="Oval 526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44" name="Group 5264"/>
                    <p:cNvGrpSpPr>
                      <a:grpSpLocks/>
                    </p:cNvGrpSpPr>
                    <p:nvPr/>
                  </p:nvGrpSpPr>
                  <p:grpSpPr bwMode="auto">
                    <a:xfrm>
                      <a:off x="240" y="2784"/>
                      <a:ext cx="5184" cy="384"/>
                      <a:chOff x="240" y="2592"/>
                      <a:chExt cx="5184" cy="384"/>
                    </a:xfrm>
                  </p:grpSpPr>
                  <p:sp>
                    <p:nvSpPr>
                      <p:cNvPr id="102545" name="Oval 526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6" name="Oval 526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547" name="Group 5267"/>
                      <p:cNvGrpSpPr>
                        <a:grpSpLocks/>
                      </p:cNvGrpSpPr>
                      <p:nvPr/>
                    </p:nvGrpSpPr>
                    <p:grpSpPr bwMode="auto">
                      <a:xfrm>
                        <a:off x="624" y="2592"/>
                        <a:ext cx="4800" cy="384"/>
                        <a:chOff x="336" y="2592"/>
                        <a:chExt cx="4800" cy="384"/>
                      </a:xfrm>
                    </p:grpSpPr>
                    <p:sp>
                      <p:nvSpPr>
                        <p:cNvPr id="102548" name="Oval 526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9" name="Oval 526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0" name="Oval 527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1" name="Oval 527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2" name="Oval 527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3" name="Oval 527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4" name="Oval 527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5" name="Oval 527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6" name="Oval 527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7" name="Oval 527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8" name="Oval 527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9" name="Oval 527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0" name="Oval 528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1" name="Oval 528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2" name="Oval 528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3" name="Oval 528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4" name="Oval 528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5" name="Oval 528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6" name="Oval 528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7" name="Oval 528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8" name="Oval 528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9" name="Oval 528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0" name="Oval 529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1" name="Oval 529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2" name="Oval 529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573" name="Group 5293"/>
                    <p:cNvGrpSpPr>
                      <a:grpSpLocks/>
                    </p:cNvGrpSpPr>
                    <p:nvPr/>
                  </p:nvGrpSpPr>
                  <p:grpSpPr bwMode="auto">
                    <a:xfrm>
                      <a:off x="1488" y="2784"/>
                      <a:ext cx="1536" cy="384"/>
                      <a:chOff x="1200" y="2592"/>
                      <a:chExt cx="1536" cy="384"/>
                    </a:xfrm>
                  </p:grpSpPr>
                  <p:sp>
                    <p:nvSpPr>
                      <p:cNvPr id="102574" name="Oval 529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5" name="Oval 529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6" name="Oval 529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7" name="Oval 529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8" name="Oval 529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9" name="Oval 529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0" name="Oval 530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1" name="Oval 530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82" name="Group 5302"/>
                    <p:cNvGrpSpPr>
                      <a:grpSpLocks/>
                    </p:cNvGrpSpPr>
                    <p:nvPr/>
                  </p:nvGrpSpPr>
                  <p:grpSpPr bwMode="auto">
                    <a:xfrm>
                      <a:off x="3792" y="2784"/>
                      <a:ext cx="1728" cy="384"/>
                      <a:chOff x="3504" y="2592"/>
                      <a:chExt cx="1728" cy="384"/>
                    </a:xfrm>
                  </p:grpSpPr>
                  <p:sp>
                    <p:nvSpPr>
                      <p:cNvPr id="102583" name="Oval 530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4" name="Oval 530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5" name="Oval 530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6" name="Oval 530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7" name="Oval 530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8" name="Oval 530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9" name="Oval 530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0" name="Oval 531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1" name="Oval 531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92" name="Group 5312"/>
                    <p:cNvGrpSpPr>
                      <a:grpSpLocks/>
                    </p:cNvGrpSpPr>
                    <p:nvPr/>
                  </p:nvGrpSpPr>
                  <p:grpSpPr bwMode="auto">
                    <a:xfrm>
                      <a:off x="240" y="2736"/>
                      <a:ext cx="5040" cy="442"/>
                      <a:chOff x="240" y="2736"/>
                      <a:chExt cx="5040" cy="442"/>
                    </a:xfrm>
                  </p:grpSpPr>
                  <p:sp>
                    <p:nvSpPr>
                      <p:cNvPr id="102593" name="Freeform 531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4" name="Freeform 531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5" name="Freeform 531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6" name="Freeform 531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7" name="Oval 531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8" name="Oval 531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9" name="Oval 531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0" name="Oval 532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1" name="Oval 532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2" name="Oval 532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3" name="Oval 532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4" name="Oval 532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5" name="Oval 532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6" name="Oval 532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607" name="Group 5327"/>
                  <p:cNvGrpSpPr>
                    <a:grpSpLocks/>
                  </p:cNvGrpSpPr>
                  <p:nvPr/>
                </p:nvGrpSpPr>
                <p:grpSpPr bwMode="auto">
                  <a:xfrm>
                    <a:off x="2928" y="1296"/>
                    <a:ext cx="1632" cy="144"/>
                    <a:chOff x="240" y="2736"/>
                    <a:chExt cx="5280" cy="442"/>
                  </a:xfrm>
                </p:grpSpPr>
                <p:grpSp>
                  <p:nvGrpSpPr>
                    <p:cNvPr id="102608" name="Group 5328"/>
                    <p:cNvGrpSpPr>
                      <a:grpSpLocks/>
                    </p:cNvGrpSpPr>
                    <p:nvPr/>
                  </p:nvGrpSpPr>
                  <p:grpSpPr bwMode="auto">
                    <a:xfrm>
                      <a:off x="336" y="2832"/>
                      <a:ext cx="1152" cy="336"/>
                      <a:chOff x="336" y="2640"/>
                      <a:chExt cx="1152" cy="336"/>
                    </a:xfrm>
                  </p:grpSpPr>
                  <p:grpSp>
                    <p:nvGrpSpPr>
                      <p:cNvPr id="102609" name="Group 5329"/>
                      <p:cNvGrpSpPr>
                        <a:grpSpLocks/>
                      </p:cNvGrpSpPr>
                      <p:nvPr/>
                    </p:nvGrpSpPr>
                    <p:grpSpPr bwMode="auto">
                      <a:xfrm>
                        <a:off x="720" y="2640"/>
                        <a:ext cx="768" cy="336"/>
                        <a:chOff x="432" y="2640"/>
                        <a:chExt cx="768" cy="336"/>
                      </a:xfrm>
                    </p:grpSpPr>
                    <p:sp>
                      <p:nvSpPr>
                        <p:cNvPr id="102610" name="Oval 533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1" name="Oval 533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2" name="Oval 533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3" name="Oval 533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614" name="Oval 533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5" name="Oval 533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16" name="Group 5336"/>
                    <p:cNvGrpSpPr>
                      <a:grpSpLocks/>
                    </p:cNvGrpSpPr>
                    <p:nvPr/>
                  </p:nvGrpSpPr>
                  <p:grpSpPr bwMode="auto">
                    <a:xfrm>
                      <a:off x="3024" y="2832"/>
                      <a:ext cx="768" cy="336"/>
                      <a:chOff x="2736" y="2640"/>
                      <a:chExt cx="768" cy="336"/>
                    </a:xfrm>
                  </p:grpSpPr>
                  <p:sp>
                    <p:nvSpPr>
                      <p:cNvPr id="102617" name="Oval 533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8" name="Oval 533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9" name="Oval 533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0" name="Oval 534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21" name="Group 5341"/>
                    <p:cNvGrpSpPr>
                      <a:grpSpLocks/>
                    </p:cNvGrpSpPr>
                    <p:nvPr/>
                  </p:nvGrpSpPr>
                  <p:grpSpPr bwMode="auto">
                    <a:xfrm>
                      <a:off x="240" y="2784"/>
                      <a:ext cx="5184" cy="384"/>
                      <a:chOff x="240" y="2592"/>
                      <a:chExt cx="5184" cy="384"/>
                    </a:xfrm>
                  </p:grpSpPr>
                  <p:sp>
                    <p:nvSpPr>
                      <p:cNvPr id="102622" name="Oval 534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3" name="Oval 534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624" name="Group 5344"/>
                      <p:cNvGrpSpPr>
                        <a:grpSpLocks/>
                      </p:cNvGrpSpPr>
                      <p:nvPr/>
                    </p:nvGrpSpPr>
                    <p:grpSpPr bwMode="auto">
                      <a:xfrm>
                        <a:off x="624" y="2592"/>
                        <a:ext cx="4800" cy="384"/>
                        <a:chOff x="336" y="2592"/>
                        <a:chExt cx="4800" cy="384"/>
                      </a:xfrm>
                    </p:grpSpPr>
                    <p:sp>
                      <p:nvSpPr>
                        <p:cNvPr id="102625" name="Oval 534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6" name="Oval 534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7" name="Oval 534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8" name="Oval 534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9" name="Oval 534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0" name="Oval 535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1" name="Oval 535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2" name="Oval 535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3" name="Oval 535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4" name="Oval 535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5" name="Oval 535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6" name="Oval 535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7" name="Oval 535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8" name="Oval 535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9" name="Oval 535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0" name="Oval 536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1" name="Oval 536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2" name="Oval 536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3" name="Oval 536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4" name="Oval 536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5" name="Oval 536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6" name="Oval 536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7" name="Oval 536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8" name="Oval 536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9" name="Oval 536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650" name="Group 5370"/>
                    <p:cNvGrpSpPr>
                      <a:grpSpLocks/>
                    </p:cNvGrpSpPr>
                    <p:nvPr/>
                  </p:nvGrpSpPr>
                  <p:grpSpPr bwMode="auto">
                    <a:xfrm>
                      <a:off x="1488" y="2784"/>
                      <a:ext cx="1536" cy="384"/>
                      <a:chOff x="1200" y="2592"/>
                      <a:chExt cx="1536" cy="384"/>
                    </a:xfrm>
                  </p:grpSpPr>
                  <p:sp>
                    <p:nvSpPr>
                      <p:cNvPr id="102651" name="Oval 537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2" name="Oval 537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3" name="Oval 537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4" name="Oval 537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5" name="Oval 537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6" name="Oval 537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7" name="Oval 537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8" name="Oval 537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59" name="Group 5379"/>
                    <p:cNvGrpSpPr>
                      <a:grpSpLocks/>
                    </p:cNvGrpSpPr>
                    <p:nvPr/>
                  </p:nvGrpSpPr>
                  <p:grpSpPr bwMode="auto">
                    <a:xfrm>
                      <a:off x="3792" y="2784"/>
                      <a:ext cx="1728" cy="384"/>
                      <a:chOff x="3504" y="2592"/>
                      <a:chExt cx="1728" cy="384"/>
                    </a:xfrm>
                  </p:grpSpPr>
                  <p:sp>
                    <p:nvSpPr>
                      <p:cNvPr id="102660" name="Oval 538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1" name="Oval 538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2" name="Oval 538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3" name="Oval 538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4" name="Oval 538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5" name="Oval 538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6" name="Oval 538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7" name="Oval 538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8" name="Oval 538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69" name="Group 5389"/>
                    <p:cNvGrpSpPr>
                      <a:grpSpLocks/>
                    </p:cNvGrpSpPr>
                    <p:nvPr/>
                  </p:nvGrpSpPr>
                  <p:grpSpPr bwMode="auto">
                    <a:xfrm>
                      <a:off x="240" y="2736"/>
                      <a:ext cx="5040" cy="442"/>
                      <a:chOff x="240" y="2736"/>
                      <a:chExt cx="5040" cy="442"/>
                    </a:xfrm>
                  </p:grpSpPr>
                  <p:sp>
                    <p:nvSpPr>
                      <p:cNvPr id="102670" name="Freeform 539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1" name="Freeform 539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2" name="Freeform 539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3" name="Freeform 539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4" name="Oval 539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5" name="Oval 539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6" name="Oval 539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7" name="Oval 539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8" name="Oval 539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9" name="Oval 539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0" name="Oval 540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1" name="Oval 540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2" name="Oval 540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3" name="Oval 540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684" name="Line 5404"/>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685" name="Group 5405"/>
                <p:cNvGrpSpPr>
                  <a:grpSpLocks/>
                </p:cNvGrpSpPr>
                <p:nvPr/>
              </p:nvGrpSpPr>
              <p:grpSpPr bwMode="auto">
                <a:xfrm>
                  <a:off x="1372" y="1792"/>
                  <a:ext cx="2660" cy="288"/>
                  <a:chOff x="1372" y="976"/>
                  <a:chExt cx="2660" cy="288"/>
                </a:xfrm>
              </p:grpSpPr>
              <p:grpSp>
                <p:nvGrpSpPr>
                  <p:cNvPr id="102686" name="Group 5406"/>
                  <p:cNvGrpSpPr>
                    <a:grpSpLocks/>
                  </p:cNvGrpSpPr>
                  <p:nvPr/>
                </p:nvGrpSpPr>
                <p:grpSpPr bwMode="auto">
                  <a:xfrm>
                    <a:off x="1372" y="976"/>
                    <a:ext cx="2660" cy="288"/>
                    <a:chOff x="796" y="964"/>
                    <a:chExt cx="4108" cy="1240"/>
                  </a:xfrm>
                </p:grpSpPr>
                <p:grpSp>
                  <p:nvGrpSpPr>
                    <p:cNvPr id="102687" name="Group 5407"/>
                    <p:cNvGrpSpPr>
                      <a:grpSpLocks/>
                    </p:cNvGrpSpPr>
                    <p:nvPr/>
                  </p:nvGrpSpPr>
                  <p:grpSpPr bwMode="auto">
                    <a:xfrm>
                      <a:off x="796" y="964"/>
                      <a:ext cx="4108" cy="620"/>
                      <a:chOff x="796" y="964"/>
                      <a:chExt cx="4108" cy="620"/>
                    </a:xfrm>
                  </p:grpSpPr>
                  <p:grpSp>
                    <p:nvGrpSpPr>
                      <p:cNvPr id="102688" name="Group 5408"/>
                      <p:cNvGrpSpPr>
                        <a:grpSpLocks/>
                      </p:cNvGrpSpPr>
                      <p:nvPr/>
                    </p:nvGrpSpPr>
                    <p:grpSpPr bwMode="auto">
                      <a:xfrm>
                        <a:off x="2270" y="964"/>
                        <a:ext cx="2634" cy="572"/>
                        <a:chOff x="2270" y="964"/>
                        <a:chExt cx="2634" cy="572"/>
                      </a:xfrm>
                    </p:grpSpPr>
                    <p:grpSp>
                      <p:nvGrpSpPr>
                        <p:cNvPr id="102689" name="Group 5409"/>
                        <p:cNvGrpSpPr>
                          <a:grpSpLocks/>
                        </p:cNvGrpSpPr>
                        <p:nvPr/>
                      </p:nvGrpSpPr>
                      <p:grpSpPr bwMode="auto">
                        <a:xfrm>
                          <a:off x="2270" y="964"/>
                          <a:ext cx="1398" cy="188"/>
                          <a:chOff x="2270" y="964"/>
                          <a:chExt cx="1398" cy="188"/>
                        </a:xfrm>
                      </p:grpSpPr>
                      <p:sp>
                        <p:nvSpPr>
                          <p:cNvPr id="102690" name="Line 5410"/>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1" name="Line 5411"/>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2" name="Oval 5412"/>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3" name="Oval 5413"/>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94" name="Group 5414"/>
                        <p:cNvGrpSpPr>
                          <a:grpSpLocks/>
                        </p:cNvGrpSpPr>
                        <p:nvPr/>
                      </p:nvGrpSpPr>
                      <p:grpSpPr bwMode="auto">
                        <a:xfrm>
                          <a:off x="2635" y="1060"/>
                          <a:ext cx="1397" cy="188"/>
                          <a:chOff x="2635" y="1060"/>
                          <a:chExt cx="1397" cy="188"/>
                        </a:xfrm>
                      </p:grpSpPr>
                      <p:sp>
                        <p:nvSpPr>
                          <p:cNvPr id="102695" name="Line 5415"/>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6" name="Line 5416"/>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7" name="Oval 5417"/>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8" name="Oval 5418"/>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99" name="Group 5419"/>
                        <p:cNvGrpSpPr>
                          <a:grpSpLocks/>
                        </p:cNvGrpSpPr>
                        <p:nvPr/>
                      </p:nvGrpSpPr>
                      <p:grpSpPr bwMode="auto">
                        <a:xfrm>
                          <a:off x="2924" y="1156"/>
                          <a:ext cx="1398" cy="188"/>
                          <a:chOff x="2924" y="1156"/>
                          <a:chExt cx="1398" cy="188"/>
                        </a:xfrm>
                      </p:grpSpPr>
                      <p:sp>
                        <p:nvSpPr>
                          <p:cNvPr id="102700" name="Line 5420"/>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1" name="Line 5421"/>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2" name="Oval 5422"/>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03" name="Oval 5423"/>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04" name="Group 5424"/>
                        <p:cNvGrpSpPr>
                          <a:grpSpLocks/>
                        </p:cNvGrpSpPr>
                        <p:nvPr/>
                      </p:nvGrpSpPr>
                      <p:grpSpPr bwMode="auto">
                        <a:xfrm>
                          <a:off x="3216" y="1252"/>
                          <a:ext cx="1397" cy="188"/>
                          <a:chOff x="3216" y="1252"/>
                          <a:chExt cx="1397" cy="188"/>
                        </a:xfrm>
                      </p:grpSpPr>
                      <p:sp>
                        <p:nvSpPr>
                          <p:cNvPr id="102705" name="Line 5425"/>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6" name="Line 5426"/>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7" name="Oval 5427"/>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08" name="Oval 5428"/>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09" name="Group 5429"/>
                        <p:cNvGrpSpPr>
                          <a:grpSpLocks/>
                        </p:cNvGrpSpPr>
                        <p:nvPr/>
                      </p:nvGrpSpPr>
                      <p:grpSpPr bwMode="auto">
                        <a:xfrm>
                          <a:off x="3507" y="1348"/>
                          <a:ext cx="1397" cy="188"/>
                          <a:chOff x="3507" y="1348"/>
                          <a:chExt cx="1397" cy="188"/>
                        </a:xfrm>
                      </p:grpSpPr>
                      <p:sp>
                        <p:nvSpPr>
                          <p:cNvPr id="102710" name="Line 5430"/>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1" name="Line 5431"/>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2" name="Oval 5432"/>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3" name="Oval 5433"/>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714" name="Group 5434"/>
                      <p:cNvGrpSpPr>
                        <a:grpSpLocks/>
                      </p:cNvGrpSpPr>
                      <p:nvPr/>
                    </p:nvGrpSpPr>
                    <p:grpSpPr bwMode="auto">
                      <a:xfrm>
                        <a:off x="796" y="1012"/>
                        <a:ext cx="2636" cy="572"/>
                        <a:chOff x="796" y="1012"/>
                        <a:chExt cx="2636" cy="572"/>
                      </a:xfrm>
                    </p:grpSpPr>
                    <p:grpSp>
                      <p:nvGrpSpPr>
                        <p:cNvPr id="102715" name="Group 5435"/>
                        <p:cNvGrpSpPr>
                          <a:grpSpLocks/>
                        </p:cNvGrpSpPr>
                        <p:nvPr/>
                      </p:nvGrpSpPr>
                      <p:grpSpPr bwMode="auto">
                        <a:xfrm>
                          <a:off x="2033" y="1012"/>
                          <a:ext cx="1399" cy="188"/>
                          <a:chOff x="2033" y="1012"/>
                          <a:chExt cx="1399" cy="188"/>
                        </a:xfrm>
                      </p:grpSpPr>
                      <p:sp>
                        <p:nvSpPr>
                          <p:cNvPr id="102716" name="Line 5436"/>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7" name="Line 5437"/>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8" name="Oval 5438"/>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9" name="Oval 5439"/>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20" name="Group 5440"/>
                        <p:cNvGrpSpPr>
                          <a:grpSpLocks/>
                        </p:cNvGrpSpPr>
                        <p:nvPr/>
                      </p:nvGrpSpPr>
                      <p:grpSpPr bwMode="auto">
                        <a:xfrm>
                          <a:off x="1669" y="1108"/>
                          <a:ext cx="1399" cy="188"/>
                          <a:chOff x="1669" y="1108"/>
                          <a:chExt cx="1399" cy="188"/>
                        </a:xfrm>
                      </p:grpSpPr>
                      <p:sp>
                        <p:nvSpPr>
                          <p:cNvPr id="102721" name="Line 5441"/>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2" name="Line 5442"/>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3" name="Oval 5443"/>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4" name="Oval 5444"/>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25" name="Group 5445"/>
                        <p:cNvGrpSpPr>
                          <a:grpSpLocks/>
                        </p:cNvGrpSpPr>
                        <p:nvPr/>
                      </p:nvGrpSpPr>
                      <p:grpSpPr bwMode="auto">
                        <a:xfrm>
                          <a:off x="1378" y="1204"/>
                          <a:ext cx="1400" cy="188"/>
                          <a:chOff x="1378" y="1204"/>
                          <a:chExt cx="1400" cy="188"/>
                        </a:xfrm>
                      </p:grpSpPr>
                      <p:sp>
                        <p:nvSpPr>
                          <p:cNvPr id="102726" name="Line 5446"/>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7" name="Line 5447"/>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8" name="Oval 5448"/>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9" name="Oval 5449"/>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30" name="Group 5450"/>
                        <p:cNvGrpSpPr>
                          <a:grpSpLocks/>
                        </p:cNvGrpSpPr>
                        <p:nvPr/>
                      </p:nvGrpSpPr>
                      <p:grpSpPr bwMode="auto">
                        <a:xfrm>
                          <a:off x="1088" y="1300"/>
                          <a:ext cx="1398" cy="188"/>
                          <a:chOff x="1088" y="1300"/>
                          <a:chExt cx="1398" cy="188"/>
                        </a:xfrm>
                      </p:grpSpPr>
                      <p:sp>
                        <p:nvSpPr>
                          <p:cNvPr id="102731" name="Line 5451"/>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2" name="Line 5452"/>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3" name="Oval 5453"/>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4" name="Oval 5454"/>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35" name="Group 5455"/>
                        <p:cNvGrpSpPr>
                          <a:grpSpLocks/>
                        </p:cNvGrpSpPr>
                        <p:nvPr/>
                      </p:nvGrpSpPr>
                      <p:grpSpPr bwMode="auto">
                        <a:xfrm>
                          <a:off x="796" y="1396"/>
                          <a:ext cx="1399" cy="188"/>
                          <a:chOff x="796" y="1396"/>
                          <a:chExt cx="1399" cy="188"/>
                        </a:xfrm>
                      </p:grpSpPr>
                      <p:sp>
                        <p:nvSpPr>
                          <p:cNvPr id="102736" name="Line 5456"/>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7" name="Line 5457"/>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8" name="Oval 5458"/>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9" name="Oval 5459"/>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2740" name="Group 5460"/>
                    <p:cNvGrpSpPr>
                      <a:grpSpLocks/>
                    </p:cNvGrpSpPr>
                    <p:nvPr/>
                  </p:nvGrpSpPr>
                  <p:grpSpPr bwMode="auto">
                    <a:xfrm>
                      <a:off x="2270" y="1584"/>
                      <a:ext cx="2634" cy="572"/>
                      <a:chOff x="2270" y="1584"/>
                      <a:chExt cx="2634" cy="572"/>
                    </a:xfrm>
                  </p:grpSpPr>
                  <p:grpSp>
                    <p:nvGrpSpPr>
                      <p:cNvPr id="102741" name="Group 5461"/>
                      <p:cNvGrpSpPr>
                        <a:grpSpLocks/>
                      </p:cNvGrpSpPr>
                      <p:nvPr/>
                    </p:nvGrpSpPr>
                    <p:grpSpPr bwMode="auto">
                      <a:xfrm>
                        <a:off x="2270" y="1968"/>
                        <a:ext cx="1398" cy="188"/>
                        <a:chOff x="2270" y="1968"/>
                        <a:chExt cx="1398" cy="188"/>
                      </a:xfrm>
                    </p:grpSpPr>
                    <p:sp>
                      <p:nvSpPr>
                        <p:cNvPr id="102742" name="Line 5462"/>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3" name="Line 5463"/>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4" name="Oval 5464"/>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45" name="Oval 5465"/>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46" name="Group 5466"/>
                      <p:cNvGrpSpPr>
                        <a:grpSpLocks/>
                      </p:cNvGrpSpPr>
                      <p:nvPr/>
                    </p:nvGrpSpPr>
                    <p:grpSpPr bwMode="auto">
                      <a:xfrm>
                        <a:off x="2635" y="1872"/>
                        <a:ext cx="1397" cy="188"/>
                        <a:chOff x="2635" y="1872"/>
                        <a:chExt cx="1397" cy="188"/>
                      </a:xfrm>
                    </p:grpSpPr>
                    <p:sp>
                      <p:nvSpPr>
                        <p:cNvPr id="102747" name="Line 5467"/>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8" name="Line 5468"/>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9" name="Oval 5469"/>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0" name="Oval 5470"/>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51" name="Group 5471"/>
                      <p:cNvGrpSpPr>
                        <a:grpSpLocks/>
                      </p:cNvGrpSpPr>
                      <p:nvPr/>
                    </p:nvGrpSpPr>
                    <p:grpSpPr bwMode="auto">
                      <a:xfrm>
                        <a:off x="2924" y="1776"/>
                        <a:ext cx="1398" cy="188"/>
                        <a:chOff x="2924" y="1776"/>
                        <a:chExt cx="1398" cy="188"/>
                      </a:xfrm>
                    </p:grpSpPr>
                    <p:sp>
                      <p:nvSpPr>
                        <p:cNvPr id="102752" name="Line 5472"/>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3" name="Line 5473"/>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4" name="Oval 5474"/>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5" name="Oval 5475"/>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56" name="Group 5476"/>
                      <p:cNvGrpSpPr>
                        <a:grpSpLocks/>
                      </p:cNvGrpSpPr>
                      <p:nvPr/>
                    </p:nvGrpSpPr>
                    <p:grpSpPr bwMode="auto">
                      <a:xfrm>
                        <a:off x="3216" y="1680"/>
                        <a:ext cx="1397" cy="188"/>
                        <a:chOff x="3216" y="1680"/>
                        <a:chExt cx="1397" cy="188"/>
                      </a:xfrm>
                    </p:grpSpPr>
                    <p:sp>
                      <p:nvSpPr>
                        <p:cNvPr id="102757" name="Line 5477"/>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8" name="Line 5478"/>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9" name="Oval 5479"/>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0" name="Oval 5480"/>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61" name="Group 5481"/>
                      <p:cNvGrpSpPr>
                        <a:grpSpLocks/>
                      </p:cNvGrpSpPr>
                      <p:nvPr/>
                    </p:nvGrpSpPr>
                    <p:grpSpPr bwMode="auto">
                      <a:xfrm>
                        <a:off x="3507" y="1584"/>
                        <a:ext cx="1397" cy="188"/>
                        <a:chOff x="3507" y="1584"/>
                        <a:chExt cx="1397" cy="188"/>
                      </a:xfrm>
                    </p:grpSpPr>
                    <p:sp>
                      <p:nvSpPr>
                        <p:cNvPr id="102762" name="Line 5482"/>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3" name="Line 5483"/>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4" name="Oval 5484"/>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5" name="Oval 5485"/>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766" name="Group 5486"/>
                    <p:cNvGrpSpPr>
                      <a:grpSpLocks/>
                    </p:cNvGrpSpPr>
                    <p:nvPr/>
                  </p:nvGrpSpPr>
                  <p:grpSpPr bwMode="auto">
                    <a:xfrm>
                      <a:off x="796" y="1632"/>
                      <a:ext cx="2636" cy="572"/>
                      <a:chOff x="796" y="1632"/>
                      <a:chExt cx="2636" cy="572"/>
                    </a:xfrm>
                  </p:grpSpPr>
                  <p:grpSp>
                    <p:nvGrpSpPr>
                      <p:cNvPr id="102767" name="Group 5487"/>
                      <p:cNvGrpSpPr>
                        <a:grpSpLocks/>
                      </p:cNvGrpSpPr>
                      <p:nvPr/>
                    </p:nvGrpSpPr>
                    <p:grpSpPr bwMode="auto">
                      <a:xfrm>
                        <a:off x="2033" y="2016"/>
                        <a:ext cx="1399" cy="188"/>
                        <a:chOff x="2033" y="2016"/>
                        <a:chExt cx="1399" cy="188"/>
                      </a:xfrm>
                    </p:grpSpPr>
                    <p:sp>
                      <p:nvSpPr>
                        <p:cNvPr id="102768" name="Line 5488"/>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9" name="Line 5489"/>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0" name="Oval 5490"/>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71" name="Oval 5491"/>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72" name="Group 5492"/>
                      <p:cNvGrpSpPr>
                        <a:grpSpLocks/>
                      </p:cNvGrpSpPr>
                      <p:nvPr/>
                    </p:nvGrpSpPr>
                    <p:grpSpPr bwMode="auto">
                      <a:xfrm>
                        <a:off x="1669" y="1920"/>
                        <a:ext cx="1399" cy="188"/>
                        <a:chOff x="1669" y="1920"/>
                        <a:chExt cx="1399" cy="188"/>
                      </a:xfrm>
                    </p:grpSpPr>
                    <p:sp>
                      <p:nvSpPr>
                        <p:cNvPr id="102773" name="Line 5493"/>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4" name="Line 5494"/>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5" name="Oval 5495"/>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76" name="Oval 5496"/>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77" name="Group 5497"/>
                      <p:cNvGrpSpPr>
                        <a:grpSpLocks/>
                      </p:cNvGrpSpPr>
                      <p:nvPr/>
                    </p:nvGrpSpPr>
                    <p:grpSpPr bwMode="auto">
                      <a:xfrm>
                        <a:off x="1378" y="1824"/>
                        <a:ext cx="1400" cy="188"/>
                        <a:chOff x="1378" y="1824"/>
                        <a:chExt cx="1400" cy="188"/>
                      </a:xfrm>
                    </p:grpSpPr>
                    <p:sp>
                      <p:nvSpPr>
                        <p:cNvPr id="102778" name="Line 5498"/>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9" name="Line 5499"/>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0" name="Oval 5500"/>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81" name="Oval 5501"/>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82" name="Group 5502"/>
                      <p:cNvGrpSpPr>
                        <a:grpSpLocks/>
                      </p:cNvGrpSpPr>
                      <p:nvPr/>
                    </p:nvGrpSpPr>
                    <p:grpSpPr bwMode="auto">
                      <a:xfrm>
                        <a:off x="1088" y="1728"/>
                        <a:ext cx="1398" cy="188"/>
                        <a:chOff x="1088" y="1728"/>
                        <a:chExt cx="1398" cy="188"/>
                      </a:xfrm>
                    </p:grpSpPr>
                    <p:sp>
                      <p:nvSpPr>
                        <p:cNvPr id="102783" name="Line 5503"/>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4" name="Line 5504"/>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5" name="Oval 5505"/>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86" name="Oval 5506"/>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87" name="Group 5507"/>
                      <p:cNvGrpSpPr>
                        <a:grpSpLocks/>
                      </p:cNvGrpSpPr>
                      <p:nvPr/>
                    </p:nvGrpSpPr>
                    <p:grpSpPr bwMode="auto">
                      <a:xfrm>
                        <a:off x="796" y="1632"/>
                        <a:ext cx="1399" cy="188"/>
                        <a:chOff x="796" y="1632"/>
                        <a:chExt cx="1399" cy="188"/>
                      </a:xfrm>
                    </p:grpSpPr>
                    <p:sp>
                      <p:nvSpPr>
                        <p:cNvPr id="102788" name="Line 5508"/>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9" name="Line 5509"/>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90" name="Oval 5510"/>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91" name="Oval 5511"/>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2792" name="Rectangle 5512"/>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793" name="Group 5513"/>
              <p:cNvGrpSpPr>
                <a:grpSpLocks/>
              </p:cNvGrpSpPr>
              <p:nvPr/>
            </p:nvGrpSpPr>
            <p:grpSpPr bwMode="auto">
              <a:xfrm rot="-1682083">
                <a:off x="2883" y="2213"/>
                <a:ext cx="879" cy="256"/>
                <a:chOff x="912" y="1632"/>
                <a:chExt cx="3648" cy="624"/>
              </a:xfrm>
            </p:grpSpPr>
            <p:grpSp>
              <p:nvGrpSpPr>
                <p:cNvPr id="102794" name="Group 5514"/>
                <p:cNvGrpSpPr>
                  <a:grpSpLocks/>
                </p:cNvGrpSpPr>
                <p:nvPr/>
              </p:nvGrpSpPr>
              <p:grpSpPr bwMode="auto">
                <a:xfrm>
                  <a:off x="912" y="1632"/>
                  <a:ext cx="1632" cy="624"/>
                  <a:chOff x="912" y="816"/>
                  <a:chExt cx="1632" cy="624"/>
                </a:xfrm>
              </p:grpSpPr>
              <p:grpSp>
                <p:nvGrpSpPr>
                  <p:cNvPr id="102795" name="Group 5515"/>
                  <p:cNvGrpSpPr>
                    <a:grpSpLocks/>
                  </p:cNvGrpSpPr>
                  <p:nvPr/>
                </p:nvGrpSpPr>
                <p:grpSpPr bwMode="auto">
                  <a:xfrm>
                    <a:off x="912" y="816"/>
                    <a:ext cx="1632" cy="144"/>
                    <a:chOff x="240" y="2736"/>
                    <a:chExt cx="5280" cy="442"/>
                  </a:xfrm>
                </p:grpSpPr>
                <p:grpSp>
                  <p:nvGrpSpPr>
                    <p:cNvPr id="102796" name="Group 5516"/>
                    <p:cNvGrpSpPr>
                      <a:grpSpLocks/>
                    </p:cNvGrpSpPr>
                    <p:nvPr/>
                  </p:nvGrpSpPr>
                  <p:grpSpPr bwMode="auto">
                    <a:xfrm>
                      <a:off x="336" y="2832"/>
                      <a:ext cx="1152" cy="336"/>
                      <a:chOff x="336" y="2640"/>
                      <a:chExt cx="1152" cy="336"/>
                    </a:xfrm>
                  </p:grpSpPr>
                  <p:grpSp>
                    <p:nvGrpSpPr>
                      <p:cNvPr id="102797" name="Group 5517"/>
                      <p:cNvGrpSpPr>
                        <a:grpSpLocks/>
                      </p:cNvGrpSpPr>
                      <p:nvPr/>
                    </p:nvGrpSpPr>
                    <p:grpSpPr bwMode="auto">
                      <a:xfrm>
                        <a:off x="720" y="2640"/>
                        <a:ext cx="768" cy="336"/>
                        <a:chOff x="432" y="2640"/>
                        <a:chExt cx="768" cy="336"/>
                      </a:xfrm>
                    </p:grpSpPr>
                    <p:sp>
                      <p:nvSpPr>
                        <p:cNvPr id="102798" name="Oval 551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99" name="Oval 551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0" name="Oval 552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1" name="Oval 552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02" name="Oval 552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3" name="Oval 552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04" name="Group 5524"/>
                    <p:cNvGrpSpPr>
                      <a:grpSpLocks/>
                    </p:cNvGrpSpPr>
                    <p:nvPr/>
                  </p:nvGrpSpPr>
                  <p:grpSpPr bwMode="auto">
                    <a:xfrm>
                      <a:off x="3024" y="2832"/>
                      <a:ext cx="768" cy="336"/>
                      <a:chOff x="2736" y="2640"/>
                      <a:chExt cx="768" cy="336"/>
                    </a:xfrm>
                  </p:grpSpPr>
                  <p:sp>
                    <p:nvSpPr>
                      <p:cNvPr id="102805" name="Oval 552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6" name="Oval 552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7" name="Oval 552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8" name="Oval 552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09" name="Group 5529"/>
                    <p:cNvGrpSpPr>
                      <a:grpSpLocks/>
                    </p:cNvGrpSpPr>
                    <p:nvPr/>
                  </p:nvGrpSpPr>
                  <p:grpSpPr bwMode="auto">
                    <a:xfrm>
                      <a:off x="240" y="2784"/>
                      <a:ext cx="5184" cy="384"/>
                      <a:chOff x="240" y="2592"/>
                      <a:chExt cx="5184" cy="384"/>
                    </a:xfrm>
                  </p:grpSpPr>
                  <p:sp>
                    <p:nvSpPr>
                      <p:cNvPr id="102810" name="Oval 553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1" name="Oval 553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812" name="Group 5532"/>
                      <p:cNvGrpSpPr>
                        <a:grpSpLocks/>
                      </p:cNvGrpSpPr>
                      <p:nvPr/>
                    </p:nvGrpSpPr>
                    <p:grpSpPr bwMode="auto">
                      <a:xfrm>
                        <a:off x="624" y="2592"/>
                        <a:ext cx="4800" cy="384"/>
                        <a:chOff x="336" y="2592"/>
                        <a:chExt cx="4800" cy="384"/>
                      </a:xfrm>
                    </p:grpSpPr>
                    <p:sp>
                      <p:nvSpPr>
                        <p:cNvPr id="102813" name="Oval 553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4" name="Oval 553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5" name="Oval 553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6" name="Oval 553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7" name="Oval 553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8" name="Oval 553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9" name="Oval 553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0" name="Oval 554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1" name="Oval 554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2" name="Oval 554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3" name="Oval 554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4" name="Oval 554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5" name="Oval 554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6" name="Oval 554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7" name="Oval 554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8" name="Oval 554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9" name="Oval 554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0" name="Oval 555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1" name="Oval 555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2" name="Oval 555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3" name="Oval 555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4" name="Oval 555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5" name="Oval 555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6" name="Oval 555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7" name="Oval 555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838" name="Group 5558"/>
                    <p:cNvGrpSpPr>
                      <a:grpSpLocks/>
                    </p:cNvGrpSpPr>
                    <p:nvPr/>
                  </p:nvGrpSpPr>
                  <p:grpSpPr bwMode="auto">
                    <a:xfrm>
                      <a:off x="1488" y="2784"/>
                      <a:ext cx="1536" cy="384"/>
                      <a:chOff x="1200" y="2592"/>
                      <a:chExt cx="1536" cy="384"/>
                    </a:xfrm>
                  </p:grpSpPr>
                  <p:sp>
                    <p:nvSpPr>
                      <p:cNvPr id="102839" name="Oval 555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0" name="Oval 556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1" name="Oval 556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2" name="Oval 556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3" name="Oval 556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4" name="Oval 556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5" name="Oval 556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6" name="Oval 556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47" name="Group 5567"/>
                    <p:cNvGrpSpPr>
                      <a:grpSpLocks/>
                    </p:cNvGrpSpPr>
                    <p:nvPr/>
                  </p:nvGrpSpPr>
                  <p:grpSpPr bwMode="auto">
                    <a:xfrm>
                      <a:off x="3792" y="2784"/>
                      <a:ext cx="1728" cy="384"/>
                      <a:chOff x="3504" y="2592"/>
                      <a:chExt cx="1728" cy="384"/>
                    </a:xfrm>
                  </p:grpSpPr>
                  <p:sp>
                    <p:nvSpPr>
                      <p:cNvPr id="102848" name="Oval 556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9" name="Oval 556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0" name="Oval 557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1" name="Oval 557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2" name="Oval 557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3" name="Oval 557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4" name="Oval 557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5" name="Oval 557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6" name="Oval 557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57" name="Group 5577"/>
                    <p:cNvGrpSpPr>
                      <a:grpSpLocks/>
                    </p:cNvGrpSpPr>
                    <p:nvPr/>
                  </p:nvGrpSpPr>
                  <p:grpSpPr bwMode="auto">
                    <a:xfrm>
                      <a:off x="240" y="2736"/>
                      <a:ext cx="5040" cy="442"/>
                      <a:chOff x="240" y="2736"/>
                      <a:chExt cx="5040" cy="442"/>
                    </a:xfrm>
                  </p:grpSpPr>
                  <p:sp>
                    <p:nvSpPr>
                      <p:cNvPr id="102858" name="Freeform 557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9" name="Freeform 557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0" name="Freeform 558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1" name="Freeform 558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2" name="Oval 558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3" name="Oval 558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4" name="Oval 558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5" name="Oval 558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6" name="Oval 558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7" name="Oval 558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8" name="Oval 558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9" name="Oval 558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0" name="Oval 559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1" name="Oval 559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872" name="Group 5592"/>
                  <p:cNvGrpSpPr>
                    <a:grpSpLocks/>
                  </p:cNvGrpSpPr>
                  <p:nvPr/>
                </p:nvGrpSpPr>
                <p:grpSpPr bwMode="auto">
                  <a:xfrm>
                    <a:off x="912" y="1296"/>
                    <a:ext cx="1632" cy="144"/>
                    <a:chOff x="240" y="2736"/>
                    <a:chExt cx="5280" cy="442"/>
                  </a:xfrm>
                </p:grpSpPr>
                <p:grpSp>
                  <p:nvGrpSpPr>
                    <p:cNvPr id="102873" name="Group 5593"/>
                    <p:cNvGrpSpPr>
                      <a:grpSpLocks/>
                    </p:cNvGrpSpPr>
                    <p:nvPr/>
                  </p:nvGrpSpPr>
                  <p:grpSpPr bwMode="auto">
                    <a:xfrm>
                      <a:off x="336" y="2832"/>
                      <a:ext cx="1152" cy="336"/>
                      <a:chOff x="336" y="2640"/>
                      <a:chExt cx="1152" cy="336"/>
                    </a:xfrm>
                  </p:grpSpPr>
                  <p:grpSp>
                    <p:nvGrpSpPr>
                      <p:cNvPr id="102874" name="Group 5594"/>
                      <p:cNvGrpSpPr>
                        <a:grpSpLocks/>
                      </p:cNvGrpSpPr>
                      <p:nvPr/>
                    </p:nvGrpSpPr>
                    <p:grpSpPr bwMode="auto">
                      <a:xfrm>
                        <a:off x="720" y="2640"/>
                        <a:ext cx="768" cy="336"/>
                        <a:chOff x="432" y="2640"/>
                        <a:chExt cx="768" cy="336"/>
                      </a:xfrm>
                    </p:grpSpPr>
                    <p:sp>
                      <p:nvSpPr>
                        <p:cNvPr id="102875" name="Oval 559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6" name="Oval 559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7" name="Oval 559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8" name="Oval 559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79" name="Oval 559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0" name="Oval 560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81" name="Group 5601"/>
                    <p:cNvGrpSpPr>
                      <a:grpSpLocks/>
                    </p:cNvGrpSpPr>
                    <p:nvPr/>
                  </p:nvGrpSpPr>
                  <p:grpSpPr bwMode="auto">
                    <a:xfrm>
                      <a:off x="3024" y="2832"/>
                      <a:ext cx="768" cy="336"/>
                      <a:chOff x="2736" y="2640"/>
                      <a:chExt cx="768" cy="336"/>
                    </a:xfrm>
                  </p:grpSpPr>
                  <p:sp>
                    <p:nvSpPr>
                      <p:cNvPr id="102882" name="Oval 560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3" name="Oval 560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4" name="Oval 560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5" name="Oval 560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86" name="Group 5606"/>
                    <p:cNvGrpSpPr>
                      <a:grpSpLocks/>
                    </p:cNvGrpSpPr>
                    <p:nvPr/>
                  </p:nvGrpSpPr>
                  <p:grpSpPr bwMode="auto">
                    <a:xfrm>
                      <a:off x="240" y="2784"/>
                      <a:ext cx="5184" cy="384"/>
                      <a:chOff x="240" y="2592"/>
                      <a:chExt cx="5184" cy="384"/>
                    </a:xfrm>
                  </p:grpSpPr>
                  <p:sp>
                    <p:nvSpPr>
                      <p:cNvPr id="102887" name="Oval 560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8" name="Oval 560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889" name="Group 5609"/>
                      <p:cNvGrpSpPr>
                        <a:grpSpLocks/>
                      </p:cNvGrpSpPr>
                      <p:nvPr/>
                    </p:nvGrpSpPr>
                    <p:grpSpPr bwMode="auto">
                      <a:xfrm>
                        <a:off x="624" y="2592"/>
                        <a:ext cx="4800" cy="384"/>
                        <a:chOff x="336" y="2592"/>
                        <a:chExt cx="4800" cy="384"/>
                      </a:xfrm>
                    </p:grpSpPr>
                    <p:sp>
                      <p:nvSpPr>
                        <p:cNvPr id="102890" name="Oval 561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1" name="Oval 561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2" name="Oval 561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3" name="Oval 561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4" name="Oval 561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5" name="Oval 561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6" name="Oval 561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7" name="Oval 561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8" name="Oval 561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9" name="Oval 561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0" name="Oval 562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1" name="Oval 562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2" name="Oval 562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3" name="Oval 562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4" name="Oval 562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5" name="Oval 562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6" name="Oval 562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7" name="Oval 562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8" name="Oval 562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9" name="Oval 562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0" name="Oval 563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1" name="Oval 563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2" name="Oval 563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3" name="Oval 563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4" name="Oval 563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915" name="Group 5635"/>
                    <p:cNvGrpSpPr>
                      <a:grpSpLocks/>
                    </p:cNvGrpSpPr>
                    <p:nvPr/>
                  </p:nvGrpSpPr>
                  <p:grpSpPr bwMode="auto">
                    <a:xfrm>
                      <a:off x="1488" y="2784"/>
                      <a:ext cx="1536" cy="384"/>
                      <a:chOff x="1200" y="2592"/>
                      <a:chExt cx="1536" cy="384"/>
                    </a:xfrm>
                  </p:grpSpPr>
                  <p:sp>
                    <p:nvSpPr>
                      <p:cNvPr id="102916" name="Oval 563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7" name="Oval 563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8" name="Oval 563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9" name="Oval 563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0" name="Oval 564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1" name="Oval 564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2" name="Oval 564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3" name="Oval 564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24" name="Group 5644"/>
                    <p:cNvGrpSpPr>
                      <a:grpSpLocks/>
                    </p:cNvGrpSpPr>
                    <p:nvPr/>
                  </p:nvGrpSpPr>
                  <p:grpSpPr bwMode="auto">
                    <a:xfrm>
                      <a:off x="3792" y="2784"/>
                      <a:ext cx="1728" cy="384"/>
                      <a:chOff x="3504" y="2592"/>
                      <a:chExt cx="1728" cy="384"/>
                    </a:xfrm>
                  </p:grpSpPr>
                  <p:sp>
                    <p:nvSpPr>
                      <p:cNvPr id="102925" name="Oval 564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6" name="Oval 564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7" name="Oval 564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8" name="Oval 564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9" name="Oval 564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0" name="Oval 565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1" name="Oval 565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2" name="Oval 565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3" name="Oval 565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34" name="Group 5654"/>
                    <p:cNvGrpSpPr>
                      <a:grpSpLocks/>
                    </p:cNvGrpSpPr>
                    <p:nvPr/>
                  </p:nvGrpSpPr>
                  <p:grpSpPr bwMode="auto">
                    <a:xfrm>
                      <a:off x="240" y="2736"/>
                      <a:ext cx="5040" cy="442"/>
                      <a:chOff x="240" y="2736"/>
                      <a:chExt cx="5040" cy="442"/>
                    </a:xfrm>
                  </p:grpSpPr>
                  <p:sp>
                    <p:nvSpPr>
                      <p:cNvPr id="102935" name="Freeform 565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6" name="Freeform 565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7" name="Freeform 565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8" name="Freeform 565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9" name="Oval 565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0" name="Oval 566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1" name="Oval 566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2" name="Oval 566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3" name="Oval 566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4" name="Oval 566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5" name="Oval 566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6" name="Oval 566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7" name="Oval 566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8" name="Oval 566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949" name="Line 5669"/>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950" name="Group 5670"/>
                <p:cNvGrpSpPr>
                  <a:grpSpLocks/>
                </p:cNvGrpSpPr>
                <p:nvPr/>
              </p:nvGrpSpPr>
              <p:grpSpPr bwMode="auto">
                <a:xfrm>
                  <a:off x="2928" y="1632"/>
                  <a:ext cx="1632" cy="624"/>
                  <a:chOff x="2928" y="816"/>
                  <a:chExt cx="1632" cy="624"/>
                </a:xfrm>
              </p:grpSpPr>
              <p:grpSp>
                <p:nvGrpSpPr>
                  <p:cNvPr id="102951" name="Group 5671"/>
                  <p:cNvGrpSpPr>
                    <a:grpSpLocks/>
                  </p:cNvGrpSpPr>
                  <p:nvPr/>
                </p:nvGrpSpPr>
                <p:grpSpPr bwMode="auto">
                  <a:xfrm>
                    <a:off x="2928" y="816"/>
                    <a:ext cx="1632" cy="144"/>
                    <a:chOff x="240" y="2736"/>
                    <a:chExt cx="5280" cy="442"/>
                  </a:xfrm>
                </p:grpSpPr>
                <p:grpSp>
                  <p:nvGrpSpPr>
                    <p:cNvPr id="102952" name="Group 5672"/>
                    <p:cNvGrpSpPr>
                      <a:grpSpLocks/>
                    </p:cNvGrpSpPr>
                    <p:nvPr/>
                  </p:nvGrpSpPr>
                  <p:grpSpPr bwMode="auto">
                    <a:xfrm>
                      <a:off x="336" y="2832"/>
                      <a:ext cx="1152" cy="336"/>
                      <a:chOff x="336" y="2640"/>
                      <a:chExt cx="1152" cy="336"/>
                    </a:xfrm>
                  </p:grpSpPr>
                  <p:grpSp>
                    <p:nvGrpSpPr>
                      <p:cNvPr id="102953" name="Group 5673"/>
                      <p:cNvGrpSpPr>
                        <a:grpSpLocks/>
                      </p:cNvGrpSpPr>
                      <p:nvPr/>
                    </p:nvGrpSpPr>
                    <p:grpSpPr bwMode="auto">
                      <a:xfrm>
                        <a:off x="720" y="2640"/>
                        <a:ext cx="768" cy="336"/>
                        <a:chOff x="432" y="2640"/>
                        <a:chExt cx="768" cy="336"/>
                      </a:xfrm>
                    </p:grpSpPr>
                    <p:sp>
                      <p:nvSpPr>
                        <p:cNvPr id="102954" name="Oval 567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5" name="Oval 567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6" name="Oval 567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7" name="Oval 567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958" name="Oval 567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9" name="Oval 567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60" name="Group 5680"/>
                    <p:cNvGrpSpPr>
                      <a:grpSpLocks/>
                    </p:cNvGrpSpPr>
                    <p:nvPr/>
                  </p:nvGrpSpPr>
                  <p:grpSpPr bwMode="auto">
                    <a:xfrm>
                      <a:off x="3024" y="2832"/>
                      <a:ext cx="768" cy="336"/>
                      <a:chOff x="2736" y="2640"/>
                      <a:chExt cx="768" cy="336"/>
                    </a:xfrm>
                  </p:grpSpPr>
                  <p:sp>
                    <p:nvSpPr>
                      <p:cNvPr id="102961" name="Oval 568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2" name="Oval 568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3" name="Oval 568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4" name="Oval 568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65" name="Group 5685"/>
                    <p:cNvGrpSpPr>
                      <a:grpSpLocks/>
                    </p:cNvGrpSpPr>
                    <p:nvPr/>
                  </p:nvGrpSpPr>
                  <p:grpSpPr bwMode="auto">
                    <a:xfrm>
                      <a:off x="240" y="2784"/>
                      <a:ext cx="5184" cy="384"/>
                      <a:chOff x="240" y="2592"/>
                      <a:chExt cx="5184" cy="384"/>
                    </a:xfrm>
                  </p:grpSpPr>
                  <p:sp>
                    <p:nvSpPr>
                      <p:cNvPr id="102966" name="Oval 568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7" name="Oval 568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968" name="Group 5688"/>
                      <p:cNvGrpSpPr>
                        <a:grpSpLocks/>
                      </p:cNvGrpSpPr>
                      <p:nvPr/>
                    </p:nvGrpSpPr>
                    <p:grpSpPr bwMode="auto">
                      <a:xfrm>
                        <a:off x="624" y="2592"/>
                        <a:ext cx="4800" cy="384"/>
                        <a:chOff x="336" y="2592"/>
                        <a:chExt cx="4800" cy="384"/>
                      </a:xfrm>
                    </p:grpSpPr>
                    <p:sp>
                      <p:nvSpPr>
                        <p:cNvPr id="102969" name="Oval 568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0" name="Oval 569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1" name="Oval 569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2" name="Oval 569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3" name="Oval 569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4" name="Oval 569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5" name="Oval 569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6" name="Oval 569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7" name="Oval 569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8" name="Oval 569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9" name="Oval 569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0" name="Oval 570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1" name="Oval 570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2" name="Oval 570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3" name="Oval 570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4" name="Oval 570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5" name="Oval 570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6" name="Oval 570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7" name="Oval 570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8" name="Oval 570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9" name="Oval 570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0" name="Oval 571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1" name="Oval 571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2" name="Oval 571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3" name="Oval 571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994" name="Group 5714"/>
                    <p:cNvGrpSpPr>
                      <a:grpSpLocks/>
                    </p:cNvGrpSpPr>
                    <p:nvPr/>
                  </p:nvGrpSpPr>
                  <p:grpSpPr bwMode="auto">
                    <a:xfrm>
                      <a:off x="1488" y="2784"/>
                      <a:ext cx="1536" cy="384"/>
                      <a:chOff x="1200" y="2592"/>
                      <a:chExt cx="1536" cy="384"/>
                    </a:xfrm>
                  </p:grpSpPr>
                  <p:sp>
                    <p:nvSpPr>
                      <p:cNvPr id="102995" name="Oval 571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6" name="Oval 571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7" name="Oval 571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8" name="Oval 571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9" name="Oval 571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0" name="Oval 572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1" name="Oval 572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2" name="Oval 572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03" name="Group 5723"/>
                    <p:cNvGrpSpPr>
                      <a:grpSpLocks/>
                    </p:cNvGrpSpPr>
                    <p:nvPr/>
                  </p:nvGrpSpPr>
                  <p:grpSpPr bwMode="auto">
                    <a:xfrm>
                      <a:off x="3792" y="2784"/>
                      <a:ext cx="1728" cy="384"/>
                      <a:chOff x="3504" y="2592"/>
                      <a:chExt cx="1728" cy="384"/>
                    </a:xfrm>
                  </p:grpSpPr>
                  <p:sp>
                    <p:nvSpPr>
                      <p:cNvPr id="103004" name="Oval 572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5" name="Oval 572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6" name="Oval 572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7" name="Oval 572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8" name="Oval 572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9" name="Oval 572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0" name="Oval 573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1" name="Oval 573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2" name="Oval 573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13" name="Group 5733"/>
                    <p:cNvGrpSpPr>
                      <a:grpSpLocks/>
                    </p:cNvGrpSpPr>
                    <p:nvPr/>
                  </p:nvGrpSpPr>
                  <p:grpSpPr bwMode="auto">
                    <a:xfrm>
                      <a:off x="240" y="2736"/>
                      <a:ext cx="5040" cy="442"/>
                      <a:chOff x="240" y="2736"/>
                      <a:chExt cx="5040" cy="442"/>
                    </a:xfrm>
                  </p:grpSpPr>
                  <p:sp>
                    <p:nvSpPr>
                      <p:cNvPr id="103014" name="Freeform 573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 name="Freeform 573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 name="Freeform 573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 name="Freeform 573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 name="Oval 573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 name="Oval 573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 name="Oval 574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 name="Oval 574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2" name="Oval 574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3" name="Oval 574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4" name="Oval 574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5" name="Oval 574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6" name="Oval 574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7" name="Oval 574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028" name="Group 5748"/>
                  <p:cNvGrpSpPr>
                    <a:grpSpLocks/>
                  </p:cNvGrpSpPr>
                  <p:nvPr/>
                </p:nvGrpSpPr>
                <p:grpSpPr bwMode="auto">
                  <a:xfrm>
                    <a:off x="2928" y="1296"/>
                    <a:ext cx="1632" cy="144"/>
                    <a:chOff x="240" y="2736"/>
                    <a:chExt cx="5280" cy="442"/>
                  </a:xfrm>
                </p:grpSpPr>
                <p:grpSp>
                  <p:nvGrpSpPr>
                    <p:cNvPr id="103029" name="Group 5749"/>
                    <p:cNvGrpSpPr>
                      <a:grpSpLocks/>
                    </p:cNvGrpSpPr>
                    <p:nvPr/>
                  </p:nvGrpSpPr>
                  <p:grpSpPr bwMode="auto">
                    <a:xfrm>
                      <a:off x="336" y="2832"/>
                      <a:ext cx="1152" cy="336"/>
                      <a:chOff x="336" y="2640"/>
                      <a:chExt cx="1152" cy="336"/>
                    </a:xfrm>
                  </p:grpSpPr>
                  <p:grpSp>
                    <p:nvGrpSpPr>
                      <p:cNvPr id="103030" name="Group 5750"/>
                      <p:cNvGrpSpPr>
                        <a:grpSpLocks/>
                      </p:cNvGrpSpPr>
                      <p:nvPr/>
                    </p:nvGrpSpPr>
                    <p:grpSpPr bwMode="auto">
                      <a:xfrm>
                        <a:off x="720" y="2640"/>
                        <a:ext cx="768" cy="336"/>
                        <a:chOff x="432" y="2640"/>
                        <a:chExt cx="768" cy="336"/>
                      </a:xfrm>
                    </p:grpSpPr>
                    <p:sp>
                      <p:nvSpPr>
                        <p:cNvPr id="103031" name="Oval 575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2" name="Oval 575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3" name="Oval 575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4" name="Oval 575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035" name="Oval 575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6" name="Oval 575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37" name="Group 5757"/>
                    <p:cNvGrpSpPr>
                      <a:grpSpLocks/>
                    </p:cNvGrpSpPr>
                    <p:nvPr/>
                  </p:nvGrpSpPr>
                  <p:grpSpPr bwMode="auto">
                    <a:xfrm>
                      <a:off x="3024" y="2832"/>
                      <a:ext cx="768" cy="336"/>
                      <a:chOff x="2736" y="2640"/>
                      <a:chExt cx="768" cy="336"/>
                    </a:xfrm>
                  </p:grpSpPr>
                  <p:sp>
                    <p:nvSpPr>
                      <p:cNvPr id="103038" name="Oval 575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9" name="Oval 575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0" name="Oval 576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1" name="Oval 576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42" name="Group 5762"/>
                    <p:cNvGrpSpPr>
                      <a:grpSpLocks/>
                    </p:cNvGrpSpPr>
                    <p:nvPr/>
                  </p:nvGrpSpPr>
                  <p:grpSpPr bwMode="auto">
                    <a:xfrm>
                      <a:off x="240" y="2784"/>
                      <a:ext cx="5184" cy="384"/>
                      <a:chOff x="240" y="2592"/>
                      <a:chExt cx="5184" cy="384"/>
                    </a:xfrm>
                  </p:grpSpPr>
                  <p:sp>
                    <p:nvSpPr>
                      <p:cNvPr id="103043" name="Oval 576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4" name="Oval 576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045" name="Group 5765"/>
                      <p:cNvGrpSpPr>
                        <a:grpSpLocks/>
                      </p:cNvGrpSpPr>
                      <p:nvPr/>
                    </p:nvGrpSpPr>
                    <p:grpSpPr bwMode="auto">
                      <a:xfrm>
                        <a:off x="624" y="2592"/>
                        <a:ext cx="4800" cy="384"/>
                        <a:chOff x="336" y="2592"/>
                        <a:chExt cx="4800" cy="384"/>
                      </a:xfrm>
                    </p:grpSpPr>
                    <p:sp>
                      <p:nvSpPr>
                        <p:cNvPr id="103046" name="Oval 576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7" name="Oval 576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8" name="Oval 576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9" name="Oval 576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0" name="Oval 577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1" name="Oval 577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2" name="Oval 577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3" name="Oval 577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4" name="Oval 577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5" name="Oval 577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6" name="Oval 577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7" name="Oval 577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8" name="Oval 577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9" name="Oval 577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0" name="Oval 578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1" name="Oval 578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2" name="Oval 578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3" name="Oval 578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4" name="Oval 578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5" name="Oval 578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6" name="Oval 578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7" name="Oval 578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8" name="Oval 578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9" name="Oval 578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0" name="Oval 579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071" name="Group 5791"/>
                    <p:cNvGrpSpPr>
                      <a:grpSpLocks/>
                    </p:cNvGrpSpPr>
                    <p:nvPr/>
                  </p:nvGrpSpPr>
                  <p:grpSpPr bwMode="auto">
                    <a:xfrm>
                      <a:off x="1488" y="2784"/>
                      <a:ext cx="1536" cy="384"/>
                      <a:chOff x="1200" y="2592"/>
                      <a:chExt cx="1536" cy="384"/>
                    </a:xfrm>
                  </p:grpSpPr>
                  <p:sp>
                    <p:nvSpPr>
                      <p:cNvPr id="103072" name="Oval 579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3" name="Oval 579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4" name="Oval 579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5" name="Oval 579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6" name="Oval 579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7" name="Oval 579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8" name="Oval 579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9" name="Oval 579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80" name="Group 5800"/>
                    <p:cNvGrpSpPr>
                      <a:grpSpLocks/>
                    </p:cNvGrpSpPr>
                    <p:nvPr/>
                  </p:nvGrpSpPr>
                  <p:grpSpPr bwMode="auto">
                    <a:xfrm>
                      <a:off x="3792" y="2784"/>
                      <a:ext cx="1728" cy="384"/>
                      <a:chOff x="3504" y="2592"/>
                      <a:chExt cx="1728" cy="384"/>
                    </a:xfrm>
                  </p:grpSpPr>
                  <p:sp>
                    <p:nvSpPr>
                      <p:cNvPr id="103081" name="Oval 580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2" name="Oval 580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3" name="Oval 580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4" name="Oval 580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5" name="Oval 580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6" name="Oval 580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7" name="Oval 580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8" name="Oval 580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9" name="Oval 580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90" name="Group 5810"/>
                    <p:cNvGrpSpPr>
                      <a:grpSpLocks/>
                    </p:cNvGrpSpPr>
                    <p:nvPr/>
                  </p:nvGrpSpPr>
                  <p:grpSpPr bwMode="auto">
                    <a:xfrm>
                      <a:off x="240" y="2736"/>
                      <a:ext cx="5040" cy="442"/>
                      <a:chOff x="240" y="2736"/>
                      <a:chExt cx="5040" cy="442"/>
                    </a:xfrm>
                  </p:grpSpPr>
                  <p:sp>
                    <p:nvSpPr>
                      <p:cNvPr id="103091" name="Freeform 581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2" name="Freeform 581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3" name="Freeform 581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4" name="Freeform 581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5" name="Oval 581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6" name="Oval 581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7" name="Oval 581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8" name="Oval 581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9" name="Oval 581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0" name="Oval 582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1" name="Oval 582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2" name="Oval 582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3" name="Oval 582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4" name="Oval 582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105" name="Line 5825"/>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106" name="Group 5826"/>
                <p:cNvGrpSpPr>
                  <a:grpSpLocks/>
                </p:cNvGrpSpPr>
                <p:nvPr/>
              </p:nvGrpSpPr>
              <p:grpSpPr bwMode="auto">
                <a:xfrm>
                  <a:off x="1372" y="1792"/>
                  <a:ext cx="2660" cy="288"/>
                  <a:chOff x="1372" y="976"/>
                  <a:chExt cx="2660" cy="288"/>
                </a:xfrm>
              </p:grpSpPr>
              <p:grpSp>
                <p:nvGrpSpPr>
                  <p:cNvPr id="103107" name="Group 5827"/>
                  <p:cNvGrpSpPr>
                    <a:grpSpLocks/>
                  </p:cNvGrpSpPr>
                  <p:nvPr/>
                </p:nvGrpSpPr>
                <p:grpSpPr bwMode="auto">
                  <a:xfrm>
                    <a:off x="1372" y="976"/>
                    <a:ext cx="2660" cy="288"/>
                    <a:chOff x="796" y="964"/>
                    <a:chExt cx="4108" cy="1240"/>
                  </a:xfrm>
                </p:grpSpPr>
                <p:grpSp>
                  <p:nvGrpSpPr>
                    <p:cNvPr id="103108" name="Group 5828"/>
                    <p:cNvGrpSpPr>
                      <a:grpSpLocks/>
                    </p:cNvGrpSpPr>
                    <p:nvPr/>
                  </p:nvGrpSpPr>
                  <p:grpSpPr bwMode="auto">
                    <a:xfrm>
                      <a:off x="796" y="964"/>
                      <a:ext cx="4108" cy="620"/>
                      <a:chOff x="796" y="964"/>
                      <a:chExt cx="4108" cy="620"/>
                    </a:xfrm>
                  </p:grpSpPr>
                  <p:grpSp>
                    <p:nvGrpSpPr>
                      <p:cNvPr id="103109" name="Group 5829"/>
                      <p:cNvGrpSpPr>
                        <a:grpSpLocks/>
                      </p:cNvGrpSpPr>
                      <p:nvPr/>
                    </p:nvGrpSpPr>
                    <p:grpSpPr bwMode="auto">
                      <a:xfrm>
                        <a:off x="2270" y="964"/>
                        <a:ext cx="2634" cy="572"/>
                        <a:chOff x="2270" y="964"/>
                        <a:chExt cx="2634" cy="572"/>
                      </a:xfrm>
                    </p:grpSpPr>
                    <p:grpSp>
                      <p:nvGrpSpPr>
                        <p:cNvPr id="103110" name="Group 5830"/>
                        <p:cNvGrpSpPr>
                          <a:grpSpLocks/>
                        </p:cNvGrpSpPr>
                        <p:nvPr/>
                      </p:nvGrpSpPr>
                      <p:grpSpPr bwMode="auto">
                        <a:xfrm>
                          <a:off x="2270" y="964"/>
                          <a:ext cx="1398" cy="188"/>
                          <a:chOff x="2270" y="964"/>
                          <a:chExt cx="1398" cy="188"/>
                        </a:xfrm>
                      </p:grpSpPr>
                      <p:sp>
                        <p:nvSpPr>
                          <p:cNvPr id="103111" name="Line 5831"/>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2" name="Line 5832"/>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3" name="Oval 5833"/>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14" name="Oval 5834"/>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15" name="Group 5835"/>
                        <p:cNvGrpSpPr>
                          <a:grpSpLocks/>
                        </p:cNvGrpSpPr>
                        <p:nvPr/>
                      </p:nvGrpSpPr>
                      <p:grpSpPr bwMode="auto">
                        <a:xfrm>
                          <a:off x="2635" y="1060"/>
                          <a:ext cx="1397" cy="188"/>
                          <a:chOff x="2635" y="1060"/>
                          <a:chExt cx="1397" cy="188"/>
                        </a:xfrm>
                      </p:grpSpPr>
                      <p:sp>
                        <p:nvSpPr>
                          <p:cNvPr id="103116" name="Line 5836"/>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7" name="Line 5837"/>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8" name="Oval 5838"/>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19" name="Oval 5839"/>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20" name="Group 5840"/>
                        <p:cNvGrpSpPr>
                          <a:grpSpLocks/>
                        </p:cNvGrpSpPr>
                        <p:nvPr/>
                      </p:nvGrpSpPr>
                      <p:grpSpPr bwMode="auto">
                        <a:xfrm>
                          <a:off x="2924" y="1156"/>
                          <a:ext cx="1398" cy="188"/>
                          <a:chOff x="2924" y="1156"/>
                          <a:chExt cx="1398" cy="188"/>
                        </a:xfrm>
                      </p:grpSpPr>
                      <p:sp>
                        <p:nvSpPr>
                          <p:cNvPr id="103121" name="Line 5841"/>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2" name="Line 5842"/>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3" name="Oval 5843"/>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24" name="Oval 5844"/>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25" name="Group 5845"/>
                        <p:cNvGrpSpPr>
                          <a:grpSpLocks/>
                        </p:cNvGrpSpPr>
                        <p:nvPr/>
                      </p:nvGrpSpPr>
                      <p:grpSpPr bwMode="auto">
                        <a:xfrm>
                          <a:off x="3216" y="1252"/>
                          <a:ext cx="1397" cy="188"/>
                          <a:chOff x="3216" y="1252"/>
                          <a:chExt cx="1397" cy="188"/>
                        </a:xfrm>
                      </p:grpSpPr>
                      <p:sp>
                        <p:nvSpPr>
                          <p:cNvPr id="103126" name="Line 5846"/>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7" name="Line 5847"/>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8" name="Oval 5848"/>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29" name="Oval 5849"/>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30" name="Group 5850"/>
                        <p:cNvGrpSpPr>
                          <a:grpSpLocks/>
                        </p:cNvGrpSpPr>
                        <p:nvPr/>
                      </p:nvGrpSpPr>
                      <p:grpSpPr bwMode="auto">
                        <a:xfrm>
                          <a:off x="3507" y="1348"/>
                          <a:ext cx="1397" cy="188"/>
                          <a:chOff x="3507" y="1348"/>
                          <a:chExt cx="1397" cy="188"/>
                        </a:xfrm>
                      </p:grpSpPr>
                      <p:sp>
                        <p:nvSpPr>
                          <p:cNvPr id="103131" name="Line 5851"/>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2" name="Line 5852"/>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3" name="Oval 5853"/>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34" name="Oval 5854"/>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135" name="Group 5855"/>
                      <p:cNvGrpSpPr>
                        <a:grpSpLocks/>
                      </p:cNvGrpSpPr>
                      <p:nvPr/>
                    </p:nvGrpSpPr>
                    <p:grpSpPr bwMode="auto">
                      <a:xfrm>
                        <a:off x="796" y="1012"/>
                        <a:ext cx="2636" cy="572"/>
                        <a:chOff x="796" y="1012"/>
                        <a:chExt cx="2636" cy="572"/>
                      </a:xfrm>
                    </p:grpSpPr>
                    <p:grpSp>
                      <p:nvGrpSpPr>
                        <p:cNvPr id="103136" name="Group 5856"/>
                        <p:cNvGrpSpPr>
                          <a:grpSpLocks/>
                        </p:cNvGrpSpPr>
                        <p:nvPr/>
                      </p:nvGrpSpPr>
                      <p:grpSpPr bwMode="auto">
                        <a:xfrm>
                          <a:off x="2033" y="1012"/>
                          <a:ext cx="1399" cy="188"/>
                          <a:chOff x="2033" y="1012"/>
                          <a:chExt cx="1399" cy="188"/>
                        </a:xfrm>
                      </p:grpSpPr>
                      <p:sp>
                        <p:nvSpPr>
                          <p:cNvPr id="103137" name="Line 5857"/>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8" name="Line 5858"/>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9" name="Oval 5859"/>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40" name="Oval 5860"/>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41" name="Group 5861"/>
                        <p:cNvGrpSpPr>
                          <a:grpSpLocks/>
                        </p:cNvGrpSpPr>
                        <p:nvPr/>
                      </p:nvGrpSpPr>
                      <p:grpSpPr bwMode="auto">
                        <a:xfrm>
                          <a:off x="1669" y="1108"/>
                          <a:ext cx="1399" cy="188"/>
                          <a:chOff x="1669" y="1108"/>
                          <a:chExt cx="1399" cy="188"/>
                        </a:xfrm>
                      </p:grpSpPr>
                      <p:sp>
                        <p:nvSpPr>
                          <p:cNvPr id="103142" name="Line 5862"/>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3" name="Line 5863"/>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4" name="Oval 5864"/>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45" name="Oval 5865"/>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46" name="Group 5866"/>
                        <p:cNvGrpSpPr>
                          <a:grpSpLocks/>
                        </p:cNvGrpSpPr>
                        <p:nvPr/>
                      </p:nvGrpSpPr>
                      <p:grpSpPr bwMode="auto">
                        <a:xfrm>
                          <a:off x="1378" y="1204"/>
                          <a:ext cx="1400" cy="188"/>
                          <a:chOff x="1378" y="1204"/>
                          <a:chExt cx="1400" cy="188"/>
                        </a:xfrm>
                      </p:grpSpPr>
                      <p:sp>
                        <p:nvSpPr>
                          <p:cNvPr id="103147" name="Line 5867"/>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8" name="Line 5868"/>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9" name="Oval 5869"/>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50" name="Oval 5870"/>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51" name="Group 5871"/>
                        <p:cNvGrpSpPr>
                          <a:grpSpLocks/>
                        </p:cNvGrpSpPr>
                        <p:nvPr/>
                      </p:nvGrpSpPr>
                      <p:grpSpPr bwMode="auto">
                        <a:xfrm>
                          <a:off x="1088" y="1300"/>
                          <a:ext cx="1398" cy="188"/>
                          <a:chOff x="1088" y="1300"/>
                          <a:chExt cx="1398" cy="188"/>
                        </a:xfrm>
                      </p:grpSpPr>
                      <p:sp>
                        <p:nvSpPr>
                          <p:cNvPr id="103152" name="Line 5872"/>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3" name="Line 5873"/>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4" name="Oval 5874"/>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55" name="Oval 5875"/>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56" name="Group 5876"/>
                        <p:cNvGrpSpPr>
                          <a:grpSpLocks/>
                        </p:cNvGrpSpPr>
                        <p:nvPr/>
                      </p:nvGrpSpPr>
                      <p:grpSpPr bwMode="auto">
                        <a:xfrm>
                          <a:off x="796" y="1396"/>
                          <a:ext cx="1399" cy="188"/>
                          <a:chOff x="796" y="1396"/>
                          <a:chExt cx="1399" cy="188"/>
                        </a:xfrm>
                      </p:grpSpPr>
                      <p:sp>
                        <p:nvSpPr>
                          <p:cNvPr id="103157" name="Line 5877"/>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8" name="Line 5878"/>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9" name="Oval 5879"/>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60" name="Oval 5880"/>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3161" name="Group 5881"/>
                    <p:cNvGrpSpPr>
                      <a:grpSpLocks/>
                    </p:cNvGrpSpPr>
                    <p:nvPr/>
                  </p:nvGrpSpPr>
                  <p:grpSpPr bwMode="auto">
                    <a:xfrm>
                      <a:off x="2270" y="1584"/>
                      <a:ext cx="2634" cy="572"/>
                      <a:chOff x="2270" y="1584"/>
                      <a:chExt cx="2634" cy="572"/>
                    </a:xfrm>
                  </p:grpSpPr>
                  <p:grpSp>
                    <p:nvGrpSpPr>
                      <p:cNvPr id="103162" name="Group 5882"/>
                      <p:cNvGrpSpPr>
                        <a:grpSpLocks/>
                      </p:cNvGrpSpPr>
                      <p:nvPr/>
                    </p:nvGrpSpPr>
                    <p:grpSpPr bwMode="auto">
                      <a:xfrm>
                        <a:off x="2270" y="1968"/>
                        <a:ext cx="1398" cy="188"/>
                        <a:chOff x="2270" y="1968"/>
                        <a:chExt cx="1398" cy="188"/>
                      </a:xfrm>
                    </p:grpSpPr>
                    <p:sp>
                      <p:nvSpPr>
                        <p:cNvPr id="103163" name="Line 5883"/>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4" name="Line 5884"/>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5" name="Oval 5885"/>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66" name="Oval 5886"/>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67" name="Group 5887"/>
                      <p:cNvGrpSpPr>
                        <a:grpSpLocks/>
                      </p:cNvGrpSpPr>
                      <p:nvPr/>
                    </p:nvGrpSpPr>
                    <p:grpSpPr bwMode="auto">
                      <a:xfrm>
                        <a:off x="2635" y="1872"/>
                        <a:ext cx="1397" cy="188"/>
                        <a:chOff x="2635" y="1872"/>
                        <a:chExt cx="1397" cy="188"/>
                      </a:xfrm>
                    </p:grpSpPr>
                    <p:sp>
                      <p:nvSpPr>
                        <p:cNvPr id="103168" name="Line 5888"/>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9" name="Line 5889"/>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0" name="Oval 5890"/>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71" name="Oval 5891"/>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72" name="Group 5892"/>
                      <p:cNvGrpSpPr>
                        <a:grpSpLocks/>
                      </p:cNvGrpSpPr>
                      <p:nvPr/>
                    </p:nvGrpSpPr>
                    <p:grpSpPr bwMode="auto">
                      <a:xfrm>
                        <a:off x="2924" y="1776"/>
                        <a:ext cx="1398" cy="188"/>
                        <a:chOff x="2924" y="1776"/>
                        <a:chExt cx="1398" cy="188"/>
                      </a:xfrm>
                    </p:grpSpPr>
                    <p:sp>
                      <p:nvSpPr>
                        <p:cNvPr id="103173" name="Line 5893"/>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4" name="Line 5894"/>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5" name="Oval 5895"/>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76" name="Oval 5896"/>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77" name="Group 5897"/>
                      <p:cNvGrpSpPr>
                        <a:grpSpLocks/>
                      </p:cNvGrpSpPr>
                      <p:nvPr/>
                    </p:nvGrpSpPr>
                    <p:grpSpPr bwMode="auto">
                      <a:xfrm>
                        <a:off x="3216" y="1680"/>
                        <a:ext cx="1397" cy="188"/>
                        <a:chOff x="3216" y="1680"/>
                        <a:chExt cx="1397" cy="188"/>
                      </a:xfrm>
                    </p:grpSpPr>
                    <p:sp>
                      <p:nvSpPr>
                        <p:cNvPr id="103178" name="Line 5898"/>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9" name="Line 5899"/>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0" name="Oval 5900"/>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81" name="Oval 5901"/>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82" name="Group 5902"/>
                      <p:cNvGrpSpPr>
                        <a:grpSpLocks/>
                      </p:cNvGrpSpPr>
                      <p:nvPr/>
                    </p:nvGrpSpPr>
                    <p:grpSpPr bwMode="auto">
                      <a:xfrm>
                        <a:off x="3507" y="1584"/>
                        <a:ext cx="1397" cy="188"/>
                        <a:chOff x="3507" y="1584"/>
                        <a:chExt cx="1397" cy="188"/>
                      </a:xfrm>
                    </p:grpSpPr>
                    <p:sp>
                      <p:nvSpPr>
                        <p:cNvPr id="103183" name="Line 5903"/>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4" name="Line 5904"/>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5" name="Oval 5905"/>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86" name="Oval 5906"/>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187" name="Group 5907"/>
                    <p:cNvGrpSpPr>
                      <a:grpSpLocks/>
                    </p:cNvGrpSpPr>
                    <p:nvPr/>
                  </p:nvGrpSpPr>
                  <p:grpSpPr bwMode="auto">
                    <a:xfrm>
                      <a:off x="796" y="1632"/>
                      <a:ext cx="2636" cy="572"/>
                      <a:chOff x="796" y="1632"/>
                      <a:chExt cx="2636" cy="572"/>
                    </a:xfrm>
                  </p:grpSpPr>
                  <p:grpSp>
                    <p:nvGrpSpPr>
                      <p:cNvPr id="103188" name="Group 5908"/>
                      <p:cNvGrpSpPr>
                        <a:grpSpLocks/>
                      </p:cNvGrpSpPr>
                      <p:nvPr/>
                    </p:nvGrpSpPr>
                    <p:grpSpPr bwMode="auto">
                      <a:xfrm>
                        <a:off x="2033" y="2016"/>
                        <a:ext cx="1399" cy="188"/>
                        <a:chOff x="2033" y="2016"/>
                        <a:chExt cx="1399" cy="188"/>
                      </a:xfrm>
                    </p:grpSpPr>
                    <p:sp>
                      <p:nvSpPr>
                        <p:cNvPr id="103189" name="Line 5909"/>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0" name="Line 5910"/>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1" name="Oval 5911"/>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2" name="Oval 5912"/>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93" name="Group 5913"/>
                      <p:cNvGrpSpPr>
                        <a:grpSpLocks/>
                      </p:cNvGrpSpPr>
                      <p:nvPr/>
                    </p:nvGrpSpPr>
                    <p:grpSpPr bwMode="auto">
                      <a:xfrm>
                        <a:off x="1669" y="1920"/>
                        <a:ext cx="1399" cy="188"/>
                        <a:chOff x="1669" y="1920"/>
                        <a:chExt cx="1399" cy="188"/>
                      </a:xfrm>
                    </p:grpSpPr>
                    <p:sp>
                      <p:nvSpPr>
                        <p:cNvPr id="103194" name="Line 5914"/>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5" name="Line 5915"/>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6" name="Oval 5916"/>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7" name="Oval 5917"/>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98" name="Group 5918"/>
                      <p:cNvGrpSpPr>
                        <a:grpSpLocks/>
                      </p:cNvGrpSpPr>
                      <p:nvPr/>
                    </p:nvGrpSpPr>
                    <p:grpSpPr bwMode="auto">
                      <a:xfrm>
                        <a:off x="1378" y="1824"/>
                        <a:ext cx="1400" cy="188"/>
                        <a:chOff x="1378" y="1824"/>
                        <a:chExt cx="1400" cy="188"/>
                      </a:xfrm>
                    </p:grpSpPr>
                    <p:sp>
                      <p:nvSpPr>
                        <p:cNvPr id="103199" name="Line 5919"/>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0" name="Line 5920"/>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1" name="Oval 5921"/>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02" name="Oval 5922"/>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03" name="Group 5923"/>
                      <p:cNvGrpSpPr>
                        <a:grpSpLocks/>
                      </p:cNvGrpSpPr>
                      <p:nvPr/>
                    </p:nvGrpSpPr>
                    <p:grpSpPr bwMode="auto">
                      <a:xfrm>
                        <a:off x="1088" y="1728"/>
                        <a:ext cx="1398" cy="188"/>
                        <a:chOff x="1088" y="1728"/>
                        <a:chExt cx="1398" cy="188"/>
                      </a:xfrm>
                    </p:grpSpPr>
                    <p:sp>
                      <p:nvSpPr>
                        <p:cNvPr id="103204" name="Line 5924"/>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5" name="Line 5925"/>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6" name="Oval 5926"/>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07" name="Oval 5927"/>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08" name="Group 5928"/>
                      <p:cNvGrpSpPr>
                        <a:grpSpLocks/>
                      </p:cNvGrpSpPr>
                      <p:nvPr/>
                    </p:nvGrpSpPr>
                    <p:grpSpPr bwMode="auto">
                      <a:xfrm>
                        <a:off x="796" y="1632"/>
                        <a:ext cx="1399" cy="188"/>
                        <a:chOff x="796" y="1632"/>
                        <a:chExt cx="1399" cy="188"/>
                      </a:xfrm>
                    </p:grpSpPr>
                    <p:sp>
                      <p:nvSpPr>
                        <p:cNvPr id="103209" name="Line 5929"/>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10" name="Line 5930"/>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11" name="Oval 5931"/>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12" name="Oval 5932"/>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3213" name="Rectangle 5933"/>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3214" name="Group 5934"/>
            <p:cNvGrpSpPr>
              <a:grpSpLocks/>
            </p:cNvGrpSpPr>
            <p:nvPr/>
          </p:nvGrpSpPr>
          <p:grpSpPr bwMode="auto">
            <a:xfrm>
              <a:off x="2873" y="2131"/>
              <a:ext cx="1640" cy="661"/>
              <a:chOff x="2250" y="2453"/>
              <a:chExt cx="1640" cy="661"/>
            </a:xfrm>
          </p:grpSpPr>
          <p:grpSp>
            <p:nvGrpSpPr>
              <p:cNvPr id="103215" name="Group 5935"/>
              <p:cNvGrpSpPr>
                <a:grpSpLocks/>
              </p:cNvGrpSpPr>
              <p:nvPr/>
            </p:nvGrpSpPr>
            <p:grpSpPr bwMode="auto">
              <a:xfrm rot="-1682083">
                <a:off x="2250" y="2858"/>
                <a:ext cx="879" cy="256"/>
                <a:chOff x="912" y="1632"/>
                <a:chExt cx="3648" cy="624"/>
              </a:xfrm>
            </p:grpSpPr>
            <p:grpSp>
              <p:nvGrpSpPr>
                <p:cNvPr id="103216" name="Group 5936"/>
                <p:cNvGrpSpPr>
                  <a:grpSpLocks/>
                </p:cNvGrpSpPr>
                <p:nvPr/>
              </p:nvGrpSpPr>
              <p:grpSpPr bwMode="auto">
                <a:xfrm>
                  <a:off x="912" y="1632"/>
                  <a:ext cx="1632" cy="624"/>
                  <a:chOff x="912" y="816"/>
                  <a:chExt cx="1632" cy="624"/>
                </a:xfrm>
              </p:grpSpPr>
              <p:grpSp>
                <p:nvGrpSpPr>
                  <p:cNvPr id="103217" name="Group 5937"/>
                  <p:cNvGrpSpPr>
                    <a:grpSpLocks/>
                  </p:cNvGrpSpPr>
                  <p:nvPr/>
                </p:nvGrpSpPr>
                <p:grpSpPr bwMode="auto">
                  <a:xfrm>
                    <a:off x="912" y="816"/>
                    <a:ext cx="1632" cy="144"/>
                    <a:chOff x="240" y="2736"/>
                    <a:chExt cx="5280" cy="442"/>
                  </a:xfrm>
                </p:grpSpPr>
                <p:grpSp>
                  <p:nvGrpSpPr>
                    <p:cNvPr id="103218" name="Group 5938"/>
                    <p:cNvGrpSpPr>
                      <a:grpSpLocks/>
                    </p:cNvGrpSpPr>
                    <p:nvPr/>
                  </p:nvGrpSpPr>
                  <p:grpSpPr bwMode="auto">
                    <a:xfrm>
                      <a:off x="336" y="2832"/>
                      <a:ext cx="1152" cy="336"/>
                      <a:chOff x="336" y="2640"/>
                      <a:chExt cx="1152" cy="336"/>
                    </a:xfrm>
                  </p:grpSpPr>
                  <p:grpSp>
                    <p:nvGrpSpPr>
                      <p:cNvPr id="103219" name="Group 5939"/>
                      <p:cNvGrpSpPr>
                        <a:grpSpLocks/>
                      </p:cNvGrpSpPr>
                      <p:nvPr/>
                    </p:nvGrpSpPr>
                    <p:grpSpPr bwMode="auto">
                      <a:xfrm>
                        <a:off x="720" y="2640"/>
                        <a:ext cx="768" cy="336"/>
                        <a:chOff x="432" y="2640"/>
                        <a:chExt cx="768" cy="336"/>
                      </a:xfrm>
                    </p:grpSpPr>
                    <p:sp>
                      <p:nvSpPr>
                        <p:cNvPr id="103220" name="Oval 594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1" name="Oval 594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2" name="Oval 594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3" name="Oval 594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224" name="Oval 594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5" name="Oval 594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26" name="Group 5946"/>
                    <p:cNvGrpSpPr>
                      <a:grpSpLocks/>
                    </p:cNvGrpSpPr>
                    <p:nvPr/>
                  </p:nvGrpSpPr>
                  <p:grpSpPr bwMode="auto">
                    <a:xfrm>
                      <a:off x="3024" y="2832"/>
                      <a:ext cx="768" cy="336"/>
                      <a:chOff x="2736" y="2640"/>
                      <a:chExt cx="768" cy="336"/>
                    </a:xfrm>
                  </p:grpSpPr>
                  <p:sp>
                    <p:nvSpPr>
                      <p:cNvPr id="103227" name="Oval 594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8" name="Oval 594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9" name="Oval 594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0" name="Oval 595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31" name="Group 5951"/>
                    <p:cNvGrpSpPr>
                      <a:grpSpLocks/>
                    </p:cNvGrpSpPr>
                    <p:nvPr/>
                  </p:nvGrpSpPr>
                  <p:grpSpPr bwMode="auto">
                    <a:xfrm>
                      <a:off x="240" y="2784"/>
                      <a:ext cx="5184" cy="384"/>
                      <a:chOff x="240" y="2592"/>
                      <a:chExt cx="5184" cy="384"/>
                    </a:xfrm>
                  </p:grpSpPr>
                  <p:sp>
                    <p:nvSpPr>
                      <p:cNvPr id="103232" name="Oval 595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3" name="Oval 595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234" name="Group 5954"/>
                      <p:cNvGrpSpPr>
                        <a:grpSpLocks/>
                      </p:cNvGrpSpPr>
                      <p:nvPr/>
                    </p:nvGrpSpPr>
                    <p:grpSpPr bwMode="auto">
                      <a:xfrm>
                        <a:off x="624" y="2592"/>
                        <a:ext cx="4800" cy="384"/>
                        <a:chOff x="336" y="2592"/>
                        <a:chExt cx="4800" cy="384"/>
                      </a:xfrm>
                    </p:grpSpPr>
                    <p:sp>
                      <p:nvSpPr>
                        <p:cNvPr id="103235" name="Oval 595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6" name="Oval 595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7" name="Oval 595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8" name="Oval 595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9" name="Oval 595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0" name="Oval 596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1" name="Oval 596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2" name="Oval 596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3" name="Oval 596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4" name="Oval 596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5" name="Oval 596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6" name="Oval 596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7" name="Oval 596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8" name="Oval 596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9" name="Oval 596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0" name="Oval 597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1" name="Oval 597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2" name="Oval 597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3" name="Oval 597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4" name="Oval 597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5" name="Oval 597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6" name="Oval 597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7" name="Oval 597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8" name="Oval 597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9" name="Oval 597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260" name="Group 5980"/>
                    <p:cNvGrpSpPr>
                      <a:grpSpLocks/>
                    </p:cNvGrpSpPr>
                    <p:nvPr/>
                  </p:nvGrpSpPr>
                  <p:grpSpPr bwMode="auto">
                    <a:xfrm>
                      <a:off x="1488" y="2784"/>
                      <a:ext cx="1536" cy="384"/>
                      <a:chOff x="1200" y="2592"/>
                      <a:chExt cx="1536" cy="384"/>
                    </a:xfrm>
                  </p:grpSpPr>
                  <p:sp>
                    <p:nvSpPr>
                      <p:cNvPr id="103261" name="Oval 598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2" name="Oval 598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3" name="Oval 598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4" name="Oval 598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5" name="Oval 598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6" name="Oval 598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7" name="Oval 598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8" name="Oval 598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69" name="Group 5989"/>
                    <p:cNvGrpSpPr>
                      <a:grpSpLocks/>
                    </p:cNvGrpSpPr>
                    <p:nvPr/>
                  </p:nvGrpSpPr>
                  <p:grpSpPr bwMode="auto">
                    <a:xfrm>
                      <a:off x="3792" y="2784"/>
                      <a:ext cx="1728" cy="384"/>
                      <a:chOff x="3504" y="2592"/>
                      <a:chExt cx="1728" cy="384"/>
                    </a:xfrm>
                  </p:grpSpPr>
                  <p:sp>
                    <p:nvSpPr>
                      <p:cNvPr id="103270" name="Oval 599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1" name="Oval 599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2" name="Oval 599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3" name="Oval 599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4" name="Oval 599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5" name="Oval 599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6" name="Oval 599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7" name="Oval 599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8" name="Oval 599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79" name="Group 5999"/>
                    <p:cNvGrpSpPr>
                      <a:grpSpLocks/>
                    </p:cNvGrpSpPr>
                    <p:nvPr/>
                  </p:nvGrpSpPr>
                  <p:grpSpPr bwMode="auto">
                    <a:xfrm>
                      <a:off x="240" y="2736"/>
                      <a:ext cx="5040" cy="442"/>
                      <a:chOff x="240" y="2736"/>
                      <a:chExt cx="5040" cy="442"/>
                    </a:xfrm>
                  </p:grpSpPr>
                  <p:sp>
                    <p:nvSpPr>
                      <p:cNvPr id="103280" name="Freeform 600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1" name="Freeform 600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2" name="Freeform 600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3" name="Freeform 600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4" name="Oval 600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5" name="Oval 600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6" name="Oval 600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7" name="Oval 600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8" name="Oval 600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9" name="Oval 600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0" name="Oval 601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1" name="Oval 601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2" name="Oval 601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3" name="Oval 601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294" name="Group 6014"/>
                  <p:cNvGrpSpPr>
                    <a:grpSpLocks/>
                  </p:cNvGrpSpPr>
                  <p:nvPr/>
                </p:nvGrpSpPr>
                <p:grpSpPr bwMode="auto">
                  <a:xfrm>
                    <a:off x="912" y="1296"/>
                    <a:ext cx="1632" cy="144"/>
                    <a:chOff x="240" y="2736"/>
                    <a:chExt cx="5280" cy="442"/>
                  </a:xfrm>
                </p:grpSpPr>
                <p:grpSp>
                  <p:nvGrpSpPr>
                    <p:cNvPr id="103295" name="Group 6015"/>
                    <p:cNvGrpSpPr>
                      <a:grpSpLocks/>
                    </p:cNvGrpSpPr>
                    <p:nvPr/>
                  </p:nvGrpSpPr>
                  <p:grpSpPr bwMode="auto">
                    <a:xfrm>
                      <a:off x="336" y="2832"/>
                      <a:ext cx="1152" cy="336"/>
                      <a:chOff x="336" y="2640"/>
                      <a:chExt cx="1152" cy="336"/>
                    </a:xfrm>
                  </p:grpSpPr>
                  <p:grpSp>
                    <p:nvGrpSpPr>
                      <p:cNvPr id="103296" name="Group 6016"/>
                      <p:cNvGrpSpPr>
                        <a:grpSpLocks/>
                      </p:cNvGrpSpPr>
                      <p:nvPr/>
                    </p:nvGrpSpPr>
                    <p:grpSpPr bwMode="auto">
                      <a:xfrm>
                        <a:off x="720" y="2640"/>
                        <a:ext cx="768" cy="336"/>
                        <a:chOff x="432" y="2640"/>
                        <a:chExt cx="768" cy="336"/>
                      </a:xfrm>
                    </p:grpSpPr>
                    <p:sp>
                      <p:nvSpPr>
                        <p:cNvPr id="103297" name="Oval 601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8" name="Oval 601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9" name="Oval 601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0" name="Oval 602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301" name="Oval 602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2" name="Oval 602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03" name="Group 6023"/>
                    <p:cNvGrpSpPr>
                      <a:grpSpLocks/>
                    </p:cNvGrpSpPr>
                    <p:nvPr/>
                  </p:nvGrpSpPr>
                  <p:grpSpPr bwMode="auto">
                    <a:xfrm>
                      <a:off x="3024" y="2832"/>
                      <a:ext cx="768" cy="336"/>
                      <a:chOff x="2736" y="2640"/>
                      <a:chExt cx="768" cy="336"/>
                    </a:xfrm>
                  </p:grpSpPr>
                  <p:sp>
                    <p:nvSpPr>
                      <p:cNvPr id="103304" name="Oval 602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5" name="Oval 602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6" name="Oval 602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7" name="Oval 602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08" name="Group 6028"/>
                    <p:cNvGrpSpPr>
                      <a:grpSpLocks/>
                    </p:cNvGrpSpPr>
                    <p:nvPr/>
                  </p:nvGrpSpPr>
                  <p:grpSpPr bwMode="auto">
                    <a:xfrm>
                      <a:off x="240" y="2784"/>
                      <a:ext cx="5184" cy="384"/>
                      <a:chOff x="240" y="2592"/>
                      <a:chExt cx="5184" cy="384"/>
                    </a:xfrm>
                  </p:grpSpPr>
                  <p:sp>
                    <p:nvSpPr>
                      <p:cNvPr id="103309" name="Oval 602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0" name="Oval 603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311" name="Group 6031"/>
                      <p:cNvGrpSpPr>
                        <a:grpSpLocks/>
                      </p:cNvGrpSpPr>
                      <p:nvPr/>
                    </p:nvGrpSpPr>
                    <p:grpSpPr bwMode="auto">
                      <a:xfrm>
                        <a:off x="624" y="2592"/>
                        <a:ext cx="4800" cy="384"/>
                        <a:chOff x="336" y="2592"/>
                        <a:chExt cx="4800" cy="384"/>
                      </a:xfrm>
                    </p:grpSpPr>
                    <p:sp>
                      <p:nvSpPr>
                        <p:cNvPr id="103312" name="Oval 603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3" name="Oval 603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4" name="Oval 603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5" name="Oval 603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6" name="Oval 603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7" name="Oval 603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8" name="Oval 603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9" name="Oval 603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0" name="Oval 604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1" name="Oval 604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2" name="Oval 604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3" name="Oval 604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4" name="Oval 604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5" name="Oval 604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6" name="Oval 604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7" name="Oval 604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8" name="Oval 604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9" name="Oval 604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0" name="Oval 605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1" name="Oval 605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2" name="Oval 605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3" name="Oval 605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4" name="Oval 605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5" name="Oval 605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6" name="Oval 605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337" name="Group 6057"/>
                    <p:cNvGrpSpPr>
                      <a:grpSpLocks/>
                    </p:cNvGrpSpPr>
                    <p:nvPr/>
                  </p:nvGrpSpPr>
                  <p:grpSpPr bwMode="auto">
                    <a:xfrm>
                      <a:off x="1488" y="2784"/>
                      <a:ext cx="1536" cy="384"/>
                      <a:chOff x="1200" y="2592"/>
                      <a:chExt cx="1536" cy="384"/>
                    </a:xfrm>
                  </p:grpSpPr>
                  <p:sp>
                    <p:nvSpPr>
                      <p:cNvPr id="103338" name="Oval 605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9" name="Oval 605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0" name="Oval 606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1" name="Oval 606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2" name="Oval 606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3" name="Oval 606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4" name="Oval 606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5" name="Oval 606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46" name="Group 6066"/>
                    <p:cNvGrpSpPr>
                      <a:grpSpLocks/>
                    </p:cNvGrpSpPr>
                    <p:nvPr/>
                  </p:nvGrpSpPr>
                  <p:grpSpPr bwMode="auto">
                    <a:xfrm>
                      <a:off x="3792" y="2784"/>
                      <a:ext cx="1728" cy="384"/>
                      <a:chOff x="3504" y="2592"/>
                      <a:chExt cx="1728" cy="384"/>
                    </a:xfrm>
                  </p:grpSpPr>
                  <p:sp>
                    <p:nvSpPr>
                      <p:cNvPr id="103347" name="Oval 606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8" name="Oval 606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9" name="Oval 606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0" name="Oval 607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1" name="Oval 607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2" name="Oval 607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3" name="Oval 607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4" name="Oval 607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5" name="Oval 607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56" name="Group 6076"/>
                    <p:cNvGrpSpPr>
                      <a:grpSpLocks/>
                    </p:cNvGrpSpPr>
                    <p:nvPr/>
                  </p:nvGrpSpPr>
                  <p:grpSpPr bwMode="auto">
                    <a:xfrm>
                      <a:off x="240" y="2736"/>
                      <a:ext cx="5040" cy="442"/>
                      <a:chOff x="240" y="2736"/>
                      <a:chExt cx="5040" cy="442"/>
                    </a:xfrm>
                  </p:grpSpPr>
                  <p:sp>
                    <p:nvSpPr>
                      <p:cNvPr id="103357" name="Freeform 607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8" name="Freeform 607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9" name="Freeform 607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0" name="Freeform 608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1" name="Oval 608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2" name="Oval 608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3" name="Oval 608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4" name="Oval 608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5" name="Oval 608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6" name="Oval 608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7" name="Oval 608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8" name="Oval 608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9" name="Oval 608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0" name="Oval 609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371" name="Line 6091"/>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372" name="Group 6092"/>
                <p:cNvGrpSpPr>
                  <a:grpSpLocks/>
                </p:cNvGrpSpPr>
                <p:nvPr/>
              </p:nvGrpSpPr>
              <p:grpSpPr bwMode="auto">
                <a:xfrm>
                  <a:off x="2928" y="1632"/>
                  <a:ext cx="1632" cy="624"/>
                  <a:chOff x="2928" y="816"/>
                  <a:chExt cx="1632" cy="624"/>
                </a:xfrm>
              </p:grpSpPr>
              <p:grpSp>
                <p:nvGrpSpPr>
                  <p:cNvPr id="103373" name="Group 6093"/>
                  <p:cNvGrpSpPr>
                    <a:grpSpLocks/>
                  </p:cNvGrpSpPr>
                  <p:nvPr/>
                </p:nvGrpSpPr>
                <p:grpSpPr bwMode="auto">
                  <a:xfrm>
                    <a:off x="2928" y="816"/>
                    <a:ext cx="1632" cy="144"/>
                    <a:chOff x="240" y="2736"/>
                    <a:chExt cx="5280" cy="442"/>
                  </a:xfrm>
                </p:grpSpPr>
                <p:grpSp>
                  <p:nvGrpSpPr>
                    <p:cNvPr id="103374" name="Group 6094"/>
                    <p:cNvGrpSpPr>
                      <a:grpSpLocks/>
                    </p:cNvGrpSpPr>
                    <p:nvPr/>
                  </p:nvGrpSpPr>
                  <p:grpSpPr bwMode="auto">
                    <a:xfrm>
                      <a:off x="336" y="2832"/>
                      <a:ext cx="1152" cy="336"/>
                      <a:chOff x="336" y="2640"/>
                      <a:chExt cx="1152" cy="336"/>
                    </a:xfrm>
                  </p:grpSpPr>
                  <p:grpSp>
                    <p:nvGrpSpPr>
                      <p:cNvPr id="103375" name="Group 6095"/>
                      <p:cNvGrpSpPr>
                        <a:grpSpLocks/>
                      </p:cNvGrpSpPr>
                      <p:nvPr/>
                    </p:nvGrpSpPr>
                    <p:grpSpPr bwMode="auto">
                      <a:xfrm>
                        <a:off x="720" y="2640"/>
                        <a:ext cx="768" cy="336"/>
                        <a:chOff x="432" y="2640"/>
                        <a:chExt cx="768" cy="336"/>
                      </a:xfrm>
                    </p:grpSpPr>
                    <p:sp>
                      <p:nvSpPr>
                        <p:cNvPr id="103376" name="Oval 609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7" name="Oval 609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8" name="Oval 609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9" name="Oval 609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380" name="Oval 610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1" name="Oval 610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82" name="Group 6102"/>
                    <p:cNvGrpSpPr>
                      <a:grpSpLocks/>
                    </p:cNvGrpSpPr>
                    <p:nvPr/>
                  </p:nvGrpSpPr>
                  <p:grpSpPr bwMode="auto">
                    <a:xfrm>
                      <a:off x="3024" y="2832"/>
                      <a:ext cx="768" cy="336"/>
                      <a:chOff x="2736" y="2640"/>
                      <a:chExt cx="768" cy="336"/>
                    </a:xfrm>
                  </p:grpSpPr>
                  <p:sp>
                    <p:nvSpPr>
                      <p:cNvPr id="103383" name="Oval 610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4" name="Oval 610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5" name="Oval 610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6" name="Oval 610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87" name="Group 6107"/>
                    <p:cNvGrpSpPr>
                      <a:grpSpLocks/>
                    </p:cNvGrpSpPr>
                    <p:nvPr/>
                  </p:nvGrpSpPr>
                  <p:grpSpPr bwMode="auto">
                    <a:xfrm>
                      <a:off x="240" y="2784"/>
                      <a:ext cx="5184" cy="384"/>
                      <a:chOff x="240" y="2592"/>
                      <a:chExt cx="5184" cy="384"/>
                    </a:xfrm>
                  </p:grpSpPr>
                  <p:sp>
                    <p:nvSpPr>
                      <p:cNvPr id="103388" name="Oval 610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9" name="Oval 610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390" name="Group 6110"/>
                      <p:cNvGrpSpPr>
                        <a:grpSpLocks/>
                      </p:cNvGrpSpPr>
                      <p:nvPr/>
                    </p:nvGrpSpPr>
                    <p:grpSpPr bwMode="auto">
                      <a:xfrm>
                        <a:off x="624" y="2592"/>
                        <a:ext cx="4800" cy="384"/>
                        <a:chOff x="336" y="2592"/>
                        <a:chExt cx="4800" cy="384"/>
                      </a:xfrm>
                    </p:grpSpPr>
                    <p:sp>
                      <p:nvSpPr>
                        <p:cNvPr id="103391" name="Oval 611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2" name="Oval 611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3" name="Oval 611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4" name="Oval 611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5" name="Oval 611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6" name="Oval 611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7" name="Oval 611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8" name="Oval 611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9" name="Oval 611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0" name="Oval 612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1" name="Oval 612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2" name="Oval 612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3" name="Oval 612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4" name="Oval 612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5" name="Oval 612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6" name="Oval 612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7" name="Oval 612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8" name="Oval 612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9" name="Oval 612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0" name="Oval 613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1" name="Oval 613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2" name="Oval 613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3" name="Oval 613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4" name="Oval 613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5" name="Oval 613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416" name="Group 6136"/>
                    <p:cNvGrpSpPr>
                      <a:grpSpLocks/>
                    </p:cNvGrpSpPr>
                    <p:nvPr/>
                  </p:nvGrpSpPr>
                  <p:grpSpPr bwMode="auto">
                    <a:xfrm>
                      <a:off x="1488" y="2784"/>
                      <a:ext cx="1536" cy="384"/>
                      <a:chOff x="1200" y="2592"/>
                      <a:chExt cx="1536" cy="384"/>
                    </a:xfrm>
                  </p:grpSpPr>
                  <p:sp>
                    <p:nvSpPr>
                      <p:cNvPr id="103417" name="Oval 613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8" name="Oval 613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9" name="Oval 613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0" name="Oval 614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1" name="Oval 614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2" name="Oval 614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3" name="Oval 614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4" name="Oval 614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25" name="Group 6145"/>
                    <p:cNvGrpSpPr>
                      <a:grpSpLocks/>
                    </p:cNvGrpSpPr>
                    <p:nvPr/>
                  </p:nvGrpSpPr>
                  <p:grpSpPr bwMode="auto">
                    <a:xfrm>
                      <a:off x="3792" y="2784"/>
                      <a:ext cx="1728" cy="384"/>
                      <a:chOff x="3504" y="2592"/>
                      <a:chExt cx="1728" cy="384"/>
                    </a:xfrm>
                  </p:grpSpPr>
                  <p:sp>
                    <p:nvSpPr>
                      <p:cNvPr id="103426" name="Oval 614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7" name="Oval 614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8" name="Oval 614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9" name="Oval 614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0" name="Oval 615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1" name="Oval 615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2" name="Oval 615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3" name="Oval 615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4" name="Oval 615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35" name="Group 6155"/>
                    <p:cNvGrpSpPr>
                      <a:grpSpLocks/>
                    </p:cNvGrpSpPr>
                    <p:nvPr/>
                  </p:nvGrpSpPr>
                  <p:grpSpPr bwMode="auto">
                    <a:xfrm>
                      <a:off x="240" y="2736"/>
                      <a:ext cx="5040" cy="442"/>
                      <a:chOff x="240" y="2736"/>
                      <a:chExt cx="5040" cy="442"/>
                    </a:xfrm>
                  </p:grpSpPr>
                  <p:sp>
                    <p:nvSpPr>
                      <p:cNvPr id="103436" name="Freeform 615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7" name="Freeform 615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8" name="Freeform 615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9" name="Freeform 615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0" name="Oval 616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1" name="Oval 616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2" name="Oval 616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3" name="Oval 616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4" name="Oval 616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5" name="Oval 616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6" name="Oval 616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7" name="Oval 616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8" name="Oval 616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9" name="Oval 616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450" name="Group 6170"/>
                  <p:cNvGrpSpPr>
                    <a:grpSpLocks/>
                  </p:cNvGrpSpPr>
                  <p:nvPr/>
                </p:nvGrpSpPr>
                <p:grpSpPr bwMode="auto">
                  <a:xfrm>
                    <a:off x="2928" y="1296"/>
                    <a:ext cx="1632" cy="144"/>
                    <a:chOff x="240" y="2736"/>
                    <a:chExt cx="5280" cy="442"/>
                  </a:xfrm>
                </p:grpSpPr>
                <p:grpSp>
                  <p:nvGrpSpPr>
                    <p:cNvPr id="103451" name="Group 6171"/>
                    <p:cNvGrpSpPr>
                      <a:grpSpLocks/>
                    </p:cNvGrpSpPr>
                    <p:nvPr/>
                  </p:nvGrpSpPr>
                  <p:grpSpPr bwMode="auto">
                    <a:xfrm>
                      <a:off x="336" y="2832"/>
                      <a:ext cx="1152" cy="336"/>
                      <a:chOff x="336" y="2640"/>
                      <a:chExt cx="1152" cy="336"/>
                    </a:xfrm>
                  </p:grpSpPr>
                  <p:grpSp>
                    <p:nvGrpSpPr>
                      <p:cNvPr id="103452" name="Group 6172"/>
                      <p:cNvGrpSpPr>
                        <a:grpSpLocks/>
                      </p:cNvGrpSpPr>
                      <p:nvPr/>
                    </p:nvGrpSpPr>
                    <p:grpSpPr bwMode="auto">
                      <a:xfrm>
                        <a:off x="720" y="2640"/>
                        <a:ext cx="768" cy="336"/>
                        <a:chOff x="432" y="2640"/>
                        <a:chExt cx="768" cy="336"/>
                      </a:xfrm>
                    </p:grpSpPr>
                    <p:sp>
                      <p:nvSpPr>
                        <p:cNvPr id="103453" name="Oval 617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4" name="Oval 617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5" name="Oval 617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6" name="Oval 617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57" name="Oval 617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8" name="Oval 617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59" name="Group 6179"/>
                    <p:cNvGrpSpPr>
                      <a:grpSpLocks/>
                    </p:cNvGrpSpPr>
                    <p:nvPr/>
                  </p:nvGrpSpPr>
                  <p:grpSpPr bwMode="auto">
                    <a:xfrm>
                      <a:off x="3024" y="2832"/>
                      <a:ext cx="768" cy="336"/>
                      <a:chOff x="2736" y="2640"/>
                      <a:chExt cx="768" cy="336"/>
                    </a:xfrm>
                  </p:grpSpPr>
                  <p:sp>
                    <p:nvSpPr>
                      <p:cNvPr id="103460" name="Oval 618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1" name="Oval 618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2" name="Oval 618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3" name="Oval 618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64" name="Group 6184"/>
                    <p:cNvGrpSpPr>
                      <a:grpSpLocks/>
                    </p:cNvGrpSpPr>
                    <p:nvPr/>
                  </p:nvGrpSpPr>
                  <p:grpSpPr bwMode="auto">
                    <a:xfrm>
                      <a:off x="240" y="2784"/>
                      <a:ext cx="5184" cy="384"/>
                      <a:chOff x="240" y="2592"/>
                      <a:chExt cx="5184" cy="384"/>
                    </a:xfrm>
                  </p:grpSpPr>
                  <p:sp>
                    <p:nvSpPr>
                      <p:cNvPr id="103465" name="Oval 618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6" name="Oval 618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467" name="Group 6187"/>
                      <p:cNvGrpSpPr>
                        <a:grpSpLocks/>
                      </p:cNvGrpSpPr>
                      <p:nvPr/>
                    </p:nvGrpSpPr>
                    <p:grpSpPr bwMode="auto">
                      <a:xfrm>
                        <a:off x="624" y="2592"/>
                        <a:ext cx="4800" cy="384"/>
                        <a:chOff x="336" y="2592"/>
                        <a:chExt cx="4800" cy="384"/>
                      </a:xfrm>
                    </p:grpSpPr>
                    <p:sp>
                      <p:nvSpPr>
                        <p:cNvPr id="103468" name="Oval 618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9" name="Oval 618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0" name="Oval 619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1" name="Oval 619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2" name="Oval 619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3" name="Oval 619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4" name="Oval 619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5" name="Oval 619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6" name="Oval 619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7" name="Oval 619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8" name="Oval 619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9" name="Oval 619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0" name="Oval 620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1" name="Oval 620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2" name="Oval 620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3" name="Oval 620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4" name="Oval 620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5" name="Oval 620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6" name="Oval 620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7" name="Oval 620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8" name="Oval 620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9" name="Oval 620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0" name="Oval 621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1" name="Oval 621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2" name="Oval 621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493" name="Group 6213"/>
                    <p:cNvGrpSpPr>
                      <a:grpSpLocks/>
                    </p:cNvGrpSpPr>
                    <p:nvPr/>
                  </p:nvGrpSpPr>
                  <p:grpSpPr bwMode="auto">
                    <a:xfrm>
                      <a:off x="1488" y="2784"/>
                      <a:ext cx="1536" cy="384"/>
                      <a:chOff x="1200" y="2592"/>
                      <a:chExt cx="1536" cy="384"/>
                    </a:xfrm>
                  </p:grpSpPr>
                  <p:sp>
                    <p:nvSpPr>
                      <p:cNvPr id="103494" name="Oval 621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5" name="Oval 621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6" name="Oval 621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7" name="Oval 621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8" name="Oval 621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9" name="Oval 621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0" name="Oval 622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1" name="Oval 622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02" name="Group 6222"/>
                    <p:cNvGrpSpPr>
                      <a:grpSpLocks/>
                    </p:cNvGrpSpPr>
                    <p:nvPr/>
                  </p:nvGrpSpPr>
                  <p:grpSpPr bwMode="auto">
                    <a:xfrm>
                      <a:off x="3792" y="2784"/>
                      <a:ext cx="1728" cy="384"/>
                      <a:chOff x="3504" y="2592"/>
                      <a:chExt cx="1728" cy="384"/>
                    </a:xfrm>
                  </p:grpSpPr>
                  <p:sp>
                    <p:nvSpPr>
                      <p:cNvPr id="103503" name="Oval 622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4" name="Oval 622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5" name="Oval 622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6" name="Oval 622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7" name="Oval 622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8" name="Oval 622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9" name="Oval 622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0" name="Oval 623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1" name="Oval 623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12" name="Group 6232"/>
                    <p:cNvGrpSpPr>
                      <a:grpSpLocks/>
                    </p:cNvGrpSpPr>
                    <p:nvPr/>
                  </p:nvGrpSpPr>
                  <p:grpSpPr bwMode="auto">
                    <a:xfrm>
                      <a:off x="240" y="2736"/>
                      <a:ext cx="5040" cy="442"/>
                      <a:chOff x="240" y="2736"/>
                      <a:chExt cx="5040" cy="442"/>
                    </a:xfrm>
                  </p:grpSpPr>
                  <p:sp>
                    <p:nvSpPr>
                      <p:cNvPr id="103513" name="Freeform 623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4" name="Freeform 623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5" name="Freeform 623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6" name="Freeform 623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7" name="Oval 623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8" name="Oval 623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9" name="Oval 623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0" name="Oval 624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1" name="Oval 624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2" name="Oval 624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3" name="Oval 624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4" name="Oval 624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5" name="Oval 624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6" name="Oval 624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527" name="Line 6247"/>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528" name="Group 6248"/>
                <p:cNvGrpSpPr>
                  <a:grpSpLocks/>
                </p:cNvGrpSpPr>
                <p:nvPr/>
              </p:nvGrpSpPr>
              <p:grpSpPr bwMode="auto">
                <a:xfrm>
                  <a:off x="1372" y="1792"/>
                  <a:ext cx="2660" cy="288"/>
                  <a:chOff x="1372" y="976"/>
                  <a:chExt cx="2660" cy="288"/>
                </a:xfrm>
              </p:grpSpPr>
              <p:grpSp>
                <p:nvGrpSpPr>
                  <p:cNvPr id="103529" name="Group 6249"/>
                  <p:cNvGrpSpPr>
                    <a:grpSpLocks/>
                  </p:cNvGrpSpPr>
                  <p:nvPr/>
                </p:nvGrpSpPr>
                <p:grpSpPr bwMode="auto">
                  <a:xfrm>
                    <a:off x="1372" y="976"/>
                    <a:ext cx="2660" cy="288"/>
                    <a:chOff x="796" y="964"/>
                    <a:chExt cx="4108" cy="1240"/>
                  </a:xfrm>
                </p:grpSpPr>
                <p:grpSp>
                  <p:nvGrpSpPr>
                    <p:cNvPr id="103530" name="Group 6250"/>
                    <p:cNvGrpSpPr>
                      <a:grpSpLocks/>
                    </p:cNvGrpSpPr>
                    <p:nvPr/>
                  </p:nvGrpSpPr>
                  <p:grpSpPr bwMode="auto">
                    <a:xfrm>
                      <a:off x="796" y="964"/>
                      <a:ext cx="4108" cy="620"/>
                      <a:chOff x="796" y="964"/>
                      <a:chExt cx="4108" cy="620"/>
                    </a:xfrm>
                  </p:grpSpPr>
                  <p:grpSp>
                    <p:nvGrpSpPr>
                      <p:cNvPr id="103531" name="Group 6251"/>
                      <p:cNvGrpSpPr>
                        <a:grpSpLocks/>
                      </p:cNvGrpSpPr>
                      <p:nvPr/>
                    </p:nvGrpSpPr>
                    <p:grpSpPr bwMode="auto">
                      <a:xfrm>
                        <a:off x="2270" y="964"/>
                        <a:ext cx="2634" cy="572"/>
                        <a:chOff x="2270" y="964"/>
                        <a:chExt cx="2634" cy="572"/>
                      </a:xfrm>
                    </p:grpSpPr>
                    <p:grpSp>
                      <p:nvGrpSpPr>
                        <p:cNvPr id="103532" name="Group 6252"/>
                        <p:cNvGrpSpPr>
                          <a:grpSpLocks/>
                        </p:cNvGrpSpPr>
                        <p:nvPr/>
                      </p:nvGrpSpPr>
                      <p:grpSpPr bwMode="auto">
                        <a:xfrm>
                          <a:off x="2270" y="964"/>
                          <a:ext cx="1398" cy="188"/>
                          <a:chOff x="2270" y="964"/>
                          <a:chExt cx="1398" cy="188"/>
                        </a:xfrm>
                      </p:grpSpPr>
                      <p:sp>
                        <p:nvSpPr>
                          <p:cNvPr id="103533" name="Line 6253"/>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4" name="Line 6254"/>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5" name="Oval 6255"/>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36" name="Oval 6256"/>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37" name="Group 6257"/>
                        <p:cNvGrpSpPr>
                          <a:grpSpLocks/>
                        </p:cNvGrpSpPr>
                        <p:nvPr/>
                      </p:nvGrpSpPr>
                      <p:grpSpPr bwMode="auto">
                        <a:xfrm>
                          <a:off x="2635" y="1060"/>
                          <a:ext cx="1397" cy="188"/>
                          <a:chOff x="2635" y="1060"/>
                          <a:chExt cx="1397" cy="188"/>
                        </a:xfrm>
                      </p:grpSpPr>
                      <p:sp>
                        <p:nvSpPr>
                          <p:cNvPr id="103538" name="Line 6258"/>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9" name="Line 6259"/>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0" name="Oval 6260"/>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41" name="Oval 6261"/>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42" name="Group 6262"/>
                        <p:cNvGrpSpPr>
                          <a:grpSpLocks/>
                        </p:cNvGrpSpPr>
                        <p:nvPr/>
                      </p:nvGrpSpPr>
                      <p:grpSpPr bwMode="auto">
                        <a:xfrm>
                          <a:off x="2924" y="1156"/>
                          <a:ext cx="1398" cy="188"/>
                          <a:chOff x="2924" y="1156"/>
                          <a:chExt cx="1398" cy="188"/>
                        </a:xfrm>
                      </p:grpSpPr>
                      <p:sp>
                        <p:nvSpPr>
                          <p:cNvPr id="103543" name="Line 6263"/>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4" name="Line 6264"/>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5" name="Oval 6265"/>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46" name="Oval 6266"/>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47" name="Group 6267"/>
                        <p:cNvGrpSpPr>
                          <a:grpSpLocks/>
                        </p:cNvGrpSpPr>
                        <p:nvPr/>
                      </p:nvGrpSpPr>
                      <p:grpSpPr bwMode="auto">
                        <a:xfrm>
                          <a:off x="3216" y="1252"/>
                          <a:ext cx="1397" cy="188"/>
                          <a:chOff x="3216" y="1252"/>
                          <a:chExt cx="1397" cy="188"/>
                        </a:xfrm>
                      </p:grpSpPr>
                      <p:sp>
                        <p:nvSpPr>
                          <p:cNvPr id="103548" name="Line 6268"/>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9" name="Line 6269"/>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0" name="Oval 6270"/>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51" name="Oval 6271"/>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52" name="Group 6272"/>
                        <p:cNvGrpSpPr>
                          <a:grpSpLocks/>
                        </p:cNvGrpSpPr>
                        <p:nvPr/>
                      </p:nvGrpSpPr>
                      <p:grpSpPr bwMode="auto">
                        <a:xfrm>
                          <a:off x="3507" y="1348"/>
                          <a:ext cx="1397" cy="188"/>
                          <a:chOff x="3507" y="1348"/>
                          <a:chExt cx="1397" cy="188"/>
                        </a:xfrm>
                      </p:grpSpPr>
                      <p:sp>
                        <p:nvSpPr>
                          <p:cNvPr id="103553" name="Line 6273"/>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4" name="Line 6274"/>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5" name="Oval 6275"/>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56" name="Oval 6276"/>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557" name="Group 6277"/>
                      <p:cNvGrpSpPr>
                        <a:grpSpLocks/>
                      </p:cNvGrpSpPr>
                      <p:nvPr/>
                    </p:nvGrpSpPr>
                    <p:grpSpPr bwMode="auto">
                      <a:xfrm>
                        <a:off x="796" y="1012"/>
                        <a:ext cx="2636" cy="572"/>
                        <a:chOff x="796" y="1012"/>
                        <a:chExt cx="2636" cy="572"/>
                      </a:xfrm>
                    </p:grpSpPr>
                    <p:grpSp>
                      <p:nvGrpSpPr>
                        <p:cNvPr id="103558" name="Group 6278"/>
                        <p:cNvGrpSpPr>
                          <a:grpSpLocks/>
                        </p:cNvGrpSpPr>
                        <p:nvPr/>
                      </p:nvGrpSpPr>
                      <p:grpSpPr bwMode="auto">
                        <a:xfrm>
                          <a:off x="2033" y="1012"/>
                          <a:ext cx="1399" cy="188"/>
                          <a:chOff x="2033" y="1012"/>
                          <a:chExt cx="1399" cy="188"/>
                        </a:xfrm>
                      </p:grpSpPr>
                      <p:sp>
                        <p:nvSpPr>
                          <p:cNvPr id="103559" name="Line 6279"/>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0" name="Line 6280"/>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1" name="Oval 6281"/>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62" name="Oval 6282"/>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63" name="Group 6283"/>
                        <p:cNvGrpSpPr>
                          <a:grpSpLocks/>
                        </p:cNvGrpSpPr>
                        <p:nvPr/>
                      </p:nvGrpSpPr>
                      <p:grpSpPr bwMode="auto">
                        <a:xfrm>
                          <a:off x="1669" y="1108"/>
                          <a:ext cx="1399" cy="188"/>
                          <a:chOff x="1669" y="1108"/>
                          <a:chExt cx="1399" cy="188"/>
                        </a:xfrm>
                      </p:grpSpPr>
                      <p:sp>
                        <p:nvSpPr>
                          <p:cNvPr id="103564" name="Line 6284"/>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5" name="Line 6285"/>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6" name="Oval 6286"/>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67" name="Oval 6287"/>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68" name="Group 6288"/>
                        <p:cNvGrpSpPr>
                          <a:grpSpLocks/>
                        </p:cNvGrpSpPr>
                        <p:nvPr/>
                      </p:nvGrpSpPr>
                      <p:grpSpPr bwMode="auto">
                        <a:xfrm>
                          <a:off x="1378" y="1204"/>
                          <a:ext cx="1400" cy="188"/>
                          <a:chOff x="1378" y="1204"/>
                          <a:chExt cx="1400" cy="188"/>
                        </a:xfrm>
                      </p:grpSpPr>
                      <p:sp>
                        <p:nvSpPr>
                          <p:cNvPr id="103569" name="Line 6289"/>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0" name="Line 6290"/>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1" name="Oval 6291"/>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72" name="Oval 6292"/>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73" name="Group 6293"/>
                        <p:cNvGrpSpPr>
                          <a:grpSpLocks/>
                        </p:cNvGrpSpPr>
                        <p:nvPr/>
                      </p:nvGrpSpPr>
                      <p:grpSpPr bwMode="auto">
                        <a:xfrm>
                          <a:off x="1088" y="1300"/>
                          <a:ext cx="1398" cy="188"/>
                          <a:chOff x="1088" y="1300"/>
                          <a:chExt cx="1398" cy="188"/>
                        </a:xfrm>
                      </p:grpSpPr>
                      <p:sp>
                        <p:nvSpPr>
                          <p:cNvPr id="103574" name="Line 6294"/>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5" name="Line 6295"/>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6" name="Oval 6296"/>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77" name="Oval 6297"/>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78" name="Group 6298"/>
                        <p:cNvGrpSpPr>
                          <a:grpSpLocks/>
                        </p:cNvGrpSpPr>
                        <p:nvPr/>
                      </p:nvGrpSpPr>
                      <p:grpSpPr bwMode="auto">
                        <a:xfrm>
                          <a:off x="796" y="1396"/>
                          <a:ext cx="1399" cy="188"/>
                          <a:chOff x="796" y="1396"/>
                          <a:chExt cx="1399" cy="188"/>
                        </a:xfrm>
                      </p:grpSpPr>
                      <p:sp>
                        <p:nvSpPr>
                          <p:cNvPr id="103579" name="Line 6299"/>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0" name="Line 6300"/>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1" name="Oval 6301"/>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82" name="Oval 6302"/>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3583" name="Group 6303"/>
                    <p:cNvGrpSpPr>
                      <a:grpSpLocks/>
                    </p:cNvGrpSpPr>
                    <p:nvPr/>
                  </p:nvGrpSpPr>
                  <p:grpSpPr bwMode="auto">
                    <a:xfrm>
                      <a:off x="2270" y="1584"/>
                      <a:ext cx="2634" cy="572"/>
                      <a:chOff x="2270" y="1584"/>
                      <a:chExt cx="2634" cy="572"/>
                    </a:xfrm>
                  </p:grpSpPr>
                  <p:grpSp>
                    <p:nvGrpSpPr>
                      <p:cNvPr id="103584" name="Group 6304"/>
                      <p:cNvGrpSpPr>
                        <a:grpSpLocks/>
                      </p:cNvGrpSpPr>
                      <p:nvPr/>
                    </p:nvGrpSpPr>
                    <p:grpSpPr bwMode="auto">
                      <a:xfrm>
                        <a:off x="2270" y="1968"/>
                        <a:ext cx="1398" cy="188"/>
                        <a:chOff x="2270" y="1968"/>
                        <a:chExt cx="1398" cy="188"/>
                      </a:xfrm>
                    </p:grpSpPr>
                    <p:sp>
                      <p:nvSpPr>
                        <p:cNvPr id="103585" name="Line 6305"/>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6" name="Line 6306"/>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7" name="Oval 6307"/>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88" name="Oval 6308"/>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89" name="Group 6309"/>
                      <p:cNvGrpSpPr>
                        <a:grpSpLocks/>
                      </p:cNvGrpSpPr>
                      <p:nvPr/>
                    </p:nvGrpSpPr>
                    <p:grpSpPr bwMode="auto">
                      <a:xfrm>
                        <a:off x="2635" y="1872"/>
                        <a:ext cx="1397" cy="188"/>
                        <a:chOff x="2635" y="1872"/>
                        <a:chExt cx="1397" cy="188"/>
                      </a:xfrm>
                    </p:grpSpPr>
                    <p:sp>
                      <p:nvSpPr>
                        <p:cNvPr id="103590" name="Line 6310"/>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1" name="Line 6311"/>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2" name="Oval 6312"/>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93" name="Oval 6313"/>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94" name="Group 6314"/>
                      <p:cNvGrpSpPr>
                        <a:grpSpLocks/>
                      </p:cNvGrpSpPr>
                      <p:nvPr/>
                    </p:nvGrpSpPr>
                    <p:grpSpPr bwMode="auto">
                      <a:xfrm>
                        <a:off x="2924" y="1776"/>
                        <a:ext cx="1398" cy="188"/>
                        <a:chOff x="2924" y="1776"/>
                        <a:chExt cx="1398" cy="188"/>
                      </a:xfrm>
                    </p:grpSpPr>
                    <p:sp>
                      <p:nvSpPr>
                        <p:cNvPr id="103595" name="Line 6315"/>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6" name="Line 6316"/>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7" name="Oval 6317"/>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98" name="Oval 6318"/>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99" name="Group 6319"/>
                      <p:cNvGrpSpPr>
                        <a:grpSpLocks/>
                      </p:cNvGrpSpPr>
                      <p:nvPr/>
                    </p:nvGrpSpPr>
                    <p:grpSpPr bwMode="auto">
                      <a:xfrm>
                        <a:off x="3216" y="1680"/>
                        <a:ext cx="1397" cy="188"/>
                        <a:chOff x="3216" y="1680"/>
                        <a:chExt cx="1397" cy="188"/>
                      </a:xfrm>
                    </p:grpSpPr>
                    <p:sp>
                      <p:nvSpPr>
                        <p:cNvPr id="103600" name="Line 6320"/>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1" name="Line 6321"/>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2" name="Oval 6322"/>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03" name="Oval 6323"/>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04" name="Group 6324"/>
                      <p:cNvGrpSpPr>
                        <a:grpSpLocks/>
                      </p:cNvGrpSpPr>
                      <p:nvPr/>
                    </p:nvGrpSpPr>
                    <p:grpSpPr bwMode="auto">
                      <a:xfrm>
                        <a:off x="3507" y="1584"/>
                        <a:ext cx="1397" cy="188"/>
                        <a:chOff x="3507" y="1584"/>
                        <a:chExt cx="1397" cy="188"/>
                      </a:xfrm>
                    </p:grpSpPr>
                    <p:sp>
                      <p:nvSpPr>
                        <p:cNvPr id="103605" name="Line 6325"/>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6" name="Line 6326"/>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7" name="Oval 6327"/>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08" name="Oval 6328"/>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609" name="Group 6329"/>
                    <p:cNvGrpSpPr>
                      <a:grpSpLocks/>
                    </p:cNvGrpSpPr>
                    <p:nvPr/>
                  </p:nvGrpSpPr>
                  <p:grpSpPr bwMode="auto">
                    <a:xfrm>
                      <a:off x="796" y="1632"/>
                      <a:ext cx="2636" cy="572"/>
                      <a:chOff x="796" y="1632"/>
                      <a:chExt cx="2636" cy="572"/>
                    </a:xfrm>
                  </p:grpSpPr>
                  <p:grpSp>
                    <p:nvGrpSpPr>
                      <p:cNvPr id="103610" name="Group 6330"/>
                      <p:cNvGrpSpPr>
                        <a:grpSpLocks/>
                      </p:cNvGrpSpPr>
                      <p:nvPr/>
                    </p:nvGrpSpPr>
                    <p:grpSpPr bwMode="auto">
                      <a:xfrm>
                        <a:off x="2033" y="2016"/>
                        <a:ext cx="1399" cy="188"/>
                        <a:chOff x="2033" y="2016"/>
                        <a:chExt cx="1399" cy="188"/>
                      </a:xfrm>
                    </p:grpSpPr>
                    <p:sp>
                      <p:nvSpPr>
                        <p:cNvPr id="103611" name="Line 6331"/>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2" name="Line 6332"/>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3" name="Oval 6333"/>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14" name="Oval 6334"/>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15" name="Group 6335"/>
                      <p:cNvGrpSpPr>
                        <a:grpSpLocks/>
                      </p:cNvGrpSpPr>
                      <p:nvPr/>
                    </p:nvGrpSpPr>
                    <p:grpSpPr bwMode="auto">
                      <a:xfrm>
                        <a:off x="1669" y="1920"/>
                        <a:ext cx="1399" cy="188"/>
                        <a:chOff x="1669" y="1920"/>
                        <a:chExt cx="1399" cy="188"/>
                      </a:xfrm>
                    </p:grpSpPr>
                    <p:sp>
                      <p:nvSpPr>
                        <p:cNvPr id="103616" name="Line 6336"/>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7" name="Line 6337"/>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8" name="Oval 6338"/>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19" name="Oval 6339"/>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20" name="Group 6340"/>
                      <p:cNvGrpSpPr>
                        <a:grpSpLocks/>
                      </p:cNvGrpSpPr>
                      <p:nvPr/>
                    </p:nvGrpSpPr>
                    <p:grpSpPr bwMode="auto">
                      <a:xfrm>
                        <a:off x="1378" y="1824"/>
                        <a:ext cx="1400" cy="188"/>
                        <a:chOff x="1378" y="1824"/>
                        <a:chExt cx="1400" cy="188"/>
                      </a:xfrm>
                    </p:grpSpPr>
                    <p:sp>
                      <p:nvSpPr>
                        <p:cNvPr id="103621" name="Line 6341"/>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2" name="Line 6342"/>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3" name="Oval 6343"/>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24" name="Oval 6344"/>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25" name="Group 6345"/>
                      <p:cNvGrpSpPr>
                        <a:grpSpLocks/>
                      </p:cNvGrpSpPr>
                      <p:nvPr/>
                    </p:nvGrpSpPr>
                    <p:grpSpPr bwMode="auto">
                      <a:xfrm>
                        <a:off x="1088" y="1728"/>
                        <a:ext cx="1398" cy="188"/>
                        <a:chOff x="1088" y="1728"/>
                        <a:chExt cx="1398" cy="188"/>
                      </a:xfrm>
                    </p:grpSpPr>
                    <p:sp>
                      <p:nvSpPr>
                        <p:cNvPr id="103626" name="Line 6346"/>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7" name="Line 6347"/>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8" name="Oval 6348"/>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29" name="Oval 6349"/>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30" name="Group 6350"/>
                      <p:cNvGrpSpPr>
                        <a:grpSpLocks/>
                      </p:cNvGrpSpPr>
                      <p:nvPr/>
                    </p:nvGrpSpPr>
                    <p:grpSpPr bwMode="auto">
                      <a:xfrm>
                        <a:off x="796" y="1632"/>
                        <a:ext cx="1399" cy="188"/>
                        <a:chOff x="796" y="1632"/>
                        <a:chExt cx="1399" cy="188"/>
                      </a:xfrm>
                    </p:grpSpPr>
                    <p:sp>
                      <p:nvSpPr>
                        <p:cNvPr id="103631" name="Line 6351"/>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32" name="Line 6352"/>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33" name="Oval 6353"/>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34" name="Oval 6354"/>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3635" name="Rectangle 6355"/>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636" name="Group 6356"/>
              <p:cNvGrpSpPr>
                <a:grpSpLocks/>
              </p:cNvGrpSpPr>
              <p:nvPr/>
            </p:nvGrpSpPr>
            <p:grpSpPr bwMode="auto">
              <a:xfrm rot="-1682083">
                <a:off x="3011" y="2453"/>
                <a:ext cx="879" cy="256"/>
                <a:chOff x="912" y="1632"/>
                <a:chExt cx="3648" cy="624"/>
              </a:xfrm>
            </p:grpSpPr>
            <p:grpSp>
              <p:nvGrpSpPr>
                <p:cNvPr id="103637" name="Group 6357"/>
                <p:cNvGrpSpPr>
                  <a:grpSpLocks/>
                </p:cNvGrpSpPr>
                <p:nvPr/>
              </p:nvGrpSpPr>
              <p:grpSpPr bwMode="auto">
                <a:xfrm>
                  <a:off x="912" y="1632"/>
                  <a:ext cx="1632" cy="624"/>
                  <a:chOff x="912" y="816"/>
                  <a:chExt cx="1632" cy="624"/>
                </a:xfrm>
              </p:grpSpPr>
              <p:grpSp>
                <p:nvGrpSpPr>
                  <p:cNvPr id="103638" name="Group 6358"/>
                  <p:cNvGrpSpPr>
                    <a:grpSpLocks/>
                  </p:cNvGrpSpPr>
                  <p:nvPr/>
                </p:nvGrpSpPr>
                <p:grpSpPr bwMode="auto">
                  <a:xfrm>
                    <a:off x="912" y="816"/>
                    <a:ext cx="1632" cy="144"/>
                    <a:chOff x="240" y="2736"/>
                    <a:chExt cx="5280" cy="442"/>
                  </a:xfrm>
                </p:grpSpPr>
                <p:grpSp>
                  <p:nvGrpSpPr>
                    <p:cNvPr id="103639" name="Group 6359"/>
                    <p:cNvGrpSpPr>
                      <a:grpSpLocks/>
                    </p:cNvGrpSpPr>
                    <p:nvPr/>
                  </p:nvGrpSpPr>
                  <p:grpSpPr bwMode="auto">
                    <a:xfrm>
                      <a:off x="336" y="2832"/>
                      <a:ext cx="1152" cy="336"/>
                      <a:chOff x="336" y="2640"/>
                      <a:chExt cx="1152" cy="336"/>
                    </a:xfrm>
                  </p:grpSpPr>
                  <p:grpSp>
                    <p:nvGrpSpPr>
                      <p:cNvPr id="103640" name="Group 6360"/>
                      <p:cNvGrpSpPr>
                        <a:grpSpLocks/>
                      </p:cNvGrpSpPr>
                      <p:nvPr/>
                    </p:nvGrpSpPr>
                    <p:grpSpPr bwMode="auto">
                      <a:xfrm>
                        <a:off x="720" y="2640"/>
                        <a:ext cx="768" cy="336"/>
                        <a:chOff x="432" y="2640"/>
                        <a:chExt cx="768" cy="336"/>
                      </a:xfrm>
                    </p:grpSpPr>
                    <p:sp>
                      <p:nvSpPr>
                        <p:cNvPr id="103641" name="Oval 636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2" name="Oval 636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3" name="Oval 636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4" name="Oval 636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645" name="Oval 636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6" name="Oval 636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47" name="Group 6367"/>
                    <p:cNvGrpSpPr>
                      <a:grpSpLocks/>
                    </p:cNvGrpSpPr>
                    <p:nvPr/>
                  </p:nvGrpSpPr>
                  <p:grpSpPr bwMode="auto">
                    <a:xfrm>
                      <a:off x="3024" y="2832"/>
                      <a:ext cx="768" cy="336"/>
                      <a:chOff x="2736" y="2640"/>
                      <a:chExt cx="768" cy="336"/>
                    </a:xfrm>
                  </p:grpSpPr>
                  <p:sp>
                    <p:nvSpPr>
                      <p:cNvPr id="103648" name="Oval 636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9" name="Oval 636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0" name="Oval 637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1" name="Oval 637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52" name="Group 6372"/>
                    <p:cNvGrpSpPr>
                      <a:grpSpLocks/>
                    </p:cNvGrpSpPr>
                    <p:nvPr/>
                  </p:nvGrpSpPr>
                  <p:grpSpPr bwMode="auto">
                    <a:xfrm>
                      <a:off x="240" y="2784"/>
                      <a:ext cx="5184" cy="384"/>
                      <a:chOff x="240" y="2592"/>
                      <a:chExt cx="5184" cy="384"/>
                    </a:xfrm>
                  </p:grpSpPr>
                  <p:sp>
                    <p:nvSpPr>
                      <p:cNvPr id="103653" name="Oval 637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4" name="Oval 637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655" name="Group 6375"/>
                      <p:cNvGrpSpPr>
                        <a:grpSpLocks/>
                      </p:cNvGrpSpPr>
                      <p:nvPr/>
                    </p:nvGrpSpPr>
                    <p:grpSpPr bwMode="auto">
                      <a:xfrm>
                        <a:off x="624" y="2592"/>
                        <a:ext cx="4800" cy="384"/>
                        <a:chOff x="336" y="2592"/>
                        <a:chExt cx="4800" cy="384"/>
                      </a:xfrm>
                    </p:grpSpPr>
                    <p:sp>
                      <p:nvSpPr>
                        <p:cNvPr id="103656" name="Oval 637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7" name="Oval 637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8" name="Oval 637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9" name="Oval 637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0" name="Oval 638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1" name="Oval 638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2" name="Oval 638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3" name="Oval 638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4" name="Oval 638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5" name="Oval 638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6" name="Oval 638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7" name="Oval 638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8" name="Oval 638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9" name="Oval 638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0" name="Oval 639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1" name="Oval 639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2" name="Oval 639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3" name="Oval 639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4" name="Oval 639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5" name="Oval 639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6" name="Oval 639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7" name="Oval 639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8" name="Oval 639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9" name="Oval 639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0" name="Oval 640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681" name="Group 6401"/>
                    <p:cNvGrpSpPr>
                      <a:grpSpLocks/>
                    </p:cNvGrpSpPr>
                    <p:nvPr/>
                  </p:nvGrpSpPr>
                  <p:grpSpPr bwMode="auto">
                    <a:xfrm>
                      <a:off x="1488" y="2784"/>
                      <a:ext cx="1536" cy="384"/>
                      <a:chOff x="1200" y="2592"/>
                      <a:chExt cx="1536" cy="384"/>
                    </a:xfrm>
                  </p:grpSpPr>
                  <p:sp>
                    <p:nvSpPr>
                      <p:cNvPr id="103682" name="Oval 640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3" name="Oval 640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4" name="Oval 640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5" name="Oval 640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6" name="Oval 640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7" name="Oval 640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8" name="Oval 640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9" name="Oval 640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90" name="Group 6410"/>
                    <p:cNvGrpSpPr>
                      <a:grpSpLocks/>
                    </p:cNvGrpSpPr>
                    <p:nvPr/>
                  </p:nvGrpSpPr>
                  <p:grpSpPr bwMode="auto">
                    <a:xfrm>
                      <a:off x="3792" y="2784"/>
                      <a:ext cx="1728" cy="384"/>
                      <a:chOff x="3504" y="2592"/>
                      <a:chExt cx="1728" cy="384"/>
                    </a:xfrm>
                  </p:grpSpPr>
                  <p:sp>
                    <p:nvSpPr>
                      <p:cNvPr id="103691" name="Oval 641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2" name="Oval 641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3" name="Oval 641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4" name="Oval 641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5" name="Oval 641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6" name="Oval 641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7" name="Oval 641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8" name="Oval 641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9" name="Oval 641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00" name="Group 6420"/>
                    <p:cNvGrpSpPr>
                      <a:grpSpLocks/>
                    </p:cNvGrpSpPr>
                    <p:nvPr/>
                  </p:nvGrpSpPr>
                  <p:grpSpPr bwMode="auto">
                    <a:xfrm>
                      <a:off x="240" y="2736"/>
                      <a:ext cx="5040" cy="442"/>
                      <a:chOff x="240" y="2736"/>
                      <a:chExt cx="5040" cy="442"/>
                    </a:xfrm>
                  </p:grpSpPr>
                  <p:sp>
                    <p:nvSpPr>
                      <p:cNvPr id="103701" name="Freeform 642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2" name="Freeform 642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3" name="Freeform 642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4" name="Freeform 642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5" name="Oval 642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6" name="Oval 642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7" name="Oval 642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8" name="Oval 642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9" name="Oval 642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0" name="Oval 643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1" name="Oval 643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2" name="Oval 643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3" name="Oval 643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4" name="Oval 643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715" name="Group 6435"/>
                  <p:cNvGrpSpPr>
                    <a:grpSpLocks/>
                  </p:cNvGrpSpPr>
                  <p:nvPr/>
                </p:nvGrpSpPr>
                <p:grpSpPr bwMode="auto">
                  <a:xfrm>
                    <a:off x="912" y="1296"/>
                    <a:ext cx="1632" cy="144"/>
                    <a:chOff x="240" y="2736"/>
                    <a:chExt cx="5280" cy="442"/>
                  </a:xfrm>
                </p:grpSpPr>
                <p:grpSp>
                  <p:nvGrpSpPr>
                    <p:cNvPr id="103716" name="Group 6436"/>
                    <p:cNvGrpSpPr>
                      <a:grpSpLocks/>
                    </p:cNvGrpSpPr>
                    <p:nvPr/>
                  </p:nvGrpSpPr>
                  <p:grpSpPr bwMode="auto">
                    <a:xfrm>
                      <a:off x="336" y="2832"/>
                      <a:ext cx="1152" cy="336"/>
                      <a:chOff x="336" y="2640"/>
                      <a:chExt cx="1152" cy="336"/>
                    </a:xfrm>
                  </p:grpSpPr>
                  <p:grpSp>
                    <p:nvGrpSpPr>
                      <p:cNvPr id="103717" name="Group 6437"/>
                      <p:cNvGrpSpPr>
                        <a:grpSpLocks/>
                      </p:cNvGrpSpPr>
                      <p:nvPr/>
                    </p:nvGrpSpPr>
                    <p:grpSpPr bwMode="auto">
                      <a:xfrm>
                        <a:off x="720" y="2640"/>
                        <a:ext cx="768" cy="336"/>
                        <a:chOff x="432" y="2640"/>
                        <a:chExt cx="768" cy="336"/>
                      </a:xfrm>
                    </p:grpSpPr>
                    <p:sp>
                      <p:nvSpPr>
                        <p:cNvPr id="103718" name="Oval 643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9" name="Oval 643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0" name="Oval 644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1" name="Oval 644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722" name="Oval 644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3" name="Oval 644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24" name="Group 6444"/>
                    <p:cNvGrpSpPr>
                      <a:grpSpLocks/>
                    </p:cNvGrpSpPr>
                    <p:nvPr/>
                  </p:nvGrpSpPr>
                  <p:grpSpPr bwMode="auto">
                    <a:xfrm>
                      <a:off x="3024" y="2832"/>
                      <a:ext cx="768" cy="336"/>
                      <a:chOff x="2736" y="2640"/>
                      <a:chExt cx="768" cy="336"/>
                    </a:xfrm>
                  </p:grpSpPr>
                  <p:sp>
                    <p:nvSpPr>
                      <p:cNvPr id="103725" name="Oval 644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6" name="Oval 644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7" name="Oval 644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8" name="Oval 644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29" name="Group 6449"/>
                    <p:cNvGrpSpPr>
                      <a:grpSpLocks/>
                    </p:cNvGrpSpPr>
                    <p:nvPr/>
                  </p:nvGrpSpPr>
                  <p:grpSpPr bwMode="auto">
                    <a:xfrm>
                      <a:off x="240" y="2784"/>
                      <a:ext cx="5184" cy="384"/>
                      <a:chOff x="240" y="2592"/>
                      <a:chExt cx="5184" cy="384"/>
                    </a:xfrm>
                  </p:grpSpPr>
                  <p:sp>
                    <p:nvSpPr>
                      <p:cNvPr id="103730" name="Oval 645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1" name="Oval 645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732" name="Group 6452"/>
                      <p:cNvGrpSpPr>
                        <a:grpSpLocks/>
                      </p:cNvGrpSpPr>
                      <p:nvPr/>
                    </p:nvGrpSpPr>
                    <p:grpSpPr bwMode="auto">
                      <a:xfrm>
                        <a:off x="624" y="2592"/>
                        <a:ext cx="4800" cy="384"/>
                        <a:chOff x="336" y="2592"/>
                        <a:chExt cx="4800" cy="384"/>
                      </a:xfrm>
                    </p:grpSpPr>
                    <p:sp>
                      <p:nvSpPr>
                        <p:cNvPr id="103733" name="Oval 645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4" name="Oval 645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5" name="Oval 645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6" name="Oval 645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7" name="Oval 645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8" name="Oval 645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9" name="Oval 645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0" name="Oval 646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1" name="Oval 646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2" name="Oval 646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3" name="Oval 646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4" name="Oval 646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5" name="Oval 646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6" name="Oval 646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7" name="Oval 646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8" name="Oval 646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9" name="Oval 646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0" name="Oval 647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1" name="Oval 647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2" name="Oval 647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3" name="Oval 647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4" name="Oval 647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5" name="Oval 647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6" name="Oval 647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7" name="Oval 647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758" name="Group 6478"/>
                    <p:cNvGrpSpPr>
                      <a:grpSpLocks/>
                    </p:cNvGrpSpPr>
                    <p:nvPr/>
                  </p:nvGrpSpPr>
                  <p:grpSpPr bwMode="auto">
                    <a:xfrm>
                      <a:off x="1488" y="2784"/>
                      <a:ext cx="1536" cy="384"/>
                      <a:chOff x="1200" y="2592"/>
                      <a:chExt cx="1536" cy="384"/>
                    </a:xfrm>
                  </p:grpSpPr>
                  <p:sp>
                    <p:nvSpPr>
                      <p:cNvPr id="103759" name="Oval 647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0" name="Oval 648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1" name="Oval 648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2" name="Oval 648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3" name="Oval 648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4" name="Oval 648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5" name="Oval 648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6" name="Oval 648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67" name="Group 6487"/>
                    <p:cNvGrpSpPr>
                      <a:grpSpLocks/>
                    </p:cNvGrpSpPr>
                    <p:nvPr/>
                  </p:nvGrpSpPr>
                  <p:grpSpPr bwMode="auto">
                    <a:xfrm>
                      <a:off x="3792" y="2784"/>
                      <a:ext cx="1728" cy="384"/>
                      <a:chOff x="3504" y="2592"/>
                      <a:chExt cx="1728" cy="384"/>
                    </a:xfrm>
                  </p:grpSpPr>
                  <p:sp>
                    <p:nvSpPr>
                      <p:cNvPr id="103768" name="Oval 648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9" name="Oval 648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0" name="Oval 649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1" name="Oval 649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2" name="Oval 649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3" name="Oval 649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4" name="Oval 649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5" name="Oval 649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6" name="Oval 649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77" name="Group 6497"/>
                    <p:cNvGrpSpPr>
                      <a:grpSpLocks/>
                    </p:cNvGrpSpPr>
                    <p:nvPr/>
                  </p:nvGrpSpPr>
                  <p:grpSpPr bwMode="auto">
                    <a:xfrm>
                      <a:off x="240" y="2736"/>
                      <a:ext cx="5040" cy="442"/>
                      <a:chOff x="240" y="2736"/>
                      <a:chExt cx="5040" cy="442"/>
                    </a:xfrm>
                  </p:grpSpPr>
                  <p:sp>
                    <p:nvSpPr>
                      <p:cNvPr id="103778" name="Freeform 649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9" name="Freeform 649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0" name="Freeform 650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1" name="Freeform 650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2" name="Oval 650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3" name="Oval 650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4" name="Oval 650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5" name="Oval 650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6" name="Oval 650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7" name="Oval 650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8" name="Oval 650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9" name="Oval 650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0" name="Oval 651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1" name="Oval 651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792" name="Line 6512"/>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793" name="Group 6513"/>
                <p:cNvGrpSpPr>
                  <a:grpSpLocks/>
                </p:cNvGrpSpPr>
                <p:nvPr/>
              </p:nvGrpSpPr>
              <p:grpSpPr bwMode="auto">
                <a:xfrm>
                  <a:off x="2928" y="1632"/>
                  <a:ext cx="1632" cy="624"/>
                  <a:chOff x="2928" y="816"/>
                  <a:chExt cx="1632" cy="624"/>
                </a:xfrm>
              </p:grpSpPr>
              <p:grpSp>
                <p:nvGrpSpPr>
                  <p:cNvPr id="103794" name="Group 6514"/>
                  <p:cNvGrpSpPr>
                    <a:grpSpLocks/>
                  </p:cNvGrpSpPr>
                  <p:nvPr/>
                </p:nvGrpSpPr>
                <p:grpSpPr bwMode="auto">
                  <a:xfrm>
                    <a:off x="2928" y="816"/>
                    <a:ext cx="1632" cy="144"/>
                    <a:chOff x="240" y="2736"/>
                    <a:chExt cx="5280" cy="442"/>
                  </a:xfrm>
                </p:grpSpPr>
                <p:grpSp>
                  <p:nvGrpSpPr>
                    <p:cNvPr id="103795" name="Group 6515"/>
                    <p:cNvGrpSpPr>
                      <a:grpSpLocks/>
                    </p:cNvGrpSpPr>
                    <p:nvPr/>
                  </p:nvGrpSpPr>
                  <p:grpSpPr bwMode="auto">
                    <a:xfrm>
                      <a:off x="336" y="2832"/>
                      <a:ext cx="1152" cy="336"/>
                      <a:chOff x="336" y="2640"/>
                      <a:chExt cx="1152" cy="336"/>
                    </a:xfrm>
                  </p:grpSpPr>
                  <p:grpSp>
                    <p:nvGrpSpPr>
                      <p:cNvPr id="103796" name="Group 6516"/>
                      <p:cNvGrpSpPr>
                        <a:grpSpLocks/>
                      </p:cNvGrpSpPr>
                      <p:nvPr/>
                    </p:nvGrpSpPr>
                    <p:grpSpPr bwMode="auto">
                      <a:xfrm>
                        <a:off x="720" y="2640"/>
                        <a:ext cx="768" cy="336"/>
                        <a:chOff x="432" y="2640"/>
                        <a:chExt cx="768" cy="336"/>
                      </a:xfrm>
                    </p:grpSpPr>
                    <p:sp>
                      <p:nvSpPr>
                        <p:cNvPr id="103797" name="Oval 651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8" name="Oval 651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9" name="Oval 651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0" name="Oval 652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801" name="Oval 652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2" name="Oval 652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03" name="Group 6523"/>
                    <p:cNvGrpSpPr>
                      <a:grpSpLocks/>
                    </p:cNvGrpSpPr>
                    <p:nvPr/>
                  </p:nvGrpSpPr>
                  <p:grpSpPr bwMode="auto">
                    <a:xfrm>
                      <a:off x="3024" y="2832"/>
                      <a:ext cx="768" cy="336"/>
                      <a:chOff x="2736" y="2640"/>
                      <a:chExt cx="768" cy="336"/>
                    </a:xfrm>
                  </p:grpSpPr>
                  <p:sp>
                    <p:nvSpPr>
                      <p:cNvPr id="103804" name="Oval 652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5" name="Oval 652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6" name="Oval 652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7" name="Oval 652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08" name="Group 6528"/>
                    <p:cNvGrpSpPr>
                      <a:grpSpLocks/>
                    </p:cNvGrpSpPr>
                    <p:nvPr/>
                  </p:nvGrpSpPr>
                  <p:grpSpPr bwMode="auto">
                    <a:xfrm>
                      <a:off x="240" y="2784"/>
                      <a:ext cx="5184" cy="384"/>
                      <a:chOff x="240" y="2592"/>
                      <a:chExt cx="5184" cy="384"/>
                    </a:xfrm>
                  </p:grpSpPr>
                  <p:sp>
                    <p:nvSpPr>
                      <p:cNvPr id="103809" name="Oval 652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0" name="Oval 653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811" name="Group 6531"/>
                      <p:cNvGrpSpPr>
                        <a:grpSpLocks/>
                      </p:cNvGrpSpPr>
                      <p:nvPr/>
                    </p:nvGrpSpPr>
                    <p:grpSpPr bwMode="auto">
                      <a:xfrm>
                        <a:off x="624" y="2592"/>
                        <a:ext cx="4800" cy="384"/>
                        <a:chOff x="336" y="2592"/>
                        <a:chExt cx="4800" cy="384"/>
                      </a:xfrm>
                    </p:grpSpPr>
                    <p:sp>
                      <p:nvSpPr>
                        <p:cNvPr id="103812" name="Oval 653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3" name="Oval 653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4" name="Oval 653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5" name="Oval 653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6" name="Oval 653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7" name="Oval 653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8" name="Oval 653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9" name="Oval 653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0" name="Oval 654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1" name="Oval 654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2" name="Oval 654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3" name="Oval 654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4" name="Oval 654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5" name="Oval 654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6" name="Oval 654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7" name="Oval 654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8" name="Oval 654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9" name="Oval 654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0" name="Oval 655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1" name="Oval 655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2" name="Oval 655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3" name="Oval 655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4" name="Oval 655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5" name="Oval 655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6" name="Oval 655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837" name="Group 6557"/>
                    <p:cNvGrpSpPr>
                      <a:grpSpLocks/>
                    </p:cNvGrpSpPr>
                    <p:nvPr/>
                  </p:nvGrpSpPr>
                  <p:grpSpPr bwMode="auto">
                    <a:xfrm>
                      <a:off x="1488" y="2784"/>
                      <a:ext cx="1536" cy="384"/>
                      <a:chOff x="1200" y="2592"/>
                      <a:chExt cx="1536" cy="384"/>
                    </a:xfrm>
                  </p:grpSpPr>
                  <p:sp>
                    <p:nvSpPr>
                      <p:cNvPr id="103838" name="Oval 655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9" name="Oval 655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0" name="Oval 656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1" name="Oval 656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2" name="Oval 656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3" name="Oval 656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4" name="Oval 656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5" name="Oval 656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46" name="Group 6566"/>
                    <p:cNvGrpSpPr>
                      <a:grpSpLocks/>
                    </p:cNvGrpSpPr>
                    <p:nvPr/>
                  </p:nvGrpSpPr>
                  <p:grpSpPr bwMode="auto">
                    <a:xfrm>
                      <a:off x="3792" y="2784"/>
                      <a:ext cx="1728" cy="384"/>
                      <a:chOff x="3504" y="2592"/>
                      <a:chExt cx="1728" cy="384"/>
                    </a:xfrm>
                  </p:grpSpPr>
                  <p:sp>
                    <p:nvSpPr>
                      <p:cNvPr id="103847" name="Oval 656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8" name="Oval 656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9" name="Oval 656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0" name="Oval 657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1" name="Oval 657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2" name="Oval 657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3" name="Oval 657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4" name="Oval 657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5" name="Oval 657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56" name="Group 6576"/>
                    <p:cNvGrpSpPr>
                      <a:grpSpLocks/>
                    </p:cNvGrpSpPr>
                    <p:nvPr/>
                  </p:nvGrpSpPr>
                  <p:grpSpPr bwMode="auto">
                    <a:xfrm>
                      <a:off x="240" y="2736"/>
                      <a:ext cx="5040" cy="442"/>
                      <a:chOff x="240" y="2736"/>
                      <a:chExt cx="5040" cy="442"/>
                    </a:xfrm>
                  </p:grpSpPr>
                  <p:sp>
                    <p:nvSpPr>
                      <p:cNvPr id="103857" name="Freeform 657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8" name="Freeform 657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9" name="Freeform 657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0" name="Freeform 658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1" name="Oval 658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2" name="Oval 658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3" name="Oval 658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4" name="Oval 658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5" name="Oval 658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6" name="Oval 658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7" name="Oval 658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8" name="Oval 658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9" name="Oval 658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0" name="Oval 659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871" name="Group 6591"/>
                  <p:cNvGrpSpPr>
                    <a:grpSpLocks/>
                  </p:cNvGrpSpPr>
                  <p:nvPr/>
                </p:nvGrpSpPr>
                <p:grpSpPr bwMode="auto">
                  <a:xfrm>
                    <a:off x="2928" y="1296"/>
                    <a:ext cx="1632" cy="144"/>
                    <a:chOff x="240" y="2736"/>
                    <a:chExt cx="5280" cy="442"/>
                  </a:xfrm>
                </p:grpSpPr>
                <p:grpSp>
                  <p:nvGrpSpPr>
                    <p:cNvPr id="103872" name="Group 6592"/>
                    <p:cNvGrpSpPr>
                      <a:grpSpLocks/>
                    </p:cNvGrpSpPr>
                    <p:nvPr/>
                  </p:nvGrpSpPr>
                  <p:grpSpPr bwMode="auto">
                    <a:xfrm>
                      <a:off x="336" y="2832"/>
                      <a:ext cx="1152" cy="336"/>
                      <a:chOff x="336" y="2640"/>
                      <a:chExt cx="1152" cy="336"/>
                    </a:xfrm>
                  </p:grpSpPr>
                  <p:grpSp>
                    <p:nvGrpSpPr>
                      <p:cNvPr id="103873" name="Group 6593"/>
                      <p:cNvGrpSpPr>
                        <a:grpSpLocks/>
                      </p:cNvGrpSpPr>
                      <p:nvPr/>
                    </p:nvGrpSpPr>
                    <p:grpSpPr bwMode="auto">
                      <a:xfrm>
                        <a:off x="720" y="2640"/>
                        <a:ext cx="768" cy="336"/>
                        <a:chOff x="432" y="2640"/>
                        <a:chExt cx="768" cy="336"/>
                      </a:xfrm>
                    </p:grpSpPr>
                    <p:sp>
                      <p:nvSpPr>
                        <p:cNvPr id="103874" name="Oval 659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5" name="Oval 659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6" name="Oval 659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7" name="Oval 659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878" name="Oval 659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9" name="Oval 659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80" name="Group 6600"/>
                    <p:cNvGrpSpPr>
                      <a:grpSpLocks/>
                    </p:cNvGrpSpPr>
                    <p:nvPr/>
                  </p:nvGrpSpPr>
                  <p:grpSpPr bwMode="auto">
                    <a:xfrm>
                      <a:off x="3024" y="2832"/>
                      <a:ext cx="768" cy="336"/>
                      <a:chOff x="2736" y="2640"/>
                      <a:chExt cx="768" cy="336"/>
                    </a:xfrm>
                  </p:grpSpPr>
                  <p:sp>
                    <p:nvSpPr>
                      <p:cNvPr id="103881" name="Oval 660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2" name="Oval 660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3" name="Oval 660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4" name="Oval 660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85" name="Group 6605"/>
                    <p:cNvGrpSpPr>
                      <a:grpSpLocks/>
                    </p:cNvGrpSpPr>
                    <p:nvPr/>
                  </p:nvGrpSpPr>
                  <p:grpSpPr bwMode="auto">
                    <a:xfrm>
                      <a:off x="240" y="2784"/>
                      <a:ext cx="5184" cy="384"/>
                      <a:chOff x="240" y="2592"/>
                      <a:chExt cx="5184" cy="384"/>
                    </a:xfrm>
                  </p:grpSpPr>
                  <p:sp>
                    <p:nvSpPr>
                      <p:cNvPr id="103886" name="Oval 660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7" name="Oval 660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888" name="Group 6608"/>
                      <p:cNvGrpSpPr>
                        <a:grpSpLocks/>
                      </p:cNvGrpSpPr>
                      <p:nvPr/>
                    </p:nvGrpSpPr>
                    <p:grpSpPr bwMode="auto">
                      <a:xfrm>
                        <a:off x="624" y="2592"/>
                        <a:ext cx="4800" cy="384"/>
                        <a:chOff x="336" y="2592"/>
                        <a:chExt cx="4800" cy="384"/>
                      </a:xfrm>
                    </p:grpSpPr>
                    <p:sp>
                      <p:nvSpPr>
                        <p:cNvPr id="103889" name="Oval 660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0" name="Oval 661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1" name="Oval 661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2" name="Oval 661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3" name="Oval 661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4" name="Oval 661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5" name="Oval 661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6" name="Oval 661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7" name="Oval 661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8" name="Oval 661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9" name="Oval 661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0" name="Oval 662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1" name="Oval 662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2" name="Oval 662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3" name="Oval 662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4" name="Oval 662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5" name="Oval 662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6" name="Oval 662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7" name="Oval 662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8" name="Oval 662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9" name="Oval 662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0" name="Oval 663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1" name="Oval 663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2" name="Oval 663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3" name="Oval 663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914" name="Group 6634"/>
                    <p:cNvGrpSpPr>
                      <a:grpSpLocks/>
                    </p:cNvGrpSpPr>
                    <p:nvPr/>
                  </p:nvGrpSpPr>
                  <p:grpSpPr bwMode="auto">
                    <a:xfrm>
                      <a:off x="1488" y="2784"/>
                      <a:ext cx="1536" cy="384"/>
                      <a:chOff x="1200" y="2592"/>
                      <a:chExt cx="1536" cy="384"/>
                    </a:xfrm>
                  </p:grpSpPr>
                  <p:sp>
                    <p:nvSpPr>
                      <p:cNvPr id="103915" name="Oval 663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6" name="Oval 663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7" name="Oval 663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8" name="Oval 663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9" name="Oval 663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0" name="Oval 664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1" name="Oval 664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2" name="Oval 664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23" name="Group 6643"/>
                    <p:cNvGrpSpPr>
                      <a:grpSpLocks/>
                    </p:cNvGrpSpPr>
                    <p:nvPr/>
                  </p:nvGrpSpPr>
                  <p:grpSpPr bwMode="auto">
                    <a:xfrm>
                      <a:off x="3792" y="2784"/>
                      <a:ext cx="1728" cy="384"/>
                      <a:chOff x="3504" y="2592"/>
                      <a:chExt cx="1728" cy="384"/>
                    </a:xfrm>
                  </p:grpSpPr>
                  <p:sp>
                    <p:nvSpPr>
                      <p:cNvPr id="103924" name="Oval 664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5" name="Oval 664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6" name="Oval 664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7" name="Oval 664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8" name="Oval 664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9" name="Oval 664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0" name="Oval 665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1" name="Oval 665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2" name="Oval 665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33" name="Group 6653"/>
                    <p:cNvGrpSpPr>
                      <a:grpSpLocks/>
                    </p:cNvGrpSpPr>
                    <p:nvPr/>
                  </p:nvGrpSpPr>
                  <p:grpSpPr bwMode="auto">
                    <a:xfrm>
                      <a:off x="240" y="2736"/>
                      <a:ext cx="5040" cy="442"/>
                      <a:chOff x="240" y="2736"/>
                      <a:chExt cx="5040" cy="442"/>
                    </a:xfrm>
                  </p:grpSpPr>
                  <p:sp>
                    <p:nvSpPr>
                      <p:cNvPr id="103934" name="Freeform 665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5" name="Freeform 665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6" name="Freeform 665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7" name="Freeform 665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8" name="Oval 665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9" name="Oval 665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0" name="Oval 666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1" name="Oval 666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2" name="Oval 666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3" name="Oval 666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4" name="Oval 666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5" name="Oval 666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6" name="Oval 666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7" name="Oval 666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948" name="Line 6668"/>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949" name="Group 6669"/>
                <p:cNvGrpSpPr>
                  <a:grpSpLocks/>
                </p:cNvGrpSpPr>
                <p:nvPr/>
              </p:nvGrpSpPr>
              <p:grpSpPr bwMode="auto">
                <a:xfrm>
                  <a:off x="1372" y="1792"/>
                  <a:ext cx="2660" cy="288"/>
                  <a:chOff x="1372" y="976"/>
                  <a:chExt cx="2660" cy="288"/>
                </a:xfrm>
              </p:grpSpPr>
              <p:grpSp>
                <p:nvGrpSpPr>
                  <p:cNvPr id="103950" name="Group 6670"/>
                  <p:cNvGrpSpPr>
                    <a:grpSpLocks/>
                  </p:cNvGrpSpPr>
                  <p:nvPr/>
                </p:nvGrpSpPr>
                <p:grpSpPr bwMode="auto">
                  <a:xfrm>
                    <a:off x="1372" y="976"/>
                    <a:ext cx="2660" cy="288"/>
                    <a:chOff x="796" y="964"/>
                    <a:chExt cx="4108" cy="1240"/>
                  </a:xfrm>
                </p:grpSpPr>
                <p:grpSp>
                  <p:nvGrpSpPr>
                    <p:cNvPr id="103951" name="Group 6671"/>
                    <p:cNvGrpSpPr>
                      <a:grpSpLocks/>
                    </p:cNvGrpSpPr>
                    <p:nvPr/>
                  </p:nvGrpSpPr>
                  <p:grpSpPr bwMode="auto">
                    <a:xfrm>
                      <a:off x="796" y="964"/>
                      <a:ext cx="4108" cy="620"/>
                      <a:chOff x="796" y="964"/>
                      <a:chExt cx="4108" cy="620"/>
                    </a:xfrm>
                  </p:grpSpPr>
                  <p:grpSp>
                    <p:nvGrpSpPr>
                      <p:cNvPr id="103952" name="Group 6672"/>
                      <p:cNvGrpSpPr>
                        <a:grpSpLocks/>
                      </p:cNvGrpSpPr>
                      <p:nvPr/>
                    </p:nvGrpSpPr>
                    <p:grpSpPr bwMode="auto">
                      <a:xfrm>
                        <a:off x="2270" y="964"/>
                        <a:ext cx="2634" cy="572"/>
                        <a:chOff x="2270" y="964"/>
                        <a:chExt cx="2634" cy="572"/>
                      </a:xfrm>
                    </p:grpSpPr>
                    <p:grpSp>
                      <p:nvGrpSpPr>
                        <p:cNvPr id="103953" name="Group 6673"/>
                        <p:cNvGrpSpPr>
                          <a:grpSpLocks/>
                        </p:cNvGrpSpPr>
                        <p:nvPr/>
                      </p:nvGrpSpPr>
                      <p:grpSpPr bwMode="auto">
                        <a:xfrm>
                          <a:off x="2270" y="964"/>
                          <a:ext cx="1398" cy="188"/>
                          <a:chOff x="2270" y="964"/>
                          <a:chExt cx="1398" cy="188"/>
                        </a:xfrm>
                      </p:grpSpPr>
                      <p:sp>
                        <p:nvSpPr>
                          <p:cNvPr id="103954" name="Line 6674"/>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55" name="Line 6675"/>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56" name="Oval 6676"/>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57" name="Oval 6677"/>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58" name="Group 6678"/>
                        <p:cNvGrpSpPr>
                          <a:grpSpLocks/>
                        </p:cNvGrpSpPr>
                        <p:nvPr/>
                      </p:nvGrpSpPr>
                      <p:grpSpPr bwMode="auto">
                        <a:xfrm>
                          <a:off x="2635" y="1060"/>
                          <a:ext cx="1397" cy="188"/>
                          <a:chOff x="2635" y="1060"/>
                          <a:chExt cx="1397" cy="188"/>
                        </a:xfrm>
                      </p:grpSpPr>
                      <p:sp>
                        <p:nvSpPr>
                          <p:cNvPr id="103959" name="Line 6679"/>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0" name="Line 6680"/>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1" name="Oval 6681"/>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62" name="Oval 6682"/>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63" name="Group 6683"/>
                        <p:cNvGrpSpPr>
                          <a:grpSpLocks/>
                        </p:cNvGrpSpPr>
                        <p:nvPr/>
                      </p:nvGrpSpPr>
                      <p:grpSpPr bwMode="auto">
                        <a:xfrm>
                          <a:off x="2924" y="1156"/>
                          <a:ext cx="1398" cy="188"/>
                          <a:chOff x="2924" y="1156"/>
                          <a:chExt cx="1398" cy="188"/>
                        </a:xfrm>
                      </p:grpSpPr>
                      <p:sp>
                        <p:nvSpPr>
                          <p:cNvPr id="103964" name="Line 6684"/>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5" name="Line 6685"/>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6" name="Oval 6686"/>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67" name="Oval 6687"/>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68" name="Group 6688"/>
                        <p:cNvGrpSpPr>
                          <a:grpSpLocks/>
                        </p:cNvGrpSpPr>
                        <p:nvPr/>
                      </p:nvGrpSpPr>
                      <p:grpSpPr bwMode="auto">
                        <a:xfrm>
                          <a:off x="3216" y="1252"/>
                          <a:ext cx="1397" cy="188"/>
                          <a:chOff x="3216" y="1252"/>
                          <a:chExt cx="1397" cy="188"/>
                        </a:xfrm>
                      </p:grpSpPr>
                      <p:sp>
                        <p:nvSpPr>
                          <p:cNvPr id="103969" name="Line 6689"/>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0" name="Line 6690"/>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1" name="Oval 6691"/>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72" name="Oval 6692"/>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73" name="Group 6693"/>
                        <p:cNvGrpSpPr>
                          <a:grpSpLocks/>
                        </p:cNvGrpSpPr>
                        <p:nvPr/>
                      </p:nvGrpSpPr>
                      <p:grpSpPr bwMode="auto">
                        <a:xfrm>
                          <a:off x="3507" y="1348"/>
                          <a:ext cx="1397" cy="188"/>
                          <a:chOff x="3507" y="1348"/>
                          <a:chExt cx="1397" cy="188"/>
                        </a:xfrm>
                      </p:grpSpPr>
                      <p:sp>
                        <p:nvSpPr>
                          <p:cNvPr id="103974" name="Line 6694"/>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5" name="Line 6695"/>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6" name="Oval 6696"/>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77" name="Oval 6697"/>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978" name="Group 6698"/>
                      <p:cNvGrpSpPr>
                        <a:grpSpLocks/>
                      </p:cNvGrpSpPr>
                      <p:nvPr/>
                    </p:nvGrpSpPr>
                    <p:grpSpPr bwMode="auto">
                      <a:xfrm>
                        <a:off x="796" y="1012"/>
                        <a:ext cx="2636" cy="572"/>
                        <a:chOff x="796" y="1012"/>
                        <a:chExt cx="2636" cy="572"/>
                      </a:xfrm>
                    </p:grpSpPr>
                    <p:grpSp>
                      <p:nvGrpSpPr>
                        <p:cNvPr id="103979" name="Group 6699"/>
                        <p:cNvGrpSpPr>
                          <a:grpSpLocks/>
                        </p:cNvGrpSpPr>
                        <p:nvPr/>
                      </p:nvGrpSpPr>
                      <p:grpSpPr bwMode="auto">
                        <a:xfrm>
                          <a:off x="2033" y="1012"/>
                          <a:ext cx="1399" cy="188"/>
                          <a:chOff x="2033" y="1012"/>
                          <a:chExt cx="1399" cy="188"/>
                        </a:xfrm>
                      </p:grpSpPr>
                      <p:sp>
                        <p:nvSpPr>
                          <p:cNvPr id="103980" name="Line 6700"/>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1" name="Line 6701"/>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2" name="Oval 6702"/>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83" name="Oval 6703"/>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84" name="Group 6704"/>
                        <p:cNvGrpSpPr>
                          <a:grpSpLocks/>
                        </p:cNvGrpSpPr>
                        <p:nvPr/>
                      </p:nvGrpSpPr>
                      <p:grpSpPr bwMode="auto">
                        <a:xfrm>
                          <a:off x="1669" y="1108"/>
                          <a:ext cx="1399" cy="188"/>
                          <a:chOff x="1669" y="1108"/>
                          <a:chExt cx="1399" cy="188"/>
                        </a:xfrm>
                      </p:grpSpPr>
                      <p:sp>
                        <p:nvSpPr>
                          <p:cNvPr id="103985" name="Line 6705"/>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6" name="Line 6706"/>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7" name="Oval 6707"/>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88" name="Oval 6708"/>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89" name="Group 6709"/>
                        <p:cNvGrpSpPr>
                          <a:grpSpLocks/>
                        </p:cNvGrpSpPr>
                        <p:nvPr/>
                      </p:nvGrpSpPr>
                      <p:grpSpPr bwMode="auto">
                        <a:xfrm>
                          <a:off x="1378" y="1204"/>
                          <a:ext cx="1400" cy="188"/>
                          <a:chOff x="1378" y="1204"/>
                          <a:chExt cx="1400" cy="188"/>
                        </a:xfrm>
                      </p:grpSpPr>
                      <p:sp>
                        <p:nvSpPr>
                          <p:cNvPr id="103990" name="Line 6710"/>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1" name="Line 6711"/>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2" name="Oval 6712"/>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3" name="Oval 6713"/>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94" name="Group 6714"/>
                        <p:cNvGrpSpPr>
                          <a:grpSpLocks/>
                        </p:cNvGrpSpPr>
                        <p:nvPr/>
                      </p:nvGrpSpPr>
                      <p:grpSpPr bwMode="auto">
                        <a:xfrm>
                          <a:off x="1088" y="1300"/>
                          <a:ext cx="1398" cy="188"/>
                          <a:chOff x="1088" y="1300"/>
                          <a:chExt cx="1398" cy="188"/>
                        </a:xfrm>
                      </p:grpSpPr>
                      <p:sp>
                        <p:nvSpPr>
                          <p:cNvPr id="103995" name="Line 6715"/>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6" name="Line 6716"/>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7" name="Oval 6717"/>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8" name="Oval 6718"/>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99" name="Group 6719"/>
                        <p:cNvGrpSpPr>
                          <a:grpSpLocks/>
                        </p:cNvGrpSpPr>
                        <p:nvPr/>
                      </p:nvGrpSpPr>
                      <p:grpSpPr bwMode="auto">
                        <a:xfrm>
                          <a:off x="796" y="1396"/>
                          <a:ext cx="1399" cy="188"/>
                          <a:chOff x="796" y="1396"/>
                          <a:chExt cx="1399" cy="188"/>
                        </a:xfrm>
                      </p:grpSpPr>
                      <p:sp>
                        <p:nvSpPr>
                          <p:cNvPr id="104000" name="Line 6720"/>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1" name="Line 6721"/>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2" name="Oval 6722"/>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03" name="Oval 6723"/>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004" name="Group 6724"/>
                    <p:cNvGrpSpPr>
                      <a:grpSpLocks/>
                    </p:cNvGrpSpPr>
                    <p:nvPr/>
                  </p:nvGrpSpPr>
                  <p:grpSpPr bwMode="auto">
                    <a:xfrm>
                      <a:off x="2270" y="1584"/>
                      <a:ext cx="2634" cy="572"/>
                      <a:chOff x="2270" y="1584"/>
                      <a:chExt cx="2634" cy="572"/>
                    </a:xfrm>
                  </p:grpSpPr>
                  <p:grpSp>
                    <p:nvGrpSpPr>
                      <p:cNvPr id="104005" name="Group 6725"/>
                      <p:cNvGrpSpPr>
                        <a:grpSpLocks/>
                      </p:cNvGrpSpPr>
                      <p:nvPr/>
                    </p:nvGrpSpPr>
                    <p:grpSpPr bwMode="auto">
                      <a:xfrm>
                        <a:off x="2270" y="1968"/>
                        <a:ext cx="1398" cy="188"/>
                        <a:chOff x="2270" y="1968"/>
                        <a:chExt cx="1398" cy="188"/>
                      </a:xfrm>
                    </p:grpSpPr>
                    <p:sp>
                      <p:nvSpPr>
                        <p:cNvPr id="104006" name="Line 6726"/>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7" name="Line 6727"/>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8" name="Oval 6728"/>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09" name="Oval 6729"/>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10" name="Group 6730"/>
                      <p:cNvGrpSpPr>
                        <a:grpSpLocks/>
                      </p:cNvGrpSpPr>
                      <p:nvPr/>
                    </p:nvGrpSpPr>
                    <p:grpSpPr bwMode="auto">
                      <a:xfrm>
                        <a:off x="2635" y="1872"/>
                        <a:ext cx="1397" cy="188"/>
                        <a:chOff x="2635" y="1872"/>
                        <a:chExt cx="1397" cy="188"/>
                      </a:xfrm>
                    </p:grpSpPr>
                    <p:sp>
                      <p:nvSpPr>
                        <p:cNvPr id="104011" name="Line 6731"/>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2" name="Line 6732"/>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3" name="Oval 6733"/>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14" name="Oval 6734"/>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15" name="Group 6735"/>
                      <p:cNvGrpSpPr>
                        <a:grpSpLocks/>
                      </p:cNvGrpSpPr>
                      <p:nvPr/>
                    </p:nvGrpSpPr>
                    <p:grpSpPr bwMode="auto">
                      <a:xfrm>
                        <a:off x="2924" y="1776"/>
                        <a:ext cx="1398" cy="188"/>
                        <a:chOff x="2924" y="1776"/>
                        <a:chExt cx="1398" cy="188"/>
                      </a:xfrm>
                    </p:grpSpPr>
                    <p:sp>
                      <p:nvSpPr>
                        <p:cNvPr id="104016" name="Line 6736"/>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7" name="Line 6737"/>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8" name="Oval 6738"/>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19" name="Oval 6739"/>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20" name="Group 6740"/>
                      <p:cNvGrpSpPr>
                        <a:grpSpLocks/>
                      </p:cNvGrpSpPr>
                      <p:nvPr/>
                    </p:nvGrpSpPr>
                    <p:grpSpPr bwMode="auto">
                      <a:xfrm>
                        <a:off x="3216" y="1680"/>
                        <a:ext cx="1397" cy="188"/>
                        <a:chOff x="3216" y="1680"/>
                        <a:chExt cx="1397" cy="188"/>
                      </a:xfrm>
                    </p:grpSpPr>
                    <p:sp>
                      <p:nvSpPr>
                        <p:cNvPr id="104021" name="Line 6741"/>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2" name="Line 6742"/>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3" name="Oval 6743"/>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24" name="Oval 6744"/>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25" name="Group 6745"/>
                      <p:cNvGrpSpPr>
                        <a:grpSpLocks/>
                      </p:cNvGrpSpPr>
                      <p:nvPr/>
                    </p:nvGrpSpPr>
                    <p:grpSpPr bwMode="auto">
                      <a:xfrm>
                        <a:off x="3507" y="1584"/>
                        <a:ext cx="1397" cy="188"/>
                        <a:chOff x="3507" y="1584"/>
                        <a:chExt cx="1397" cy="188"/>
                      </a:xfrm>
                    </p:grpSpPr>
                    <p:sp>
                      <p:nvSpPr>
                        <p:cNvPr id="104026" name="Line 6746"/>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7" name="Line 6747"/>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8" name="Oval 6748"/>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29" name="Oval 6749"/>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030" name="Group 6750"/>
                    <p:cNvGrpSpPr>
                      <a:grpSpLocks/>
                    </p:cNvGrpSpPr>
                    <p:nvPr/>
                  </p:nvGrpSpPr>
                  <p:grpSpPr bwMode="auto">
                    <a:xfrm>
                      <a:off x="796" y="1632"/>
                      <a:ext cx="2636" cy="572"/>
                      <a:chOff x="796" y="1632"/>
                      <a:chExt cx="2636" cy="572"/>
                    </a:xfrm>
                  </p:grpSpPr>
                  <p:grpSp>
                    <p:nvGrpSpPr>
                      <p:cNvPr id="104031" name="Group 6751"/>
                      <p:cNvGrpSpPr>
                        <a:grpSpLocks/>
                      </p:cNvGrpSpPr>
                      <p:nvPr/>
                    </p:nvGrpSpPr>
                    <p:grpSpPr bwMode="auto">
                      <a:xfrm>
                        <a:off x="2033" y="2016"/>
                        <a:ext cx="1399" cy="188"/>
                        <a:chOff x="2033" y="2016"/>
                        <a:chExt cx="1399" cy="188"/>
                      </a:xfrm>
                    </p:grpSpPr>
                    <p:sp>
                      <p:nvSpPr>
                        <p:cNvPr id="104032" name="Line 6752"/>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3" name="Line 6753"/>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4" name="Oval 6754"/>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35" name="Oval 6755"/>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36" name="Group 6756"/>
                      <p:cNvGrpSpPr>
                        <a:grpSpLocks/>
                      </p:cNvGrpSpPr>
                      <p:nvPr/>
                    </p:nvGrpSpPr>
                    <p:grpSpPr bwMode="auto">
                      <a:xfrm>
                        <a:off x="1669" y="1920"/>
                        <a:ext cx="1399" cy="188"/>
                        <a:chOff x="1669" y="1920"/>
                        <a:chExt cx="1399" cy="188"/>
                      </a:xfrm>
                    </p:grpSpPr>
                    <p:sp>
                      <p:nvSpPr>
                        <p:cNvPr id="104037" name="Line 6757"/>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8" name="Line 6758"/>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9" name="Oval 6759"/>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40" name="Oval 6760"/>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41" name="Group 6761"/>
                      <p:cNvGrpSpPr>
                        <a:grpSpLocks/>
                      </p:cNvGrpSpPr>
                      <p:nvPr/>
                    </p:nvGrpSpPr>
                    <p:grpSpPr bwMode="auto">
                      <a:xfrm>
                        <a:off x="1378" y="1824"/>
                        <a:ext cx="1400" cy="188"/>
                        <a:chOff x="1378" y="1824"/>
                        <a:chExt cx="1400" cy="188"/>
                      </a:xfrm>
                    </p:grpSpPr>
                    <p:sp>
                      <p:nvSpPr>
                        <p:cNvPr id="104042" name="Line 6762"/>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3" name="Line 6763"/>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4" name="Oval 6764"/>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45" name="Oval 6765"/>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46" name="Group 6766"/>
                      <p:cNvGrpSpPr>
                        <a:grpSpLocks/>
                      </p:cNvGrpSpPr>
                      <p:nvPr/>
                    </p:nvGrpSpPr>
                    <p:grpSpPr bwMode="auto">
                      <a:xfrm>
                        <a:off x="1088" y="1728"/>
                        <a:ext cx="1398" cy="188"/>
                        <a:chOff x="1088" y="1728"/>
                        <a:chExt cx="1398" cy="188"/>
                      </a:xfrm>
                    </p:grpSpPr>
                    <p:sp>
                      <p:nvSpPr>
                        <p:cNvPr id="104047" name="Line 6767"/>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8" name="Line 6768"/>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9" name="Oval 6769"/>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50" name="Oval 6770"/>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51" name="Group 6771"/>
                      <p:cNvGrpSpPr>
                        <a:grpSpLocks/>
                      </p:cNvGrpSpPr>
                      <p:nvPr/>
                    </p:nvGrpSpPr>
                    <p:grpSpPr bwMode="auto">
                      <a:xfrm>
                        <a:off x="796" y="1632"/>
                        <a:ext cx="1399" cy="188"/>
                        <a:chOff x="796" y="1632"/>
                        <a:chExt cx="1399" cy="188"/>
                      </a:xfrm>
                    </p:grpSpPr>
                    <p:sp>
                      <p:nvSpPr>
                        <p:cNvPr id="104052" name="Line 6772"/>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53" name="Line 6773"/>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54" name="Oval 6774"/>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55" name="Oval 6775"/>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4056" name="Rectangle 6776"/>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057" name="Group 6777"/>
            <p:cNvGrpSpPr>
              <a:grpSpLocks/>
            </p:cNvGrpSpPr>
            <p:nvPr/>
          </p:nvGrpSpPr>
          <p:grpSpPr bwMode="auto">
            <a:xfrm>
              <a:off x="3327" y="2177"/>
              <a:ext cx="1640" cy="661"/>
              <a:chOff x="2250" y="2453"/>
              <a:chExt cx="1640" cy="661"/>
            </a:xfrm>
          </p:grpSpPr>
          <p:grpSp>
            <p:nvGrpSpPr>
              <p:cNvPr id="104058" name="Group 6778"/>
              <p:cNvGrpSpPr>
                <a:grpSpLocks/>
              </p:cNvGrpSpPr>
              <p:nvPr/>
            </p:nvGrpSpPr>
            <p:grpSpPr bwMode="auto">
              <a:xfrm rot="-1682083">
                <a:off x="2250" y="2858"/>
                <a:ext cx="879" cy="256"/>
                <a:chOff x="912" y="1632"/>
                <a:chExt cx="3648" cy="624"/>
              </a:xfrm>
            </p:grpSpPr>
            <p:grpSp>
              <p:nvGrpSpPr>
                <p:cNvPr id="104059" name="Group 6779"/>
                <p:cNvGrpSpPr>
                  <a:grpSpLocks/>
                </p:cNvGrpSpPr>
                <p:nvPr/>
              </p:nvGrpSpPr>
              <p:grpSpPr bwMode="auto">
                <a:xfrm>
                  <a:off x="912" y="1632"/>
                  <a:ext cx="1632" cy="624"/>
                  <a:chOff x="912" y="816"/>
                  <a:chExt cx="1632" cy="624"/>
                </a:xfrm>
              </p:grpSpPr>
              <p:grpSp>
                <p:nvGrpSpPr>
                  <p:cNvPr id="104060" name="Group 6780"/>
                  <p:cNvGrpSpPr>
                    <a:grpSpLocks/>
                  </p:cNvGrpSpPr>
                  <p:nvPr/>
                </p:nvGrpSpPr>
                <p:grpSpPr bwMode="auto">
                  <a:xfrm>
                    <a:off x="912" y="816"/>
                    <a:ext cx="1632" cy="144"/>
                    <a:chOff x="240" y="2736"/>
                    <a:chExt cx="5280" cy="442"/>
                  </a:xfrm>
                </p:grpSpPr>
                <p:grpSp>
                  <p:nvGrpSpPr>
                    <p:cNvPr id="104061" name="Group 6781"/>
                    <p:cNvGrpSpPr>
                      <a:grpSpLocks/>
                    </p:cNvGrpSpPr>
                    <p:nvPr/>
                  </p:nvGrpSpPr>
                  <p:grpSpPr bwMode="auto">
                    <a:xfrm>
                      <a:off x="336" y="2832"/>
                      <a:ext cx="1152" cy="336"/>
                      <a:chOff x="336" y="2640"/>
                      <a:chExt cx="1152" cy="336"/>
                    </a:xfrm>
                  </p:grpSpPr>
                  <p:grpSp>
                    <p:nvGrpSpPr>
                      <p:cNvPr id="104062" name="Group 6782"/>
                      <p:cNvGrpSpPr>
                        <a:grpSpLocks/>
                      </p:cNvGrpSpPr>
                      <p:nvPr/>
                    </p:nvGrpSpPr>
                    <p:grpSpPr bwMode="auto">
                      <a:xfrm>
                        <a:off x="720" y="2640"/>
                        <a:ext cx="768" cy="336"/>
                        <a:chOff x="432" y="2640"/>
                        <a:chExt cx="768" cy="336"/>
                      </a:xfrm>
                    </p:grpSpPr>
                    <p:sp>
                      <p:nvSpPr>
                        <p:cNvPr id="104063" name="Oval 678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4" name="Oval 678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5" name="Oval 678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6" name="Oval 678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067" name="Oval 678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8" name="Oval 678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69" name="Group 6789"/>
                    <p:cNvGrpSpPr>
                      <a:grpSpLocks/>
                    </p:cNvGrpSpPr>
                    <p:nvPr/>
                  </p:nvGrpSpPr>
                  <p:grpSpPr bwMode="auto">
                    <a:xfrm>
                      <a:off x="3024" y="2832"/>
                      <a:ext cx="768" cy="336"/>
                      <a:chOff x="2736" y="2640"/>
                      <a:chExt cx="768" cy="336"/>
                    </a:xfrm>
                  </p:grpSpPr>
                  <p:sp>
                    <p:nvSpPr>
                      <p:cNvPr id="104070" name="Oval 679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1" name="Oval 679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2" name="Oval 679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3" name="Oval 679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74" name="Group 6794"/>
                    <p:cNvGrpSpPr>
                      <a:grpSpLocks/>
                    </p:cNvGrpSpPr>
                    <p:nvPr/>
                  </p:nvGrpSpPr>
                  <p:grpSpPr bwMode="auto">
                    <a:xfrm>
                      <a:off x="240" y="2784"/>
                      <a:ext cx="5184" cy="384"/>
                      <a:chOff x="240" y="2592"/>
                      <a:chExt cx="5184" cy="384"/>
                    </a:xfrm>
                  </p:grpSpPr>
                  <p:sp>
                    <p:nvSpPr>
                      <p:cNvPr id="104075" name="Oval 679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6" name="Oval 679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077" name="Group 6797"/>
                      <p:cNvGrpSpPr>
                        <a:grpSpLocks/>
                      </p:cNvGrpSpPr>
                      <p:nvPr/>
                    </p:nvGrpSpPr>
                    <p:grpSpPr bwMode="auto">
                      <a:xfrm>
                        <a:off x="624" y="2592"/>
                        <a:ext cx="4800" cy="384"/>
                        <a:chOff x="336" y="2592"/>
                        <a:chExt cx="4800" cy="384"/>
                      </a:xfrm>
                    </p:grpSpPr>
                    <p:sp>
                      <p:nvSpPr>
                        <p:cNvPr id="104078" name="Oval 679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9" name="Oval 679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0" name="Oval 680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1" name="Oval 680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2" name="Oval 680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3" name="Oval 680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4" name="Oval 680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5" name="Oval 680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6" name="Oval 680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7" name="Oval 680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8" name="Oval 680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9" name="Oval 680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0" name="Oval 681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1" name="Oval 681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2" name="Oval 681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3" name="Oval 681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4" name="Oval 681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5" name="Oval 681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6" name="Oval 681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7" name="Oval 681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8" name="Oval 681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9" name="Oval 681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0" name="Oval 682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1" name="Oval 682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2" name="Oval 682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103" name="Group 6823"/>
                    <p:cNvGrpSpPr>
                      <a:grpSpLocks/>
                    </p:cNvGrpSpPr>
                    <p:nvPr/>
                  </p:nvGrpSpPr>
                  <p:grpSpPr bwMode="auto">
                    <a:xfrm>
                      <a:off x="1488" y="2784"/>
                      <a:ext cx="1536" cy="384"/>
                      <a:chOff x="1200" y="2592"/>
                      <a:chExt cx="1536" cy="384"/>
                    </a:xfrm>
                  </p:grpSpPr>
                  <p:sp>
                    <p:nvSpPr>
                      <p:cNvPr id="104104" name="Oval 682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5" name="Oval 682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6" name="Oval 682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7" name="Oval 682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8" name="Oval 682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9" name="Oval 682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0" name="Oval 683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1" name="Oval 683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12" name="Group 6832"/>
                    <p:cNvGrpSpPr>
                      <a:grpSpLocks/>
                    </p:cNvGrpSpPr>
                    <p:nvPr/>
                  </p:nvGrpSpPr>
                  <p:grpSpPr bwMode="auto">
                    <a:xfrm>
                      <a:off x="3792" y="2784"/>
                      <a:ext cx="1728" cy="384"/>
                      <a:chOff x="3504" y="2592"/>
                      <a:chExt cx="1728" cy="384"/>
                    </a:xfrm>
                  </p:grpSpPr>
                  <p:sp>
                    <p:nvSpPr>
                      <p:cNvPr id="104113" name="Oval 683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4" name="Oval 683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5" name="Oval 683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6" name="Oval 683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7" name="Oval 683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8" name="Oval 683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9" name="Oval 683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0" name="Oval 684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1" name="Oval 684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22" name="Group 6842"/>
                    <p:cNvGrpSpPr>
                      <a:grpSpLocks/>
                    </p:cNvGrpSpPr>
                    <p:nvPr/>
                  </p:nvGrpSpPr>
                  <p:grpSpPr bwMode="auto">
                    <a:xfrm>
                      <a:off x="240" y="2736"/>
                      <a:ext cx="5040" cy="442"/>
                      <a:chOff x="240" y="2736"/>
                      <a:chExt cx="5040" cy="442"/>
                    </a:xfrm>
                  </p:grpSpPr>
                  <p:sp>
                    <p:nvSpPr>
                      <p:cNvPr id="104123" name="Freeform 684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4" name="Freeform 684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5" name="Freeform 684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6" name="Freeform 684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7" name="Oval 684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8" name="Oval 684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9" name="Oval 684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0" name="Oval 685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1" name="Oval 685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2" name="Oval 685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3" name="Oval 685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4" name="Oval 685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5" name="Oval 685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6" name="Oval 685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137" name="Group 6857"/>
                  <p:cNvGrpSpPr>
                    <a:grpSpLocks/>
                  </p:cNvGrpSpPr>
                  <p:nvPr/>
                </p:nvGrpSpPr>
                <p:grpSpPr bwMode="auto">
                  <a:xfrm>
                    <a:off x="912" y="1296"/>
                    <a:ext cx="1632" cy="144"/>
                    <a:chOff x="240" y="2736"/>
                    <a:chExt cx="5280" cy="442"/>
                  </a:xfrm>
                </p:grpSpPr>
                <p:grpSp>
                  <p:nvGrpSpPr>
                    <p:cNvPr id="104138" name="Group 6858"/>
                    <p:cNvGrpSpPr>
                      <a:grpSpLocks/>
                    </p:cNvGrpSpPr>
                    <p:nvPr/>
                  </p:nvGrpSpPr>
                  <p:grpSpPr bwMode="auto">
                    <a:xfrm>
                      <a:off x="336" y="2832"/>
                      <a:ext cx="1152" cy="336"/>
                      <a:chOff x="336" y="2640"/>
                      <a:chExt cx="1152" cy="336"/>
                    </a:xfrm>
                  </p:grpSpPr>
                  <p:grpSp>
                    <p:nvGrpSpPr>
                      <p:cNvPr id="104139" name="Group 6859"/>
                      <p:cNvGrpSpPr>
                        <a:grpSpLocks/>
                      </p:cNvGrpSpPr>
                      <p:nvPr/>
                    </p:nvGrpSpPr>
                    <p:grpSpPr bwMode="auto">
                      <a:xfrm>
                        <a:off x="720" y="2640"/>
                        <a:ext cx="768" cy="336"/>
                        <a:chOff x="432" y="2640"/>
                        <a:chExt cx="768" cy="336"/>
                      </a:xfrm>
                    </p:grpSpPr>
                    <p:sp>
                      <p:nvSpPr>
                        <p:cNvPr id="104140" name="Oval 686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1" name="Oval 686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2" name="Oval 686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3" name="Oval 686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144" name="Oval 686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5" name="Oval 686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46" name="Group 6866"/>
                    <p:cNvGrpSpPr>
                      <a:grpSpLocks/>
                    </p:cNvGrpSpPr>
                    <p:nvPr/>
                  </p:nvGrpSpPr>
                  <p:grpSpPr bwMode="auto">
                    <a:xfrm>
                      <a:off x="3024" y="2832"/>
                      <a:ext cx="768" cy="336"/>
                      <a:chOff x="2736" y="2640"/>
                      <a:chExt cx="768" cy="336"/>
                    </a:xfrm>
                  </p:grpSpPr>
                  <p:sp>
                    <p:nvSpPr>
                      <p:cNvPr id="104147" name="Oval 686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8" name="Oval 686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9" name="Oval 686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0" name="Oval 687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51" name="Group 6871"/>
                    <p:cNvGrpSpPr>
                      <a:grpSpLocks/>
                    </p:cNvGrpSpPr>
                    <p:nvPr/>
                  </p:nvGrpSpPr>
                  <p:grpSpPr bwMode="auto">
                    <a:xfrm>
                      <a:off x="240" y="2784"/>
                      <a:ext cx="5184" cy="384"/>
                      <a:chOff x="240" y="2592"/>
                      <a:chExt cx="5184" cy="384"/>
                    </a:xfrm>
                  </p:grpSpPr>
                  <p:sp>
                    <p:nvSpPr>
                      <p:cNvPr id="104152" name="Oval 687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3" name="Oval 687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154" name="Group 6874"/>
                      <p:cNvGrpSpPr>
                        <a:grpSpLocks/>
                      </p:cNvGrpSpPr>
                      <p:nvPr/>
                    </p:nvGrpSpPr>
                    <p:grpSpPr bwMode="auto">
                      <a:xfrm>
                        <a:off x="624" y="2592"/>
                        <a:ext cx="4800" cy="384"/>
                        <a:chOff x="336" y="2592"/>
                        <a:chExt cx="4800" cy="384"/>
                      </a:xfrm>
                    </p:grpSpPr>
                    <p:sp>
                      <p:nvSpPr>
                        <p:cNvPr id="104155" name="Oval 687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6" name="Oval 687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7" name="Oval 687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8" name="Oval 687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9" name="Oval 687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0" name="Oval 688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1" name="Oval 688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2" name="Oval 688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3" name="Oval 688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4" name="Oval 688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5" name="Oval 688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6" name="Oval 688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7" name="Oval 688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8" name="Oval 688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9" name="Oval 688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0" name="Oval 689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1" name="Oval 689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2" name="Oval 689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3" name="Oval 689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4" name="Oval 689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5" name="Oval 689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6" name="Oval 689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7" name="Oval 689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8" name="Oval 689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9" name="Oval 689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180" name="Group 6900"/>
                    <p:cNvGrpSpPr>
                      <a:grpSpLocks/>
                    </p:cNvGrpSpPr>
                    <p:nvPr/>
                  </p:nvGrpSpPr>
                  <p:grpSpPr bwMode="auto">
                    <a:xfrm>
                      <a:off x="1488" y="2784"/>
                      <a:ext cx="1536" cy="384"/>
                      <a:chOff x="1200" y="2592"/>
                      <a:chExt cx="1536" cy="384"/>
                    </a:xfrm>
                  </p:grpSpPr>
                  <p:sp>
                    <p:nvSpPr>
                      <p:cNvPr id="104181" name="Oval 690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2" name="Oval 690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3" name="Oval 690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4" name="Oval 690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5" name="Oval 690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6" name="Oval 690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7" name="Oval 690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8" name="Oval 690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89" name="Group 6909"/>
                    <p:cNvGrpSpPr>
                      <a:grpSpLocks/>
                    </p:cNvGrpSpPr>
                    <p:nvPr/>
                  </p:nvGrpSpPr>
                  <p:grpSpPr bwMode="auto">
                    <a:xfrm>
                      <a:off x="3792" y="2784"/>
                      <a:ext cx="1728" cy="384"/>
                      <a:chOff x="3504" y="2592"/>
                      <a:chExt cx="1728" cy="384"/>
                    </a:xfrm>
                  </p:grpSpPr>
                  <p:sp>
                    <p:nvSpPr>
                      <p:cNvPr id="104190" name="Oval 691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1" name="Oval 691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2" name="Oval 691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3" name="Oval 691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4" name="Oval 691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5" name="Oval 691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6" name="Oval 691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7" name="Oval 691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8" name="Oval 691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99" name="Group 6919"/>
                    <p:cNvGrpSpPr>
                      <a:grpSpLocks/>
                    </p:cNvGrpSpPr>
                    <p:nvPr/>
                  </p:nvGrpSpPr>
                  <p:grpSpPr bwMode="auto">
                    <a:xfrm>
                      <a:off x="240" y="2736"/>
                      <a:ext cx="5040" cy="442"/>
                      <a:chOff x="240" y="2736"/>
                      <a:chExt cx="5040" cy="442"/>
                    </a:xfrm>
                  </p:grpSpPr>
                  <p:sp>
                    <p:nvSpPr>
                      <p:cNvPr id="104200" name="Freeform 692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1" name="Freeform 692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2" name="Freeform 692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3" name="Freeform 692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4" name="Oval 692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5" name="Oval 692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6" name="Oval 692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7" name="Oval 692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8" name="Oval 692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9" name="Oval 692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0" name="Oval 693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1" name="Oval 693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2" name="Oval 693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3" name="Oval 693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214" name="Line 6934"/>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215" name="Group 6935"/>
                <p:cNvGrpSpPr>
                  <a:grpSpLocks/>
                </p:cNvGrpSpPr>
                <p:nvPr/>
              </p:nvGrpSpPr>
              <p:grpSpPr bwMode="auto">
                <a:xfrm>
                  <a:off x="2928" y="1632"/>
                  <a:ext cx="1632" cy="624"/>
                  <a:chOff x="2928" y="816"/>
                  <a:chExt cx="1632" cy="624"/>
                </a:xfrm>
              </p:grpSpPr>
              <p:grpSp>
                <p:nvGrpSpPr>
                  <p:cNvPr id="104216" name="Group 6936"/>
                  <p:cNvGrpSpPr>
                    <a:grpSpLocks/>
                  </p:cNvGrpSpPr>
                  <p:nvPr/>
                </p:nvGrpSpPr>
                <p:grpSpPr bwMode="auto">
                  <a:xfrm>
                    <a:off x="2928" y="816"/>
                    <a:ext cx="1632" cy="144"/>
                    <a:chOff x="240" y="2736"/>
                    <a:chExt cx="5280" cy="442"/>
                  </a:xfrm>
                </p:grpSpPr>
                <p:grpSp>
                  <p:nvGrpSpPr>
                    <p:cNvPr id="104217" name="Group 6937"/>
                    <p:cNvGrpSpPr>
                      <a:grpSpLocks/>
                    </p:cNvGrpSpPr>
                    <p:nvPr/>
                  </p:nvGrpSpPr>
                  <p:grpSpPr bwMode="auto">
                    <a:xfrm>
                      <a:off x="336" y="2832"/>
                      <a:ext cx="1152" cy="336"/>
                      <a:chOff x="336" y="2640"/>
                      <a:chExt cx="1152" cy="336"/>
                    </a:xfrm>
                  </p:grpSpPr>
                  <p:grpSp>
                    <p:nvGrpSpPr>
                      <p:cNvPr id="104218" name="Group 6938"/>
                      <p:cNvGrpSpPr>
                        <a:grpSpLocks/>
                      </p:cNvGrpSpPr>
                      <p:nvPr/>
                    </p:nvGrpSpPr>
                    <p:grpSpPr bwMode="auto">
                      <a:xfrm>
                        <a:off x="720" y="2640"/>
                        <a:ext cx="768" cy="336"/>
                        <a:chOff x="432" y="2640"/>
                        <a:chExt cx="768" cy="336"/>
                      </a:xfrm>
                    </p:grpSpPr>
                    <p:sp>
                      <p:nvSpPr>
                        <p:cNvPr id="104219" name="Oval 693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0" name="Oval 694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1" name="Oval 694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2" name="Oval 694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223" name="Oval 694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4" name="Oval 694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25" name="Group 6945"/>
                    <p:cNvGrpSpPr>
                      <a:grpSpLocks/>
                    </p:cNvGrpSpPr>
                    <p:nvPr/>
                  </p:nvGrpSpPr>
                  <p:grpSpPr bwMode="auto">
                    <a:xfrm>
                      <a:off x="3024" y="2832"/>
                      <a:ext cx="768" cy="336"/>
                      <a:chOff x="2736" y="2640"/>
                      <a:chExt cx="768" cy="336"/>
                    </a:xfrm>
                  </p:grpSpPr>
                  <p:sp>
                    <p:nvSpPr>
                      <p:cNvPr id="104226" name="Oval 694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7" name="Oval 694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8" name="Oval 694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9" name="Oval 694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30" name="Group 6950"/>
                    <p:cNvGrpSpPr>
                      <a:grpSpLocks/>
                    </p:cNvGrpSpPr>
                    <p:nvPr/>
                  </p:nvGrpSpPr>
                  <p:grpSpPr bwMode="auto">
                    <a:xfrm>
                      <a:off x="240" y="2784"/>
                      <a:ext cx="5184" cy="384"/>
                      <a:chOff x="240" y="2592"/>
                      <a:chExt cx="5184" cy="384"/>
                    </a:xfrm>
                  </p:grpSpPr>
                  <p:sp>
                    <p:nvSpPr>
                      <p:cNvPr id="104231" name="Oval 695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2" name="Oval 695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233" name="Group 6953"/>
                      <p:cNvGrpSpPr>
                        <a:grpSpLocks/>
                      </p:cNvGrpSpPr>
                      <p:nvPr/>
                    </p:nvGrpSpPr>
                    <p:grpSpPr bwMode="auto">
                      <a:xfrm>
                        <a:off x="624" y="2592"/>
                        <a:ext cx="4800" cy="384"/>
                        <a:chOff x="336" y="2592"/>
                        <a:chExt cx="4800" cy="384"/>
                      </a:xfrm>
                    </p:grpSpPr>
                    <p:sp>
                      <p:nvSpPr>
                        <p:cNvPr id="104234" name="Oval 695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5" name="Oval 695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6" name="Oval 695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7" name="Oval 695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8" name="Oval 695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9" name="Oval 695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0" name="Oval 696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1" name="Oval 696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2" name="Oval 696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3" name="Oval 696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4" name="Oval 696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5" name="Oval 696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6" name="Oval 696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7" name="Oval 696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8" name="Oval 696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9" name="Oval 696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0" name="Oval 697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1" name="Oval 697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2" name="Oval 697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3" name="Oval 697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4" name="Oval 697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5" name="Oval 697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6" name="Oval 697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7" name="Oval 697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8" name="Oval 697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259" name="Group 6979"/>
                    <p:cNvGrpSpPr>
                      <a:grpSpLocks/>
                    </p:cNvGrpSpPr>
                    <p:nvPr/>
                  </p:nvGrpSpPr>
                  <p:grpSpPr bwMode="auto">
                    <a:xfrm>
                      <a:off x="1488" y="2784"/>
                      <a:ext cx="1536" cy="384"/>
                      <a:chOff x="1200" y="2592"/>
                      <a:chExt cx="1536" cy="384"/>
                    </a:xfrm>
                  </p:grpSpPr>
                  <p:sp>
                    <p:nvSpPr>
                      <p:cNvPr id="104260" name="Oval 698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1" name="Oval 698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2" name="Oval 698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3" name="Oval 698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4" name="Oval 698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5" name="Oval 698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6" name="Oval 698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7" name="Oval 698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68" name="Group 6988"/>
                    <p:cNvGrpSpPr>
                      <a:grpSpLocks/>
                    </p:cNvGrpSpPr>
                    <p:nvPr/>
                  </p:nvGrpSpPr>
                  <p:grpSpPr bwMode="auto">
                    <a:xfrm>
                      <a:off x="3792" y="2784"/>
                      <a:ext cx="1728" cy="384"/>
                      <a:chOff x="3504" y="2592"/>
                      <a:chExt cx="1728" cy="384"/>
                    </a:xfrm>
                  </p:grpSpPr>
                  <p:sp>
                    <p:nvSpPr>
                      <p:cNvPr id="104269" name="Oval 698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0" name="Oval 699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1" name="Oval 699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2" name="Oval 699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3" name="Oval 699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4" name="Oval 699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5" name="Oval 699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6" name="Oval 699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7" name="Oval 699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78" name="Group 6998"/>
                    <p:cNvGrpSpPr>
                      <a:grpSpLocks/>
                    </p:cNvGrpSpPr>
                    <p:nvPr/>
                  </p:nvGrpSpPr>
                  <p:grpSpPr bwMode="auto">
                    <a:xfrm>
                      <a:off x="240" y="2736"/>
                      <a:ext cx="5040" cy="442"/>
                      <a:chOff x="240" y="2736"/>
                      <a:chExt cx="5040" cy="442"/>
                    </a:xfrm>
                  </p:grpSpPr>
                  <p:sp>
                    <p:nvSpPr>
                      <p:cNvPr id="104279" name="Freeform 699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0" name="Freeform 700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1" name="Freeform 700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2" name="Freeform 700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3" name="Oval 700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4" name="Oval 700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5" name="Oval 700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6" name="Oval 700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7" name="Oval 700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8" name="Oval 700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9" name="Oval 700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0" name="Oval 701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1" name="Oval 701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2" name="Oval 701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293" name="Group 7013"/>
                  <p:cNvGrpSpPr>
                    <a:grpSpLocks/>
                  </p:cNvGrpSpPr>
                  <p:nvPr/>
                </p:nvGrpSpPr>
                <p:grpSpPr bwMode="auto">
                  <a:xfrm>
                    <a:off x="2928" y="1296"/>
                    <a:ext cx="1632" cy="144"/>
                    <a:chOff x="240" y="2736"/>
                    <a:chExt cx="5280" cy="442"/>
                  </a:xfrm>
                </p:grpSpPr>
                <p:grpSp>
                  <p:nvGrpSpPr>
                    <p:cNvPr id="104294" name="Group 7014"/>
                    <p:cNvGrpSpPr>
                      <a:grpSpLocks/>
                    </p:cNvGrpSpPr>
                    <p:nvPr/>
                  </p:nvGrpSpPr>
                  <p:grpSpPr bwMode="auto">
                    <a:xfrm>
                      <a:off x="336" y="2832"/>
                      <a:ext cx="1152" cy="336"/>
                      <a:chOff x="336" y="2640"/>
                      <a:chExt cx="1152" cy="336"/>
                    </a:xfrm>
                  </p:grpSpPr>
                  <p:grpSp>
                    <p:nvGrpSpPr>
                      <p:cNvPr id="104295" name="Group 7015"/>
                      <p:cNvGrpSpPr>
                        <a:grpSpLocks/>
                      </p:cNvGrpSpPr>
                      <p:nvPr/>
                    </p:nvGrpSpPr>
                    <p:grpSpPr bwMode="auto">
                      <a:xfrm>
                        <a:off x="720" y="2640"/>
                        <a:ext cx="768" cy="336"/>
                        <a:chOff x="432" y="2640"/>
                        <a:chExt cx="768" cy="336"/>
                      </a:xfrm>
                    </p:grpSpPr>
                    <p:sp>
                      <p:nvSpPr>
                        <p:cNvPr id="104296" name="Oval 701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7" name="Oval 701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8" name="Oval 701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9" name="Oval 701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300" name="Oval 702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1" name="Oval 702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02" name="Group 7022"/>
                    <p:cNvGrpSpPr>
                      <a:grpSpLocks/>
                    </p:cNvGrpSpPr>
                    <p:nvPr/>
                  </p:nvGrpSpPr>
                  <p:grpSpPr bwMode="auto">
                    <a:xfrm>
                      <a:off x="3024" y="2832"/>
                      <a:ext cx="768" cy="336"/>
                      <a:chOff x="2736" y="2640"/>
                      <a:chExt cx="768" cy="336"/>
                    </a:xfrm>
                  </p:grpSpPr>
                  <p:sp>
                    <p:nvSpPr>
                      <p:cNvPr id="104303" name="Oval 702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4" name="Oval 702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5" name="Oval 702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6" name="Oval 702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07" name="Group 7027"/>
                    <p:cNvGrpSpPr>
                      <a:grpSpLocks/>
                    </p:cNvGrpSpPr>
                    <p:nvPr/>
                  </p:nvGrpSpPr>
                  <p:grpSpPr bwMode="auto">
                    <a:xfrm>
                      <a:off x="240" y="2784"/>
                      <a:ext cx="5184" cy="384"/>
                      <a:chOff x="240" y="2592"/>
                      <a:chExt cx="5184" cy="384"/>
                    </a:xfrm>
                  </p:grpSpPr>
                  <p:sp>
                    <p:nvSpPr>
                      <p:cNvPr id="104308" name="Oval 702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9" name="Oval 702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310" name="Group 7030"/>
                      <p:cNvGrpSpPr>
                        <a:grpSpLocks/>
                      </p:cNvGrpSpPr>
                      <p:nvPr/>
                    </p:nvGrpSpPr>
                    <p:grpSpPr bwMode="auto">
                      <a:xfrm>
                        <a:off x="624" y="2592"/>
                        <a:ext cx="4800" cy="384"/>
                        <a:chOff x="336" y="2592"/>
                        <a:chExt cx="4800" cy="384"/>
                      </a:xfrm>
                    </p:grpSpPr>
                    <p:sp>
                      <p:nvSpPr>
                        <p:cNvPr id="104311" name="Oval 703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2" name="Oval 703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3" name="Oval 703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4" name="Oval 703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5" name="Oval 703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6" name="Oval 703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7" name="Oval 703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8" name="Oval 703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9" name="Oval 703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0" name="Oval 704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1" name="Oval 704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2" name="Oval 704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3" name="Oval 704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4" name="Oval 704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5" name="Oval 704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6" name="Oval 704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7" name="Oval 704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8" name="Oval 704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9" name="Oval 704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0" name="Oval 705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1" name="Oval 705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2" name="Oval 705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3" name="Oval 705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4" name="Oval 705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5" name="Oval 705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336" name="Group 7056"/>
                    <p:cNvGrpSpPr>
                      <a:grpSpLocks/>
                    </p:cNvGrpSpPr>
                    <p:nvPr/>
                  </p:nvGrpSpPr>
                  <p:grpSpPr bwMode="auto">
                    <a:xfrm>
                      <a:off x="1488" y="2784"/>
                      <a:ext cx="1536" cy="384"/>
                      <a:chOff x="1200" y="2592"/>
                      <a:chExt cx="1536" cy="384"/>
                    </a:xfrm>
                  </p:grpSpPr>
                  <p:sp>
                    <p:nvSpPr>
                      <p:cNvPr id="104337" name="Oval 705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8" name="Oval 705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9" name="Oval 705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0" name="Oval 706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1" name="Oval 706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2" name="Oval 706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3" name="Oval 706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4" name="Oval 706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45" name="Group 7065"/>
                    <p:cNvGrpSpPr>
                      <a:grpSpLocks/>
                    </p:cNvGrpSpPr>
                    <p:nvPr/>
                  </p:nvGrpSpPr>
                  <p:grpSpPr bwMode="auto">
                    <a:xfrm>
                      <a:off x="3792" y="2784"/>
                      <a:ext cx="1728" cy="384"/>
                      <a:chOff x="3504" y="2592"/>
                      <a:chExt cx="1728" cy="384"/>
                    </a:xfrm>
                  </p:grpSpPr>
                  <p:sp>
                    <p:nvSpPr>
                      <p:cNvPr id="104346" name="Oval 706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7" name="Oval 706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8" name="Oval 706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9" name="Oval 706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0" name="Oval 707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1" name="Oval 707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2" name="Oval 707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3" name="Oval 707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4" name="Oval 707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55" name="Group 7075"/>
                    <p:cNvGrpSpPr>
                      <a:grpSpLocks/>
                    </p:cNvGrpSpPr>
                    <p:nvPr/>
                  </p:nvGrpSpPr>
                  <p:grpSpPr bwMode="auto">
                    <a:xfrm>
                      <a:off x="240" y="2736"/>
                      <a:ext cx="5040" cy="442"/>
                      <a:chOff x="240" y="2736"/>
                      <a:chExt cx="5040" cy="442"/>
                    </a:xfrm>
                  </p:grpSpPr>
                  <p:sp>
                    <p:nvSpPr>
                      <p:cNvPr id="104356" name="Freeform 707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7" name="Freeform 707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8" name="Freeform 707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9" name="Freeform 707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0" name="Oval 708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1" name="Oval 708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2" name="Oval 708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3" name="Oval 708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4" name="Oval 708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5" name="Oval 708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6" name="Oval 708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7" name="Oval 708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8" name="Oval 708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9" name="Oval 708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370" name="Line 7090"/>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371" name="Group 7091"/>
                <p:cNvGrpSpPr>
                  <a:grpSpLocks/>
                </p:cNvGrpSpPr>
                <p:nvPr/>
              </p:nvGrpSpPr>
              <p:grpSpPr bwMode="auto">
                <a:xfrm>
                  <a:off x="1372" y="1792"/>
                  <a:ext cx="2660" cy="288"/>
                  <a:chOff x="1372" y="976"/>
                  <a:chExt cx="2660" cy="288"/>
                </a:xfrm>
              </p:grpSpPr>
              <p:grpSp>
                <p:nvGrpSpPr>
                  <p:cNvPr id="104372" name="Group 7092"/>
                  <p:cNvGrpSpPr>
                    <a:grpSpLocks/>
                  </p:cNvGrpSpPr>
                  <p:nvPr/>
                </p:nvGrpSpPr>
                <p:grpSpPr bwMode="auto">
                  <a:xfrm>
                    <a:off x="1372" y="976"/>
                    <a:ext cx="2660" cy="288"/>
                    <a:chOff x="796" y="964"/>
                    <a:chExt cx="4108" cy="1240"/>
                  </a:xfrm>
                </p:grpSpPr>
                <p:grpSp>
                  <p:nvGrpSpPr>
                    <p:cNvPr id="104373" name="Group 7093"/>
                    <p:cNvGrpSpPr>
                      <a:grpSpLocks/>
                    </p:cNvGrpSpPr>
                    <p:nvPr/>
                  </p:nvGrpSpPr>
                  <p:grpSpPr bwMode="auto">
                    <a:xfrm>
                      <a:off x="796" y="964"/>
                      <a:ext cx="4108" cy="620"/>
                      <a:chOff x="796" y="964"/>
                      <a:chExt cx="4108" cy="620"/>
                    </a:xfrm>
                  </p:grpSpPr>
                  <p:grpSp>
                    <p:nvGrpSpPr>
                      <p:cNvPr id="104374" name="Group 7094"/>
                      <p:cNvGrpSpPr>
                        <a:grpSpLocks/>
                      </p:cNvGrpSpPr>
                      <p:nvPr/>
                    </p:nvGrpSpPr>
                    <p:grpSpPr bwMode="auto">
                      <a:xfrm>
                        <a:off x="2270" y="964"/>
                        <a:ext cx="2634" cy="572"/>
                        <a:chOff x="2270" y="964"/>
                        <a:chExt cx="2634" cy="572"/>
                      </a:xfrm>
                    </p:grpSpPr>
                    <p:grpSp>
                      <p:nvGrpSpPr>
                        <p:cNvPr id="104375" name="Group 7095"/>
                        <p:cNvGrpSpPr>
                          <a:grpSpLocks/>
                        </p:cNvGrpSpPr>
                        <p:nvPr/>
                      </p:nvGrpSpPr>
                      <p:grpSpPr bwMode="auto">
                        <a:xfrm>
                          <a:off x="2270" y="964"/>
                          <a:ext cx="1398" cy="188"/>
                          <a:chOff x="2270" y="964"/>
                          <a:chExt cx="1398" cy="188"/>
                        </a:xfrm>
                      </p:grpSpPr>
                      <p:sp>
                        <p:nvSpPr>
                          <p:cNvPr id="104376" name="Line 7096"/>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77" name="Line 7097"/>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78" name="Oval 7098"/>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79" name="Oval 7099"/>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80" name="Group 7100"/>
                        <p:cNvGrpSpPr>
                          <a:grpSpLocks/>
                        </p:cNvGrpSpPr>
                        <p:nvPr/>
                      </p:nvGrpSpPr>
                      <p:grpSpPr bwMode="auto">
                        <a:xfrm>
                          <a:off x="2635" y="1060"/>
                          <a:ext cx="1397" cy="188"/>
                          <a:chOff x="2635" y="1060"/>
                          <a:chExt cx="1397" cy="188"/>
                        </a:xfrm>
                      </p:grpSpPr>
                      <p:sp>
                        <p:nvSpPr>
                          <p:cNvPr id="104381" name="Line 7101"/>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2" name="Line 7102"/>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3" name="Oval 7103"/>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84" name="Oval 7104"/>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85" name="Group 7105"/>
                        <p:cNvGrpSpPr>
                          <a:grpSpLocks/>
                        </p:cNvGrpSpPr>
                        <p:nvPr/>
                      </p:nvGrpSpPr>
                      <p:grpSpPr bwMode="auto">
                        <a:xfrm>
                          <a:off x="2924" y="1156"/>
                          <a:ext cx="1398" cy="188"/>
                          <a:chOff x="2924" y="1156"/>
                          <a:chExt cx="1398" cy="188"/>
                        </a:xfrm>
                      </p:grpSpPr>
                      <p:sp>
                        <p:nvSpPr>
                          <p:cNvPr id="104386" name="Line 7106"/>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7" name="Line 7107"/>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8" name="Oval 7108"/>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89" name="Oval 7109"/>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90" name="Group 7110"/>
                        <p:cNvGrpSpPr>
                          <a:grpSpLocks/>
                        </p:cNvGrpSpPr>
                        <p:nvPr/>
                      </p:nvGrpSpPr>
                      <p:grpSpPr bwMode="auto">
                        <a:xfrm>
                          <a:off x="3216" y="1252"/>
                          <a:ext cx="1397" cy="188"/>
                          <a:chOff x="3216" y="1252"/>
                          <a:chExt cx="1397" cy="188"/>
                        </a:xfrm>
                      </p:grpSpPr>
                      <p:sp>
                        <p:nvSpPr>
                          <p:cNvPr id="104391" name="Line 7111"/>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2" name="Line 7112"/>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3" name="Oval 7113"/>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94" name="Oval 7114"/>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95" name="Group 7115"/>
                        <p:cNvGrpSpPr>
                          <a:grpSpLocks/>
                        </p:cNvGrpSpPr>
                        <p:nvPr/>
                      </p:nvGrpSpPr>
                      <p:grpSpPr bwMode="auto">
                        <a:xfrm>
                          <a:off x="3507" y="1348"/>
                          <a:ext cx="1397" cy="188"/>
                          <a:chOff x="3507" y="1348"/>
                          <a:chExt cx="1397" cy="188"/>
                        </a:xfrm>
                      </p:grpSpPr>
                      <p:sp>
                        <p:nvSpPr>
                          <p:cNvPr id="104396" name="Line 7116"/>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7" name="Line 7117"/>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8" name="Oval 7118"/>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99" name="Oval 7119"/>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400" name="Group 7120"/>
                      <p:cNvGrpSpPr>
                        <a:grpSpLocks/>
                      </p:cNvGrpSpPr>
                      <p:nvPr/>
                    </p:nvGrpSpPr>
                    <p:grpSpPr bwMode="auto">
                      <a:xfrm>
                        <a:off x="796" y="1012"/>
                        <a:ext cx="2636" cy="572"/>
                        <a:chOff x="796" y="1012"/>
                        <a:chExt cx="2636" cy="572"/>
                      </a:xfrm>
                    </p:grpSpPr>
                    <p:grpSp>
                      <p:nvGrpSpPr>
                        <p:cNvPr id="104401" name="Group 7121"/>
                        <p:cNvGrpSpPr>
                          <a:grpSpLocks/>
                        </p:cNvGrpSpPr>
                        <p:nvPr/>
                      </p:nvGrpSpPr>
                      <p:grpSpPr bwMode="auto">
                        <a:xfrm>
                          <a:off x="2033" y="1012"/>
                          <a:ext cx="1399" cy="188"/>
                          <a:chOff x="2033" y="1012"/>
                          <a:chExt cx="1399" cy="188"/>
                        </a:xfrm>
                      </p:grpSpPr>
                      <p:sp>
                        <p:nvSpPr>
                          <p:cNvPr id="104402" name="Line 7122"/>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3" name="Line 7123"/>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4" name="Oval 7124"/>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05" name="Oval 7125"/>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06" name="Group 7126"/>
                        <p:cNvGrpSpPr>
                          <a:grpSpLocks/>
                        </p:cNvGrpSpPr>
                        <p:nvPr/>
                      </p:nvGrpSpPr>
                      <p:grpSpPr bwMode="auto">
                        <a:xfrm>
                          <a:off x="1669" y="1108"/>
                          <a:ext cx="1399" cy="188"/>
                          <a:chOff x="1669" y="1108"/>
                          <a:chExt cx="1399" cy="188"/>
                        </a:xfrm>
                      </p:grpSpPr>
                      <p:sp>
                        <p:nvSpPr>
                          <p:cNvPr id="104407" name="Line 7127"/>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8" name="Line 7128"/>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9" name="Oval 7129"/>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10" name="Oval 7130"/>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11" name="Group 7131"/>
                        <p:cNvGrpSpPr>
                          <a:grpSpLocks/>
                        </p:cNvGrpSpPr>
                        <p:nvPr/>
                      </p:nvGrpSpPr>
                      <p:grpSpPr bwMode="auto">
                        <a:xfrm>
                          <a:off x="1378" y="1204"/>
                          <a:ext cx="1400" cy="188"/>
                          <a:chOff x="1378" y="1204"/>
                          <a:chExt cx="1400" cy="188"/>
                        </a:xfrm>
                      </p:grpSpPr>
                      <p:sp>
                        <p:nvSpPr>
                          <p:cNvPr id="104412" name="Line 7132"/>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3" name="Line 7133"/>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4" name="Oval 7134"/>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15" name="Oval 7135"/>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16" name="Group 7136"/>
                        <p:cNvGrpSpPr>
                          <a:grpSpLocks/>
                        </p:cNvGrpSpPr>
                        <p:nvPr/>
                      </p:nvGrpSpPr>
                      <p:grpSpPr bwMode="auto">
                        <a:xfrm>
                          <a:off x="1088" y="1300"/>
                          <a:ext cx="1398" cy="188"/>
                          <a:chOff x="1088" y="1300"/>
                          <a:chExt cx="1398" cy="188"/>
                        </a:xfrm>
                      </p:grpSpPr>
                      <p:sp>
                        <p:nvSpPr>
                          <p:cNvPr id="104417" name="Line 7137"/>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8" name="Line 7138"/>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9" name="Oval 7139"/>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20" name="Oval 7140"/>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21" name="Group 7141"/>
                        <p:cNvGrpSpPr>
                          <a:grpSpLocks/>
                        </p:cNvGrpSpPr>
                        <p:nvPr/>
                      </p:nvGrpSpPr>
                      <p:grpSpPr bwMode="auto">
                        <a:xfrm>
                          <a:off x="796" y="1396"/>
                          <a:ext cx="1399" cy="188"/>
                          <a:chOff x="796" y="1396"/>
                          <a:chExt cx="1399" cy="188"/>
                        </a:xfrm>
                      </p:grpSpPr>
                      <p:sp>
                        <p:nvSpPr>
                          <p:cNvPr id="104422" name="Line 7142"/>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23" name="Line 7143"/>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24" name="Oval 7144"/>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25" name="Oval 7145"/>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426" name="Group 7146"/>
                    <p:cNvGrpSpPr>
                      <a:grpSpLocks/>
                    </p:cNvGrpSpPr>
                    <p:nvPr/>
                  </p:nvGrpSpPr>
                  <p:grpSpPr bwMode="auto">
                    <a:xfrm>
                      <a:off x="2270" y="1584"/>
                      <a:ext cx="2634" cy="572"/>
                      <a:chOff x="2270" y="1584"/>
                      <a:chExt cx="2634" cy="572"/>
                    </a:xfrm>
                  </p:grpSpPr>
                  <p:grpSp>
                    <p:nvGrpSpPr>
                      <p:cNvPr id="104427" name="Group 7147"/>
                      <p:cNvGrpSpPr>
                        <a:grpSpLocks/>
                      </p:cNvGrpSpPr>
                      <p:nvPr/>
                    </p:nvGrpSpPr>
                    <p:grpSpPr bwMode="auto">
                      <a:xfrm>
                        <a:off x="2270" y="1968"/>
                        <a:ext cx="1398" cy="188"/>
                        <a:chOff x="2270" y="1968"/>
                        <a:chExt cx="1398" cy="188"/>
                      </a:xfrm>
                    </p:grpSpPr>
                    <p:sp>
                      <p:nvSpPr>
                        <p:cNvPr id="104428" name="Line 7148"/>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29" name="Line 7149"/>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0" name="Oval 7150"/>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31" name="Oval 7151"/>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32" name="Group 7152"/>
                      <p:cNvGrpSpPr>
                        <a:grpSpLocks/>
                      </p:cNvGrpSpPr>
                      <p:nvPr/>
                    </p:nvGrpSpPr>
                    <p:grpSpPr bwMode="auto">
                      <a:xfrm>
                        <a:off x="2635" y="1872"/>
                        <a:ext cx="1397" cy="188"/>
                        <a:chOff x="2635" y="1872"/>
                        <a:chExt cx="1397" cy="188"/>
                      </a:xfrm>
                    </p:grpSpPr>
                    <p:sp>
                      <p:nvSpPr>
                        <p:cNvPr id="104433" name="Line 7153"/>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4" name="Line 7154"/>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5" name="Oval 7155"/>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36" name="Oval 7156"/>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37" name="Group 7157"/>
                      <p:cNvGrpSpPr>
                        <a:grpSpLocks/>
                      </p:cNvGrpSpPr>
                      <p:nvPr/>
                    </p:nvGrpSpPr>
                    <p:grpSpPr bwMode="auto">
                      <a:xfrm>
                        <a:off x="2924" y="1776"/>
                        <a:ext cx="1398" cy="188"/>
                        <a:chOff x="2924" y="1776"/>
                        <a:chExt cx="1398" cy="188"/>
                      </a:xfrm>
                    </p:grpSpPr>
                    <p:sp>
                      <p:nvSpPr>
                        <p:cNvPr id="104438" name="Line 7158"/>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9" name="Line 7159"/>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0" name="Oval 7160"/>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41" name="Oval 7161"/>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42" name="Group 7162"/>
                      <p:cNvGrpSpPr>
                        <a:grpSpLocks/>
                      </p:cNvGrpSpPr>
                      <p:nvPr/>
                    </p:nvGrpSpPr>
                    <p:grpSpPr bwMode="auto">
                      <a:xfrm>
                        <a:off x="3216" y="1680"/>
                        <a:ext cx="1397" cy="188"/>
                        <a:chOff x="3216" y="1680"/>
                        <a:chExt cx="1397" cy="188"/>
                      </a:xfrm>
                    </p:grpSpPr>
                    <p:sp>
                      <p:nvSpPr>
                        <p:cNvPr id="104443" name="Line 7163"/>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4" name="Line 7164"/>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5" name="Oval 7165"/>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46" name="Oval 7166"/>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47" name="Group 7167"/>
                      <p:cNvGrpSpPr>
                        <a:grpSpLocks/>
                      </p:cNvGrpSpPr>
                      <p:nvPr/>
                    </p:nvGrpSpPr>
                    <p:grpSpPr bwMode="auto">
                      <a:xfrm>
                        <a:off x="3507" y="1584"/>
                        <a:ext cx="1397" cy="188"/>
                        <a:chOff x="3507" y="1584"/>
                        <a:chExt cx="1397" cy="188"/>
                      </a:xfrm>
                    </p:grpSpPr>
                    <p:sp>
                      <p:nvSpPr>
                        <p:cNvPr id="104448" name="Line 7168"/>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9" name="Line 7169"/>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0" name="Oval 7170"/>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1" name="Oval 7171"/>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452" name="Group 7172"/>
                    <p:cNvGrpSpPr>
                      <a:grpSpLocks/>
                    </p:cNvGrpSpPr>
                    <p:nvPr/>
                  </p:nvGrpSpPr>
                  <p:grpSpPr bwMode="auto">
                    <a:xfrm>
                      <a:off x="796" y="1632"/>
                      <a:ext cx="2636" cy="572"/>
                      <a:chOff x="796" y="1632"/>
                      <a:chExt cx="2636" cy="572"/>
                    </a:xfrm>
                  </p:grpSpPr>
                  <p:grpSp>
                    <p:nvGrpSpPr>
                      <p:cNvPr id="104453" name="Group 7173"/>
                      <p:cNvGrpSpPr>
                        <a:grpSpLocks/>
                      </p:cNvGrpSpPr>
                      <p:nvPr/>
                    </p:nvGrpSpPr>
                    <p:grpSpPr bwMode="auto">
                      <a:xfrm>
                        <a:off x="2033" y="2016"/>
                        <a:ext cx="1399" cy="188"/>
                        <a:chOff x="2033" y="2016"/>
                        <a:chExt cx="1399" cy="188"/>
                      </a:xfrm>
                    </p:grpSpPr>
                    <p:sp>
                      <p:nvSpPr>
                        <p:cNvPr id="104454" name="Line 7174"/>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5" name="Line 7175"/>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6" name="Oval 7176"/>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7" name="Oval 7177"/>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58" name="Group 7178"/>
                      <p:cNvGrpSpPr>
                        <a:grpSpLocks/>
                      </p:cNvGrpSpPr>
                      <p:nvPr/>
                    </p:nvGrpSpPr>
                    <p:grpSpPr bwMode="auto">
                      <a:xfrm>
                        <a:off x="1669" y="1920"/>
                        <a:ext cx="1399" cy="188"/>
                        <a:chOff x="1669" y="1920"/>
                        <a:chExt cx="1399" cy="188"/>
                      </a:xfrm>
                    </p:grpSpPr>
                    <p:sp>
                      <p:nvSpPr>
                        <p:cNvPr id="104459" name="Line 7179"/>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0" name="Line 7180"/>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1" name="Oval 7181"/>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2" name="Oval 7182"/>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63" name="Group 7183"/>
                      <p:cNvGrpSpPr>
                        <a:grpSpLocks/>
                      </p:cNvGrpSpPr>
                      <p:nvPr/>
                    </p:nvGrpSpPr>
                    <p:grpSpPr bwMode="auto">
                      <a:xfrm>
                        <a:off x="1378" y="1824"/>
                        <a:ext cx="1400" cy="188"/>
                        <a:chOff x="1378" y="1824"/>
                        <a:chExt cx="1400" cy="188"/>
                      </a:xfrm>
                    </p:grpSpPr>
                    <p:sp>
                      <p:nvSpPr>
                        <p:cNvPr id="104464" name="Line 7184"/>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5" name="Line 7185"/>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6" name="Oval 7186"/>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7" name="Oval 7187"/>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68" name="Group 7188"/>
                      <p:cNvGrpSpPr>
                        <a:grpSpLocks/>
                      </p:cNvGrpSpPr>
                      <p:nvPr/>
                    </p:nvGrpSpPr>
                    <p:grpSpPr bwMode="auto">
                      <a:xfrm>
                        <a:off x="1088" y="1728"/>
                        <a:ext cx="1398" cy="188"/>
                        <a:chOff x="1088" y="1728"/>
                        <a:chExt cx="1398" cy="188"/>
                      </a:xfrm>
                    </p:grpSpPr>
                    <p:sp>
                      <p:nvSpPr>
                        <p:cNvPr id="104469" name="Line 7189"/>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0" name="Line 7190"/>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1" name="Oval 7191"/>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2" name="Oval 7192"/>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73" name="Group 7193"/>
                      <p:cNvGrpSpPr>
                        <a:grpSpLocks/>
                      </p:cNvGrpSpPr>
                      <p:nvPr/>
                    </p:nvGrpSpPr>
                    <p:grpSpPr bwMode="auto">
                      <a:xfrm>
                        <a:off x="796" y="1632"/>
                        <a:ext cx="1399" cy="188"/>
                        <a:chOff x="796" y="1632"/>
                        <a:chExt cx="1399" cy="188"/>
                      </a:xfrm>
                    </p:grpSpPr>
                    <p:sp>
                      <p:nvSpPr>
                        <p:cNvPr id="104474" name="Line 7194"/>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5" name="Line 7195"/>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6" name="Oval 7196"/>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7" name="Oval 7197"/>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4478" name="Rectangle 7198"/>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479" name="Group 7199"/>
              <p:cNvGrpSpPr>
                <a:grpSpLocks/>
              </p:cNvGrpSpPr>
              <p:nvPr/>
            </p:nvGrpSpPr>
            <p:grpSpPr bwMode="auto">
              <a:xfrm rot="-1682083">
                <a:off x="3011" y="2453"/>
                <a:ext cx="879" cy="256"/>
                <a:chOff x="912" y="1632"/>
                <a:chExt cx="3648" cy="624"/>
              </a:xfrm>
            </p:grpSpPr>
            <p:grpSp>
              <p:nvGrpSpPr>
                <p:cNvPr id="104480" name="Group 7200"/>
                <p:cNvGrpSpPr>
                  <a:grpSpLocks/>
                </p:cNvGrpSpPr>
                <p:nvPr/>
              </p:nvGrpSpPr>
              <p:grpSpPr bwMode="auto">
                <a:xfrm>
                  <a:off x="912" y="1632"/>
                  <a:ext cx="1632" cy="624"/>
                  <a:chOff x="912" y="816"/>
                  <a:chExt cx="1632" cy="624"/>
                </a:xfrm>
              </p:grpSpPr>
              <p:grpSp>
                <p:nvGrpSpPr>
                  <p:cNvPr id="104481" name="Group 7201"/>
                  <p:cNvGrpSpPr>
                    <a:grpSpLocks/>
                  </p:cNvGrpSpPr>
                  <p:nvPr/>
                </p:nvGrpSpPr>
                <p:grpSpPr bwMode="auto">
                  <a:xfrm>
                    <a:off x="912" y="816"/>
                    <a:ext cx="1632" cy="144"/>
                    <a:chOff x="240" y="2736"/>
                    <a:chExt cx="5280" cy="442"/>
                  </a:xfrm>
                </p:grpSpPr>
                <p:grpSp>
                  <p:nvGrpSpPr>
                    <p:cNvPr id="104482" name="Group 7202"/>
                    <p:cNvGrpSpPr>
                      <a:grpSpLocks/>
                    </p:cNvGrpSpPr>
                    <p:nvPr/>
                  </p:nvGrpSpPr>
                  <p:grpSpPr bwMode="auto">
                    <a:xfrm>
                      <a:off x="336" y="2832"/>
                      <a:ext cx="1152" cy="336"/>
                      <a:chOff x="336" y="2640"/>
                      <a:chExt cx="1152" cy="336"/>
                    </a:xfrm>
                  </p:grpSpPr>
                  <p:grpSp>
                    <p:nvGrpSpPr>
                      <p:cNvPr id="104483" name="Group 7203"/>
                      <p:cNvGrpSpPr>
                        <a:grpSpLocks/>
                      </p:cNvGrpSpPr>
                      <p:nvPr/>
                    </p:nvGrpSpPr>
                    <p:grpSpPr bwMode="auto">
                      <a:xfrm>
                        <a:off x="720" y="2640"/>
                        <a:ext cx="768" cy="336"/>
                        <a:chOff x="432" y="2640"/>
                        <a:chExt cx="768" cy="336"/>
                      </a:xfrm>
                    </p:grpSpPr>
                    <p:sp>
                      <p:nvSpPr>
                        <p:cNvPr id="104484" name="Oval 720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5" name="Oval 720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6" name="Oval 720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7" name="Oval 720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88" name="Oval 720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9" name="Oval 720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90" name="Group 7210"/>
                    <p:cNvGrpSpPr>
                      <a:grpSpLocks/>
                    </p:cNvGrpSpPr>
                    <p:nvPr/>
                  </p:nvGrpSpPr>
                  <p:grpSpPr bwMode="auto">
                    <a:xfrm>
                      <a:off x="3024" y="2832"/>
                      <a:ext cx="768" cy="336"/>
                      <a:chOff x="2736" y="2640"/>
                      <a:chExt cx="768" cy="336"/>
                    </a:xfrm>
                  </p:grpSpPr>
                  <p:sp>
                    <p:nvSpPr>
                      <p:cNvPr id="104491" name="Oval 721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2" name="Oval 721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3" name="Oval 721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4" name="Oval 721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95" name="Group 7215"/>
                    <p:cNvGrpSpPr>
                      <a:grpSpLocks/>
                    </p:cNvGrpSpPr>
                    <p:nvPr/>
                  </p:nvGrpSpPr>
                  <p:grpSpPr bwMode="auto">
                    <a:xfrm>
                      <a:off x="240" y="2784"/>
                      <a:ext cx="5184" cy="384"/>
                      <a:chOff x="240" y="2592"/>
                      <a:chExt cx="5184" cy="384"/>
                    </a:xfrm>
                  </p:grpSpPr>
                  <p:sp>
                    <p:nvSpPr>
                      <p:cNvPr id="104496" name="Oval 721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7" name="Oval 721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498" name="Group 7218"/>
                      <p:cNvGrpSpPr>
                        <a:grpSpLocks/>
                      </p:cNvGrpSpPr>
                      <p:nvPr/>
                    </p:nvGrpSpPr>
                    <p:grpSpPr bwMode="auto">
                      <a:xfrm>
                        <a:off x="624" y="2592"/>
                        <a:ext cx="4800" cy="384"/>
                        <a:chOff x="336" y="2592"/>
                        <a:chExt cx="4800" cy="384"/>
                      </a:xfrm>
                    </p:grpSpPr>
                    <p:sp>
                      <p:nvSpPr>
                        <p:cNvPr id="104499" name="Oval 721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0" name="Oval 722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1" name="Oval 722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2" name="Oval 722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3" name="Oval 722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4" name="Oval 722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5" name="Oval 722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6" name="Oval 722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7" name="Oval 722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8" name="Oval 722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9" name="Oval 722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0" name="Oval 723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1" name="Oval 723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2" name="Oval 723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3" name="Oval 723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4" name="Oval 723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5" name="Oval 723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6" name="Oval 723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7" name="Oval 723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8" name="Oval 723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9" name="Oval 723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0" name="Oval 724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1" name="Oval 724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2" name="Oval 724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3" name="Oval 724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524" name="Group 7244"/>
                    <p:cNvGrpSpPr>
                      <a:grpSpLocks/>
                    </p:cNvGrpSpPr>
                    <p:nvPr/>
                  </p:nvGrpSpPr>
                  <p:grpSpPr bwMode="auto">
                    <a:xfrm>
                      <a:off x="1488" y="2784"/>
                      <a:ext cx="1536" cy="384"/>
                      <a:chOff x="1200" y="2592"/>
                      <a:chExt cx="1536" cy="384"/>
                    </a:xfrm>
                  </p:grpSpPr>
                  <p:sp>
                    <p:nvSpPr>
                      <p:cNvPr id="104525" name="Oval 724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6" name="Oval 724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7" name="Oval 724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8" name="Oval 724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9" name="Oval 724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0" name="Oval 725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1" name="Oval 725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2" name="Oval 725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33" name="Group 7253"/>
                    <p:cNvGrpSpPr>
                      <a:grpSpLocks/>
                    </p:cNvGrpSpPr>
                    <p:nvPr/>
                  </p:nvGrpSpPr>
                  <p:grpSpPr bwMode="auto">
                    <a:xfrm>
                      <a:off x="3792" y="2784"/>
                      <a:ext cx="1728" cy="384"/>
                      <a:chOff x="3504" y="2592"/>
                      <a:chExt cx="1728" cy="384"/>
                    </a:xfrm>
                  </p:grpSpPr>
                  <p:sp>
                    <p:nvSpPr>
                      <p:cNvPr id="104534" name="Oval 725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5" name="Oval 725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6" name="Oval 725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7" name="Oval 725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8" name="Oval 725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9" name="Oval 725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0" name="Oval 726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1" name="Oval 726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2" name="Oval 726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43" name="Group 7263"/>
                    <p:cNvGrpSpPr>
                      <a:grpSpLocks/>
                    </p:cNvGrpSpPr>
                    <p:nvPr/>
                  </p:nvGrpSpPr>
                  <p:grpSpPr bwMode="auto">
                    <a:xfrm>
                      <a:off x="240" y="2736"/>
                      <a:ext cx="5040" cy="442"/>
                      <a:chOff x="240" y="2736"/>
                      <a:chExt cx="5040" cy="442"/>
                    </a:xfrm>
                  </p:grpSpPr>
                  <p:sp>
                    <p:nvSpPr>
                      <p:cNvPr id="104544" name="Freeform 726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5" name="Freeform 726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6" name="Freeform 726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7" name="Freeform 726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8" name="Oval 726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9" name="Oval 726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0" name="Oval 727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1" name="Oval 727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2" name="Oval 727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3" name="Oval 727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4" name="Oval 727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5" name="Oval 727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6" name="Oval 727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7" name="Oval 727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558" name="Group 7278"/>
                  <p:cNvGrpSpPr>
                    <a:grpSpLocks/>
                  </p:cNvGrpSpPr>
                  <p:nvPr/>
                </p:nvGrpSpPr>
                <p:grpSpPr bwMode="auto">
                  <a:xfrm>
                    <a:off x="912" y="1296"/>
                    <a:ext cx="1632" cy="144"/>
                    <a:chOff x="240" y="2736"/>
                    <a:chExt cx="5280" cy="442"/>
                  </a:xfrm>
                </p:grpSpPr>
                <p:grpSp>
                  <p:nvGrpSpPr>
                    <p:cNvPr id="104559" name="Group 7279"/>
                    <p:cNvGrpSpPr>
                      <a:grpSpLocks/>
                    </p:cNvGrpSpPr>
                    <p:nvPr/>
                  </p:nvGrpSpPr>
                  <p:grpSpPr bwMode="auto">
                    <a:xfrm>
                      <a:off x="336" y="2832"/>
                      <a:ext cx="1152" cy="336"/>
                      <a:chOff x="336" y="2640"/>
                      <a:chExt cx="1152" cy="336"/>
                    </a:xfrm>
                  </p:grpSpPr>
                  <p:grpSp>
                    <p:nvGrpSpPr>
                      <p:cNvPr id="104560" name="Group 7280"/>
                      <p:cNvGrpSpPr>
                        <a:grpSpLocks/>
                      </p:cNvGrpSpPr>
                      <p:nvPr/>
                    </p:nvGrpSpPr>
                    <p:grpSpPr bwMode="auto">
                      <a:xfrm>
                        <a:off x="720" y="2640"/>
                        <a:ext cx="768" cy="336"/>
                        <a:chOff x="432" y="2640"/>
                        <a:chExt cx="768" cy="336"/>
                      </a:xfrm>
                    </p:grpSpPr>
                    <p:sp>
                      <p:nvSpPr>
                        <p:cNvPr id="104561" name="Oval 728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2" name="Oval 728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3" name="Oval 728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4" name="Oval 728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565" name="Oval 728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6" name="Oval 728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67" name="Group 7287"/>
                    <p:cNvGrpSpPr>
                      <a:grpSpLocks/>
                    </p:cNvGrpSpPr>
                    <p:nvPr/>
                  </p:nvGrpSpPr>
                  <p:grpSpPr bwMode="auto">
                    <a:xfrm>
                      <a:off x="3024" y="2832"/>
                      <a:ext cx="768" cy="336"/>
                      <a:chOff x="2736" y="2640"/>
                      <a:chExt cx="768" cy="336"/>
                    </a:xfrm>
                  </p:grpSpPr>
                  <p:sp>
                    <p:nvSpPr>
                      <p:cNvPr id="104568" name="Oval 728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9" name="Oval 728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0" name="Oval 729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1" name="Oval 729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72" name="Group 7292"/>
                    <p:cNvGrpSpPr>
                      <a:grpSpLocks/>
                    </p:cNvGrpSpPr>
                    <p:nvPr/>
                  </p:nvGrpSpPr>
                  <p:grpSpPr bwMode="auto">
                    <a:xfrm>
                      <a:off x="240" y="2784"/>
                      <a:ext cx="5184" cy="384"/>
                      <a:chOff x="240" y="2592"/>
                      <a:chExt cx="5184" cy="384"/>
                    </a:xfrm>
                  </p:grpSpPr>
                  <p:sp>
                    <p:nvSpPr>
                      <p:cNvPr id="104573" name="Oval 729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4" name="Oval 729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575" name="Group 7295"/>
                      <p:cNvGrpSpPr>
                        <a:grpSpLocks/>
                      </p:cNvGrpSpPr>
                      <p:nvPr/>
                    </p:nvGrpSpPr>
                    <p:grpSpPr bwMode="auto">
                      <a:xfrm>
                        <a:off x="624" y="2592"/>
                        <a:ext cx="4800" cy="384"/>
                        <a:chOff x="336" y="2592"/>
                        <a:chExt cx="4800" cy="384"/>
                      </a:xfrm>
                    </p:grpSpPr>
                    <p:sp>
                      <p:nvSpPr>
                        <p:cNvPr id="104576" name="Oval 729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7" name="Oval 729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8" name="Oval 729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9" name="Oval 729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0" name="Oval 730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1" name="Oval 730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2" name="Oval 730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3" name="Oval 730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4" name="Oval 730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5" name="Oval 730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6" name="Oval 730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7" name="Oval 730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8" name="Oval 730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9" name="Oval 730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0" name="Oval 731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1" name="Oval 731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2" name="Oval 731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3" name="Oval 731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4" name="Oval 731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5" name="Oval 731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6" name="Oval 731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7" name="Oval 731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8" name="Oval 731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9" name="Oval 731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0" name="Oval 732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601" name="Group 7321"/>
                    <p:cNvGrpSpPr>
                      <a:grpSpLocks/>
                    </p:cNvGrpSpPr>
                    <p:nvPr/>
                  </p:nvGrpSpPr>
                  <p:grpSpPr bwMode="auto">
                    <a:xfrm>
                      <a:off x="1488" y="2784"/>
                      <a:ext cx="1536" cy="384"/>
                      <a:chOff x="1200" y="2592"/>
                      <a:chExt cx="1536" cy="384"/>
                    </a:xfrm>
                  </p:grpSpPr>
                  <p:sp>
                    <p:nvSpPr>
                      <p:cNvPr id="104602" name="Oval 732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3" name="Oval 732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4" name="Oval 732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5" name="Oval 732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6" name="Oval 732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7" name="Oval 732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8" name="Oval 732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9" name="Oval 732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10" name="Group 7330"/>
                    <p:cNvGrpSpPr>
                      <a:grpSpLocks/>
                    </p:cNvGrpSpPr>
                    <p:nvPr/>
                  </p:nvGrpSpPr>
                  <p:grpSpPr bwMode="auto">
                    <a:xfrm>
                      <a:off x="3792" y="2784"/>
                      <a:ext cx="1728" cy="384"/>
                      <a:chOff x="3504" y="2592"/>
                      <a:chExt cx="1728" cy="384"/>
                    </a:xfrm>
                  </p:grpSpPr>
                  <p:sp>
                    <p:nvSpPr>
                      <p:cNvPr id="104611" name="Oval 733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2" name="Oval 733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3" name="Oval 733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4" name="Oval 733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5" name="Oval 733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6" name="Oval 733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7" name="Oval 733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8" name="Oval 733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9" name="Oval 733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20" name="Group 7340"/>
                    <p:cNvGrpSpPr>
                      <a:grpSpLocks/>
                    </p:cNvGrpSpPr>
                    <p:nvPr/>
                  </p:nvGrpSpPr>
                  <p:grpSpPr bwMode="auto">
                    <a:xfrm>
                      <a:off x="240" y="2736"/>
                      <a:ext cx="5040" cy="442"/>
                      <a:chOff x="240" y="2736"/>
                      <a:chExt cx="5040" cy="442"/>
                    </a:xfrm>
                  </p:grpSpPr>
                  <p:sp>
                    <p:nvSpPr>
                      <p:cNvPr id="104621" name="Freeform 734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2" name="Freeform 734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3" name="Freeform 734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4" name="Freeform 734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5" name="Oval 734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6" name="Oval 734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7" name="Oval 734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8" name="Oval 734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9" name="Oval 734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0" name="Oval 735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1" name="Oval 735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2" name="Oval 735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3" name="Oval 735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4" name="Oval 735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635" name="Line 7355"/>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636" name="Group 7356"/>
                <p:cNvGrpSpPr>
                  <a:grpSpLocks/>
                </p:cNvGrpSpPr>
                <p:nvPr/>
              </p:nvGrpSpPr>
              <p:grpSpPr bwMode="auto">
                <a:xfrm>
                  <a:off x="2928" y="1632"/>
                  <a:ext cx="1632" cy="624"/>
                  <a:chOff x="2928" y="816"/>
                  <a:chExt cx="1632" cy="624"/>
                </a:xfrm>
              </p:grpSpPr>
              <p:grpSp>
                <p:nvGrpSpPr>
                  <p:cNvPr id="104637" name="Group 7357"/>
                  <p:cNvGrpSpPr>
                    <a:grpSpLocks/>
                  </p:cNvGrpSpPr>
                  <p:nvPr/>
                </p:nvGrpSpPr>
                <p:grpSpPr bwMode="auto">
                  <a:xfrm>
                    <a:off x="2928" y="816"/>
                    <a:ext cx="1632" cy="144"/>
                    <a:chOff x="240" y="2736"/>
                    <a:chExt cx="5280" cy="442"/>
                  </a:xfrm>
                </p:grpSpPr>
                <p:grpSp>
                  <p:nvGrpSpPr>
                    <p:cNvPr id="104638" name="Group 7358"/>
                    <p:cNvGrpSpPr>
                      <a:grpSpLocks/>
                    </p:cNvGrpSpPr>
                    <p:nvPr/>
                  </p:nvGrpSpPr>
                  <p:grpSpPr bwMode="auto">
                    <a:xfrm>
                      <a:off x="336" y="2832"/>
                      <a:ext cx="1152" cy="336"/>
                      <a:chOff x="336" y="2640"/>
                      <a:chExt cx="1152" cy="336"/>
                    </a:xfrm>
                  </p:grpSpPr>
                  <p:grpSp>
                    <p:nvGrpSpPr>
                      <p:cNvPr id="104639" name="Group 7359"/>
                      <p:cNvGrpSpPr>
                        <a:grpSpLocks/>
                      </p:cNvGrpSpPr>
                      <p:nvPr/>
                    </p:nvGrpSpPr>
                    <p:grpSpPr bwMode="auto">
                      <a:xfrm>
                        <a:off x="720" y="2640"/>
                        <a:ext cx="768" cy="336"/>
                        <a:chOff x="432" y="2640"/>
                        <a:chExt cx="768" cy="336"/>
                      </a:xfrm>
                    </p:grpSpPr>
                    <p:sp>
                      <p:nvSpPr>
                        <p:cNvPr id="104640" name="Oval 736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1" name="Oval 736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2" name="Oval 736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3" name="Oval 736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644" name="Oval 736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5" name="Oval 736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46" name="Group 7366"/>
                    <p:cNvGrpSpPr>
                      <a:grpSpLocks/>
                    </p:cNvGrpSpPr>
                    <p:nvPr/>
                  </p:nvGrpSpPr>
                  <p:grpSpPr bwMode="auto">
                    <a:xfrm>
                      <a:off x="3024" y="2832"/>
                      <a:ext cx="768" cy="336"/>
                      <a:chOff x="2736" y="2640"/>
                      <a:chExt cx="768" cy="336"/>
                    </a:xfrm>
                  </p:grpSpPr>
                  <p:sp>
                    <p:nvSpPr>
                      <p:cNvPr id="104647" name="Oval 736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8" name="Oval 736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9" name="Oval 736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0" name="Oval 737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51" name="Group 7371"/>
                    <p:cNvGrpSpPr>
                      <a:grpSpLocks/>
                    </p:cNvGrpSpPr>
                    <p:nvPr/>
                  </p:nvGrpSpPr>
                  <p:grpSpPr bwMode="auto">
                    <a:xfrm>
                      <a:off x="240" y="2784"/>
                      <a:ext cx="5184" cy="384"/>
                      <a:chOff x="240" y="2592"/>
                      <a:chExt cx="5184" cy="384"/>
                    </a:xfrm>
                  </p:grpSpPr>
                  <p:sp>
                    <p:nvSpPr>
                      <p:cNvPr id="104652" name="Oval 737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3" name="Oval 737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654" name="Group 7374"/>
                      <p:cNvGrpSpPr>
                        <a:grpSpLocks/>
                      </p:cNvGrpSpPr>
                      <p:nvPr/>
                    </p:nvGrpSpPr>
                    <p:grpSpPr bwMode="auto">
                      <a:xfrm>
                        <a:off x="624" y="2592"/>
                        <a:ext cx="4800" cy="384"/>
                        <a:chOff x="336" y="2592"/>
                        <a:chExt cx="4800" cy="384"/>
                      </a:xfrm>
                    </p:grpSpPr>
                    <p:sp>
                      <p:nvSpPr>
                        <p:cNvPr id="104655" name="Oval 737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6" name="Oval 737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7" name="Oval 737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8" name="Oval 737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9" name="Oval 737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0" name="Oval 738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1" name="Oval 738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2" name="Oval 738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3" name="Oval 738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4" name="Oval 738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5" name="Oval 738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6" name="Oval 738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7" name="Oval 738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8" name="Oval 738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9" name="Oval 738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 name="Oval 739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1" name="Oval 739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2" name="Oval 739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3" name="Oval 739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4" name="Oval 739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5" name="Oval 739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6" name="Oval 739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7" name="Oval 739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8" name="Oval 739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9" name="Oval 739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680" name="Group 7400"/>
                    <p:cNvGrpSpPr>
                      <a:grpSpLocks/>
                    </p:cNvGrpSpPr>
                    <p:nvPr/>
                  </p:nvGrpSpPr>
                  <p:grpSpPr bwMode="auto">
                    <a:xfrm>
                      <a:off x="1488" y="2784"/>
                      <a:ext cx="1536" cy="384"/>
                      <a:chOff x="1200" y="2592"/>
                      <a:chExt cx="1536" cy="384"/>
                    </a:xfrm>
                  </p:grpSpPr>
                  <p:sp>
                    <p:nvSpPr>
                      <p:cNvPr id="104681" name="Oval 740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2" name="Oval 740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3" name="Oval 740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4" name="Oval 740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5" name="Oval 740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6" name="Oval 740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7" name="Oval 740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8" name="Oval 740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89" name="Group 7409"/>
                    <p:cNvGrpSpPr>
                      <a:grpSpLocks/>
                    </p:cNvGrpSpPr>
                    <p:nvPr/>
                  </p:nvGrpSpPr>
                  <p:grpSpPr bwMode="auto">
                    <a:xfrm>
                      <a:off x="3792" y="2784"/>
                      <a:ext cx="1728" cy="384"/>
                      <a:chOff x="3504" y="2592"/>
                      <a:chExt cx="1728" cy="384"/>
                    </a:xfrm>
                  </p:grpSpPr>
                  <p:sp>
                    <p:nvSpPr>
                      <p:cNvPr id="104690" name="Oval 741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1" name="Oval 741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2" name="Oval 741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3" name="Oval 741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4" name="Oval 741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5" name="Oval 741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6" name="Oval 741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7" name="Oval 741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8" name="Oval 741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99" name="Group 7419"/>
                    <p:cNvGrpSpPr>
                      <a:grpSpLocks/>
                    </p:cNvGrpSpPr>
                    <p:nvPr/>
                  </p:nvGrpSpPr>
                  <p:grpSpPr bwMode="auto">
                    <a:xfrm>
                      <a:off x="240" y="2736"/>
                      <a:ext cx="5040" cy="442"/>
                      <a:chOff x="240" y="2736"/>
                      <a:chExt cx="5040" cy="442"/>
                    </a:xfrm>
                  </p:grpSpPr>
                  <p:sp>
                    <p:nvSpPr>
                      <p:cNvPr id="104700" name="Freeform 742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1" name="Freeform 742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2" name="Freeform 742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3" name="Freeform 742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4" name="Oval 742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5" name="Oval 742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6" name="Oval 742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7" name="Oval 742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8" name="Oval 742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9" name="Oval 742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0" name="Oval 743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1" name="Oval 743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2" name="Oval 743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3" name="Oval 743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714" name="Group 7434"/>
                  <p:cNvGrpSpPr>
                    <a:grpSpLocks/>
                  </p:cNvGrpSpPr>
                  <p:nvPr/>
                </p:nvGrpSpPr>
                <p:grpSpPr bwMode="auto">
                  <a:xfrm>
                    <a:off x="2928" y="1296"/>
                    <a:ext cx="1632" cy="144"/>
                    <a:chOff x="240" y="2736"/>
                    <a:chExt cx="5280" cy="442"/>
                  </a:xfrm>
                </p:grpSpPr>
                <p:grpSp>
                  <p:nvGrpSpPr>
                    <p:cNvPr id="104715" name="Group 7435"/>
                    <p:cNvGrpSpPr>
                      <a:grpSpLocks/>
                    </p:cNvGrpSpPr>
                    <p:nvPr/>
                  </p:nvGrpSpPr>
                  <p:grpSpPr bwMode="auto">
                    <a:xfrm>
                      <a:off x="336" y="2832"/>
                      <a:ext cx="1152" cy="336"/>
                      <a:chOff x="336" y="2640"/>
                      <a:chExt cx="1152" cy="336"/>
                    </a:xfrm>
                  </p:grpSpPr>
                  <p:grpSp>
                    <p:nvGrpSpPr>
                      <p:cNvPr id="104716" name="Group 7436"/>
                      <p:cNvGrpSpPr>
                        <a:grpSpLocks/>
                      </p:cNvGrpSpPr>
                      <p:nvPr/>
                    </p:nvGrpSpPr>
                    <p:grpSpPr bwMode="auto">
                      <a:xfrm>
                        <a:off x="720" y="2640"/>
                        <a:ext cx="768" cy="336"/>
                        <a:chOff x="432" y="2640"/>
                        <a:chExt cx="768" cy="336"/>
                      </a:xfrm>
                    </p:grpSpPr>
                    <p:sp>
                      <p:nvSpPr>
                        <p:cNvPr id="104717" name="Oval 743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8" name="Oval 743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9" name="Oval 743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0" name="Oval 744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721" name="Oval 744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2" name="Oval 744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23" name="Group 7443"/>
                    <p:cNvGrpSpPr>
                      <a:grpSpLocks/>
                    </p:cNvGrpSpPr>
                    <p:nvPr/>
                  </p:nvGrpSpPr>
                  <p:grpSpPr bwMode="auto">
                    <a:xfrm>
                      <a:off x="3024" y="2832"/>
                      <a:ext cx="768" cy="336"/>
                      <a:chOff x="2736" y="2640"/>
                      <a:chExt cx="768" cy="336"/>
                    </a:xfrm>
                  </p:grpSpPr>
                  <p:sp>
                    <p:nvSpPr>
                      <p:cNvPr id="104724" name="Oval 744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5" name="Oval 744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6" name="Oval 744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7" name="Oval 744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28" name="Group 7448"/>
                    <p:cNvGrpSpPr>
                      <a:grpSpLocks/>
                    </p:cNvGrpSpPr>
                    <p:nvPr/>
                  </p:nvGrpSpPr>
                  <p:grpSpPr bwMode="auto">
                    <a:xfrm>
                      <a:off x="240" y="2784"/>
                      <a:ext cx="5184" cy="384"/>
                      <a:chOff x="240" y="2592"/>
                      <a:chExt cx="5184" cy="384"/>
                    </a:xfrm>
                  </p:grpSpPr>
                  <p:sp>
                    <p:nvSpPr>
                      <p:cNvPr id="104729" name="Oval 744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0" name="Oval 745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731" name="Group 7451"/>
                      <p:cNvGrpSpPr>
                        <a:grpSpLocks/>
                      </p:cNvGrpSpPr>
                      <p:nvPr/>
                    </p:nvGrpSpPr>
                    <p:grpSpPr bwMode="auto">
                      <a:xfrm>
                        <a:off x="624" y="2592"/>
                        <a:ext cx="4800" cy="384"/>
                        <a:chOff x="336" y="2592"/>
                        <a:chExt cx="4800" cy="384"/>
                      </a:xfrm>
                    </p:grpSpPr>
                    <p:sp>
                      <p:nvSpPr>
                        <p:cNvPr id="104732" name="Oval 745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3" name="Oval 745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4" name="Oval 745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5" name="Oval 745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6" name="Oval 745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7" name="Oval 745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8" name="Oval 745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9" name="Oval 745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0" name="Oval 746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1" name="Oval 746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2" name="Oval 746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3" name="Oval 746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4" name="Oval 746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5" name="Oval 746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6" name="Oval 746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7" name="Oval 746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8" name="Oval 746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9" name="Oval 746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0" name="Oval 747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1" name="Oval 747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2" name="Oval 747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3" name="Oval 747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4" name="Oval 747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5" name="Oval 747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 name="Oval 747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757" name="Group 7477"/>
                    <p:cNvGrpSpPr>
                      <a:grpSpLocks/>
                    </p:cNvGrpSpPr>
                    <p:nvPr/>
                  </p:nvGrpSpPr>
                  <p:grpSpPr bwMode="auto">
                    <a:xfrm>
                      <a:off x="1488" y="2784"/>
                      <a:ext cx="1536" cy="384"/>
                      <a:chOff x="1200" y="2592"/>
                      <a:chExt cx="1536" cy="384"/>
                    </a:xfrm>
                  </p:grpSpPr>
                  <p:sp>
                    <p:nvSpPr>
                      <p:cNvPr id="104758" name="Oval 747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9" name="Oval 747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0" name="Oval 748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1" name="Oval 748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2" name="Oval 748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3" name="Oval 748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4" name="Oval 748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5" name="Oval 748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66" name="Group 7486"/>
                    <p:cNvGrpSpPr>
                      <a:grpSpLocks/>
                    </p:cNvGrpSpPr>
                    <p:nvPr/>
                  </p:nvGrpSpPr>
                  <p:grpSpPr bwMode="auto">
                    <a:xfrm>
                      <a:off x="3792" y="2784"/>
                      <a:ext cx="1728" cy="384"/>
                      <a:chOff x="3504" y="2592"/>
                      <a:chExt cx="1728" cy="384"/>
                    </a:xfrm>
                  </p:grpSpPr>
                  <p:sp>
                    <p:nvSpPr>
                      <p:cNvPr id="104767" name="Oval 748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8" name="Oval 748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9" name="Oval 748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0" name="Oval 749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1" name="Oval 749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2" name="Oval 749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3" name="Oval 749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4" name="Oval 749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5" name="Oval 749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76" name="Group 7496"/>
                    <p:cNvGrpSpPr>
                      <a:grpSpLocks/>
                    </p:cNvGrpSpPr>
                    <p:nvPr/>
                  </p:nvGrpSpPr>
                  <p:grpSpPr bwMode="auto">
                    <a:xfrm>
                      <a:off x="240" y="2736"/>
                      <a:ext cx="5040" cy="442"/>
                      <a:chOff x="240" y="2736"/>
                      <a:chExt cx="5040" cy="442"/>
                    </a:xfrm>
                  </p:grpSpPr>
                  <p:sp>
                    <p:nvSpPr>
                      <p:cNvPr id="104777" name="Freeform 749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8" name="Freeform 749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9" name="Freeform 749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0" name="Freeform 750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1" name="Oval 750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2" name="Oval 750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3" name="Oval 750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4" name="Oval 750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5" name="Oval 750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6" name="Oval 750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7" name="Oval 750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8" name="Oval 750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9" name="Oval 750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90" name="Oval 751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791" name="Line 7511"/>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792" name="Group 7512"/>
                <p:cNvGrpSpPr>
                  <a:grpSpLocks/>
                </p:cNvGrpSpPr>
                <p:nvPr/>
              </p:nvGrpSpPr>
              <p:grpSpPr bwMode="auto">
                <a:xfrm>
                  <a:off x="1372" y="1792"/>
                  <a:ext cx="2660" cy="288"/>
                  <a:chOff x="1372" y="976"/>
                  <a:chExt cx="2660" cy="288"/>
                </a:xfrm>
              </p:grpSpPr>
              <p:grpSp>
                <p:nvGrpSpPr>
                  <p:cNvPr id="104793" name="Group 7513"/>
                  <p:cNvGrpSpPr>
                    <a:grpSpLocks/>
                  </p:cNvGrpSpPr>
                  <p:nvPr/>
                </p:nvGrpSpPr>
                <p:grpSpPr bwMode="auto">
                  <a:xfrm>
                    <a:off x="1372" y="976"/>
                    <a:ext cx="2660" cy="288"/>
                    <a:chOff x="796" y="964"/>
                    <a:chExt cx="4108" cy="1240"/>
                  </a:xfrm>
                </p:grpSpPr>
                <p:grpSp>
                  <p:nvGrpSpPr>
                    <p:cNvPr id="104794" name="Group 7514"/>
                    <p:cNvGrpSpPr>
                      <a:grpSpLocks/>
                    </p:cNvGrpSpPr>
                    <p:nvPr/>
                  </p:nvGrpSpPr>
                  <p:grpSpPr bwMode="auto">
                    <a:xfrm>
                      <a:off x="796" y="964"/>
                      <a:ext cx="4108" cy="620"/>
                      <a:chOff x="796" y="964"/>
                      <a:chExt cx="4108" cy="620"/>
                    </a:xfrm>
                  </p:grpSpPr>
                  <p:grpSp>
                    <p:nvGrpSpPr>
                      <p:cNvPr id="104795" name="Group 7515"/>
                      <p:cNvGrpSpPr>
                        <a:grpSpLocks/>
                      </p:cNvGrpSpPr>
                      <p:nvPr/>
                    </p:nvGrpSpPr>
                    <p:grpSpPr bwMode="auto">
                      <a:xfrm>
                        <a:off x="2270" y="964"/>
                        <a:ext cx="2634" cy="572"/>
                        <a:chOff x="2270" y="964"/>
                        <a:chExt cx="2634" cy="572"/>
                      </a:xfrm>
                    </p:grpSpPr>
                    <p:grpSp>
                      <p:nvGrpSpPr>
                        <p:cNvPr id="104796" name="Group 7516"/>
                        <p:cNvGrpSpPr>
                          <a:grpSpLocks/>
                        </p:cNvGrpSpPr>
                        <p:nvPr/>
                      </p:nvGrpSpPr>
                      <p:grpSpPr bwMode="auto">
                        <a:xfrm>
                          <a:off x="2270" y="964"/>
                          <a:ext cx="1398" cy="188"/>
                          <a:chOff x="2270" y="964"/>
                          <a:chExt cx="1398" cy="188"/>
                        </a:xfrm>
                      </p:grpSpPr>
                      <p:sp>
                        <p:nvSpPr>
                          <p:cNvPr id="104797" name="Line 7517"/>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98" name="Line 7518"/>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99" name="Oval 7519"/>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00" name="Oval 7520"/>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01" name="Group 7521"/>
                        <p:cNvGrpSpPr>
                          <a:grpSpLocks/>
                        </p:cNvGrpSpPr>
                        <p:nvPr/>
                      </p:nvGrpSpPr>
                      <p:grpSpPr bwMode="auto">
                        <a:xfrm>
                          <a:off x="2635" y="1060"/>
                          <a:ext cx="1397" cy="188"/>
                          <a:chOff x="2635" y="1060"/>
                          <a:chExt cx="1397" cy="188"/>
                        </a:xfrm>
                      </p:grpSpPr>
                      <p:sp>
                        <p:nvSpPr>
                          <p:cNvPr id="104802" name="Line 7522"/>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3" name="Line 7523"/>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4" name="Oval 7524"/>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05" name="Oval 7525"/>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06" name="Group 7526"/>
                        <p:cNvGrpSpPr>
                          <a:grpSpLocks/>
                        </p:cNvGrpSpPr>
                        <p:nvPr/>
                      </p:nvGrpSpPr>
                      <p:grpSpPr bwMode="auto">
                        <a:xfrm>
                          <a:off x="2924" y="1156"/>
                          <a:ext cx="1398" cy="188"/>
                          <a:chOff x="2924" y="1156"/>
                          <a:chExt cx="1398" cy="188"/>
                        </a:xfrm>
                      </p:grpSpPr>
                      <p:sp>
                        <p:nvSpPr>
                          <p:cNvPr id="104807" name="Line 7527"/>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8" name="Line 7528"/>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9" name="Oval 7529"/>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10" name="Oval 7530"/>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11" name="Group 7531"/>
                        <p:cNvGrpSpPr>
                          <a:grpSpLocks/>
                        </p:cNvGrpSpPr>
                        <p:nvPr/>
                      </p:nvGrpSpPr>
                      <p:grpSpPr bwMode="auto">
                        <a:xfrm>
                          <a:off x="3216" y="1252"/>
                          <a:ext cx="1397" cy="188"/>
                          <a:chOff x="3216" y="1252"/>
                          <a:chExt cx="1397" cy="188"/>
                        </a:xfrm>
                      </p:grpSpPr>
                      <p:sp>
                        <p:nvSpPr>
                          <p:cNvPr id="104812" name="Line 7532"/>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3" name="Line 7533"/>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4" name="Oval 7534"/>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15" name="Oval 7535"/>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16" name="Group 7536"/>
                        <p:cNvGrpSpPr>
                          <a:grpSpLocks/>
                        </p:cNvGrpSpPr>
                        <p:nvPr/>
                      </p:nvGrpSpPr>
                      <p:grpSpPr bwMode="auto">
                        <a:xfrm>
                          <a:off x="3507" y="1348"/>
                          <a:ext cx="1397" cy="188"/>
                          <a:chOff x="3507" y="1348"/>
                          <a:chExt cx="1397" cy="188"/>
                        </a:xfrm>
                      </p:grpSpPr>
                      <p:sp>
                        <p:nvSpPr>
                          <p:cNvPr id="104817" name="Line 7537"/>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8" name="Line 7538"/>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9" name="Oval 7539"/>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20" name="Oval 7540"/>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821" name="Group 7541"/>
                      <p:cNvGrpSpPr>
                        <a:grpSpLocks/>
                      </p:cNvGrpSpPr>
                      <p:nvPr/>
                    </p:nvGrpSpPr>
                    <p:grpSpPr bwMode="auto">
                      <a:xfrm>
                        <a:off x="796" y="1012"/>
                        <a:ext cx="2636" cy="572"/>
                        <a:chOff x="796" y="1012"/>
                        <a:chExt cx="2636" cy="572"/>
                      </a:xfrm>
                    </p:grpSpPr>
                    <p:grpSp>
                      <p:nvGrpSpPr>
                        <p:cNvPr id="104822" name="Group 7542"/>
                        <p:cNvGrpSpPr>
                          <a:grpSpLocks/>
                        </p:cNvGrpSpPr>
                        <p:nvPr/>
                      </p:nvGrpSpPr>
                      <p:grpSpPr bwMode="auto">
                        <a:xfrm>
                          <a:off x="2033" y="1012"/>
                          <a:ext cx="1399" cy="188"/>
                          <a:chOff x="2033" y="1012"/>
                          <a:chExt cx="1399" cy="188"/>
                        </a:xfrm>
                      </p:grpSpPr>
                      <p:sp>
                        <p:nvSpPr>
                          <p:cNvPr id="104823" name="Line 7543"/>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24" name="Line 7544"/>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25" name="Oval 7545"/>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26" name="Oval 7546"/>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27" name="Group 7547"/>
                        <p:cNvGrpSpPr>
                          <a:grpSpLocks/>
                        </p:cNvGrpSpPr>
                        <p:nvPr/>
                      </p:nvGrpSpPr>
                      <p:grpSpPr bwMode="auto">
                        <a:xfrm>
                          <a:off x="1669" y="1108"/>
                          <a:ext cx="1399" cy="188"/>
                          <a:chOff x="1669" y="1108"/>
                          <a:chExt cx="1399" cy="188"/>
                        </a:xfrm>
                      </p:grpSpPr>
                      <p:sp>
                        <p:nvSpPr>
                          <p:cNvPr id="104828" name="Line 7548"/>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29" name="Line 7549"/>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0" name="Oval 7550"/>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31" name="Oval 7551"/>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32" name="Group 7552"/>
                        <p:cNvGrpSpPr>
                          <a:grpSpLocks/>
                        </p:cNvGrpSpPr>
                        <p:nvPr/>
                      </p:nvGrpSpPr>
                      <p:grpSpPr bwMode="auto">
                        <a:xfrm>
                          <a:off x="1378" y="1204"/>
                          <a:ext cx="1400" cy="188"/>
                          <a:chOff x="1378" y="1204"/>
                          <a:chExt cx="1400" cy="188"/>
                        </a:xfrm>
                      </p:grpSpPr>
                      <p:sp>
                        <p:nvSpPr>
                          <p:cNvPr id="104833" name="Line 7553"/>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4" name="Line 7554"/>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5" name="Oval 7555"/>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36" name="Oval 7556"/>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37" name="Group 7557"/>
                        <p:cNvGrpSpPr>
                          <a:grpSpLocks/>
                        </p:cNvGrpSpPr>
                        <p:nvPr/>
                      </p:nvGrpSpPr>
                      <p:grpSpPr bwMode="auto">
                        <a:xfrm>
                          <a:off x="1088" y="1300"/>
                          <a:ext cx="1398" cy="188"/>
                          <a:chOff x="1088" y="1300"/>
                          <a:chExt cx="1398" cy="188"/>
                        </a:xfrm>
                      </p:grpSpPr>
                      <p:sp>
                        <p:nvSpPr>
                          <p:cNvPr id="104838" name="Line 7558"/>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9" name="Line 7559"/>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40" name="Oval 7560"/>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41" name="Oval 7561"/>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42" name="Group 7562"/>
                        <p:cNvGrpSpPr>
                          <a:grpSpLocks/>
                        </p:cNvGrpSpPr>
                        <p:nvPr/>
                      </p:nvGrpSpPr>
                      <p:grpSpPr bwMode="auto">
                        <a:xfrm>
                          <a:off x="796" y="1396"/>
                          <a:ext cx="1399" cy="188"/>
                          <a:chOff x="796" y="1396"/>
                          <a:chExt cx="1399" cy="188"/>
                        </a:xfrm>
                      </p:grpSpPr>
                      <p:sp>
                        <p:nvSpPr>
                          <p:cNvPr id="104843" name="Line 7563"/>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44" name="Line 7564"/>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45" name="Oval 7565"/>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46" name="Oval 7566"/>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847" name="Group 7567"/>
                    <p:cNvGrpSpPr>
                      <a:grpSpLocks/>
                    </p:cNvGrpSpPr>
                    <p:nvPr/>
                  </p:nvGrpSpPr>
                  <p:grpSpPr bwMode="auto">
                    <a:xfrm>
                      <a:off x="2270" y="1584"/>
                      <a:ext cx="2634" cy="572"/>
                      <a:chOff x="2270" y="1584"/>
                      <a:chExt cx="2634" cy="572"/>
                    </a:xfrm>
                  </p:grpSpPr>
                  <p:grpSp>
                    <p:nvGrpSpPr>
                      <p:cNvPr id="104848" name="Group 7568"/>
                      <p:cNvGrpSpPr>
                        <a:grpSpLocks/>
                      </p:cNvGrpSpPr>
                      <p:nvPr/>
                    </p:nvGrpSpPr>
                    <p:grpSpPr bwMode="auto">
                      <a:xfrm>
                        <a:off x="2270" y="1968"/>
                        <a:ext cx="1398" cy="188"/>
                        <a:chOff x="2270" y="1968"/>
                        <a:chExt cx="1398" cy="188"/>
                      </a:xfrm>
                    </p:grpSpPr>
                    <p:sp>
                      <p:nvSpPr>
                        <p:cNvPr id="104849" name="Line 7569"/>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0" name="Line 7570"/>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1" name="Oval 7571"/>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52" name="Oval 7572"/>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53" name="Group 7573"/>
                      <p:cNvGrpSpPr>
                        <a:grpSpLocks/>
                      </p:cNvGrpSpPr>
                      <p:nvPr/>
                    </p:nvGrpSpPr>
                    <p:grpSpPr bwMode="auto">
                      <a:xfrm>
                        <a:off x="2635" y="1872"/>
                        <a:ext cx="1397" cy="188"/>
                        <a:chOff x="2635" y="1872"/>
                        <a:chExt cx="1397" cy="188"/>
                      </a:xfrm>
                    </p:grpSpPr>
                    <p:sp>
                      <p:nvSpPr>
                        <p:cNvPr id="104854" name="Line 7574"/>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5" name="Line 7575"/>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6" name="Oval 7576"/>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57" name="Oval 7577"/>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58" name="Group 7578"/>
                      <p:cNvGrpSpPr>
                        <a:grpSpLocks/>
                      </p:cNvGrpSpPr>
                      <p:nvPr/>
                    </p:nvGrpSpPr>
                    <p:grpSpPr bwMode="auto">
                      <a:xfrm>
                        <a:off x="2924" y="1776"/>
                        <a:ext cx="1398" cy="188"/>
                        <a:chOff x="2924" y="1776"/>
                        <a:chExt cx="1398" cy="188"/>
                      </a:xfrm>
                    </p:grpSpPr>
                    <p:sp>
                      <p:nvSpPr>
                        <p:cNvPr id="104859" name="Line 7579"/>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0" name="Line 7580"/>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1" name="Oval 7581"/>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62" name="Oval 7582"/>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63" name="Group 7583"/>
                      <p:cNvGrpSpPr>
                        <a:grpSpLocks/>
                      </p:cNvGrpSpPr>
                      <p:nvPr/>
                    </p:nvGrpSpPr>
                    <p:grpSpPr bwMode="auto">
                      <a:xfrm>
                        <a:off x="3216" y="1680"/>
                        <a:ext cx="1397" cy="188"/>
                        <a:chOff x="3216" y="1680"/>
                        <a:chExt cx="1397" cy="188"/>
                      </a:xfrm>
                    </p:grpSpPr>
                    <p:sp>
                      <p:nvSpPr>
                        <p:cNvPr id="104864" name="Line 7584"/>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5" name="Line 7585"/>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6" name="Oval 7586"/>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67" name="Oval 7587"/>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68" name="Group 7588"/>
                      <p:cNvGrpSpPr>
                        <a:grpSpLocks/>
                      </p:cNvGrpSpPr>
                      <p:nvPr/>
                    </p:nvGrpSpPr>
                    <p:grpSpPr bwMode="auto">
                      <a:xfrm>
                        <a:off x="3507" y="1584"/>
                        <a:ext cx="1397" cy="188"/>
                        <a:chOff x="3507" y="1584"/>
                        <a:chExt cx="1397" cy="188"/>
                      </a:xfrm>
                    </p:grpSpPr>
                    <p:sp>
                      <p:nvSpPr>
                        <p:cNvPr id="104869" name="Line 7589"/>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0" name="Line 7590"/>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1" name="Oval 7591"/>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2" name="Oval 7592"/>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873" name="Group 7593"/>
                    <p:cNvGrpSpPr>
                      <a:grpSpLocks/>
                    </p:cNvGrpSpPr>
                    <p:nvPr/>
                  </p:nvGrpSpPr>
                  <p:grpSpPr bwMode="auto">
                    <a:xfrm>
                      <a:off x="796" y="1632"/>
                      <a:ext cx="2636" cy="572"/>
                      <a:chOff x="796" y="1632"/>
                      <a:chExt cx="2636" cy="572"/>
                    </a:xfrm>
                  </p:grpSpPr>
                  <p:grpSp>
                    <p:nvGrpSpPr>
                      <p:cNvPr id="104874" name="Group 7594"/>
                      <p:cNvGrpSpPr>
                        <a:grpSpLocks/>
                      </p:cNvGrpSpPr>
                      <p:nvPr/>
                    </p:nvGrpSpPr>
                    <p:grpSpPr bwMode="auto">
                      <a:xfrm>
                        <a:off x="2033" y="2016"/>
                        <a:ext cx="1399" cy="188"/>
                        <a:chOff x="2033" y="2016"/>
                        <a:chExt cx="1399" cy="188"/>
                      </a:xfrm>
                    </p:grpSpPr>
                    <p:sp>
                      <p:nvSpPr>
                        <p:cNvPr id="104875" name="Line 7595"/>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6" name="Line 7596"/>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7" name="Oval 7597"/>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8" name="Oval 7598"/>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79" name="Group 7599"/>
                      <p:cNvGrpSpPr>
                        <a:grpSpLocks/>
                      </p:cNvGrpSpPr>
                      <p:nvPr/>
                    </p:nvGrpSpPr>
                    <p:grpSpPr bwMode="auto">
                      <a:xfrm>
                        <a:off x="1669" y="1920"/>
                        <a:ext cx="1399" cy="188"/>
                        <a:chOff x="1669" y="1920"/>
                        <a:chExt cx="1399" cy="188"/>
                      </a:xfrm>
                    </p:grpSpPr>
                    <p:sp>
                      <p:nvSpPr>
                        <p:cNvPr id="104880" name="Line 7600"/>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1" name="Line 7601"/>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2" name="Oval 7602"/>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83" name="Oval 7603"/>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84" name="Group 7604"/>
                      <p:cNvGrpSpPr>
                        <a:grpSpLocks/>
                      </p:cNvGrpSpPr>
                      <p:nvPr/>
                    </p:nvGrpSpPr>
                    <p:grpSpPr bwMode="auto">
                      <a:xfrm>
                        <a:off x="1378" y="1824"/>
                        <a:ext cx="1400" cy="188"/>
                        <a:chOff x="1378" y="1824"/>
                        <a:chExt cx="1400" cy="188"/>
                      </a:xfrm>
                    </p:grpSpPr>
                    <p:sp>
                      <p:nvSpPr>
                        <p:cNvPr id="104885" name="Line 7605"/>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6" name="Line 7606"/>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7" name="Oval 7607"/>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88" name="Oval 7608"/>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89" name="Group 7609"/>
                      <p:cNvGrpSpPr>
                        <a:grpSpLocks/>
                      </p:cNvGrpSpPr>
                      <p:nvPr/>
                    </p:nvGrpSpPr>
                    <p:grpSpPr bwMode="auto">
                      <a:xfrm>
                        <a:off x="1088" y="1728"/>
                        <a:ext cx="1398" cy="188"/>
                        <a:chOff x="1088" y="1728"/>
                        <a:chExt cx="1398" cy="188"/>
                      </a:xfrm>
                    </p:grpSpPr>
                    <p:sp>
                      <p:nvSpPr>
                        <p:cNvPr id="104890" name="Line 7610"/>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1" name="Line 7611"/>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2" name="Oval 7612"/>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93" name="Oval 7613"/>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94" name="Group 7614"/>
                      <p:cNvGrpSpPr>
                        <a:grpSpLocks/>
                      </p:cNvGrpSpPr>
                      <p:nvPr/>
                    </p:nvGrpSpPr>
                    <p:grpSpPr bwMode="auto">
                      <a:xfrm>
                        <a:off x="796" y="1632"/>
                        <a:ext cx="1399" cy="188"/>
                        <a:chOff x="796" y="1632"/>
                        <a:chExt cx="1399" cy="188"/>
                      </a:xfrm>
                    </p:grpSpPr>
                    <p:sp>
                      <p:nvSpPr>
                        <p:cNvPr id="104895" name="Line 7615"/>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6" name="Line 7616"/>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7" name="Oval 7617"/>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98" name="Oval 7618"/>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4899" name="Rectangle 7619"/>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sp>
        <p:nvSpPr>
          <p:cNvPr id="104900" name="Line 7620"/>
          <p:cNvSpPr>
            <a:spLocks noChangeShapeType="1"/>
          </p:cNvSpPr>
          <p:nvPr/>
        </p:nvSpPr>
        <p:spPr bwMode="auto">
          <a:xfrm>
            <a:off x="2339975" y="4824413"/>
            <a:ext cx="31686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1" name="AutoShape 7621"/>
          <p:cNvSpPr>
            <a:spLocks noChangeArrowheads="1"/>
          </p:cNvSpPr>
          <p:nvPr/>
        </p:nvSpPr>
        <p:spPr bwMode="auto">
          <a:xfrm>
            <a:off x="2051050" y="4629150"/>
            <a:ext cx="2520950" cy="2159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902" name="Group 7622"/>
          <p:cNvGrpSpPr>
            <a:grpSpLocks/>
          </p:cNvGrpSpPr>
          <p:nvPr/>
        </p:nvGrpSpPr>
        <p:grpSpPr bwMode="auto">
          <a:xfrm>
            <a:off x="4572000" y="3068638"/>
            <a:ext cx="3384550" cy="215900"/>
            <a:chOff x="2880" y="1933"/>
            <a:chExt cx="2132" cy="136"/>
          </a:xfrm>
        </p:grpSpPr>
        <p:sp>
          <p:nvSpPr>
            <p:cNvPr id="104903" name="Line 7623"/>
            <p:cNvSpPr>
              <a:spLocks noChangeShapeType="1"/>
            </p:cNvSpPr>
            <p:nvPr/>
          </p:nvSpPr>
          <p:spPr bwMode="auto">
            <a:xfrm>
              <a:off x="2880" y="1950"/>
              <a:ext cx="199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4" name="AutoShape 7624"/>
            <p:cNvSpPr>
              <a:spLocks noChangeArrowheads="1"/>
            </p:cNvSpPr>
            <p:nvPr/>
          </p:nvSpPr>
          <p:spPr bwMode="auto">
            <a:xfrm flipH="1" flipV="1">
              <a:off x="3424" y="1933"/>
              <a:ext cx="1588" cy="136"/>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905" name="Line 7625"/>
          <p:cNvSpPr>
            <a:spLocks noChangeShapeType="1"/>
          </p:cNvSpPr>
          <p:nvPr/>
        </p:nvSpPr>
        <p:spPr bwMode="auto">
          <a:xfrm flipH="1">
            <a:off x="539750" y="2205038"/>
            <a:ext cx="11525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6" name="Line 7626"/>
          <p:cNvSpPr>
            <a:spLocks noChangeShapeType="1"/>
          </p:cNvSpPr>
          <p:nvPr/>
        </p:nvSpPr>
        <p:spPr bwMode="auto">
          <a:xfrm flipH="1">
            <a:off x="684213" y="4724400"/>
            <a:ext cx="1366837"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7" name="Line 7627"/>
          <p:cNvSpPr>
            <a:spLocks noChangeShapeType="1"/>
          </p:cNvSpPr>
          <p:nvPr/>
        </p:nvSpPr>
        <p:spPr bwMode="auto">
          <a:xfrm flipV="1">
            <a:off x="1979613" y="3213100"/>
            <a:ext cx="1800225" cy="10080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902317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98999"/>
                                        </p:tgtEl>
                                        <p:attrNameLst>
                                          <p:attrName>style.visibility</p:attrName>
                                        </p:attrNameLst>
                                      </p:cBhvr>
                                      <p:to>
                                        <p:strVal val="visible"/>
                                      </p:to>
                                    </p:set>
                                  </p:childTnLst>
                                </p:cTn>
                              </p:par>
                            </p:childTnLst>
                          </p:cTn>
                        </p:par>
                        <p:par>
                          <p:cTn id="10" fill="hold" nodeType="afterGroup">
                            <p:stCondLst>
                              <p:cond delay="0"/>
                            </p:stCondLst>
                            <p:childTnLst>
                              <p:par>
                                <p:cTn id="11" presetID="10" presetClass="entr" presetSubtype="0" fill="hold" nodeType="afterEffect">
                                  <p:stCondLst>
                                    <p:cond delay="1000"/>
                                  </p:stCondLst>
                                  <p:childTnLst>
                                    <p:set>
                                      <p:cBhvr>
                                        <p:cTn id="12" dur="1" fill="hold">
                                          <p:stCondLst>
                                            <p:cond delay="0"/>
                                          </p:stCondLst>
                                        </p:cTn>
                                        <p:tgtEl>
                                          <p:spTgt spid="98967"/>
                                        </p:tgtEl>
                                        <p:attrNameLst>
                                          <p:attrName>style.visibility</p:attrName>
                                        </p:attrNameLst>
                                      </p:cBhvr>
                                      <p:to>
                                        <p:strVal val="visible"/>
                                      </p:to>
                                    </p:set>
                                    <p:animEffect transition="in" filter="fade">
                                      <p:cBhvr>
                                        <p:cTn id="13" dur="2000"/>
                                        <p:tgtEl>
                                          <p:spTgt spid="9896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4905"/>
                                        </p:tgtEl>
                                        <p:attrNameLst>
                                          <p:attrName>style.visibility</p:attrName>
                                        </p:attrNameLst>
                                      </p:cBhvr>
                                      <p:to>
                                        <p:strVal val="visible"/>
                                      </p:to>
                                    </p:set>
                                    <p:anim calcmode="lin" valueType="num">
                                      <p:cBhvr additive="base">
                                        <p:cTn id="18" dur="500" fill="hold"/>
                                        <p:tgtEl>
                                          <p:spTgt spid="104905"/>
                                        </p:tgtEl>
                                        <p:attrNameLst>
                                          <p:attrName>ppt_x</p:attrName>
                                        </p:attrNameLst>
                                      </p:cBhvr>
                                      <p:tavLst>
                                        <p:tav tm="0">
                                          <p:val>
                                            <p:strVal val="1+#ppt_w/2"/>
                                          </p:val>
                                        </p:tav>
                                        <p:tav tm="100000">
                                          <p:val>
                                            <p:strVal val="#ppt_x"/>
                                          </p:val>
                                        </p:tav>
                                      </p:tavLst>
                                    </p:anim>
                                    <p:anim calcmode="lin" valueType="num">
                                      <p:cBhvr additive="base">
                                        <p:cTn id="19" dur="500" fill="hold"/>
                                        <p:tgtEl>
                                          <p:spTgt spid="10490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00684"/>
                                        </p:tgtEl>
                                        <p:attrNameLst>
                                          <p:attrName>style.visibility</p:attrName>
                                        </p:attrNameLst>
                                      </p:cBhvr>
                                      <p:to>
                                        <p:strVal val="visible"/>
                                      </p:to>
                                    </p:set>
                                    <p:animEffect transition="in" filter="fade">
                                      <p:cBhvr>
                                        <p:cTn id="24" dur="2000"/>
                                        <p:tgtEl>
                                          <p:spTgt spid="10068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4900"/>
                                        </p:tgtEl>
                                        <p:attrNameLst>
                                          <p:attrName>style.visibility</p:attrName>
                                        </p:attrNameLst>
                                      </p:cBhvr>
                                      <p:to>
                                        <p:strVal val="visible"/>
                                      </p:to>
                                    </p:set>
                                    <p:animEffect transition="in" filter="fade">
                                      <p:cBhvr>
                                        <p:cTn id="29" dur="2000"/>
                                        <p:tgtEl>
                                          <p:spTgt spid="1049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901"/>
                                        </p:tgtEl>
                                        <p:attrNameLst>
                                          <p:attrName>style.visibility</p:attrName>
                                        </p:attrNameLst>
                                      </p:cBhvr>
                                      <p:to>
                                        <p:strVal val="visible"/>
                                      </p:to>
                                    </p:set>
                                    <p:animEffect transition="in" filter="fade">
                                      <p:cBhvr>
                                        <p:cTn id="34" dur="2000"/>
                                        <p:tgtEl>
                                          <p:spTgt spid="1049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98983"/>
                                        </p:tgtEl>
                                        <p:attrNameLst>
                                          <p:attrName>style.visibility</p:attrName>
                                        </p:attrNameLst>
                                      </p:cBhvr>
                                      <p:to>
                                        <p:strVal val="visible"/>
                                      </p:to>
                                    </p:set>
                                    <p:animEffect transition="in" filter="fade">
                                      <p:cBhvr>
                                        <p:cTn id="39" dur="2000"/>
                                        <p:tgtEl>
                                          <p:spTgt spid="98983"/>
                                        </p:tgtEl>
                                      </p:cBhvr>
                                    </p:animEffect>
                                  </p:childTnLst>
                                </p:cTn>
                              </p:par>
                            </p:childTnLst>
                          </p:cTn>
                        </p:par>
                        <p:par>
                          <p:cTn id="40" fill="hold" nodeType="afterGroup">
                            <p:stCondLst>
                              <p:cond delay="2000"/>
                            </p:stCondLst>
                            <p:childTnLst>
                              <p:par>
                                <p:cTn id="41" presetID="10" presetClass="entr" presetSubtype="0" fill="hold" nodeType="afterEffect">
                                  <p:stCondLst>
                                    <p:cond delay="0"/>
                                  </p:stCondLst>
                                  <p:childTnLst>
                                    <p:set>
                                      <p:cBhvr>
                                        <p:cTn id="42" dur="1" fill="hold">
                                          <p:stCondLst>
                                            <p:cond delay="0"/>
                                          </p:stCondLst>
                                        </p:cTn>
                                        <p:tgtEl>
                                          <p:spTgt spid="104902"/>
                                        </p:tgtEl>
                                        <p:attrNameLst>
                                          <p:attrName>style.visibility</p:attrName>
                                        </p:attrNameLst>
                                      </p:cBhvr>
                                      <p:to>
                                        <p:strVal val="visible"/>
                                      </p:to>
                                    </p:set>
                                    <p:animEffect transition="in" filter="fade">
                                      <p:cBhvr>
                                        <p:cTn id="43" dur="2000"/>
                                        <p:tgtEl>
                                          <p:spTgt spid="10490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04906"/>
                                        </p:tgtEl>
                                        <p:attrNameLst>
                                          <p:attrName>style.visibility</p:attrName>
                                        </p:attrNameLst>
                                      </p:cBhvr>
                                      <p:to>
                                        <p:strVal val="visible"/>
                                      </p:to>
                                    </p:set>
                                    <p:anim calcmode="lin" valueType="num">
                                      <p:cBhvr additive="base">
                                        <p:cTn id="48" dur="500" fill="hold"/>
                                        <p:tgtEl>
                                          <p:spTgt spid="104906"/>
                                        </p:tgtEl>
                                        <p:attrNameLst>
                                          <p:attrName>ppt_x</p:attrName>
                                        </p:attrNameLst>
                                      </p:cBhvr>
                                      <p:tavLst>
                                        <p:tav tm="0">
                                          <p:val>
                                            <p:strVal val="1+#ppt_w/2"/>
                                          </p:val>
                                        </p:tav>
                                        <p:tav tm="100000">
                                          <p:val>
                                            <p:strVal val="#ppt_x"/>
                                          </p:val>
                                        </p:tav>
                                      </p:tavLst>
                                    </p:anim>
                                    <p:anim calcmode="lin" valueType="num">
                                      <p:cBhvr additive="base">
                                        <p:cTn id="49" dur="500" fill="hold"/>
                                        <p:tgtEl>
                                          <p:spTgt spid="104906"/>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2" fill="hold" grpId="0" nodeType="clickEffect">
                                  <p:stCondLst>
                                    <p:cond delay="0"/>
                                  </p:stCondLst>
                                  <p:childTnLst>
                                    <p:set>
                                      <p:cBhvr>
                                        <p:cTn id="53" dur="1" fill="hold">
                                          <p:stCondLst>
                                            <p:cond delay="0"/>
                                          </p:stCondLst>
                                        </p:cTn>
                                        <p:tgtEl>
                                          <p:spTgt spid="104907"/>
                                        </p:tgtEl>
                                        <p:attrNameLst>
                                          <p:attrName>style.visibility</p:attrName>
                                        </p:attrNameLst>
                                      </p:cBhvr>
                                      <p:to>
                                        <p:strVal val="visible"/>
                                      </p:to>
                                    </p:set>
                                    <p:anim calcmode="lin" valueType="num">
                                      <p:cBhvr additive="base">
                                        <p:cTn id="54" dur="500" fill="hold"/>
                                        <p:tgtEl>
                                          <p:spTgt spid="104907"/>
                                        </p:tgtEl>
                                        <p:attrNameLst>
                                          <p:attrName>ppt_x</p:attrName>
                                        </p:attrNameLst>
                                      </p:cBhvr>
                                      <p:tavLst>
                                        <p:tav tm="0">
                                          <p:val>
                                            <p:strVal val="0-#ppt_w/2"/>
                                          </p:val>
                                        </p:tav>
                                        <p:tav tm="100000">
                                          <p:val>
                                            <p:strVal val="#ppt_x"/>
                                          </p:val>
                                        </p:tav>
                                      </p:tavLst>
                                    </p:anim>
                                    <p:anim calcmode="lin" valueType="num">
                                      <p:cBhvr additive="base">
                                        <p:cTn id="55" dur="500" fill="hold"/>
                                        <p:tgtEl>
                                          <p:spTgt spid="1049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0" grpId="0" animBg="1"/>
      <p:bldP spid="104901" grpId="0" animBg="1"/>
      <p:bldP spid="104905" grpId="0" animBg="1"/>
      <p:bldP spid="104906" grpId="0" animBg="1"/>
      <p:bldP spid="1049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990600" y="1905000"/>
            <a:ext cx="7543800" cy="579438"/>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hu-HU" sz="3200" b="1">
                <a:solidFill>
                  <a:srgbClr val="FF3300"/>
                </a:solidFill>
                <a:effectLst>
                  <a:outerShdw blurRad="38100" dist="38100" dir="2700000" algn="tl">
                    <a:srgbClr val="C0C0C0"/>
                  </a:outerShdw>
                </a:effectLst>
                <a:latin typeface="Times New Roman" pitchFamily="18" charset="0"/>
                <a:cs typeface="Arial" pitchFamily="34" charset="0"/>
              </a:rPr>
              <a:t>Egységnyi izomerő</a:t>
            </a:r>
            <a:r>
              <a:rPr lang="en-US" sz="3200" b="1">
                <a:solidFill>
                  <a:srgbClr val="FF3300"/>
                </a:solidFill>
                <a:effectLst>
                  <a:outerShdw blurRad="38100" dist="38100" dir="2700000" algn="tl">
                    <a:srgbClr val="C0C0C0"/>
                  </a:outerShdw>
                </a:effectLst>
                <a:latin typeface="Times New Roman" pitchFamily="18" charset="0"/>
                <a:cs typeface="Arial" pitchFamily="34" charset="0"/>
              </a:rPr>
              <a:t> = </a:t>
            </a:r>
            <a:r>
              <a:rPr lang="hu-HU" sz="3200" b="1">
                <a:solidFill>
                  <a:srgbClr val="FF3300"/>
                </a:solidFill>
                <a:effectLst>
                  <a:outerShdw blurRad="38100" dist="38100" dir="2700000" algn="tl">
                    <a:srgbClr val="C0C0C0"/>
                  </a:outerShdw>
                </a:effectLst>
                <a:latin typeface="Times New Roman" pitchFamily="18" charset="0"/>
                <a:cs typeface="Arial" pitchFamily="34" charset="0"/>
              </a:rPr>
              <a:t>3</a:t>
            </a:r>
            <a:r>
              <a:rPr lang="en-US" sz="3200" b="1">
                <a:solidFill>
                  <a:srgbClr val="FF3300"/>
                </a:solidFill>
                <a:effectLst>
                  <a:outerShdw blurRad="38100" dist="38100" dir="2700000" algn="tl">
                    <a:srgbClr val="C0C0C0"/>
                  </a:outerShdw>
                </a:effectLst>
                <a:latin typeface="Times New Roman" pitchFamily="18" charset="0"/>
                <a:cs typeface="Arial" pitchFamily="34" charset="0"/>
              </a:rPr>
              <a:t>0</a:t>
            </a:r>
            <a:r>
              <a:rPr lang="hu-HU" sz="3200" b="1">
                <a:solidFill>
                  <a:srgbClr val="FF3300"/>
                </a:solidFill>
                <a:effectLst>
                  <a:outerShdw blurRad="38100" dist="38100" dir="2700000" algn="tl">
                    <a:srgbClr val="C0C0C0"/>
                  </a:outerShdw>
                </a:effectLst>
                <a:latin typeface="Times New Roman" pitchFamily="18" charset="0"/>
                <a:cs typeface="Arial" pitchFamily="34" charset="0"/>
              </a:rPr>
              <a:t>- 40</a:t>
            </a:r>
            <a:r>
              <a:rPr lang="en-US" sz="3200" b="1">
                <a:solidFill>
                  <a:srgbClr val="FF3300"/>
                </a:solidFill>
                <a:effectLst>
                  <a:outerShdw blurRad="38100" dist="38100" dir="2700000" algn="tl">
                    <a:srgbClr val="C0C0C0"/>
                  </a:outerShdw>
                </a:effectLst>
                <a:latin typeface="Times New Roman" pitchFamily="18" charset="0"/>
                <a:cs typeface="Arial" pitchFamily="34" charset="0"/>
              </a:rPr>
              <a:t> N/ cm</a:t>
            </a:r>
            <a:r>
              <a:rPr lang="en-US" sz="3200" b="1" baseline="30000">
                <a:solidFill>
                  <a:srgbClr val="FF3300"/>
                </a:solidFill>
                <a:effectLst>
                  <a:outerShdw blurRad="38100" dist="38100" dir="2700000" algn="tl">
                    <a:srgbClr val="C0C0C0"/>
                  </a:outerShdw>
                </a:effectLst>
                <a:latin typeface="Times New Roman" pitchFamily="18" charset="0"/>
                <a:cs typeface="Arial" pitchFamily="34" charset="0"/>
              </a:rPr>
              <a:t>2 </a:t>
            </a:r>
            <a:r>
              <a:rPr lang="en-US" sz="2000" b="1">
                <a:solidFill>
                  <a:srgbClr val="FF3300"/>
                </a:solidFill>
                <a:effectLst>
                  <a:outerShdw blurRad="38100" dist="38100" dir="2700000" algn="tl">
                    <a:srgbClr val="C0C0C0"/>
                  </a:outerShdw>
                </a:effectLst>
                <a:latin typeface="Times New Roman" pitchFamily="18" charset="0"/>
                <a:cs typeface="Arial" pitchFamily="34" charset="0"/>
              </a:rPr>
              <a:t>(PCSA)</a:t>
            </a:r>
          </a:p>
        </p:txBody>
      </p:sp>
      <p:sp>
        <p:nvSpPr>
          <p:cNvPr id="45059" name="Text Box 3"/>
          <p:cNvSpPr txBox="1">
            <a:spLocks noChangeArrowheads="1"/>
          </p:cNvSpPr>
          <p:nvPr/>
        </p:nvSpPr>
        <p:spPr bwMode="auto">
          <a:xfrm>
            <a:off x="990600" y="381000"/>
            <a:ext cx="6629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3200" b="1" dirty="0">
                <a:latin typeface="Times New Roman" pitchFamily="18" charset="0"/>
              </a:rPr>
              <a:t>Az izom specifikus feszülése (</a:t>
            </a:r>
            <a:r>
              <a:rPr lang="hu-HU" sz="3200" b="1" dirty="0" err="1">
                <a:latin typeface="Times New Roman" pitchFamily="18" charset="0"/>
              </a:rPr>
              <a:t>tenziója</a:t>
            </a:r>
            <a:r>
              <a:rPr lang="hu-HU" sz="3200" b="1" dirty="0">
                <a:latin typeface="Times New Roman" pitchFamily="18" charset="0"/>
              </a:rPr>
              <a:t>)</a:t>
            </a:r>
            <a:endParaRPr lang="en-GB" sz="3200" b="1" dirty="0">
              <a:latin typeface="Times New Roman" pitchFamily="18" charset="0"/>
            </a:endParaRPr>
          </a:p>
        </p:txBody>
      </p:sp>
      <p:sp>
        <p:nvSpPr>
          <p:cNvPr id="2" name="Szövegdoboz 1"/>
          <p:cNvSpPr txBox="1"/>
          <p:nvPr/>
        </p:nvSpPr>
        <p:spPr>
          <a:xfrm>
            <a:off x="1103575" y="3068960"/>
            <a:ext cx="6840334" cy="523220"/>
          </a:xfrm>
          <a:prstGeom prst="rect">
            <a:avLst/>
          </a:prstGeom>
          <a:noFill/>
        </p:spPr>
        <p:txBody>
          <a:bodyPr wrap="none" rtlCol="0">
            <a:spAutoFit/>
          </a:bodyPr>
          <a:lstStyle/>
          <a:p>
            <a:r>
              <a:rPr lang="hu-HU" sz="2800" dirty="0" smtClean="0"/>
              <a:t>Azonos anatómiai keresztmetszet esetén </a:t>
            </a:r>
            <a:endParaRPr lang="en-US" sz="2800" dirty="0"/>
          </a:p>
        </p:txBody>
      </p:sp>
      <p:sp>
        <p:nvSpPr>
          <p:cNvPr id="3" name="Szövegdoboz 2"/>
          <p:cNvSpPr txBox="1"/>
          <p:nvPr/>
        </p:nvSpPr>
        <p:spPr>
          <a:xfrm>
            <a:off x="2000479" y="3789040"/>
            <a:ext cx="4767652" cy="954107"/>
          </a:xfrm>
          <a:prstGeom prst="rect">
            <a:avLst/>
          </a:prstGeom>
          <a:noFill/>
        </p:spPr>
        <p:txBody>
          <a:bodyPr wrap="none" rtlCol="0">
            <a:spAutoFit/>
          </a:bodyPr>
          <a:lstStyle/>
          <a:p>
            <a:r>
              <a:rPr lang="hu-HU" sz="2800" dirty="0" smtClean="0"/>
              <a:t>nagyobb </a:t>
            </a:r>
            <a:r>
              <a:rPr lang="hu-HU" sz="2800" dirty="0" err="1" smtClean="0"/>
              <a:t>pennációs</a:t>
            </a:r>
            <a:r>
              <a:rPr lang="hu-HU" sz="2800" dirty="0" smtClean="0"/>
              <a:t> szögben</a:t>
            </a:r>
            <a:endParaRPr lang="en-US" sz="2800" dirty="0" smtClean="0"/>
          </a:p>
          <a:p>
            <a:endParaRPr lang="en-US" sz="2800" dirty="0"/>
          </a:p>
        </p:txBody>
      </p:sp>
      <p:sp>
        <p:nvSpPr>
          <p:cNvPr id="4" name="Szövegdoboz 3"/>
          <p:cNvSpPr txBox="1"/>
          <p:nvPr/>
        </p:nvSpPr>
        <p:spPr>
          <a:xfrm>
            <a:off x="1812102" y="5157192"/>
            <a:ext cx="5423280" cy="954107"/>
          </a:xfrm>
          <a:prstGeom prst="rect">
            <a:avLst/>
          </a:prstGeom>
          <a:noFill/>
        </p:spPr>
        <p:txBody>
          <a:bodyPr wrap="none" rtlCol="0">
            <a:spAutoFit/>
          </a:bodyPr>
          <a:lstStyle/>
          <a:p>
            <a:pPr algn="ctr"/>
            <a:r>
              <a:rPr lang="hu-HU" sz="2800" dirty="0" smtClean="0"/>
              <a:t>kisebb hosszváltozás lehetséges</a:t>
            </a:r>
          </a:p>
          <a:p>
            <a:pPr algn="ctr"/>
            <a:r>
              <a:rPr lang="hu-HU" sz="2800" dirty="0" smtClean="0"/>
              <a:t> a </a:t>
            </a:r>
            <a:r>
              <a:rPr lang="hu-HU" sz="2800" dirty="0" err="1" smtClean="0"/>
              <a:t>kontraktilis</a:t>
            </a:r>
            <a:r>
              <a:rPr lang="hu-HU" sz="2800" dirty="0" smtClean="0"/>
              <a:t> elemekben</a:t>
            </a:r>
            <a:endParaRPr lang="en-US" sz="2800" dirty="0"/>
          </a:p>
        </p:txBody>
      </p:sp>
      <p:sp>
        <p:nvSpPr>
          <p:cNvPr id="5" name="Szövegdoboz 4"/>
          <p:cNvSpPr txBox="1"/>
          <p:nvPr/>
        </p:nvSpPr>
        <p:spPr>
          <a:xfrm>
            <a:off x="2812743" y="4524061"/>
            <a:ext cx="2985113" cy="523220"/>
          </a:xfrm>
          <a:prstGeom prst="rect">
            <a:avLst/>
          </a:prstGeom>
          <a:noFill/>
        </p:spPr>
        <p:txBody>
          <a:bodyPr wrap="none" rtlCol="0">
            <a:spAutoFit/>
          </a:bodyPr>
          <a:lstStyle/>
          <a:p>
            <a:r>
              <a:rPr lang="hu-HU" sz="2800" dirty="0" smtClean="0"/>
              <a:t>nagyobb feszülés</a:t>
            </a:r>
            <a:endParaRPr lang="en-US" sz="2800" dirty="0"/>
          </a:p>
        </p:txBody>
      </p:sp>
    </p:spTree>
    <p:extLst>
      <p:ext uri="{BB962C8B-B14F-4D97-AF65-F5344CB8AC3E}">
        <p14:creationId xmlns:p14="http://schemas.microsoft.com/office/powerpoint/2010/main" val="3267559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wipe(up)">
                                      <p:cBhvr>
                                        <p:cTn id="7" dur="75"/>
                                        <p:tgtEl>
                                          <p:spTgt spid="1105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62000" y="1524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spcBef>
                <a:spcPct val="50000"/>
              </a:spcBef>
            </a:pPr>
            <a:r>
              <a:rPr lang="hu-HU" sz="2400" b="1" i="1">
                <a:latin typeface="Times New Roman" pitchFamily="18" charset="0"/>
              </a:rPr>
              <a:t>Jellemzők</a:t>
            </a:r>
            <a:endParaRPr lang="en-US" sz="2400" b="1" i="1">
              <a:latin typeface="Times New Roman" pitchFamily="18" charset="0"/>
            </a:endParaRPr>
          </a:p>
        </p:txBody>
      </p:sp>
      <p:sp>
        <p:nvSpPr>
          <p:cNvPr id="44035" name="Rectangle 3"/>
          <p:cNvSpPr>
            <a:spLocks noChangeArrowheads="1"/>
          </p:cNvSpPr>
          <p:nvPr/>
        </p:nvSpPr>
        <p:spPr bwMode="auto">
          <a:xfrm>
            <a:off x="615950" y="1149350"/>
            <a:ext cx="15875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6" name="Rectangle 4"/>
          <p:cNvSpPr>
            <a:spLocks noChangeArrowheads="1"/>
          </p:cNvSpPr>
          <p:nvPr/>
        </p:nvSpPr>
        <p:spPr bwMode="auto">
          <a:xfrm>
            <a:off x="22923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7" name="Rectangle 5"/>
          <p:cNvSpPr>
            <a:spLocks noChangeArrowheads="1"/>
          </p:cNvSpPr>
          <p:nvPr/>
        </p:nvSpPr>
        <p:spPr bwMode="auto">
          <a:xfrm>
            <a:off x="38925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8" name="Rectangle 6"/>
          <p:cNvSpPr>
            <a:spLocks noChangeArrowheads="1"/>
          </p:cNvSpPr>
          <p:nvPr/>
        </p:nvSpPr>
        <p:spPr bwMode="auto">
          <a:xfrm>
            <a:off x="54927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9" name="Rectangle 7"/>
          <p:cNvSpPr>
            <a:spLocks noChangeArrowheads="1"/>
          </p:cNvSpPr>
          <p:nvPr/>
        </p:nvSpPr>
        <p:spPr bwMode="auto">
          <a:xfrm>
            <a:off x="70929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109576" name="Rectangle 8"/>
          <p:cNvSpPr>
            <a:spLocks noChangeArrowheads="1"/>
          </p:cNvSpPr>
          <p:nvPr/>
        </p:nvSpPr>
        <p:spPr bwMode="auto">
          <a:xfrm>
            <a:off x="762000" y="1219200"/>
            <a:ext cx="7772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hu-HU" sz="2000" b="1">
                <a:solidFill>
                  <a:srgbClr val="000099"/>
                </a:solidFill>
                <a:latin typeface="Times New Roman" pitchFamily="18" charset="0"/>
              </a:rPr>
              <a:t>izom</a:t>
            </a:r>
            <a:r>
              <a:rPr lang="en-US" sz="2000" b="1">
                <a:solidFill>
                  <a:srgbClr val="000099"/>
                </a:solidFill>
                <a:latin typeface="Times New Roman" pitchFamily="18" charset="0"/>
              </a:rPr>
              <a:t>	          </a:t>
            </a:r>
            <a:r>
              <a:rPr lang="hu-HU" sz="2000" b="1">
                <a:solidFill>
                  <a:srgbClr val="000099"/>
                </a:solidFill>
                <a:latin typeface="Times New Roman" pitchFamily="18" charset="0"/>
              </a:rPr>
              <a:t>rosthossz</a:t>
            </a:r>
            <a:r>
              <a:rPr lang="en-US" sz="2000" b="1">
                <a:solidFill>
                  <a:srgbClr val="000099"/>
                </a:solidFill>
                <a:latin typeface="Times New Roman" pitchFamily="18" charset="0"/>
              </a:rPr>
              <a:t>     </a:t>
            </a:r>
            <a:r>
              <a:rPr lang="hu-HU" sz="2000" b="1">
                <a:solidFill>
                  <a:srgbClr val="000099"/>
                </a:solidFill>
                <a:latin typeface="Times New Roman" pitchFamily="18" charset="0"/>
              </a:rPr>
              <a:t>  </a:t>
            </a:r>
            <a:r>
              <a:rPr lang="en-US" sz="2000" b="1">
                <a:solidFill>
                  <a:srgbClr val="000099"/>
                </a:solidFill>
                <a:latin typeface="Times New Roman" pitchFamily="18" charset="0"/>
              </a:rPr>
              <a:t> </a:t>
            </a:r>
            <a:r>
              <a:rPr lang="hu-HU" sz="2000" b="1">
                <a:solidFill>
                  <a:srgbClr val="000099"/>
                </a:solidFill>
                <a:latin typeface="Times New Roman" pitchFamily="18" charset="0"/>
              </a:rPr>
              <a:t>hosszarány</a:t>
            </a:r>
            <a:r>
              <a:rPr lang="en-US" sz="2000" b="1">
                <a:solidFill>
                  <a:srgbClr val="000099"/>
                </a:solidFill>
                <a:latin typeface="Times New Roman" pitchFamily="18" charset="0"/>
              </a:rPr>
              <a:t>      penn</a:t>
            </a:r>
            <a:r>
              <a:rPr lang="hu-HU" sz="2000" b="1">
                <a:solidFill>
                  <a:srgbClr val="000099"/>
                </a:solidFill>
                <a:latin typeface="Times New Roman" pitchFamily="18" charset="0"/>
              </a:rPr>
              <a:t>áltság</a:t>
            </a:r>
            <a:r>
              <a:rPr lang="en-US" sz="2000" b="1">
                <a:solidFill>
                  <a:srgbClr val="000099"/>
                </a:solidFill>
                <a:latin typeface="Times New Roman" pitchFamily="18" charset="0"/>
              </a:rPr>
              <a:t>          PCSA</a:t>
            </a:r>
          </a:p>
          <a:p>
            <a:pPr eaLnBrk="0" hangingPunct="0">
              <a:spcBef>
                <a:spcPct val="50000"/>
              </a:spcBef>
            </a:pPr>
            <a:r>
              <a:rPr lang="en-US" sz="2000" b="1">
                <a:solidFill>
                  <a:srgbClr val="000099"/>
                </a:solidFill>
                <a:latin typeface="Times New Roman" pitchFamily="18" charset="0"/>
              </a:rPr>
              <a:t>    	               (mm)                                    </a:t>
            </a:r>
            <a:r>
              <a:rPr lang="hu-HU" sz="2000" b="1">
                <a:solidFill>
                  <a:srgbClr val="000099"/>
                </a:solidFill>
                <a:latin typeface="Times New Roman" pitchFamily="18" charset="0"/>
              </a:rPr>
              <a:t>szög</a:t>
            </a:r>
            <a:r>
              <a:rPr lang="en-US" sz="2000" b="1">
                <a:solidFill>
                  <a:srgbClr val="000099"/>
                </a:solidFill>
                <a:latin typeface="Times New Roman" pitchFamily="18" charset="0"/>
              </a:rPr>
              <a:t>(rad)          (cm</a:t>
            </a:r>
            <a:r>
              <a:rPr lang="en-US" sz="2000" b="1" baseline="30000">
                <a:solidFill>
                  <a:srgbClr val="000099"/>
                </a:solidFill>
                <a:latin typeface="Times New Roman" pitchFamily="18" charset="0"/>
              </a:rPr>
              <a:t>2</a:t>
            </a:r>
            <a:r>
              <a:rPr lang="en-US" sz="2000" b="1">
                <a:solidFill>
                  <a:srgbClr val="000099"/>
                </a:solidFill>
                <a:latin typeface="Times New Roman" pitchFamily="18" charset="0"/>
              </a:rPr>
              <a:t>)</a:t>
            </a:r>
          </a:p>
        </p:txBody>
      </p:sp>
      <p:sp>
        <p:nvSpPr>
          <p:cNvPr id="44041" name="Line 9"/>
          <p:cNvSpPr>
            <a:spLocks noChangeShapeType="1"/>
          </p:cNvSpPr>
          <p:nvPr/>
        </p:nvSpPr>
        <p:spPr bwMode="auto">
          <a:xfrm>
            <a:off x="609600" y="2133600"/>
            <a:ext cx="800100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 name="Group 10"/>
          <p:cNvGrpSpPr>
            <a:grpSpLocks/>
          </p:cNvGrpSpPr>
          <p:nvPr/>
        </p:nvGrpSpPr>
        <p:grpSpPr bwMode="auto">
          <a:xfrm>
            <a:off x="685800" y="2286000"/>
            <a:ext cx="7696200" cy="457200"/>
            <a:chOff x="432" y="1440"/>
            <a:chExt cx="4848" cy="288"/>
          </a:xfrm>
        </p:grpSpPr>
        <p:sp>
          <p:nvSpPr>
            <p:cNvPr id="44062" name="Rectangle 11"/>
            <p:cNvSpPr>
              <a:spLocks noChangeArrowheads="1"/>
            </p:cNvSpPr>
            <p:nvPr/>
          </p:nvSpPr>
          <p:spPr bwMode="auto">
            <a:xfrm>
              <a:off x="432" y="1440"/>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latin typeface="Times New Roman" pitchFamily="18" charset="0"/>
                </a:rPr>
                <a:t>Sartorius</a:t>
              </a:r>
            </a:p>
          </p:txBody>
        </p:sp>
        <p:sp>
          <p:nvSpPr>
            <p:cNvPr id="44063" name="Rectangle 12"/>
            <p:cNvSpPr>
              <a:spLocks noChangeArrowheads="1"/>
            </p:cNvSpPr>
            <p:nvPr/>
          </p:nvSpPr>
          <p:spPr bwMode="auto">
            <a:xfrm>
              <a:off x="1680" y="1440"/>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448</a:t>
              </a:r>
            </a:p>
          </p:txBody>
        </p:sp>
        <p:sp>
          <p:nvSpPr>
            <p:cNvPr id="44064" name="Rectangle 13"/>
            <p:cNvSpPr>
              <a:spLocks noChangeArrowheads="1"/>
            </p:cNvSpPr>
            <p:nvPr/>
          </p:nvSpPr>
          <p:spPr bwMode="auto">
            <a:xfrm>
              <a:off x="2688" y="1440"/>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0.88</a:t>
              </a:r>
            </a:p>
          </p:txBody>
        </p:sp>
        <p:sp>
          <p:nvSpPr>
            <p:cNvPr id="44065" name="Rectangle 14"/>
            <p:cNvSpPr>
              <a:spLocks noChangeArrowheads="1"/>
            </p:cNvSpPr>
            <p:nvPr/>
          </p:nvSpPr>
          <p:spPr bwMode="auto">
            <a:xfrm>
              <a:off x="3696" y="1440"/>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0.00</a:t>
              </a:r>
            </a:p>
          </p:txBody>
        </p:sp>
        <p:sp>
          <p:nvSpPr>
            <p:cNvPr id="44066" name="Rectangle 15"/>
            <p:cNvSpPr>
              <a:spLocks noChangeArrowheads="1"/>
            </p:cNvSpPr>
            <p:nvPr/>
          </p:nvSpPr>
          <p:spPr bwMode="auto">
            <a:xfrm>
              <a:off x="4752" y="1440"/>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1.7</a:t>
              </a:r>
            </a:p>
          </p:txBody>
        </p:sp>
      </p:grpSp>
      <p:grpSp>
        <p:nvGrpSpPr>
          <p:cNvPr id="3" name="Group 16"/>
          <p:cNvGrpSpPr>
            <a:grpSpLocks/>
          </p:cNvGrpSpPr>
          <p:nvPr/>
        </p:nvGrpSpPr>
        <p:grpSpPr bwMode="auto">
          <a:xfrm>
            <a:off x="685800" y="2819400"/>
            <a:ext cx="7696200" cy="579438"/>
            <a:chOff x="432" y="1776"/>
            <a:chExt cx="4848" cy="365"/>
          </a:xfrm>
        </p:grpSpPr>
        <p:sp>
          <p:nvSpPr>
            <p:cNvPr id="44057" name="Rectangle 17"/>
            <p:cNvSpPr>
              <a:spLocks noChangeArrowheads="1"/>
            </p:cNvSpPr>
            <p:nvPr/>
          </p:nvSpPr>
          <p:spPr bwMode="auto">
            <a:xfrm>
              <a:off x="432" y="1776"/>
              <a:ext cx="11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solidFill>
                    <a:srgbClr val="003300"/>
                  </a:solidFill>
                  <a:latin typeface="Times New Roman" pitchFamily="18" charset="0"/>
                </a:rPr>
                <a:t>Vastus lat.</a:t>
              </a:r>
            </a:p>
          </p:txBody>
        </p:sp>
        <p:sp>
          <p:nvSpPr>
            <p:cNvPr id="44058" name="Rectangle 18"/>
            <p:cNvSpPr>
              <a:spLocks noChangeArrowheads="1"/>
            </p:cNvSpPr>
            <p:nvPr/>
          </p:nvSpPr>
          <p:spPr bwMode="auto">
            <a:xfrm>
              <a:off x="1776" y="1776"/>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72</a:t>
              </a:r>
            </a:p>
          </p:txBody>
        </p:sp>
        <p:sp>
          <p:nvSpPr>
            <p:cNvPr id="44059" name="Rectangle 19"/>
            <p:cNvSpPr>
              <a:spLocks noChangeArrowheads="1"/>
            </p:cNvSpPr>
            <p:nvPr/>
          </p:nvSpPr>
          <p:spPr bwMode="auto">
            <a:xfrm>
              <a:off x="2688" y="1776"/>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0.23</a:t>
              </a:r>
            </a:p>
          </p:txBody>
        </p:sp>
        <p:sp>
          <p:nvSpPr>
            <p:cNvPr id="44060" name="Rectangle 20"/>
            <p:cNvSpPr>
              <a:spLocks noChangeArrowheads="1"/>
            </p:cNvSpPr>
            <p:nvPr/>
          </p:nvSpPr>
          <p:spPr bwMode="auto">
            <a:xfrm>
              <a:off x="3648" y="1776"/>
              <a:ext cx="5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lnSpc>
                  <a:spcPct val="80000"/>
                </a:lnSpc>
                <a:spcBef>
                  <a:spcPct val="50000"/>
                </a:spcBef>
              </a:pPr>
              <a:r>
                <a:rPr lang="en-US" sz="2400" b="1">
                  <a:solidFill>
                    <a:srgbClr val="003300"/>
                  </a:solidFill>
                  <a:latin typeface="Times New Roman" pitchFamily="18" charset="0"/>
                </a:rPr>
                <a:t>0.12 </a:t>
              </a:r>
              <a:r>
                <a:rPr lang="en-US" sz="1600" b="1">
                  <a:solidFill>
                    <a:srgbClr val="003300"/>
                  </a:solidFill>
                  <a:latin typeface="Times New Roman" pitchFamily="18" charset="0"/>
                </a:rPr>
                <a:t>(6.7)</a:t>
              </a:r>
            </a:p>
          </p:txBody>
        </p:sp>
        <p:sp>
          <p:nvSpPr>
            <p:cNvPr id="44061" name="Rectangle 21"/>
            <p:cNvSpPr>
              <a:spLocks noChangeArrowheads="1"/>
            </p:cNvSpPr>
            <p:nvPr/>
          </p:nvSpPr>
          <p:spPr bwMode="auto">
            <a:xfrm>
              <a:off x="4704" y="1776"/>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30.6</a:t>
              </a:r>
            </a:p>
          </p:txBody>
        </p:sp>
      </p:grpSp>
      <p:grpSp>
        <p:nvGrpSpPr>
          <p:cNvPr id="4" name="Group 22"/>
          <p:cNvGrpSpPr>
            <a:grpSpLocks/>
          </p:cNvGrpSpPr>
          <p:nvPr/>
        </p:nvGrpSpPr>
        <p:grpSpPr bwMode="auto">
          <a:xfrm>
            <a:off x="609600" y="3352800"/>
            <a:ext cx="7848600" cy="579438"/>
            <a:chOff x="384" y="2112"/>
            <a:chExt cx="4944" cy="365"/>
          </a:xfrm>
        </p:grpSpPr>
        <p:sp>
          <p:nvSpPr>
            <p:cNvPr id="44052" name="Rectangle 23"/>
            <p:cNvSpPr>
              <a:spLocks noChangeArrowheads="1"/>
            </p:cNvSpPr>
            <p:nvPr/>
          </p:nvSpPr>
          <p:spPr bwMode="auto">
            <a:xfrm>
              <a:off x="384" y="2112"/>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solidFill>
                    <a:srgbClr val="330099"/>
                  </a:solidFill>
                  <a:latin typeface="Times New Roman" pitchFamily="18" charset="0"/>
                </a:rPr>
                <a:t>Gastr. med.</a:t>
              </a:r>
            </a:p>
          </p:txBody>
        </p:sp>
        <p:sp>
          <p:nvSpPr>
            <p:cNvPr id="44053" name="Rectangle 24"/>
            <p:cNvSpPr>
              <a:spLocks noChangeArrowheads="1"/>
            </p:cNvSpPr>
            <p:nvPr/>
          </p:nvSpPr>
          <p:spPr bwMode="auto">
            <a:xfrm>
              <a:off x="1776" y="211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37</a:t>
              </a:r>
            </a:p>
          </p:txBody>
        </p:sp>
        <p:sp>
          <p:nvSpPr>
            <p:cNvPr id="44054" name="Rectangle 25"/>
            <p:cNvSpPr>
              <a:spLocks noChangeArrowheads="1"/>
            </p:cNvSpPr>
            <p:nvPr/>
          </p:nvSpPr>
          <p:spPr bwMode="auto">
            <a:xfrm>
              <a:off x="2688" y="2112"/>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0.16</a:t>
              </a:r>
            </a:p>
          </p:txBody>
        </p:sp>
        <p:sp>
          <p:nvSpPr>
            <p:cNvPr id="44055" name="Rectangle 26"/>
            <p:cNvSpPr>
              <a:spLocks noChangeArrowheads="1"/>
            </p:cNvSpPr>
            <p:nvPr/>
          </p:nvSpPr>
          <p:spPr bwMode="auto">
            <a:xfrm>
              <a:off x="3696" y="2112"/>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lnSpc>
                  <a:spcPct val="80000"/>
                </a:lnSpc>
                <a:spcBef>
                  <a:spcPct val="50000"/>
                </a:spcBef>
              </a:pPr>
              <a:r>
                <a:rPr lang="en-US" sz="2400" b="1">
                  <a:solidFill>
                    <a:srgbClr val="330099"/>
                  </a:solidFill>
                  <a:latin typeface="Times New Roman" pitchFamily="18" charset="0"/>
                </a:rPr>
                <a:t>0.25 </a:t>
              </a:r>
              <a:r>
                <a:rPr lang="en-US" sz="1600" b="1">
                  <a:solidFill>
                    <a:srgbClr val="330099"/>
                  </a:solidFill>
                  <a:latin typeface="Times New Roman" pitchFamily="18" charset="0"/>
                </a:rPr>
                <a:t>(14.4)</a:t>
              </a:r>
            </a:p>
          </p:txBody>
        </p:sp>
        <p:sp>
          <p:nvSpPr>
            <p:cNvPr id="44056" name="Rectangle 27"/>
            <p:cNvSpPr>
              <a:spLocks noChangeArrowheads="1"/>
            </p:cNvSpPr>
            <p:nvPr/>
          </p:nvSpPr>
          <p:spPr bwMode="auto">
            <a:xfrm>
              <a:off x="4656" y="211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32.4</a:t>
              </a:r>
            </a:p>
          </p:txBody>
        </p:sp>
      </p:grpSp>
      <p:grpSp>
        <p:nvGrpSpPr>
          <p:cNvPr id="5" name="Group 28"/>
          <p:cNvGrpSpPr>
            <a:grpSpLocks/>
          </p:cNvGrpSpPr>
          <p:nvPr/>
        </p:nvGrpSpPr>
        <p:grpSpPr bwMode="auto">
          <a:xfrm>
            <a:off x="762000" y="3886200"/>
            <a:ext cx="7467600" cy="701675"/>
            <a:chOff x="480" y="2448"/>
            <a:chExt cx="4704" cy="442"/>
          </a:xfrm>
        </p:grpSpPr>
        <p:sp>
          <p:nvSpPr>
            <p:cNvPr id="44047" name="Rectangle 29"/>
            <p:cNvSpPr>
              <a:spLocks noChangeArrowheads="1"/>
            </p:cNvSpPr>
            <p:nvPr/>
          </p:nvSpPr>
          <p:spPr bwMode="auto">
            <a:xfrm>
              <a:off x="480" y="2448"/>
              <a:ext cx="8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solidFill>
                    <a:srgbClr val="CC0000"/>
                  </a:solidFill>
                  <a:latin typeface="Times New Roman" pitchFamily="18" charset="0"/>
                </a:rPr>
                <a:t>Soleus</a:t>
              </a:r>
            </a:p>
          </p:txBody>
        </p:sp>
        <p:sp>
          <p:nvSpPr>
            <p:cNvPr id="44048" name="Rectangle 30"/>
            <p:cNvSpPr>
              <a:spLocks noChangeArrowheads="1"/>
            </p:cNvSpPr>
            <p:nvPr/>
          </p:nvSpPr>
          <p:spPr bwMode="auto">
            <a:xfrm>
              <a:off x="1728" y="2448"/>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25</a:t>
              </a:r>
            </a:p>
          </p:txBody>
        </p:sp>
        <p:sp>
          <p:nvSpPr>
            <p:cNvPr id="44049" name="Rectangle 31"/>
            <p:cNvSpPr>
              <a:spLocks noChangeArrowheads="1"/>
            </p:cNvSpPr>
            <p:nvPr/>
          </p:nvSpPr>
          <p:spPr bwMode="auto">
            <a:xfrm>
              <a:off x="2688" y="2448"/>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0.08</a:t>
              </a:r>
            </a:p>
          </p:txBody>
        </p:sp>
        <p:sp>
          <p:nvSpPr>
            <p:cNvPr id="44050" name="Rectangle 32"/>
            <p:cNvSpPr>
              <a:spLocks noChangeArrowheads="1"/>
            </p:cNvSpPr>
            <p:nvPr/>
          </p:nvSpPr>
          <p:spPr bwMode="auto">
            <a:xfrm>
              <a:off x="3648" y="2448"/>
              <a:ext cx="7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0.48 </a:t>
              </a:r>
              <a:r>
                <a:rPr lang="en-US" sz="1600" b="1">
                  <a:solidFill>
                    <a:srgbClr val="CC0000"/>
                  </a:solidFill>
                  <a:latin typeface="Times New Roman" pitchFamily="18" charset="0"/>
                </a:rPr>
                <a:t>(27.6)</a:t>
              </a:r>
            </a:p>
          </p:txBody>
        </p:sp>
        <p:sp>
          <p:nvSpPr>
            <p:cNvPr id="44051" name="Rectangle 33"/>
            <p:cNvSpPr>
              <a:spLocks noChangeArrowheads="1"/>
            </p:cNvSpPr>
            <p:nvPr/>
          </p:nvSpPr>
          <p:spPr bwMode="auto">
            <a:xfrm>
              <a:off x="4656" y="2448"/>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58.0</a:t>
              </a:r>
            </a:p>
          </p:txBody>
        </p:sp>
      </p:grpSp>
      <p:sp>
        <p:nvSpPr>
          <p:cNvPr id="44046" name="Rectangle 34"/>
          <p:cNvSpPr>
            <a:spLocks noChangeArrowheads="1"/>
          </p:cNvSpPr>
          <p:nvPr/>
        </p:nvSpPr>
        <p:spPr bwMode="auto">
          <a:xfrm>
            <a:off x="4953000" y="5638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1 degree = 0.0174 rad</a:t>
            </a:r>
          </a:p>
        </p:txBody>
      </p:sp>
    </p:spTree>
    <p:extLst>
      <p:ext uri="{BB962C8B-B14F-4D97-AF65-F5344CB8AC3E}">
        <p14:creationId xmlns:p14="http://schemas.microsoft.com/office/powerpoint/2010/main" val="2567563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09576">
                                            <p:txEl>
                                              <p:pRg st="0" end="0"/>
                                            </p:txEl>
                                          </p:spTgt>
                                        </p:tgtEl>
                                        <p:attrNameLst>
                                          <p:attrName>style.visibility</p:attrName>
                                        </p:attrNameLst>
                                      </p:cBhvr>
                                      <p:to>
                                        <p:strVal val="visible"/>
                                      </p:to>
                                    </p:set>
                                    <p:animEffect transition="in" filter="wipe(up)">
                                      <p:cBhvr>
                                        <p:cTn id="7" dur="75"/>
                                        <p:tgtEl>
                                          <p:spTgt spid="10957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09576">
                                            <p:txEl>
                                              <p:pRg st="1" end="1"/>
                                            </p:txEl>
                                          </p:spTgt>
                                        </p:tgtEl>
                                        <p:attrNameLst>
                                          <p:attrName>style.visibility</p:attrName>
                                        </p:attrNameLst>
                                      </p:cBhvr>
                                      <p:to>
                                        <p:strVal val="visible"/>
                                      </p:to>
                                    </p:set>
                                    <p:animEffect transition="in" filter="wipe(up)">
                                      <p:cBhvr>
                                        <p:cTn id="12" dur="75"/>
                                        <p:tgtEl>
                                          <p:spTgt spid="10957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riter"/>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riter"/>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riter"/>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icb.oxfordjournals.org/content/41/6/1364/F5.medium.gif">
            <a:hlinkClick r:id="rId2"/>
          </p:cNvPr>
          <p:cNvPicPr>
            <a:picLocks noChangeAspect="1" noChangeArrowheads="1"/>
          </p:cNvPicPr>
          <p:nvPr/>
        </p:nvPicPr>
        <p:blipFill>
          <a:blip r:embed="rId3" cstate="print"/>
          <a:srcRect/>
          <a:stretch>
            <a:fillRect/>
          </a:stretch>
        </p:blipFill>
        <p:spPr bwMode="auto">
          <a:xfrm>
            <a:off x="2051720" y="2204864"/>
            <a:ext cx="4191000" cy="2000250"/>
          </a:xfrm>
          <a:prstGeom prst="rect">
            <a:avLst/>
          </a:prstGeom>
          <a:noFill/>
        </p:spPr>
      </p:pic>
      <p:sp>
        <p:nvSpPr>
          <p:cNvPr id="3" name="Szövegdoboz 2"/>
          <p:cNvSpPr txBox="1"/>
          <p:nvPr/>
        </p:nvSpPr>
        <p:spPr>
          <a:xfrm>
            <a:off x="683568" y="5013176"/>
            <a:ext cx="7992888" cy="923330"/>
          </a:xfrm>
          <a:prstGeom prst="rect">
            <a:avLst/>
          </a:prstGeom>
          <a:noFill/>
        </p:spPr>
        <p:txBody>
          <a:bodyPr wrap="square" rtlCol="0">
            <a:spAutoFit/>
          </a:bodyPr>
          <a:lstStyle/>
          <a:p>
            <a:r>
              <a:rPr lang="hu-HU" dirty="0" err="1">
                <a:solidFill>
                  <a:schemeClr val="bg1"/>
                </a:solidFill>
              </a:rPr>
              <a:t>Fig</a:t>
            </a:r>
            <a:r>
              <a:rPr lang="hu-HU" dirty="0">
                <a:solidFill>
                  <a:schemeClr val="bg1"/>
                </a:solidFill>
              </a:rPr>
              <a:t>. 5. </a:t>
            </a:r>
            <a:r>
              <a:rPr lang="hu-HU" dirty="0" err="1">
                <a:solidFill>
                  <a:schemeClr val="bg1"/>
                </a:solidFill>
              </a:rPr>
              <a:t>Hill-type</a:t>
            </a:r>
            <a:r>
              <a:rPr lang="hu-HU" dirty="0">
                <a:solidFill>
                  <a:schemeClr val="bg1"/>
                </a:solidFill>
              </a:rPr>
              <a:t> </a:t>
            </a:r>
            <a:r>
              <a:rPr lang="hu-HU" dirty="0" err="1">
                <a:solidFill>
                  <a:schemeClr val="bg1"/>
                </a:solidFill>
              </a:rPr>
              <a:t>muscle</a:t>
            </a:r>
            <a:r>
              <a:rPr lang="hu-HU" dirty="0">
                <a:solidFill>
                  <a:schemeClr val="bg1"/>
                </a:solidFill>
              </a:rPr>
              <a:t> </a:t>
            </a:r>
            <a:r>
              <a:rPr lang="hu-HU" dirty="0" err="1">
                <a:solidFill>
                  <a:schemeClr val="bg1"/>
                </a:solidFill>
              </a:rPr>
              <a:t>model</a:t>
            </a:r>
            <a:r>
              <a:rPr lang="hu-HU" dirty="0">
                <a:solidFill>
                  <a:schemeClr val="bg1"/>
                </a:solidFill>
              </a:rPr>
              <a:t>. </a:t>
            </a:r>
            <a:r>
              <a:rPr lang="hu-HU" dirty="0" err="1">
                <a:solidFill>
                  <a:schemeClr val="bg1"/>
                </a:solidFill>
              </a:rPr>
              <a:t>F</a:t>
            </a:r>
            <a:r>
              <a:rPr lang="hu-HU" baseline="30000" dirty="0" err="1">
                <a:solidFill>
                  <a:schemeClr val="bg1"/>
                </a:solidFill>
              </a:rPr>
              <a:t>mt</a:t>
            </a:r>
            <a:r>
              <a:rPr lang="hu-HU" dirty="0">
                <a:solidFill>
                  <a:schemeClr val="bg1"/>
                </a:solidFill>
              </a:rPr>
              <a:t> = overall </a:t>
            </a:r>
            <a:r>
              <a:rPr lang="hu-HU" dirty="0" err="1">
                <a:solidFill>
                  <a:schemeClr val="bg1"/>
                </a:solidFill>
              </a:rPr>
              <a:t>musculotendon</a:t>
            </a:r>
            <a:r>
              <a:rPr lang="hu-HU" dirty="0">
                <a:solidFill>
                  <a:schemeClr val="bg1"/>
                </a:solidFill>
              </a:rPr>
              <a:t> </a:t>
            </a:r>
            <a:r>
              <a:rPr lang="hu-HU" dirty="0" err="1">
                <a:solidFill>
                  <a:schemeClr val="bg1"/>
                </a:solidFill>
              </a:rPr>
              <a:t>force</a:t>
            </a:r>
            <a:r>
              <a:rPr lang="hu-HU" dirty="0">
                <a:solidFill>
                  <a:schemeClr val="bg1"/>
                </a:solidFill>
              </a:rPr>
              <a:t>, </a:t>
            </a:r>
            <a:r>
              <a:rPr lang="hu-HU" dirty="0" err="1">
                <a:solidFill>
                  <a:schemeClr val="bg1"/>
                </a:solidFill>
              </a:rPr>
              <a:t>K</a:t>
            </a:r>
            <a:r>
              <a:rPr lang="hu-HU" baseline="30000" dirty="0" err="1">
                <a:solidFill>
                  <a:schemeClr val="bg1"/>
                </a:solidFill>
              </a:rPr>
              <a:t>t</a:t>
            </a:r>
            <a:r>
              <a:rPr lang="hu-HU" dirty="0">
                <a:solidFill>
                  <a:schemeClr val="bg1"/>
                </a:solidFill>
              </a:rPr>
              <a:t> = </a:t>
            </a:r>
            <a:r>
              <a:rPr lang="hu-HU" dirty="0" err="1">
                <a:solidFill>
                  <a:schemeClr val="bg1"/>
                </a:solidFill>
              </a:rPr>
              <a:t>tendon</a:t>
            </a:r>
            <a:r>
              <a:rPr lang="hu-HU" dirty="0">
                <a:solidFill>
                  <a:schemeClr val="bg1"/>
                </a:solidFill>
              </a:rPr>
              <a:t> </a:t>
            </a:r>
            <a:r>
              <a:rPr lang="hu-HU" dirty="0" err="1">
                <a:solidFill>
                  <a:schemeClr val="bg1"/>
                </a:solidFill>
              </a:rPr>
              <a:t>stiffness</a:t>
            </a:r>
            <a:r>
              <a:rPr lang="hu-HU" dirty="0">
                <a:solidFill>
                  <a:schemeClr val="bg1"/>
                </a:solidFill>
              </a:rPr>
              <a:t>, a(t) = percent of </a:t>
            </a:r>
            <a:r>
              <a:rPr lang="hu-HU" dirty="0" err="1">
                <a:solidFill>
                  <a:schemeClr val="bg1"/>
                </a:solidFill>
              </a:rPr>
              <a:t>active</a:t>
            </a:r>
            <a:r>
              <a:rPr lang="hu-HU" dirty="0">
                <a:solidFill>
                  <a:schemeClr val="bg1"/>
                </a:solidFill>
              </a:rPr>
              <a:t> </a:t>
            </a:r>
            <a:r>
              <a:rPr lang="hu-HU" dirty="0" err="1">
                <a:solidFill>
                  <a:schemeClr val="bg1"/>
                </a:solidFill>
              </a:rPr>
              <a:t>muscle</a:t>
            </a:r>
            <a:r>
              <a:rPr lang="hu-HU" dirty="0">
                <a:solidFill>
                  <a:schemeClr val="bg1"/>
                </a:solidFill>
              </a:rPr>
              <a:t> </a:t>
            </a:r>
            <a:r>
              <a:rPr lang="hu-HU" dirty="0" err="1">
                <a:solidFill>
                  <a:schemeClr val="bg1"/>
                </a:solidFill>
              </a:rPr>
              <a:t>fibers</a:t>
            </a:r>
            <a:r>
              <a:rPr lang="hu-HU" dirty="0">
                <a:solidFill>
                  <a:schemeClr val="bg1"/>
                </a:solidFill>
              </a:rPr>
              <a:t>, CE = </a:t>
            </a:r>
            <a:r>
              <a:rPr lang="hu-HU" dirty="0" err="1">
                <a:solidFill>
                  <a:schemeClr val="bg1"/>
                </a:solidFill>
              </a:rPr>
              <a:t>contractile</a:t>
            </a:r>
            <a:r>
              <a:rPr lang="hu-HU" dirty="0">
                <a:solidFill>
                  <a:schemeClr val="bg1"/>
                </a:solidFill>
              </a:rPr>
              <a:t> </a:t>
            </a:r>
            <a:r>
              <a:rPr lang="hu-HU" dirty="0" err="1">
                <a:solidFill>
                  <a:schemeClr val="bg1"/>
                </a:solidFill>
              </a:rPr>
              <a:t>element</a:t>
            </a:r>
            <a:r>
              <a:rPr lang="hu-HU" dirty="0">
                <a:solidFill>
                  <a:schemeClr val="bg1"/>
                </a:solidFill>
              </a:rPr>
              <a:t>, DE = </a:t>
            </a:r>
            <a:r>
              <a:rPr lang="hu-HU" dirty="0" err="1">
                <a:solidFill>
                  <a:schemeClr val="bg1"/>
                </a:solidFill>
              </a:rPr>
              <a:t>damping</a:t>
            </a:r>
            <a:r>
              <a:rPr lang="hu-HU" dirty="0">
                <a:solidFill>
                  <a:schemeClr val="bg1"/>
                </a:solidFill>
              </a:rPr>
              <a:t> </a:t>
            </a:r>
            <a:r>
              <a:rPr lang="hu-HU" dirty="0" err="1">
                <a:solidFill>
                  <a:schemeClr val="bg1"/>
                </a:solidFill>
              </a:rPr>
              <a:t>element</a:t>
            </a:r>
            <a:r>
              <a:rPr lang="hu-HU" dirty="0">
                <a:solidFill>
                  <a:schemeClr val="bg1"/>
                </a:solidFill>
              </a:rPr>
              <a:t>, PE = parallel </a:t>
            </a:r>
            <a:r>
              <a:rPr lang="hu-HU" dirty="0" err="1">
                <a:solidFill>
                  <a:schemeClr val="bg1"/>
                </a:solidFill>
              </a:rPr>
              <a:t>elastic</a:t>
            </a:r>
            <a:r>
              <a:rPr lang="hu-HU" dirty="0">
                <a:solidFill>
                  <a:schemeClr val="bg1"/>
                </a:solidFill>
              </a:rPr>
              <a:t> </a:t>
            </a:r>
            <a:r>
              <a:rPr lang="hu-HU" dirty="0" err="1">
                <a:solidFill>
                  <a:schemeClr val="bg1"/>
                </a:solidFill>
              </a:rPr>
              <a:t>element</a:t>
            </a:r>
            <a:r>
              <a:rPr lang="hu-HU" dirty="0">
                <a:solidFill>
                  <a:schemeClr val="bg1"/>
                </a:solidFill>
              </a:rPr>
              <a:t>, and </a:t>
            </a:r>
            <a:r>
              <a:rPr lang="el-GR" dirty="0">
                <a:solidFill>
                  <a:schemeClr val="bg1"/>
                </a:solidFill>
              </a:rPr>
              <a:t>α = </a:t>
            </a:r>
            <a:r>
              <a:rPr lang="hu-HU" dirty="0" err="1">
                <a:solidFill>
                  <a:schemeClr val="bg1"/>
                </a:solidFill>
              </a:rPr>
              <a:t>pennation</a:t>
            </a:r>
            <a:r>
              <a:rPr lang="hu-HU" dirty="0">
                <a:solidFill>
                  <a:schemeClr val="bg1"/>
                </a:solidFill>
              </a:rPr>
              <a:t> </a:t>
            </a:r>
            <a:r>
              <a:rPr lang="hu-HU" dirty="0" err="1">
                <a:solidFill>
                  <a:schemeClr val="bg1"/>
                </a:solidFill>
              </a:rPr>
              <a:t>angle</a:t>
            </a:r>
            <a:r>
              <a:rPr lang="hu-HU" dirty="0">
                <a:solidFill>
                  <a:schemeClr val="bg1"/>
                </a:solidFill>
              </a:rPr>
              <a:t> </a:t>
            </a:r>
            <a:endParaRPr lang="en-US" dirty="0">
              <a:solidFill>
                <a:schemeClr val="bg1"/>
              </a:solidFill>
            </a:endParaRPr>
          </a:p>
        </p:txBody>
      </p:sp>
      <p:cxnSp>
        <p:nvCxnSpPr>
          <p:cNvPr id="5" name="Egyenes összekötő 4"/>
          <p:cNvCxnSpPr/>
          <p:nvPr/>
        </p:nvCxnSpPr>
        <p:spPr>
          <a:xfrm>
            <a:off x="1475656" y="3789040"/>
            <a:ext cx="6192688" cy="72008"/>
          </a:xfrm>
          <a:prstGeom prst="line">
            <a:avLst/>
          </a:prstGeom>
          <a:ln w="19050">
            <a:solidFill>
              <a:srgbClr val="FF000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rot="5400000" flipH="1" flipV="1">
            <a:off x="4283968" y="2060848"/>
            <a:ext cx="1728192" cy="1728192"/>
          </a:xfrm>
          <a:prstGeom prst="line">
            <a:avLst/>
          </a:prstGeom>
          <a:ln w="127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 name="Ellipszis 8"/>
          <p:cNvSpPr/>
          <p:nvPr/>
        </p:nvSpPr>
        <p:spPr>
          <a:xfrm>
            <a:off x="3923928" y="2132856"/>
            <a:ext cx="5220072" cy="2880320"/>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zövegdoboz 9"/>
          <p:cNvSpPr txBox="1"/>
          <p:nvPr/>
        </p:nvSpPr>
        <p:spPr>
          <a:xfrm>
            <a:off x="1835696" y="476672"/>
            <a:ext cx="6048672" cy="584775"/>
          </a:xfrm>
          <a:prstGeom prst="rect">
            <a:avLst/>
          </a:prstGeom>
          <a:noFill/>
        </p:spPr>
        <p:txBody>
          <a:bodyPr wrap="square" rtlCol="0">
            <a:spAutoFit/>
          </a:bodyPr>
          <a:lstStyle/>
          <a:p>
            <a:pPr algn="ctr"/>
            <a:r>
              <a:rPr lang="hu-HU" sz="3200" b="1" dirty="0">
                <a:solidFill>
                  <a:schemeClr val="bg1"/>
                </a:solidFill>
              </a:rPr>
              <a:t>Tollazott izom</a:t>
            </a:r>
            <a:endParaRPr lang="en-US" sz="3200" b="1" dirty="0">
              <a:solidFill>
                <a:schemeClr val="bg1"/>
              </a:solidFill>
            </a:endParaRPr>
          </a:p>
        </p:txBody>
      </p:sp>
    </p:spTree>
    <p:extLst>
      <p:ext uri="{BB962C8B-B14F-4D97-AF65-F5344CB8AC3E}">
        <p14:creationId xmlns:p14="http://schemas.microsoft.com/office/powerpoint/2010/main" val="30691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2"/>
          <p:cNvSpPr txBox="1">
            <a:spLocks noChangeArrowheads="1"/>
          </p:cNvSpPr>
          <p:nvPr/>
        </p:nvSpPr>
        <p:spPr bwMode="auto">
          <a:xfrm>
            <a:off x="971550" y="549275"/>
            <a:ext cx="7345363" cy="830263"/>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dirty="0"/>
              <a:t>Akaratlagos </a:t>
            </a:r>
            <a:r>
              <a:rPr lang="hu-HU" sz="2400" b="1" dirty="0" err="1"/>
              <a:t>izometriás</a:t>
            </a:r>
            <a:r>
              <a:rPr lang="hu-HU" sz="2400" b="1" dirty="0"/>
              <a:t> erő (nyomaték) kifejtés kezdetének időbeli lefolyása</a:t>
            </a:r>
            <a:endParaRPr lang="en-US" sz="2400" b="1" dirty="0"/>
          </a:p>
        </p:txBody>
      </p:sp>
      <p:graphicFrame>
        <p:nvGraphicFramePr>
          <p:cNvPr id="52227" name="Object 3"/>
          <p:cNvGraphicFramePr>
            <a:graphicFrameLocks noChangeAspect="1"/>
          </p:cNvGraphicFramePr>
          <p:nvPr>
            <p:extLst>
              <p:ext uri="{D42A27DB-BD31-4B8C-83A1-F6EECF244321}">
                <p14:modId xmlns:p14="http://schemas.microsoft.com/office/powerpoint/2010/main" val="2728587467"/>
              </p:ext>
            </p:extLst>
          </p:nvPr>
        </p:nvGraphicFramePr>
        <p:xfrm>
          <a:off x="10569" y="2273770"/>
          <a:ext cx="4633661" cy="2811414"/>
        </p:xfrm>
        <a:graphic>
          <a:graphicData uri="http://schemas.openxmlformats.org/presentationml/2006/ole">
            <mc:AlternateContent xmlns:mc="http://schemas.openxmlformats.org/markup-compatibility/2006">
              <mc:Choice xmlns:v="urn:schemas-microsoft-com:vml" Requires="v">
                <p:oleObj spid="_x0000_s4194" name="Chart" r:id="rId3" imgW="3657600" imgH="2219424" progId="Excel.Chart.8">
                  <p:embed/>
                </p:oleObj>
              </mc:Choice>
              <mc:Fallback>
                <p:oleObj name="Chart" r:id="rId3" imgW="3657600" imgH="2219424"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9" y="2273770"/>
                        <a:ext cx="4633661" cy="2811414"/>
                      </a:xfrm>
                      <a:prstGeom prst="rect">
                        <a:avLst/>
                      </a:prstGeom>
                      <a:noFill/>
                      <a:ln>
                        <a:noFill/>
                      </a:ln>
                      <a:effectLst/>
                      <a:extLst/>
                    </p:spPr>
                  </p:pic>
                </p:oleObj>
              </mc:Fallback>
            </mc:AlternateContent>
          </a:graphicData>
        </a:graphic>
      </p:graphicFrame>
      <p:graphicFrame>
        <p:nvGraphicFramePr>
          <p:cNvPr id="52228" name="Object 4"/>
          <p:cNvGraphicFramePr>
            <a:graphicFrameLocks noChangeAspect="1"/>
          </p:cNvGraphicFramePr>
          <p:nvPr>
            <p:extLst>
              <p:ext uri="{D42A27DB-BD31-4B8C-83A1-F6EECF244321}">
                <p14:modId xmlns:p14="http://schemas.microsoft.com/office/powerpoint/2010/main" val="1239585918"/>
              </p:ext>
            </p:extLst>
          </p:nvPr>
        </p:nvGraphicFramePr>
        <p:xfrm>
          <a:off x="4626091" y="2348880"/>
          <a:ext cx="4451962" cy="2685604"/>
        </p:xfrm>
        <a:graphic>
          <a:graphicData uri="http://schemas.openxmlformats.org/presentationml/2006/ole">
            <mc:AlternateContent xmlns:mc="http://schemas.openxmlformats.org/markup-compatibility/2006">
              <mc:Choice xmlns:v="urn:schemas-microsoft-com:vml" Requires="v">
                <p:oleObj spid="_x0000_s4195" name="Diagram" r:id="rId6" imgW="3665149" imgH="2186894" progId="Excel.Chart.8">
                  <p:embed/>
                </p:oleObj>
              </mc:Choice>
              <mc:Fallback>
                <p:oleObj name="Diagram" r:id="rId6" imgW="3665149" imgH="2186894" progId="Excel.Chart.8">
                  <p:embed/>
                  <p:pic>
                    <p:nvPicPr>
                      <p:cNvPr id="0" name=""/>
                      <p:cNvPicPr>
                        <a:picLocks noChangeAspect="1" noChangeArrowheads="1"/>
                      </p:cNvPicPr>
                      <p:nvPr/>
                    </p:nvPicPr>
                    <p:blipFill>
                      <a:blip r:embed="rId7"/>
                      <a:srcRect/>
                      <a:stretch>
                        <a:fillRect/>
                      </a:stretch>
                    </p:blipFill>
                    <p:spPr bwMode="auto">
                      <a:xfrm>
                        <a:off x="4626091" y="2348880"/>
                        <a:ext cx="4451962" cy="2685604"/>
                      </a:xfrm>
                      <a:prstGeom prst="rect">
                        <a:avLst/>
                      </a:prstGeom>
                      <a:noFill/>
                      <a:ln>
                        <a:noFill/>
                      </a:ln>
                      <a:effectLst/>
                      <a:extLst/>
                    </p:spPr>
                  </p:pic>
                </p:oleObj>
              </mc:Fallback>
            </mc:AlternateContent>
          </a:graphicData>
        </a:graphic>
      </p:graphicFrame>
      <p:sp>
        <p:nvSpPr>
          <p:cNvPr id="52229" name="Text Box 5"/>
          <p:cNvSpPr txBox="1">
            <a:spLocks noChangeArrowheads="1"/>
          </p:cNvSpPr>
          <p:nvPr/>
        </p:nvSpPr>
        <p:spPr bwMode="auto">
          <a:xfrm>
            <a:off x="539750" y="5734050"/>
            <a:ext cx="2519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t>Freund, H. (1983)</a:t>
            </a:r>
            <a:endParaRPr lang="en-US"/>
          </a:p>
        </p:txBody>
      </p:sp>
      <p:sp>
        <p:nvSpPr>
          <p:cNvPr id="2" name="Szövegdoboz 1"/>
          <p:cNvSpPr txBox="1"/>
          <p:nvPr/>
        </p:nvSpPr>
        <p:spPr>
          <a:xfrm>
            <a:off x="1768599" y="5364718"/>
            <a:ext cx="4108882" cy="369332"/>
          </a:xfrm>
          <a:prstGeom prst="rect">
            <a:avLst/>
          </a:prstGeom>
          <a:noFill/>
        </p:spPr>
        <p:txBody>
          <a:bodyPr wrap="none" rtlCol="0">
            <a:spAutoFit/>
          </a:bodyPr>
          <a:lstStyle/>
          <a:p>
            <a:r>
              <a:rPr lang="hu-HU" dirty="0" smtClean="0"/>
              <a:t>A maximumokban minimális az eltérés</a:t>
            </a:r>
            <a:endParaRPr lang="hu-HU" dirty="0"/>
          </a:p>
        </p:txBody>
      </p:sp>
    </p:spTree>
    <p:extLst>
      <p:ext uri="{BB962C8B-B14F-4D97-AF65-F5344CB8AC3E}">
        <p14:creationId xmlns:p14="http://schemas.microsoft.com/office/powerpoint/2010/main" val="3543958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2000"/>
                                        <p:tgtEl>
                                          <p:spTgt spid="5222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Effect transition="in" filter="fade">
                                      <p:cBhvr>
                                        <p:cTn id="11" dur="2000"/>
                                        <p:tgtEl>
                                          <p:spTgt spid="5222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2227"/>
                                        </p:tgtEl>
                                        <p:attrNameLst>
                                          <p:attrName>style.visibility</p:attrName>
                                        </p:attrNameLst>
                                      </p:cBhvr>
                                      <p:to>
                                        <p:strVal val="visible"/>
                                      </p:to>
                                    </p:set>
                                    <p:animEffect transition="in" filter="fade">
                                      <p:cBhvr>
                                        <p:cTn id="15" dur="2000"/>
                                        <p:tgtEl>
                                          <p:spTgt spid="52227"/>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2227"/>
                                        </p:tgtEl>
                                        <p:attrNameLst>
                                          <p:attrName>style.visibility</p:attrName>
                                        </p:attrNameLst>
                                      </p:cBhvr>
                                      <p:to>
                                        <p:strVal val="visible"/>
                                      </p:to>
                                    </p:set>
                                    <p:animEffect transition="in" filter="fade">
                                      <p:cBhvr>
                                        <p:cTn id="19" dur="2000"/>
                                        <p:tgtEl>
                                          <p:spTgt spid="52227"/>
                                        </p:tgtEl>
                                      </p:cBhvr>
                                    </p:animEffect>
                                  </p:childTnLst>
                                </p:cTn>
                              </p:par>
                            </p:childTnLst>
                          </p:cTn>
                        </p:par>
                        <p:par>
                          <p:cTn id="20" fill="hold" nodeType="afterGroup">
                            <p:stCondLst>
                              <p:cond delay="80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52229"/>
                                        </p:tgtEl>
                                        <p:attrNameLst>
                                          <p:attrName>style.visibility</p:attrName>
                                        </p:attrNameLst>
                                      </p:cBhvr>
                                      <p:to>
                                        <p:strVal val="visible"/>
                                      </p:to>
                                    </p:set>
                                    <p:anim calcmode="discrete" valueType="clr">
                                      <p:cBhvr override="childStyle">
                                        <p:cTn id="23" dur="80"/>
                                        <p:tgtEl>
                                          <p:spTgt spid="5222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2229"/>
                                        </p:tgtEl>
                                        <p:attrNameLst>
                                          <p:attrName>fillcolor</p:attrName>
                                        </p:attrNameLst>
                                      </p:cBhvr>
                                      <p:tavLst>
                                        <p:tav tm="0">
                                          <p:val>
                                            <p:clrVal>
                                              <a:schemeClr val="accent2"/>
                                            </p:clrVal>
                                          </p:val>
                                        </p:tav>
                                        <p:tav tm="50000">
                                          <p:val>
                                            <p:clrVal>
                                              <a:schemeClr val="hlink"/>
                                            </p:clrVal>
                                          </p:val>
                                        </p:tav>
                                      </p:tavLst>
                                    </p:anim>
                                    <p:set>
                                      <p:cBhvr>
                                        <p:cTn id="25" dur="80"/>
                                        <p:tgtEl>
                                          <p:spTgt spid="522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227" grpId="0" bld="series"/>
      <p:bldP spid="522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3.surrey.ac.uk/eng/research/biomedical/de_page/fes_intr/images/ampf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6301983"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35054" y="4797152"/>
            <a:ext cx="8657426" cy="1200329"/>
          </a:xfrm>
          <a:prstGeom prst="rect">
            <a:avLst/>
          </a:prstGeom>
        </p:spPr>
        <p:txBody>
          <a:bodyPr wrap="square">
            <a:spAutoFit/>
          </a:bodyPr>
          <a:lstStyle/>
          <a:p>
            <a:r>
              <a:rPr lang="en-US" b="1" dirty="0"/>
              <a:t>Effect of Amplitude on Force</a:t>
            </a:r>
            <a:r>
              <a:rPr lang="en-US" dirty="0"/>
              <a:t> - Data taken from quadriceps </a:t>
            </a:r>
            <a:r>
              <a:rPr lang="en-US" dirty="0" err="1"/>
              <a:t>femoris</a:t>
            </a:r>
            <a:r>
              <a:rPr lang="en-US" dirty="0"/>
              <a:t>, surface electrodes, pulse duration 300 microseconds, frequency 35 Hz. </a:t>
            </a:r>
            <a:br>
              <a:rPr lang="en-US" dirty="0"/>
            </a:br>
            <a:r>
              <a:rPr lang="en-US" i="1" dirty="0"/>
              <a:t>Adapted from: Functional Electrical Stimulation: A Practical Clinical Guide (2nd Edition). Benton, Baker et al., 1981 </a:t>
            </a:r>
            <a:endParaRPr lang="en-US" dirty="0"/>
          </a:p>
        </p:txBody>
      </p:sp>
      <p:sp>
        <p:nvSpPr>
          <p:cNvPr id="3" name="Szövegdoboz 2"/>
          <p:cNvSpPr txBox="1"/>
          <p:nvPr/>
        </p:nvSpPr>
        <p:spPr>
          <a:xfrm>
            <a:off x="2915816" y="251937"/>
            <a:ext cx="3241593" cy="523220"/>
          </a:xfrm>
          <a:prstGeom prst="rect">
            <a:avLst/>
          </a:prstGeom>
          <a:solidFill>
            <a:srgbClr val="FFC000"/>
          </a:solidFill>
        </p:spPr>
        <p:txBody>
          <a:bodyPr wrap="none" rtlCol="0">
            <a:spAutoFit/>
          </a:bodyPr>
          <a:lstStyle/>
          <a:p>
            <a:r>
              <a:rPr lang="hu-HU" sz="2800" b="1" dirty="0" smtClean="0"/>
              <a:t>Stimuláció hatása</a:t>
            </a:r>
            <a:endParaRPr lang="en-US" sz="2800" b="1" dirty="0"/>
          </a:p>
        </p:txBody>
      </p:sp>
    </p:spTree>
    <p:extLst>
      <p:ext uri="{BB962C8B-B14F-4D97-AF65-F5344CB8AC3E}">
        <p14:creationId xmlns:p14="http://schemas.microsoft.com/office/powerpoint/2010/main" val="41903160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3.surrey.ac.uk/eng/research/biomedical/de_page/fes_intr/images/pwt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560840" cy="450782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5431514"/>
            <a:ext cx="8964488" cy="1200329"/>
          </a:xfrm>
          <a:prstGeom prst="rect">
            <a:avLst/>
          </a:prstGeom>
        </p:spPr>
        <p:txBody>
          <a:bodyPr wrap="square">
            <a:spAutoFit/>
          </a:bodyPr>
          <a:lstStyle/>
          <a:p>
            <a:r>
              <a:rPr lang="en-US" b="1" dirty="0"/>
              <a:t>Effect of pulse duration on force</a:t>
            </a:r>
            <a:r>
              <a:rPr lang="en-US" dirty="0"/>
              <a:t> - Data taken from surface stimulation of the </a:t>
            </a:r>
            <a:r>
              <a:rPr lang="en-US" dirty="0" err="1"/>
              <a:t>dorsiflexors</a:t>
            </a:r>
            <a:r>
              <a:rPr lang="en-US" dirty="0"/>
              <a:t> at a stimulation voltage of 50V and a frequency 30 Hz. </a:t>
            </a:r>
            <a:br>
              <a:rPr lang="en-US" dirty="0"/>
            </a:br>
            <a:r>
              <a:rPr lang="en-US" i="1" dirty="0"/>
              <a:t>Adapted from: Functional Electrical Stimulation: Standing and Walking after Spinal Cord Injury. </a:t>
            </a:r>
            <a:r>
              <a:rPr lang="en-US" i="1" dirty="0" err="1"/>
              <a:t>Kralj</a:t>
            </a:r>
            <a:r>
              <a:rPr lang="en-US" i="1" dirty="0"/>
              <a:t> and </a:t>
            </a:r>
            <a:r>
              <a:rPr lang="en-US" i="1" dirty="0" err="1"/>
              <a:t>Bajd</a:t>
            </a:r>
            <a:r>
              <a:rPr lang="en-US" i="1" dirty="0"/>
              <a:t>, 1989</a:t>
            </a:r>
            <a:endParaRPr lang="en-US" dirty="0"/>
          </a:p>
        </p:txBody>
      </p:sp>
      <p:sp>
        <p:nvSpPr>
          <p:cNvPr id="3" name="Szövegdoboz 2"/>
          <p:cNvSpPr txBox="1"/>
          <p:nvPr/>
        </p:nvSpPr>
        <p:spPr>
          <a:xfrm>
            <a:off x="2123728" y="51376"/>
            <a:ext cx="4464684" cy="461665"/>
          </a:xfrm>
          <a:prstGeom prst="rect">
            <a:avLst/>
          </a:prstGeom>
          <a:solidFill>
            <a:srgbClr val="FFC000"/>
          </a:solidFill>
        </p:spPr>
        <p:txBody>
          <a:bodyPr wrap="none" rtlCol="0">
            <a:spAutoFit/>
          </a:bodyPr>
          <a:lstStyle/>
          <a:p>
            <a:r>
              <a:rPr lang="hu-HU" sz="2400" dirty="0" smtClean="0"/>
              <a:t>Impulzus időtartamának hatása</a:t>
            </a:r>
            <a:endParaRPr lang="en-US" sz="2400" dirty="0"/>
          </a:p>
        </p:txBody>
      </p:sp>
      <p:sp>
        <p:nvSpPr>
          <p:cNvPr id="4" name="Szövegdoboz 3"/>
          <p:cNvSpPr txBox="1"/>
          <p:nvPr/>
        </p:nvSpPr>
        <p:spPr>
          <a:xfrm>
            <a:off x="4661756" y="6445991"/>
            <a:ext cx="1706429" cy="369332"/>
          </a:xfrm>
          <a:prstGeom prst="rect">
            <a:avLst/>
          </a:prstGeom>
          <a:noFill/>
        </p:spPr>
        <p:txBody>
          <a:bodyPr wrap="none" rtlCol="0">
            <a:spAutoFit/>
          </a:bodyPr>
          <a:lstStyle/>
          <a:p>
            <a:r>
              <a:rPr lang="hu-HU" dirty="0" smtClean="0">
                <a:solidFill>
                  <a:srgbClr val="FF0000"/>
                </a:solidFill>
              </a:rPr>
              <a:t>2016,10,11 HK</a:t>
            </a:r>
            <a:endParaRPr lang="hu-HU" dirty="0">
              <a:solidFill>
                <a:srgbClr val="FF0000"/>
              </a:solidFill>
            </a:endParaRPr>
          </a:p>
        </p:txBody>
      </p:sp>
    </p:spTree>
    <p:extLst>
      <p:ext uri="{BB962C8B-B14F-4D97-AF65-F5344CB8AC3E}">
        <p14:creationId xmlns:p14="http://schemas.microsoft.com/office/powerpoint/2010/main" val="2529156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0" y="899633"/>
            <a:ext cx="5544616" cy="440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41"/>
          <p:cNvSpPr txBox="1">
            <a:spLocks noChangeArrowheads="1"/>
          </p:cNvSpPr>
          <p:nvPr/>
        </p:nvSpPr>
        <p:spPr bwMode="auto">
          <a:xfrm>
            <a:off x="587603" y="5338604"/>
            <a:ext cx="381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dirty="0"/>
              <a:t>CE – </a:t>
            </a:r>
            <a:r>
              <a:rPr lang="hu-HU" dirty="0" err="1"/>
              <a:t>kontraktilis</a:t>
            </a:r>
            <a:r>
              <a:rPr lang="hu-HU" dirty="0"/>
              <a:t> elem</a:t>
            </a:r>
            <a:endParaRPr lang="en-US" dirty="0"/>
          </a:p>
        </p:txBody>
      </p:sp>
      <p:sp>
        <p:nvSpPr>
          <p:cNvPr id="4" name="Text Box 242"/>
          <p:cNvSpPr txBox="1">
            <a:spLocks noChangeArrowheads="1"/>
          </p:cNvSpPr>
          <p:nvPr/>
        </p:nvSpPr>
        <p:spPr bwMode="auto">
          <a:xfrm>
            <a:off x="587603" y="5692617"/>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dirty="0"/>
              <a:t>PEC – párhuzamos elasztikus komponens</a:t>
            </a:r>
            <a:endParaRPr lang="en-US" dirty="0"/>
          </a:p>
        </p:txBody>
      </p:sp>
      <p:sp>
        <p:nvSpPr>
          <p:cNvPr id="5" name="Text Box 243"/>
          <p:cNvSpPr txBox="1">
            <a:spLocks noChangeArrowheads="1"/>
          </p:cNvSpPr>
          <p:nvPr/>
        </p:nvSpPr>
        <p:spPr bwMode="auto">
          <a:xfrm>
            <a:off x="516166" y="6124417"/>
            <a:ext cx="518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dirty="0"/>
              <a:t>SEC – sorba kapcsolt elasztikus komponens</a:t>
            </a:r>
            <a:endParaRPr lang="en-US" dirty="0"/>
          </a:p>
        </p:txBody>
      </p:sp>
      <p:sp>
        <p:nvSpPr>
          <p:cNvPr id="6" name="Szövegdoboz 242"/>
          <p:cNvSpPr txBox="1">
            <a:spLocks noChangeArrowheads="1"/>
          </p:cNvSpPr>
          <p:nvPr/>
        </p:nvSpPr>
        <p:spPr bwMode="auto">
          <a:xfrm>
            <a:off x="827088" y="162241"/>
            <a:ext cx="7345362" cy="460375"/>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hu-HU" sz="2400" b="1" dirty="0"/>
              <a:t>Az izom három komponenses modellje</a:t>
            </a:r>
            <a:endParaRPr lang="en-US" sz="2400" b="1" dirty="0"/>
          </a:p>
        </p:txBody>
      </p:sp>
      <p:sp>
        <p:nvSpPr>
          <p:cNvPr id="2" name="Szövegdoboz 1"/>
          <p:cNvSpPr txBox="1"/>
          <p:nvPr/>
        </p:nvSpPr>
        <p:spPr>
          <a:xfrm>
            <a:off x="5968367" y="1412776"/>
            <a:ext cx="1781258" cy="1200329"/>
          </a:xfrm>
          <a:prstGeom prst="rect">
            <a:avLst/>
          </a:prstGeom>
          <a:noFill/>
        </p:spPr>
        <p:txBody>
          <a:bodyPr wrap="none" rtlCol="0">
            <a:spAutoFit/>
          </a:bodyPr>
          <a:lstStyle/>
          <a:p>
            <a:pPr algn="ctr"/>
            <a:r>
              <a:rPr lang="hu-HU" sz="2400" b="1" dirty="0" err="1" smtClean="0"/>
              <a:t>Kontraktikis</a:t>
            </a:r>
            <a:r>
              <a:rPr lang="hu-HU" sz="2400" b="1" dirty="0" smtClean="0"/>
              <a:t> </a:t>
            </a:r>
          </a:p>
          <a:p>
            <a:pPr algn="ctr"/>
            <a:r>
              <a:rPr lang="hu-HU" sz="2400" b="1" dirty="0" smtClean="0"/>
              <a:t>elemek</a:t>
            </a:r>
          </a:p>
          <a:p>
            <a:pPr algn="ctr"/>
            <a:r>
              <a:rPr lang="hu-HU" sz="2400" b="1" dirty="0" smtClean="0"/>
              <a:t> rövidülnek</a:t>
            </a:r>
            <a:endParaRPr lang="en-US" sz="2400" b="1" dirty="0"/>
          </a:p>
        </p:txBody>
      </p:sp>
      <p:sp>
        <p:nvSpPr>
          <p:cNvPr id="7" name="Szövegdoboz 6"/>
          <p:cNvSpPr txBox="1"/>
          <p:nvPr/>
        </p:nvSpPr>
        <p:spPr>
          <a:xfrm>
            <a:off x="5833202" y="2924944"/>
            <a:ext cx="2051588" cy="1938992"/>
          </a:xfrm>
          <a:prstGeom prst="rect">
            <a:avLst/>
          </a:prstGeom>
          <a:noFill/>
        </p:spPr>
        <p:txBody>
          <a:bodyPr wrap="none" rtlCol="0">
            <a:spAutoFit/>
          </a:bodyPr>
          <a:lstStyle/>
          <a:p>
            <a:pPr algn="ctr"/>
            <a:r>
              <a:rPr lang="hu-HU" sz="2400" b="1" dirty="0" err="1" smtClean="0"/>
              <a:t>Sorbakapcsolt</a:t>
            </a:r>
            <a:r>
              <a:rPr lang="hu-HU" sz="2400" b="1" dirty="0" smtClean="0"/>
              <a:t> </a:t>
            </a:r>
          </a:p>
          <a:p>
            <a:pPr algn="ctr"/>
            <a:r>
              <a:rPr lang="hu-HU" sz="2400" b="1" dirty="0" smtClean="0"/>
              <a:t>elasztikus </a:t>
            </a:r>
          </a:p>
          <a:p>
            <a:pPr algn="ctr"/>
            <a:r>
              <a:rPr lang="hu-HU" sz="2400" b="1" dirty="0" smtClean="0"/>
              <a:t>elemek </a:t>
            </a:r>
          </a:p>
          <a:p>
            <a:pPr algn="ctr"/>
            <a:r>
              <a:rPr lang="hu-HU" sz="2400" b="1" dirty="0" smtClean="0"/>
              <a:t>hossza </a:t>
            </a:r>
          </a:p>
          <a:p>
            <a:pPr algn="ctr"/>
            <a:r>
              <a:rPr lang="hu-HU" sz="2400" b="1" dirty="0" smtClean="0"/>
              <a:t>megnő</a:t>
            </a:r>
            <a:endParaRPr lang="en-US" sz="2400" b="1" dirty="0"/>
          </a:p>
        </p:txBody>
      </p:sp>
      <p:sp>
        <p:nvSpPr>
          <p:cNvPr id="9" name="Szövegdoboz 8"/>
          <p:cNvSpPr txBox="1"/>
          <p:nvPr/>
        </p:nvSpPr>
        <p:spPr>
          <a:xfrm>
            <a:off x="5122546" y="5070271"/>
            <a:ext cx="3472899" cy="1200329"/>
          </a:xfrm>
          <a:prstGeom prst="rect">
            <a:avLst/>
          </a:prstGeom>
          <a:noFill/>
        </p:spPr>
        <p:txBody>
          <a:bodyPr wrap="square" rtlCol="0">
            <a:spAutoFit/>
          </a:bodyPr>
          <a:lstStyle/>
          <a:p>
            <a:pPr algn="ctr"/>
            <a:r>
              <a:rPr lang="hu-HU" sz="2400" b="1" dirty="0" smtClean="0"/>
              <a:t>A feszülés az aktív és passzív elemekben megegyezik?</a:t>
            </a:r>
            <a:endParaRPr lang="en-US" sz="2400" b="1" dirty="0"/>
          </a:p>
        </p:txBody>
      </p:sp>
      <p:cxnSp>
        <p:nvCxnSpPr>
          <p:cNvPr id="10" name="Egyenes összekötő 9"/>
          <p:cNvCxnSpPr/>
          <p:nvPr/>
        </p:nvCxnSpPr>
        <p:spPr>
          <a:xfrm>
            <a:off x="1264972" y="4177573"/>
            <a:ext cx="432048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par>
                          <p:cTn id="17" fill="hold">
                            <p:stCondLst>
                              <p:cond delay="18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par>
                          <p:cTn id="23" fill="hold">
                            <p:stCondLst>
                              <p:cond delay="31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anim calcmode="discrete" valueType="clr">
                                      <p:cBhvr override="childStyle">
                                        <p:cTn id="26"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
                                        </p:tgtEl>
                                        <p:attrNameLst>
                                          <p:attrName>fillcolor</p:attrName>
                                        </p:attrNameLst>
                                      </p:cBhvr>
                                      <p:tavLst>
                                        <p:tav tm="0">
                                          <p:val>
                                            <p:clrVal>
                                              <a:schemeClr val="accent2"/>
                                            </p:clrVal>
                                          </p:val>
                                        </p:tav>
                                        <p:tav tm="50000">
                                          <p:val>
                                            <p:clrVal>
                                              <a:schemeClr val="hlink"/>
                                            </p:clrVal>
                                          </p:val>
                                        </p:tav>
                                      </p:tavLst>
                                    </p:anim>
                                    <p:set>
                                      <p:cBhvr>
                                        <p:cTn id="28" dur="80"/>
                                        <p:tgtEl>
                                          <p:spTgt spid="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extLst>
              <p:ext uri="{D42A27DB-BD31-4B8C-83A1-F6EECF244321}">
                <p14:modId xmlns:p14="http://schemas.microsoft.com/office/powerpoint/2010/main" val="2740076081"/>
              </p:ext>
            </p:extLst>
          </p:nvPr>
        </p:nvGraphicFramePr>
        <p:xfrm>
          <a:off x="467544" y="3924300"/>
          <a:ext cx="5476875" cy="2933700"/>
        </p:xfrm>
        <a:graphic>
          <a:graphicData uri="http://schemas.openxmlformats.org/presentationml/2006/ole">
            <mc:AlternateContent xmlns:mc="http://schemas.openxmlformats.org/markup-compatibility/2006">
              <mc:Choice xmlns:v="urn:schemas-microsoft-com:vml" Requires="v">
                <p:oleObj spid="_x0000_s5222" name="Chart" r:id="rId3" imgW="5486581" imgH="2933647" progId="Excel.Chart.8">
                  <p:embed/>
                </p:oleObj>
              </mc:Choice>
              <mc:Fallback>
                <p:oleObj name="Chart" r:id="rId3" imgW="5486581" imgH="293364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24300"/>
                        <a:ext cx="5476875"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1" name="Object 3"/>
          <p:cNvGraphicFramePr>
            <a:graphicFrameLocks noChangeAspect="1"/>
          </p:cNvGraphicFramePr>
          <p:nvPr>
            <p:extLst>
              <p:ext uri="{D42A27DB-BD31-4B8C-83A1-F6EECF244321}">
                <p14:modId xmlns:p14="http://schemas.microsoft.com/office/powerpoint/2010/main" val="3398504339"/>
              </p:ext>
            </p:extLst>
          </p:nvPr>
        </p:nvGraphicFramePr>
        <p:xfrm>
          <a:off x="467544" y="980728"/>
          <a:ext cx="5486400" cy="2924175"/>
        </p:xfrm>
        <a:graphic>
          <a:graphicData uri="http://schemas.openxmlformats.org/presentationml/2006/ole">
            <mc:AlternateContent xmlns:mc="http://schemas.openxmlformats.org/markup-compatibility/2006">
              <mc:Choice xmlns:v="urn:schemas-microsoft-com:vml" Requires="v">
                <p:oleObj spid="_x0000_s5223" name="Chart" r:id="rId5" imgW="5486581" imgH="2924278" progId="Excel.Chart.8">
                  <p:embed/>
                </p:oleObj>
              </mc:Choice>
              <mc:Fallback>
                <p:oleObj name="Chart" r:id="rId5" imgW="5486581" imgH="2924278"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980728"/>
                        <a:ext cx="5486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6" name="Text Box 8"/>
          <p:cNvSpPr txBox="1">
            <a:spLocks noChangeArrowheads="1"/>
          </p:cNvSpPr>
          <p:nvPr/>
        </p:nvSpPr>
        <p:spPr bwMode="auto">
          <a:xfrm>
            <a:off x="6300788" y="1700213"/>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800" b="1" i="1" dirty="0"/>
              <a:t>Normál</a:t>
            </a:r>
            <a:endParaRPr lang="en-US" sz="2800" b="1" i="1" dirty="0"/>
          </a:p>
        </p:txBody>
      </p:sp>
      <p:sp>
        <p:nvSpPr>
          <p:cNvPr id="53257" name="Text Box 9"/>
          <p:cNvSpPr txBox="1">
            <a:spLocks noChangeArrowheads="1"/>
          </p:cNvSpPr>
          <p:nvPr/>
        </p:nvSpPr>
        <p:spPr bwMode="auto">
          <a:xfrm>
            <a:off x="6300788" y="4232107"/>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800" b="1" i="1" dirty="0"/>
              <a:t>Gyors</a:t>
            </a:r>
            <a:endParaRPr lang="en-US" sz="2800" b="1" i="1" dirty="0"/>
          </a:p>
        </p:txBody>
      </p:sp>
      <p:sp>
        <p:nvSpPr>
          <p:cNvPr id="2" name="Szövegdoboz 1"/>
          <p:cNvSpPr txBox="1"/>
          <p:nvPr/>
        </p:nvSpPr>
        <p:spPr>
          <a:xfrm>
            <a:off x="6158154" y="5085184"/>
            <a:ext cx="2712602" cy="1200329"/>
          </a:xfrm>
          <a:prstGeom prst="rect">
            <a:avLst/>
          </a:prstGeom>
          <a:noFill/>
        </p:spPr>
        <p:txBody>
          <a:bodyPr wrap="none" rtlCol="0">
            <a:spAutoFit/>
          </a:bodyPr>
          <a:lstStyle/>
          <a:p>
            <a:pPr algn="ctr"/>
            <a:r>
              <a:rPr lang="hu-HU" sz="2400" b="1" dirty="0" smtClean="0"/>
              <a:t>EMG jel megelőzi</a:t>
            </a:r>
          </a:p>
          <a:p>
            <a:pPr algn="ctr"/>
            <a:r>
              <a:rPr lang="hu-HU" sz="2400" b="1" dirty="0" smtClean="0"/>
              <a:t> a feszülést</a:t>
            </a:r>
          </a:p>
          <a:p>
            <a:pPr algn="ctr"/>
            <a:r>
              <a:rPr lang="hu-HU" sz="2400" b="1" dirty="0" smtClean="0"/>
              <a:t>(van kivétel!)</a:t>
            </a:r>
            <a:endParaRPr lang="en-US" sz="2400" b="1" dirty="0"/>
          </a:p>
        </p:txBody>
      </p:sp>
      <p:sp>
        <p:nvSpPr>
          <p:cNvPr id="7" name="Text Box 2"/>
          <p:cNvSpPr txBox="1">
            <a:spLocks noChangeArrowheads="1"/>
          </p:cNvSpPr>
          <p:nvPr/>
        </p:nvSpPr>
        <p:spPr bwMode="auto">
          <a:xfrm>
            <a:off x="955892" y="66541"/>
            <a:ext cx="7345363" cy="830262"/>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dirty="0"/>
              <a:t>Az izmok elektromos aktivitása és az erőkifejlődés gyorsasága</a:t>
            </a:r>
            <a:endParaRPr lang="en-US" sz="2400" b="1" dirty="0"/>
          </a:p>
        </p:txBody>
      </p:sp>
    </p:spTree>
    <p:extLst>
      <p:ext uri="{BB962C8B-B14F-4D97-AF65-F5344CB8AC3E}">
        <p14:creationId xmlns:p14="http://schemas.microsoft.com/office/powerpoint/2010/main" val="110337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3256"/>
                                        </p:tgtEl>
                                        <p:attrNameLst>
                                          <p:attrName>style.visibility</p:attrName>
                                        </p:attrNameLst>
                                      </p:cBhvr>
                                      <p:to>
                                        <p:strVal val="visible"/>
                                      </p:to>
                                    </p:set>
                                    <p:anim calcmode="discrete" valueType="clr">
                                      <p:cBhvr override="childStyle">
                                        <p:cTn id="7" dur="80"/>
                                        <p:tgtEl>
                                          <p:spTgt spid="532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6"/>
                                        </p:tgtEl>
                                        <p:attrNameLst>
                                          <p:attrName>fillcolor</p:attrName>
                                        </p:attrNameLst>
                                      </p:cBhvr>
                                      <p:tavLst>
                                        <p:tav tm="0">
                                          <p:val>
                                            <p:clrVal>
                                              <a:schemeClr val="accent2"/>
                                            </p:clrVal>
                                          </p:val>
                                        </p:tav>
                                        <p:tav tm="50000">
                                          <p:val>
                                            <p:clrVal>
                                              <a:schemeClr val="hlink"/>
                                            </p:clrVal>
                                          </p:val>
                                        </p:tav>
                                      </p:tavLst>
                                    </p:anim>
                                    <p:set>
                                      <p:cBhvr>
                                        <p:cTn id="9" dur="80"/>
                                        <p:tgtEl>
                                          <p:spTgt spid="53256"/>
                                        </p:tgtEl>
                                        <p:attrNameLst>
                                          <p:attrName>fill.type</p:attrName>
                                        </p:attrNameLst>
                                      </p:cBhvr>
                                      <p:to>
                                        <p:strVal val="solid"/>
                                      </p:to>
                                    </p:set>
                                  </p:childTnLst>
                                </p:cTn>
                              </p:par>
                            </p:childTnLst>
                          </p:cTn>
                        </p:par>
                        <p:par>
                          <p:cTn id="10" fill="hold" nodeType="afterGroup">
                            <p:stCondLst>
                              <p:cond delay="280"/>
                            </p:stCondLst>
                            <p:childTnLst>
                              <p:par>
                                <p:cTn id="11" presetID="29" presetClass="entr" presetSubtype="0" fill="hold" grpId="0" nodeType="afterEffect">
                                  <p:stCondLst>
                                    <p:cond delay="0"/>
                                  </p:stCondLst>
                                  <p:childTnLst>
                                    <p:set>
                                      <p:cBhvr>
                                        <p:cTn id="12" dur="1" fill="hold">
                                          <p:stCondLst>
                                            <p:cond delay="0"/>
                                          </p:stCondLst>
                                        </p:cTn>
                                        <p:tgtEl>
                                          <p:spTgt spid="53251"/>
                                        </p:tgtEl>
                                        <p:attrNameLst>
                                          <p:attrName>style.visibility</p:attrName>
                                        </p:attrNameLst>
                                      </p:cBhvr>
                                      <p:to>
                                        <p:strVal val="visible"/>
                                      </p:to>
                                    </p:set>
                                    <p:anim calcmode="lin" valueType="num">
                                      <p:cBhvr>
                                        <p:cTn id="13" dur="1000" fill="hold"/>
                                        <p:tgtEl>
                                          <p:spTgt spid="53251"/>
                                        </p:tgtEl>
                                        <p:attrNameLst>
                                          <p:attrName>ppt_x</p:attrName>
                                        </p:attrNameLst>
                                      </p:cBhvr>
                                      <p:tavLst>
                                        <p:tav tm="0">
                                          <p:val>
                                            <p:strVal val="#ppt_x-.2"/>
                                          </p:val>
                                        </p:tav>
                                        <p:tav tm="100000">
                                          <p:val>
                                            <p:strVal val="#ppt_x"/>
                                          </p:val>
                                        </p:tav>
                                      </p:tavLst>
                                    </p:anim>
                                    <p:anim calcmode="lin" valueType="num">
                                      <p:cBhvr>
                                        <p:cTn id="14" dur="1000" fill="hold"/>
                                        <p:tgtEl>
                                          <p:spTgt spid="5325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325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3257"/>
                                        </p:tgtEl>
                                        <p:attrNameLst>
                                          <p:attrName>style.visibility</p:attrName>
                                        </p:attrNameLst>
                                      </p:cBhvr>
                                      <p:to>
                                        <p:strVal val="visible"/>
                                      </p:to>
                                    </p:set>
                                    <p:anim calcmode="discrete" valueType="clr">
                                      <p:cBhvr override="childStyle">
                                        <p:cTn id="20" dur="80"/>
                                        <p:tgtEl>
                                          <p:spTgt spid="5325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3257"/>
                                        </p:tgtEl>
                                        <p:attrNameLst>
                                          <p:attrName>fillcolor</p:attrName>
                                        </p:attrNameLst>
                                      </p:cBhvr>
                                      <p:tavLst>
                                        <p:tav tm="0">
                                          <p:val>
                                            <p:clrVal>
                                              <a:schemeClr val="accent2"/>
                                            </p:clrVal>
                                          </p:val>
                                        </p:tav>
                                        <p:tav tm="50000">
                                          <p:val>
                                            <p:clrVal>
                                              <a:schemeClr val="hlink"/>
                                            </p:clrVal>
                                          </p:val>
                                        </p:tav>
                                      </p:tavLst>
                                    </p:anim>
                                    <p:set>
                                      <p:cBhvr>
                                        <p:cTn id="22" dur="80"/>
                                        <p:tgtEl>
                                          <p:spTgt spid="53257"/>
                                        </p:tgtEl>
                                        <p:attrNameLst>
                                          <p:attrName>fill.type</p:attrName>
                                        </p:attrNameLst>
                                      </p:cBhvr>
                                      <p:to>
                                        <p:strVal val="solid"/>
                                      </p:to>
                                    </p:set>
                                  </p:childTnLst>
                                </p:cTn>
                              </p:par>
                            </p:childTnLst>
                          </p:cTn>
                        </p:par>
                        <p:par>
                          <p:cTn id="23" fill="hold" nodeType="afterGroup">
                            <p:stCondLst>
                              <p:cond delay="240"/>
                            </p:stCondLst>
                            <p:childTnLst>
                              <p:par>
                                <p:cTn id="24" presetID="10" presetClass="entr" presetSubtype="0" fill="hold" grpId="0" nodeType="afterEffect">
                                  <p:stCondLst>
                                    <p:cond delay="0"/>
                                  </p:stCondLst>
                                  <p:childTnLst>
                                    <p:set>
                                      <p:cBhvr>
                                        <p:cTn id="25" dur="1" fill="hold">
                                          <p:stCondLst>
                                            <p:cond delay="0"/>
                                          </p:stCondLst>
                                        </p:cTn>
                                        <p:tgtEl>
                                          <p:spTgt spid="53250"/>
                                        </p:tgtEl>
                                        <p:attrNameLst>
                                          <p:attrName>style.visibility</p:attrName>
                                        </p:attrNameLst>
                                      </p:cBhvr>
                                      <p:to>
                                        <p:strVal val="visible"/>
                                      </p:to>
                                    </p:set>
                                    <p:animEffect transition="in" filter="fade">
                                      <p:cBhvr>
                                        <p:cTn id="26" dur="2000"/>
                                        <p:tgtEl>
                                          <p:spTgt spid="5325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3250" grpId="0"/>
      <p:bldOleChart spid="53251" grpId="0"/>
      <p:bldP spid="53256" grpId="0"/>
      <p:bldP spid="53257"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2916238" y="3924300"/>
          <a:ext cx="5476875" cy="2933700"/>
        </p:xfrm>
        <a:graphic>
          <a:graphicData uri="http://schemas.openxmlformats.org/presentationml/2006/ole">
            <mc:AlternateContent xmlns:mc="http://schemas.openxmlformats.org/markup-compatibility/2006">
              <mc:Choice xmlns:v="urn:schemas-microsoft-com:vml" Requires="v">
                <p:oleObj spid="_x0000_s7266" name="Chart" r:id="rId4" imgW="5476827" imgH="2933647" progId="Excel.Sheet.8">
                  <p:embed/>
                </p:oleObj>
              </mc:Choice>
              <mc:Fallback>
                <p:oleObj name="Chart" r:id="rId4" imgW="5476827" imgH="2933647"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3924300"/>
                        <a:ext cx="5476875"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5" name="Object 3"/>
          <p:cNvGraphicFramePr>
            <a:graphicFrameLocks noChangeAspect="1"/>
          </p:cNvGraphicFramePr>
          <p:nvPr/>
        </p:nvGraphicFramePr>
        <p:xfrm>
          <a:off x="468313" y="836613"/>
          <a:ext cx="5486400" cy="2924175"/>
        </p:xfrm>
        <a:graphic>
          <a:graphicData uri="http://schemas.openxmlformats.org/presentationml/2006/ole">
            <mc:AlternateContent xmlns:mc="http://schemas.openxmlformats.org/markup-compatibility/2006">
              <mc:Choice xmlns:v="urn:schemas-microsoft-com:vml" Requires="v">
                <p:oleObj spid="_x0000_s7267" name="Chart" r:id="rId7" imgW="5486581" imgH="2924278" progId="Excel.Sheet.8">
                  <p:embed/>
                </p:oleObj>
              </mc:Choice>
              <mc:Fallback>
                <p:oleObj name="Chart" r:id="rId7" imgW="5486581" imgH="2924278"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313" y="836613"/>
                        <a:ext cx="5486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6" name="Rectangle 4"/>
          <p:cNvSpPr>
            <a:spLocks noChangeArrowheads="1"/>
          </p:cNvSpPr>
          <p:nvPr/>
        </p:nvSpPr>
        <p:spPr bwMode="auto">
          <a:xfrm>
            <a:off x="1547813" y="2060575"/>
            <a:ext cx="1295400" cy="936625"/>
          </a:xfrm>
          <a:prstGeom prst="rect">
            <a:avLst/>
          </a:prstGeom>
          <a:solidFill>
            <a:srgbClr val="00FFFF">
              <a:alpha val="29000"/>
            </a:srgbClr>
          </a:solidFill>
          <a:ln w="19050">
            <a:solidFill>
              <a:srgbClr val="FFFF00"/>
            </a:solidFill>
            <a:miter lim="800000"/>
            <a:headEnd/>
            <a:tailEnd/>
          </a:ln>
        </p:spPr>
        <p:txBody>
          <a:bodyPr wrap="none" anchor="ctr"/>
          <a:lstStyle/>
          <a:p>
            <a:endParaRPr lang="hu-HU"/>
          </a:p>
        </p:txBody>
      </p:sp>
      <p:sp>
        <p:nvSpPr>
          <p:cNvPr id="44037" name="Rectangle 5"/>
          <p:cNvSpPr>
            <a:spLocks noChangeArrowheads="1"/>
          </p:cNvSpPr>
          <p:nvPr/>
        </p:nvSpPr>
        <p:spPr bwMode="auto">
          <a:xfrm>
            <a:off x="3924300" y="5084763"/>
            <a:ext cx="792163" cy="1008062"/>
          </a:xfrm>
          <a:prstGeom prst="rect">
            <a:avLst/>
          </a:prstGeom>
          <a:solidFill>
            <a:srgbClr val="00B050">
              <a:alpha val="29000"/>
            </a:srgbClr>
          </a:solidFill>
          <a:ln w="19050">
            <a:solidFill>
              <a:srgbClr val="FFFF00"/>
            </a:solidFill>
            <a:miter lim="800000"/>
            <a:headEnd/>
            <a:tailEnd/>
          </a:ln>
        </p:spPr>
        <p:txBody>
          <a:bodyPr wrap="none" anchor="ctr"/>
          <a:lstStyle/>
          <a:p>
            <a:endParaRPr lang="hu-HU"/>
          </a:p>
        </p:txBody>
      </p:sp>
      <p:sp>
        <p:nvSpPr>
          <p:cNvPr id="44038" name="Text Box 6"/>
          <p:cNvSpPr txBox="1">
            <a:spLocks noChangeArrowheads="1"/>
          </p:cNvSpPr>
          <p:nvPr/>
        </p:nvSpPr>
        <p:spPr bwMode="auto">
          <a:xfrm>
            <a:off x="6300788" y="1700213"/>
            <a:ext cx="2016125" cy="461665"/>
          </a:xfrm>
          <a:prstGeom prst="rect">
            <a:avLst/>
          </a:prstGeom>
          <a:noFill/>
          <a:ln w="9525">
            <a:noFill/>
            <a:miter lim="800000"/>
            <a:headEnd/>
            <a:tailEnd/>
          </a:ln>
        </p:spPr>
        <p:txBody>
          <a:bodyPr>
            <a:spAutoFit/>
          </a:bodyPr>
          <a:lstStyle/>
          <a:p>
            <a:pPr>
              <a:spcBef>
                <a:spcPct val="50000"/>
              </a:spcBef>
            </a:pPr>
            <a:r>
              <a:rPr lang="hu-HU" sz="2400" b="1" dirty="0"/>
              <a:t>Normál</a:t>
            </a:r>
            <a:endParaRPr lang="en-US" sz="2400" b="1" dirty="0"/>
          </a:p>
        </p:txBody>
      </p:sp>
      <p:sp>
        <p:nvSpPr>
          <p:cNvPr id="44039" name="Text Box 7"/>
          <p:cNvSpPr txBox="1">
            <a:spLocks noChangeArrowheads="1"/>
          </p:cNvSpPr>
          <p:nvPr/>
        </p:nvSpPr>
        <p:spPr bwMode="auto">
          <a:xfrm>
            <a:off x="1187450" y="4832350"/>
            <a:ext cx="2016125" cy="461665"/>
          </a:xfrm>
          <a:prstGeom prst="rect">
            <a:avLst/>
          </a:prstGeom>
          <a:noFill/>
          <a:ln w="9525">
            <a:noFill/>
            <a:miter lim="800000"/>
            <a:headEnd/>
            <a:tailEnd/>
          </a:ln>
        </p:spPr>
        <p:txBody>
          <a:bodyPr>
            <a:spAutoFit/>
          </a:bodyPr>
          <a:lstStyle/>
          <a:p>
            <a:pPr>
              <a:spcBef>
                <a:spcPct val="50000"/>
              </a:spcBef>
            </a:pPr>
            <a:r>
              <a:rPr lang="hu-HU" sz="2400" b="1" dirty="0"/>
              <a:t>Gyors</a:t>
            </a:r>
            <a:endParaRPr lang="en-US" sz="2400" b="1" dirty="0"/>
          </a:p>
        </p:txBody>
      </p:sp>
    </p:spTree>
    <p:extLst>
      <p:ext uri="{BB962C8B-B14F-4D97-AF65-F5344CB8AC3E}">
        <p14:creationId xmlns:p14="http://schemas.microsoft.com/office/powerpoint/2010/main" val="2897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4038"/>
                                        </p:tgtEl>
                                        <p:attrNameLst>
                                          <p:attrName>style.visibility</p:attrName>
                                        </p:attrNameLst>
                                      </p:cBhvr>
                                      <p:to>
                                        <p:strVal val="visible"/>
                                      </p:to>
                                    </p:set>
                                    <p:anim calcmode="discrete" valueType="clr">
                                      <p:cBhvr override="childStyle">
                                        <p:cTn id="7" dur="80"/>
                                        <p:tgtEl>
                                          <p:spTgt spid="440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8"/>
                                        </p:tgtEl>
                                        <p:attrNameLst>
                                          <p:attrName>fillcolor</p:attrName>
                                        </p:attrNameLst>
                                      </p:cBhvr>
                                      <p:tavLst>
                                        <p:tav tm="0">
                                          <p:val>
                                            <p:clrVal>
                                              <a:schemeClr val="accent2"/>
                                            </p:clrVal>
                                          </p:val>
                                        </p:tav>
                                        <p:tav tm="50000">
                                          <p:val>
                                            <p:clrVal>
                                              <a:schemeClr val="hlink"/>
                                            </p:clrVal>
                                          </p:val>
                                        </p:tav>
                                      </p:tavLst>
                                    </p:anim>
                                    <p:set>
                                      <p:cBhvr>
                                        <p:cTn id="9" dur="80"/>
                                        <p:tgtEl>
                                          <p:spTgt spid="44038"/>
                                        </p:tgtEl>
                                        <p:attrNameLst>
                                          <p:attrName>fill.type</p:attrName>
                                        </p:attrNameLst>
                                      </p:cBhvr>
                                      <p:to>
                                        <p:strVal val="solid"/>
                                      </p:to>
                                    </p:set>
                                  </p:childTnLst>
                                </p:cTn>
                              </p:par>
                            </p:childTnLst>
                          </p:cTn>
                        </p:par>
                        <p:par>
                          <p:cTn id="10" fill="hold">
                            <p:stCondLst>
                              <p:cond delay="280"/>
                            </p:stCondLst>
                            <p:childTnLst>
                              <p:par>
                                <p:cTn id="11" presetID="29" presetClass="entr" presetSubtype="0" fill="hold" grpId="0" nodeType="afterEffect">
                                  <p:stCondLst>
                                    <p:cond delay="0"/>
                                  </p:stCondLst>
                                  <p:childTnLst>
                                    <p:set>
                                      <p:cBhvr>
                                        <p:cTn id="12" dur="1" fill="hold">
                                          <p:stCondLst>
                                            <p:cond delay="0"/>
                                          </p:stCondLst>
                                        </p:cTn>
                                        <p:tgtEl>
                                          <p:spTgt spid="44035"/>
                                        </p:tgtEl>
                                        <p:attrNameLst>
                                          <p:attrName>style.visibility</p:attrName>
                                        </p:attrNameLst>
                                      </p:cBhvr>
                                      <p:to>
                                        <p:strVal val="visible"/>
                                      </p:to>
                                    </p:set>
                                    <p:anim calcmode="lin" valueType="num">
                                      <p:cBhvr>
                                        <p:cTn id="13" dur="1000" fill="hold"/>
                                        <p:tgtEl>
                                          <p:spTgt spid="44035"/>
                                        </p:tgtEl>
                                        <p:attrNameLst>
                                          <p:attrName>ppt_x</p:attrName>
                                        </p:attrNameLst>
                                      </p:cBhvr>
                                      <p:tavLst>
                                        <p:tav tm="0">
                                          <p:val>
                                            <p:strVal val="#ppt_x-.2"/>
                                          </p:val>
                                        </p:tav>
                                        <p:tav tm="100000">
                                          <p:val>
                                            <p:strVal val="#ppt_x"/>
                                          </p:val>
                                        </p:tav>
                                      </p:tavLst>
                                    </p:anim>
                                    <p:anim calcmode="lin" valueType="num">
                                      <p:cBhvr>
                                        <p:cTn id="14" dur="1000" fill="hold"/>
                                        <p:tgtEl>
                                          <p:spTgt spid="4403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4035"/>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44036"/>
                                        </p:tgtEl>
                                        <p:attrNameLst>
                                          <p:attrName>style.visibility</p:attrName>
                                        </p:attrNameLst>
                                      </p:cBhvr>
                                      <p:to>
                                        <p:strVal val="visible"/>
                                      </p:to>
                                    </p:set>
                                    <p:animEffect transition="in" filter="fade">
                                      <p:cBhvr>
                                        <p:cTn id="20" dur="770" decel="100000"/>
                                        <p:tgtEl>
                                          <p:spTgt spid="44036"/>
                                        </p:tgtEl>
                                      </p:cBhvr>
                                    </p:animEffect>
                                    <p:animScale>
                                      <p:cBhvr>
                                        <p:cTn id="21" dur="770" decel="100000"/>
                                        <p:tgtEl>
                                          <p:spTgt spid="44036"/>
                                        </p:tgtEl>
                                      </p:cBhvr>
                                      <p:from x="10000" y="10000"/>
                                      <p:to x="200000" y="450000"/>
                                    </p:animScale>
                                    <p:animScale>
                                      <p:cBhvr>
                                        <p:cTn id="22" dur="1230" accel="100000" fill="hold">
                                          <p:stCondLst>
                                            <p:cond delay="770"/>
                                          </p:stCondLst>
                                        </p:cTn>
                                        <p:tgtEl>
                                          <p:spTgt spid="44036"/>
                                        </p:tgtEl>
                                      </p:cBhvr>
                                      <p:from x="200000" y="450000"/>
                                      <p:to x="100000" y="100000"/>
                                    </p:animScale>
                                    <p:set>
                                      <p:cBhvr>
                                        <p:cTn id="23" dur="770" fill="hold"/>
                                        <p:tgtEl>
                                          <p:spTgt spid="44036"/>
                                        </p:tgtEl>
                                        <p:attrNameLst>
                                          <p:attrName>ppt_x</p:attrName>
                                        </p:attrNameLst>
                                      </p:cBhvr>
                                      <p:to>
                                        <p:strVal val="(0.5)"/>
                                      </p:to>
                                    </p:set>
                                    <p:anim from="(0.5)" to="(#ppt_x)" calcmode="lin" valueType="num">
                                      <p:cBhvr>
                                        <p:cTn id="24" dur="1230" accel="100000" fill="hold">
                                          <p:stCondLst>
                                            <p:cond delay="770"/>
                                          </p:stCondLst>
                                        </p:cTn>
                                        <p:tgtEl>
                                          <p:spTgt spid="44036"/>
                                        </p:tgtEl>
                                        <p:attrNameLst>
                                          <p:attrName>ppt_x</p:attrName>
                                        </p:attrNameLst>
                                      </p:cBhvr>
                                    </p:anim>
                                    <p:set>
                                      <p:cBhvr>
                                        <p:cTn id="25" dur="770" fill="hold"/>
                                        <p:tgtEl>
                                          <p:spTgt spid="44036"/>
                                        </p:tgtEl>
                                        <p:attrNameLst>
                                          <p:attrName>ppt_y</p:attrName>
                                        </p:attrNameLst>
                                      </p:cBhvr>
                                      <p:to>
                                        <p:strVal val="(#ppt_y+0.4)"/>
                                      </p:to>
                                    </p:set>
                                    <p:anim from="(#ppt_y+0.4)" to="(#ppt_y)" calcmode="lin" valueType="num">
                                      <p:cBhvr>
                                        <p:cTn id="26" dur="1230" accel="100000" fill="hold">
                                          <p:stCondLst>
                                            <p:cond delay="770"/>
                                          </p:stCondLst>
                                        </p:cTn>
                                        <p:tgtEl>
                                          <p:spTgt spid="44036"/>
                                        </p:tgtEl>
                                        <p:attrNameLst>
                                          <p:attrName>ppt_y</p:attrName>
                                        </p:attrNameLst>
                                      </p:cBhvr>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44039"/>
                                        </p:tgtEl>
                                        <p:attrNameLst>
                                          <p:attrName>style.visibility</p:attrName>
                                        </p:attrNameLst>
                                      </p:cBhvr>
                                      <p:to>
                                        <p:strVal val="visible"/>
                                      </p:to>
                                    </p:set>
                                    <p:anim calcmode="discrete" valueType="clr">
                                      <p:cBhvr override="childStyle">
                                        <p:cTn id="31" dur="80"/>
                                        <p:tgtEl>
                                          <p:spTgt spid="4403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4039"/>
                                        </p:tgtEl>
                                        <p:attrNameLst>
                                          <p:attrName>fillcolor</p:attrName>
                                        </p:attrNameLst>
                                      </p:cBhvr>
                                      <p:tavLst>
                                        <p:tav tm="0">
                                          <p:val>
                                            <p:clrVal>
                                              <a:schemeClr val="accent2"/>
                                            </p:clrVal>
                                          </p:val>
                                        </p:tav>
                                        <p:tav tm="50000">
                                          <p:val>
                                            <p:clrVal>
                                              <a:schemeClr val="hlink"/>
                                            </p:clrVal>
                                          </p:val>
                                        </p:tav>
                                      </p:tavLst>
                                    </p:anim>
                                    <p:set>
                                      <p:cBhvr>
                                        <p:cTn id="33" dur="80"/>
                                        <p:tgtEl>
                                          <p:spTgt spid="44039"/>
                                        </p:tgtEl>
                                        <p:attrNameLst>
                                          <p:attrName>fill.type</p:attrName>
                                        </p:attrNameLst>
                                      </p:cBhvr>
                                      <p:to>
                                        <p:strVal val="solid"/>
                                      </p:to>
                                    </p:set>
                                  </p:childTnLst>
                                </p:cTn>
                              </p:par>
                            </p:childTnLst>
                          </p:cTn>
                        </p:par>
                        <p:par>
                          <p:cTn id="34" fill="hold">
                            <p:stCondLst>
                              <p:cond delay="240"/>
                            </p:stCondLst>
                            <p:childTnLst>
                              <p:par>
                                <p:cTn id="35" presetID="10" presetClass="entr" presetSubtype="0" fill="hold" grpId="0" nodeType="afterEffect">
                                  <p:stCondLst>
                                    <p:cond delay="0"/>
                                  </p:stCondLst>
                                  <p:childTnLst>
                                    <p:set>
                                      <p:cBhvr>
                                        <p:cTn id="36" dur="1" fill="hold">
                                          <p:stCondLst>
                                            <p:cond delay="0"/>
                                          </p:stCondLst>
                                        </p:cTn>
                                        <p:tgtEl>
                                          <p:spTgt spid="44034"/>
                                        </p:tgtEl>
                                        <p:attrNameLst>
                                          <p:attrName>style.visibility</p:attrName>
                                        </p:attrNameLst>
                                      </p:cBhvr>
                                      <p:to>
                                        <p:strVal val="visible"/>
                                      </p:to>
                                    </p:set>
                                    <p:animEffect transition="in" filter="fade">
                                      <p:cBhvr>
                                        <p:cTn id="37" dur="2000"/>
                                        <p:tgtEl>
                                          <p:spTgt spid="44034"/>
                                        </p:tgtEl>
                                      </p:cBhvr>
                                    </p:animEffect>
                                  </p:childTnLst>
                                </p:cTn>
                              </p:par>
                            </p:childTnLst>
                          </p:cTn>
                        </p:par>
                      </p:childTnLst>
                    </p:cTn>
                  </p:par>
                  <p:par>
                    <p:cTn id="38" fill="hold">
                      <p:stCondLst>
                        <p:cond delay="indefinite"/>
                      </p:stCondLst>
                      <p:childTnLst>
                        <p:par>
                          <p:cTn id="39" fill="hold">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44037"/>
                                        </p:tgtEl>
                                        <p:attrNameLst>
                                          <p:attrName>style.visibility</p:attrName>
                                        </p:attrNameLst>
                                      </p:cBhvr>
                                      <p:to>
                                        <p:strVal val="visible"/>
                                      </p:to>
                                    </p:set>
                                    <p:animEffect transition="in" filter="fade">
                                      <p:cBhvr>
                                        <p:cTn id="42" dur="770" decel="100000"/>
                                        <p:tgtEl>
                                          <p:spTgt spid="44037"/>
                                        </p:tgtEl>
                                      </p:cBhvr>
                                    </p:animEffect>
                                    <p:animScale>
                                      <p:cBhvr>
                                        <p:cTn id="43" dur="770" decel="100000"/>
                                        <p:tgtEl>
                                          <p:spTgt spid="44037"/>
                                        </p:tgtEl>
                                      </p:cBhvr>
                                      <p:from x="10000" y="10000"/>
                                      <p:to x="200000" y="450000"/>
                                    </p:animScale>
                                    <p:animScale>
                                      <p:cBhvr>
                                        <p:cTn id="44" dur="1230" accel="100000" fill="hold">
                                          <p:stCondLst>
                                            <p:cond delay="770"/>
                                          </p:stCondLst>
                                        </p:cTn>
                                        <p:tgtEl>
                                          <p:spTgt spid="44037"/>
                                        </p:tgtEl>
                                      </p:cBhvr>
                                      <p:from x="200000" y="450000"/>
                                      <p:to x="100000" y="100000"/>
                                    </p:animScale>
                                    <p:set>
                                      <p:cBhvr>
                                        <p:cTn id="45" dur="770" fill="hold"/>
                                        <p:tgtEl>
                                          <p:spTgt spid="44037"/>
                                        </p:tgtEl>
                                        <p:attrNameLst>
                                          <p:attrName>ppt_x</p:attrName>
                                        </p:attrNameLst>
                                      </p:cBhvr>
                                      <p:to>
                                        <p:strVal val="(0.5)"/>
                                      </p:to>
                                    </p:set>
                                    <p:anim from="(0.5)" to="(#ppt_x)" calcmode="lin" valueType="num">
                                      <p:cBhvr>
                                        <p:cTn id="46" dur="1230" accel="100000" fill="hold">
                                          <p:stCondLst>
                                            <p:cond delay="770"/>
                                          </p:stCondLst>
                                        </p:cTn>
                                        <p:tgtEl>
                                          <p:spTgt spid="44037"/>
                                        </p:tgtEl>
                                        <p:attrNameLst>
                                          <p:attrName>ppt_x</p:attrName>
                                        </p:attrNameLst>
                                      </p:cBhvr>
                                    </p:anim>
                                    <p:set>
                                      <p:cBhvr>
                                        <p:cTn id="47" dur="770" fill="hold"/>
                                        <p:tgtEl>
                                          <p:spTgt spid="44037"/>
                                        </p:tgtEl>
                                        <p:attrNameLst>
                                          <p:attrName>ppt_y</p:attrName>
                                        </p:attrNameLst>
                                      </p:cBhvr>
                                      <p:to>
                                        <p:strVal val="(#ppt_y+0.4)"/>
                                      </p:to>
                                    </p:set>
                                    <p:anim from="(#ppt_y+0.4)" to="(#ppt_y)" calcmode="lin" valueType="num">
                                      <p:cBhvr>
                                        <p:cTn id="48" dur="1230" accel="100000" fill="hold">
                                          <p:stCondLst>
                                            <p:cond delay="770"/>
                                          </p:stCondLst>
                                        </p:cTn>
                                        <p:tgtEl>
                                          <p:spTgt spid="4403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4034" grpId="0"/>
      <p:bldOleChart spid="44035" grpId="0"/>
      <p:bldP spid="44036" grpId="0" animBg="1"/>
      <p:bldP spid="44037" grpId="0" animBg="1"/>
      <p:bldP spid="44038" grpId="0"/>
      <p:bldP spid="440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nvGraphicFramePr>
        <p:xfrm>
          <a:off x="1258888" y="1268413"/>
          <a:ext cx="7129462" cy="3819525"/>
        </p:xfrm>
        <a:graphic>
          <a:graphicData uri="http://schemas.openxmlformats.org/presentationml/2006/ole">
            <mc:AlternateContent xmlns:mc="http://schemas.openxmlformats.org/markup-compatibility/2006">
              <mc:Choice xmlns:v="urn:schemas-microsoft-com:vml" Requires="v">
                <p:oleObj spid="_x0000_s8242" name="Chart" r:id="rId4" imgW="5476827" imgH="2933647" progId="Excel.Sheet.8">
                  <p:embed/>
                </p:oleObj>
              </mc:Choice>
              <mc:Fallback>
                <p:oleObj name="Chart" r:id="rId4" imgW="5476827" imgH="2933647"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268413"/>
                        <a:ext cx="7129462"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3" name="Line 5"/>
          <p:cNvSpPr>
            <a:spLocks noChangeShapeType="1"/>
          </p:cNvSpPr>
          <p:nvPr/>
        </p:nvSpPr>
        <p:spPr bwMode="auto">
          <a:xfrm>
            <a:off x="2811463" y="4076700"/>
            <a:ext cx="0" cy="1728788"/>
          </a:xfrm>
          <a:prstGeom prst="line">
            <a:avLst/>
          </a:prstGeom>
          <a:noFill/>
          <a:ln w="9525">
            <a:solidFill>
              <a:srgbClr val="FF3300"/>
            </a:solidFill>
            <a:round/>
            <a:headEnd/>
            <a:tailEnd/>
          </a:ln>
        </p:spPr>
        <p:txBody>
          <a:bodyPr/>
          <a:lstStyle/>
          <a:p>
            <a:endParaRPr lang="en-US"/>
          </a:p>
        </p:txBody>
      </p:sp>
      <p:sp>
        <p:nvSpPr>
          <p:cNvPr id="48134" name="Line 6"/>
          <p:cNvSpPr>
            <a:spLocks noChangeShapeType="1"/>
          </p:cNvSpPr>
          <p:nvPr/>
        </p:nvSpPr>
        <p:spPr bwMode="auto">
          <a:xfrm>
            <a:off x="3132138" y="4076700"/>
            <a:ext cx="0" cy="1728788"/>
          </a:xfrm>
          <a:prstGeom prst="line">
            <a:avLst/>
          </a:prstGeom>
          <a:noFill/>
          <a:ln w="9525">
            <a:solidFill>
              <a:srgbClr val="FF3300"/>
            </a:solidFill>
            <a:round/>
            <a:headEnd/>
            <a:tailEnd/>
          </a:ln>
        </p:spPr>
        <p:txBody>
          <a:bodyPr/>
          <a:lstStyle/>
          <a:p>
            <a:endParaRPr lang="en-US"/>
          </a:p>
        </p:txBody>
      </p:sp>
      <p:sp>
        <p:nvSpPr>
          <p:cNvPr id="48135" name="Text Box 7"/>
          <p:cNvSpPr txBox="1">
            <a:spLocks noChangeArrowheads="1"/>
          </p:cNvSpPr>
          <p:nvPr/>
        </p:nvSpPr>
        <p:spPr bwMode="auto">
          <a:xfrm>
            <a:off x="3492500" y="5516563"/>
            <a:ext cx="4103688" cy="830997"/>
          </a:xfrm>
          <a:prstGeom prst="rect">
            <a:avLst/>
          </a:prstGeom>
          <a:noFill/>
          <a:ln w="9525">
            <a:noFill/>
            <a:miter lim="800000"/>
            <a:headEnd/>
            <a:tailEnd/>
          </a:ln>
        </p:spPr>
        <p:txBody>
          <a:bodyPr>
            <a:spAutoFit/>
          </a:bodyPr>
          <a:lstStyle/>
          <a:p>
            <a:pPr algn="ctr">
              <a:spcBef>
                <a:spcPct val="50000"/>
              </a:spcBef>
            </a:pPr>
            <a:r>
              <a:rPr lang="hu-HU" sz="2400" b="1" dirty="0"/>
              <a:t>Elektromechanikai késés (40-100 </a:t>
            </a:r>
            <a:r>
              <a:rPr lang="hu-HU" sz="2400" b="1" dirty="0" err="1"/>
              <a:t>ms</a:t>
            </a:r>
            <a:r>
              <a:rPr lang="hu-HU" sz="2400" b="1" dirty="0"/>
              <a:t>)</a:t>
            </a:r>
            <a:endParaRPr lang="en-US" sz="2400" b="1" dirty="0"/>
          </a:p>
        </p:txBody>
      </p:sp>
    </p:spTree>
    <p:extLst>
      <p:ext uri="{BB962C8B-B14F-4D97-AF65-F5344CB8AC3E}">
        <p14:creationId xmlns:p14="http://schemas.microsoft.com/office/powerpoint/2010/main" val="36283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3"/>
                                        </p:tgtEl>
                                        <p:attrNameLst>
                                          <p:attrName>style.visibility</p:attrName>
                                        </p:attrNameLst>
                                      </p:cBhvr>
                                      <p:to>
                                        <p:strVal val="visible"/>
                                      </p:to>
                                    </p:set>
                                    <p:anim calcmode="lin" valueType="num">
                                      <p:cBhvr additive="base">
                                        <p:cTn id="12" dur="500" fill="hold"/>
                                        <p:tgtEl>
                                          <p:spTgt spid="48133"/>
                                        </p:tgtEl>
                                        <p:attrNameLst>
                                          <p:attrName>ppt_x</p:attrName>
                                        </p:attrNameLst>
                                      </p:cBhvr>
                                      <p:tavLst>
                                        <p:tav tm="0">
                                          <p:val>
                                            <p:strVal val="#ppt_x"/>
                                          </p:val>
                                        </p:tav>
                                        <p:tav tm="100000">
                                          <p:val>
                                            <p:strVal val="#ppt_x"/>
                                          </p:val>
                                        </p:tav>
                                      </p:tavLst>
                                    </p:anim>
                                    <p:anim calcmode="lin" valueType="num">
                                      <p:cBhvr additive="base">
                                        <p:cTn id="13" dur="500" fill="hold"/>
                                        <p:tgtEl>
                                          <p:spTgt spid="4813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8134"/>
                                        </p:tgtEl>
                                        <p:attrNameLst>
                                          <p:attrName>style.visibility</p:attrName>
                                        </p:attrNameLst>
                                      </p:cBhvr>
                                      <p:to>
                                        <p:strVal val="visible"/>
                                      </p:to>
                                    </p:set>
                                    <p:anim calcmode="lin" valueType="num">
                                      <p:cBhvr additive="base">
                                        <p:cTn id="17" dur="500" fill="hold"/>
                                        <p:tgtEl>
                                          <p:spTgt spid="48134"/>
                                        </p:tgtEl>
                                        <p:attrNameLst>
                                          <p:attrName>ppt_x</p:attrName>
                                        </p:attrNameLst>
                                      </p:cBhvr>
                                      <p:tavLst>
                                        <p:tav tm="0">
                                          <p:val>
                                            <p:strVal val="#ppt_x"/>
                                          </p:val>
                                        </p:tav>
                                        <p:tav tm="100000">
                                          <p:val>
                                            <p:strVal val="#ppt_x"/>
                                          </p:val>
                                        </p:tav>
                                      </p:tavLst>
                                    </p:anim>
                                    <p:anim calcmode="lin" valueType="num">
                                      <p:cBhvr additive="base">
                                        <p:cTn id="1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8135"/>
                                        </p:tgtEl>
                                        <p:attrNameLst>
                                          <p:attrName>style.visibility</p:attrName>
                                        </p:attrNameLst>
                                      </p:cBhvr>
                                      <p:to>
                                        <p:strVal val="visible"/>
                                      </p:to>
                                    </p:set>
                                    <p:anim calcmode="discrete" valueType="clr">
                                      <p:cBhvr override="childStyle">
                                        <p:cTn id="23" dur="80"/>
                                        <p:tgtEl>
                                          <p:spTgt spid="4813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8135"/>
                                        </p:tgtEl>
                                        <p:attrNameLst>
                                          <p:attrName>fillcolor</p:attrName>
                                        </p:attrNameLst>
                                      </p:cBhvr>
                                      <p:tavLst>
                                        <p:tav tm="0">
                                          <p:val>
                                            <p:clrVal>
                                              <a:schemeClr val="accent2"/>
                                            </p:clrVal>
                                          </p:val>
                                        </p:tav>
                                        <p:tav tm="50000">
                                          <p:val>
                                            <p:clrVal>
                                              <a:schemeClr val="hlink"/>
                                            </p:clrVal>
                                          </p:val>
                                        </p:tav>
                                      </p:tavLst>
                                    </p:anim>
                                    <p:set>
                                      <p:cBhvr>
                                        <p:cTn id="25" dur="80"/>
                                        <p:tgtEl>
                                          <p:spTgt spid="481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32" grpId="0"/>
      <p:bldP spid="48133" grpId="0" animBg="1"/>
      <p:bldP spid="48134" grpId="0" animBg="1"/>
      <p:bldP spid="481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flipV="1">
            <a:off x="191135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5" name="Line 3"/>
          <p:cNvSpPr>
            <a:spLocks noChangeShapeType="1"/>
          </p:cNvSpPr>
          <p:nvPr/>
        </p:nvSpPr>
        <p:spPr bwMode="auto">
          <a:xfrm flipV="1">
            <a:off x="2395538"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6" name="Line 4"/>
          <p:cNvSpPr>
            <a:spLocks noChangeShapeType="1"/>
          </p:cNvSpPr>
          <p:nvPr/>
        </p:nvSpPr>
        <p:spPr bwMode="auto">
          <a:xfrm flipV="1">
            <a:off x="2881313"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7" name="Line 5"/>
          <p:cNvSpPr>
            <a:spLocks noChangeShapeType="1"/>
          </p:cNvSpPr>
          <p:nvPr/>
        </p:nvSpPr>
        <p:spPr bwMode="auto">
          <a:xfrm flipV="1">
            <a:off x="336550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8" name="Line 6"/>
          <p:cNvSpPr>
            <a:spLocks noChangeShapeType="1"/>
          </p:cNvSpPr>
          <p:nvPr/>
        </p:nvSpPr>
        <p:spPr bwMode="auto">
          <a:xfrm flipV="1">
            <a:off x="3849688"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9" name="Line 7"/>
          <p:cNvSpPr>
            <a:spLocks noChangeShapeType="1"/>
          </p:cNvSpPr>
          <p:nvPr/>
        </p:nvSpPr>
        <p:spPr bwMode="auto">
          <a:xfrm flipV="1">
            <a:off x="4335463"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0" name="Line 8"/>
          <p:cNvSpPr>
            <a:spLocks noChangeShapeType="1"/>
          </p:cNvSpPr>
          <p:nvPr/>
        </p:nvSpPr>
        <p:spPr bwMode="auto">
          <a:xfrm flipV="1">
            <a:off x="481965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1" name="Line 9"/>
          <p:cNvSpPr>
            <a:spLocks noChangeShapeType="1"/>
          </p:cNvSpPr>
          <p:nvPr/>
        </p:nvSpPr>
        <p:spPr bwMode="auto">
          <a:xfrm flipV="1">
            <a:off x="5303838"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2" name="Line 10"/>
          <p:cNvSpPr>
            <a:spLocks noChangeShapeType="1"/>
          </p:cNvSpPr>
          <p:nvPr/>
        </p:nvSpPr>
        <p:spPr bwMode="auto">
          <a:xfrm flipV="1">
            <a:off x="5789613"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3" name="Line 11"/>
          <p:cNvSpPr>
            <a:spLocks noChangeShapeType="1"/>
          </p:cNvSpPr>
          <p:nvPr/>
        </p:nvSpPr>
        <p:spPr bwMode="auto">
          <a:xfrm flipV="1">
            <a:off x="627380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4" name="Line 12"/>
          <p:cNvSpPr>
            <a:spLocks noChangeShapeType="1"/>
          </p:cNvSpPr>
          <p:nvPr/>
        </p:nvSpPr>
        <p:spPr bwMode="auto">
          <a:xfrm flipV="1">
            <a:off x="6759575"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5" name="Line 13"/>
          <p:cNvSpPr>
            <a:spLocks noChangeShapeType="1"/>
          </p:cNvSpPr>
          <p:nvPr/>
        </p:nvSpPr>
        <p:spPr bwMode="auto">
          <a:xfrm>
            <a:off x="1911350" y="414020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6" name="Line 14"/>
          <p:cNvSpPr>
            <a:spLocks noChangeShapeType="1"/>
          </p:cNvSpPr>
          <p:nvPr/>
        </p:nvSpPr>
        <p:spPr bwMode="auto">
          <a:xfrm>
            <a:off x="1911350" y="3722688"/>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7" name="Line 15"/>
          <p:cNvSpPr>
            <a:spLocks noChangeShapeType="1"/>
          </p:cNvSpPr>
          <p:nvPr/>
        </p:nvSpPr>
        <p:spPr bwMode="auto">
          <a:xfrm>
            <a:off x="1911350" y="3305175"/>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8" name="Line 16"/>
          <p:cNvSpPr>
            <a:spLocks noChangeShapeType="1"/>
          </p:cNvSpPr>
          <p:nvPr/>
        </p:nvSpPr>
        <p:spPr bwMode="auto">
          <a:xfrm>
            <a:off x="1911350" y="2886075"/>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9" name="Line 17"/>
          <p:cNvSpPr>
            <a:spLocks noChangeShapeType="1"/>
          </p:cNvSpPr>
          <p:nvPr/>
        </p:nvSpPr>
        <p:spPr bwMode="auto">
          <a:xfrm>
            <a:off x="1911350" y="2468563"/>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50" name="Line 18"/>
          <p:cNvSpPr>
            <a:spLocks noChangeShapeType="1"/>
          </p:cNvSpPr>
          <p:nvPr/>
        </p:nvSpPr>
        <p:spPr bwMode="auto">
          <a:xfrm>
            <a:off x="1911350" y="205105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51" name="Line 19"/>
          <p:cNvSpPr>
            <a:spLocks noChangeShapeType="1"/>
          </p:cNvSpPr>
          <p:nvPr/>
        </p:nvSpPr>
        <p:spPr bwMode="auto">
          <a:xfrm>
            <a:off x="1911350" y="163195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52" name="Freeform 20"/>
          <p:cNvSpPr>
            <a:spLocks/>
          </p:cNvSpPr>
          <p:nvPr/>
        </p:nvSpPr>
        <p:spPr bwMode="auto">
          <a:xfrm>
            <a:off x="1911350" y="2051050"/>
            <a:ext cx="4849813" cy="2090738"/>
          </a:xfrm>
          <a:custGeom>
            <a:avLst/>
            <a:gdLst/>
            <a:ahLst/>
            <a:cxnLst>
              <a:cxn ang="0">
                <a:pos x="2748" y="131"/>
              </a:cxn>
              <a:cxn ang="0">
                <a:pos x="3054" y="0"/>
              </a:cxn>
              <a:cxn ang="0">
                <a:pos x="3054" y="1316"/>
              </a:cxn>
              <a:cxn ang="0">
                <a:pos x="0" y="1316"/>
              </a:cxn>
              <a:cxn ang="0">
                <a:pos x="2748" y="131"/>
              </a:cxn>
            </a:cxnLst>
            <a:rect l="0" t="0" r="r" b="b"/>
            <a:pathLst>
              <a:path w="3055" h="1317">
                <a:moveTo>
                  <a:pt x="2748" y="131"/>
                </a:moveTo>
                <a:lnTo>
                  <a:pt x="3054" y="0"/>
                </a:lnTo>
                <a:lnTo>
                  <a:pt x="3054" y="1316"/>
                </a:lnTo>
                <a:lnTo>
                  <a:pt x="0" y="1316"/>
                </a:lnTo>
                <a:lnTo>
                  <a:pt x="2748" y="131"/>
                </a:lnTo>
              </a:path>
            </a:pathLst>
          </a:custGeom>
          <a:solidFill>
            <a:srgbClr val="0000FF"/>
          </a:solidFill>
          <a:ln w="9525" cap="rnd">
            <a:noFill/>
            <a:round/>
            <a:headEnd/>
            <a:tailEnd/>
          </a:ln>
          <a:effectLst/>
        </p:spPr>
        <p:txBody>
          <a:bodyPr/>
          <a:lstStyle/>
          <a:p>
            <a:endParaRPr lang="en-US"/>
          </a:p>
        </p:txBody>
      </p:sp>
      <p:sp>
        <p:nvSpPr>
          <p:cNvPr id="44053" name="Freeform 21"/>
          <p:cNvSpPr>
            <a:spLocks/>
          </p:cNvSpPr>
          <p:nvPr/>
        </p:nvSpPr>
        <p:spPr bwMode="auto">
          <a:xfrm>
            <a:off x="1911350" y="2573338"/>
            <a:ext cx="4849813" cy="1568450"/>
          </a:xfrm>
          <a:custGeom>
            <a:avLst/>
            <a:gdLst/>
            <a:ahLst/>
            <a:cxnLst>
              <a:cxn ang="0">
                <a:pos x="916" y="592"/>
              </a:cxn>
              <a:cxn ang="0">
                <a:pos x="1221" y="408"/>
              </a:cxn>
              <a:cxn ang="0">
                <a:pos x="1527" y="276"/>
              </a:cxn>
              <a:cxn ang="0">
                <a:pos x="1832" y="171"/>
              </a:cxn>
              <a:cxn ang="0">
                <a:pos x="2137" y="92"/>
              </a:cxn>
              <a:cxn ang="0">
                <a:pos x="2443" y="39"/>
              </a:cxn>
              <a:cxn ang="0">
                <a:pos x="2748" y="13"/>
              </a:cxn>
              <a:cxn ang="0">
                <a:pos x="3054" y="0"/>
              </a:cxn>
              <a:cxn ang="0">
                <a:pos x="3054" y="987"/>
              </a:cxn>
              <a:cxn ang="0">
                <a:pos x="0" y="987"/>
              </a:cxn>
              <a:cxn ang="0">
                <a:pos x="916" y="592"/>
              </a:cxn>
            </a:cxnLst>
            <a:rect l="0" t="0" r="r" b="b"/>
            <a:pathLst>
              <a:path w="3055" h="988">
                <a:moveTo>
                  <a:pt x="916" y="592"/>
                </a:moveTo>
                <a:lnTo>
                  <a:pt x="1221" y="408"/>
                </a:lnTo>
                <a:lnTo>
                  <a:pt x="1527" y="276"/>
                </a:lnTo>
                <a:lnTo>
                  <a:pt x="1832" y="171"/>
                </a:lnTo>
                <a:lnTo>
                  <a:pt x="2137" y="92"/>
                </a:lnTo>
                <a:lnTo>
                  <a:pt x="2443" y="39"/>
                </a:lnTo>
                <a:lnTo>
                  <a:pt x="2748" y="13"/>
                </a:lnTo>
                <a:lnTo>
                  <a:pt x="3054" y="0"/>
                </a:lnTo>
                <a:lnTo>
                  <a:pt x="3054" y="987"/>
                </a:lnTo>
                <a:lnTo>
                  <a:pt x="0" y="987"/>
                </a:lnTo>
                <a:lnTo>
                  <a:pt x="916" y="592"/>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54" name="Freeform 22"/>
          <p:cNvSpPr>
            <a:spLocks/>
          </p:cNvSpPr>
          <p:nvPr/>
        </p:nvSpPr>
        <p:spPr bwMode="auto">
          <a:xfrm>
            <a:off x="1911350" y="3074988"/>
            <a:ext cx="4849813" cy="1066800"/>
          </a:xfrm>
          <a:custGeom>
            <a:avLst/>
            <a:gdLst/>
            <a:ahLst/>
            <a:cxnLst>
              <a:cxn ang="0">
                <a:pos x="0" y="671"/>
              </a:cxn>
              <a:cxn ang="0">
                <a:pos x="305" y="526"/>
              </a:cxn>
              <a:cxn ang="0">
                <a:pos x="611" y="395"/>
              </a:cxn>
              <a:cxn ang="0">
                <a:pos x="916" y="276"/>
              </a:cxn>
              <a:cxn ang="0">
                <a:pos x="1221" y="171"/>
              </a:cxn>
              <a:cxn ang="0">
                <a:pos x="1527" y="92"/>
              </a:cxn>
              <a:cxn ang="0">
                <a:pos x="1832" y="39"/>
              </a:cxn>
              <a:cxn ang="0">
                <a:pos x="2137" y="13"/>
              </a:cxn>
              <a:cxn ang="0">
                <a:pos x="2443" y="0"/>
              </a:cxn>
              <a:cxn ang="0">
                <a:pos x="2748" y="0"/>
              </a:cxn>
              <a:cxn ang="0">
                <a:pos x="3054" y="0"/>
              </a:cxn>
              <a:cxn ang="0">
                <a:pos x="3054" y="671"/>
              </a:cxn>
              <a:cxn ang="0">
                <a:pos x="0" y="671"/>
              </a:cxn>
              <a:cxn ang="0">
                <a:pos x="0" y="671"/>
              </a:cxn>
            </a:cxnLst>
            <a:rect l="0" t="0" r="r" b="b"/>
            <a:pathLst>
              <a:path w="3055" h="672">
                <a:moveTo>
                  <a:pt x="0" y="671"/>
                </a:moveTo>
                <a:lnTo>
                  <a:pt x="305" y="526"/>
                </a:lnTo>
                <a:lnTo>
                  <a:pt x="611" y="395"/>
                </a:lnTo>
                <a:lnTo>
                  <a:pt x="916" y="276"/>
                </a:lnTo>
                <a:lnTo>
                  <a:pt x="1221" y="171"/>
                </a:lnTo>
                <a:lnTo>
                  <a:pt x="1527" y="92"/>
                </a:lnTo>
                <a:lnTo>
                  <a:pt x="1832" y="39"/>
                </a:lnTo>
                <a:lnTo>
                  <a:pt x="2137" y="13"/>
                </a:lnTo>
                <a:lnTo>
                  <a:pt x="2443" y="0"/>
                </a:lnTo>
                <a:lnTo>
                  <a:pt x="2748" y="0"/>
                </a:lnTo>
                <a:lnTo>
                  <a:pt x="3054" y="0"/>
                </a:lnTo>
                <a:lnTo>
                  <a:pt x="3054" y="671"/>
                </a:lnTo>
                <a:lnTo>
                  <a:pt x="0" y="671"/>
                </a:lnTo>
                <a:lnTo>
                  <a:pt x="0" y="67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55" name="Line 23"/>
          <p:cNvSpPr>
            <a:spLocks noChangeShapeType="1"/>
          </p:cNvSpPr>
          <p:nvPr/>
        </p:nvSpPr>
        <p:spPr bwMode="auto">
          <a:xfrm flipV="1">
            <a:off x="191135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6" name="Line 24"/>
          <p:cNvSpPr>
            <a:spLocks noChangeShapeType="1"/>
          </p:cNvSpPr>
          <p:nvPr/>
        </p:nvSpPr>
        <p:spPr bwMode="auto">
          <a:xfrm flipV="1">
            <a:off x="2395538"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7" name="Line 25"/>
          <p:cNvSpPr>
            <a:spLocks noChangeShapeType="1"/>
          </p:cNvSpPr>
          <p:nvPr/>
        </p:nvSpPr>
        <p:spPr bwMode="auto">
          <a:xfrm flipV="1">
            <a:off x="2881313"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8" name="Line 26"/>
          <p:cNvSpPr>
            <a:spLocks noChangeShapeType="1"/>
          </p:cNvSpPr>
          <p:nvPr/>
        </p:nvSpPr>
        <p:spPr bwMode="auto">
          <a:xfrm flipV="1">
            <a:off x="336550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9" name="Line 27"/>
          <p:cNvSpPr>
            <a:spLocks noChangeShapeType="1"/>
          </p:cNvSpPr>
          <p:nvPr/>
        </p:nvSpPr>
        <p:spPr bwMode="auto">
          <a:xfrm flipV="1">
            <a:off x="3849688"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0" name="Line 28"/>
          <p:cNvSpPr>
            <a:spLocks noChangeShapeType="1"/>
          </p:cNvSpPr>
          <p:nvPr/>
        </p:nvSpPr>
        <p:spPr bwMode="auto">
          <a:xfrm flipV="1">
            <a:off x="4335463"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1" name="Line 29"/>
          <p:cNvSpPr>
            <a:spLocks noChangeShapeType="1"/>
          </p:cNvSpPr>
          <p:nvPr/>
        </p:nvSpPr>
        <p:spPr bwMode="auto">
          <a:xfrm flipV="1">
            <a:off x="481965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2" name="Line 30"/>
          <p:cNvSpPr>
            <a:spLocks noChangeShapeType="1"/>
          </p:cNvSpPr>
          <p:nvPr/>
        </p:nvSpPr>
        <p:spPr bwMode="auto">
          <a:xfrm flipV="1">
            <a:off x="5303838"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3" name="Line 31"/>
          <p:cNvSpPr>
            <a:spLocks noChangeShapeType="1"/>
          </p:cNvSpPr>
          <p:nvPr/>
        </p:nvSpPr>
        <p:spPr bwMode="auto">
          <a:xfrm flipV="1">
            <a:off x="5789613"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4" name="Line 32"/>
          <p:cNvSpPr>
            <a:spLocks noChangeShapeType="1"/>
          </p:cNvSpPr>
          <p:nvPr/>
        </p:nvSpPr>
        <p:spPr bwMode="auto">
          <a:xfrm flipV="1">
            <a:off x="627380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5" name="Line 33"/>
          <p:cNvSpPr>
            <a:spLocks noChangeShapeType="1"/>
          </p:cNvSpPr>
          <p:nvPr/>
        </p:nvSpPr>
        <p:spPr bwMode="auto">
          <a:xfrm flipV="1">
            <a:off x="6759575"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6" name="Line 34"/>
          <p:cNvSpPr>
            <a:spLocks noChangeShapeType="1"/>
          </p:cNvSpPr>
          <p:nvPr/>
        </p:nvSpPr>
        <p:spPr bwMode="auto">
          <a:xfrm>
            <a:off x="1838325" y="4140200"/>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67" name="Line 35"/>
          <p:cNvSpPr>
            <a:spLocks noChangeShapeType="1"/>
          </p:cNvSpPr>
          <p:nvPr/>
        </p:nvSpPr>
        <p:spPr bwMode="auto">
          <a:xfrm>
            <a:off x="1838325" y="3722688"/>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68" name="Line 36"/>
          <p:cNvSpPr>
            <a:spLocks noChangeShapeType="1"/>
          </p:cNvSpPr>
          <p:nvPr/>
        </p:nvSpPr>
        <p:spPr bwMode="auto">
          <a:xfrm>
            <a:off x="1838325" y="3305175"/>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69" name="Line 37"/>
          <p:cNvSpPr>
            <a:spLocks noChangeShapeType="1"/>
          </p:cNvSpPr>
          <p:nvPr/>
        </p:nvSpPr>
        <p:spPr bwMode="auto">
          <a:xfrm>
            <a:off x="1838325" y="2886075"/>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0" name="Line 38"/>
          <p:cNvSpPr>
            <a:spLocks noChangeShapeType="1"/>
          </p:cNvSpPr>
          <p:nvPr/>
        </p:nvSpPr>
        <p:spPr bwMode="auto">
          <a:xfrm>
            <a:off x="1838325" y="2468563"/>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1" name="Line 39"/>
          <p:cNvSpPr>
            <a:spLocks noChangeShapeType="1"/>
          </p:cNvSpPr>
          <p:nvPr/>
        </p:nvSpPr>
        <p:spPr bwMode="auto">
          <a:xfrm>
            <a:off x="1838325" y="2051050"/>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2" name="Line 40"/>
          <p:cNvSpPr>
            <a:spLocks noChangeShapeType="1"/>
          </p:cNvSpPr>
          <p:nvPr/>
        </p:nvSpPr>
        <p:spPr bwMode="auto">
          <a:xfrm>
            <a:off x="1838325" y="1631950"/>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3" name="Line 41"/>
          <p:cNvSpPr>
            <a:spLocks noChangeShapeType="1"/>
          </p:cNvSpPr>
          <p:nvPr/>
        </p:nvSpPr>
        <p:spPr bwMode="auto">
          <a:xfrm>
            <a:off x="1911350" y="414020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4" name="Line 42"/>
          <p:cNvSpPr>
            <a:spLocks noChangeShapeType="1"/>
          </p:cNvSpPr>
          <p:nvPr/>
        </p:nvSpPr>
        <p:spPr bwMode="auto">
          <a:xfrm flipV="1">
            <a:off x="6759575"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75" name="Line 43"/>
          <p:cNvSpPr>
            <a:spLocks noChangeShapeType="1"/>
          </p:cNvSpPr>
          <p:nvPr/>
        </p:nvSpPr>
        <p:spPr bwMode="auto">
          <a:xfrm>
            <a:off x="1911350" y="1631950"/>
            <a:ext cx="0" cy="2508250"/>
          </a:xfrm>
          <a:prstGeom prst="line">
            <a:avLst/>
          </a:prstGeom>
          <a:noFill/>
          <a:ln w="12700">
            <a:solidFill>
              <a:schemeClr val="tx1"/>
            </a:solidFill>
            <a:round/>
            <a:headEnd type="none" w="sm" len="sm"/>
            <a:tailEnd type="none" w="sm" len="sm"/>
          </a:ln>
          <a:effectLst/>
        </p:spPr>
        <p:txBody>
          <a:bodyPr/>
          <a:lstStyle/>
          <a:p>
            <a:endParaRPr lang="en-US"/>
          </a:p>
        </p:txBody>
      </p:sp>
      <p:sp>
        <p:nvSpPr>
          <p:cNvPr id="44076" name="Rectangle 44"/>
          <p:cNvSpPr>
            <a:spLocks noChangeArrowheads="1"/>
          </p:cNvSpPr>
          <p:nvPr/>
        </p:nvSpPr>
        <p:spPr bwMode="auto">
          <a:xfrm>
            <a:off x="1776413" y="4210050"/>
            <a:ext cx="268287"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solidFill>
                  <a:srgbClr val="000000"/>
                </a:solidFill>
                <a:latin typeface="Arial" pitchFamily="34" charset="0"/>
              </a:rPr>
              <a:t>0</a:t>
            </a:r>
          </a:p>
        </p:txBody>
      </p:sp>
      <p:sp>
        <p:nvSpPr>
          <p:cNvPr id="44077" name="Rectangle 45"/>
          <p:cNvSpPr>
            <a:spLocks noChangeArrowheads="1"/>
          </p:cNvSpPr>
          <p:nvPr/>
        </p:nvSpPr>
        <p:spPr bwMode="auto">
          <a:xfrm>
            <a:off x="2219325"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10</a:t>
            </a:r>
          </a:p>
        </p:txBody>
      </p:sp>
      <p:sp>
        <p:nvSpPr>
          <p:cNvPr id="44078" name="Rectangle 46"/>
          <p:cNvSpPr>
            <a:spLocks noChangeArrowheads="1"/>
          </p:cNvSpPr>
          <p:nvPr/>
        </p:nvSpPr>
        <p:spPr bwMode="auto">
          <a:xfrm>
            <a:off x="2703513"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20</a:t>
            </a:r>
          </a:p>
        </p:txBody>
      </p:sp>
      <p:sp>
        <p:nvSpPr>
          <p:cNvPr id="44079" name="Rectangle 47"/>
          <p:cNvSpPr>
            <a:spLocks noChangeArrowheads="1"/>
          </p:cNvSpPr>
          <p:nvPr/>
        </p:nvSpPr>
        <p:spPr bwMode="auto">
          <a:xfrm>
            <a:off x="3187700"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30</a:t>
            </a:r>
          </a:p>
        </p:txBody>
      </p:sp>
      <p:sp>
        <p:nvSpPr>
          <p:cNvPr id="44080" name="Rectangle 48"/>
          <p:cNvSpPr>
            <a:spLocks noChangeArrowheads="1"/>
          </p:cNvSpPr>
          <p:nvPr/>
        </p:nvSpPr>
        <p:spPr bwMode="auto">
          <a:xfrm>
            <a:off x="3673475"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40</a:t>
            </a:r>
          </a:p>
        </p:txBody>
      </p:sp>
      <p:sp>
        <p:nvSpPr>
          <p:cNvPr id="44081" name="Rectangle 49"/>
          <p:cNvSpPr>
            <a:spLocks noChangeArrowheads="1"/>
          </p:cNvSpPr>
          <p:nvPr/>
        </p:nvSpPr>
        <p:spPr bwMode="auto">
          <a:xfrm>
            <a:off x="4157663"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50</a:t>
            </a:r>
          </a:p>
        </p:txBody>
      </p:sp>
      <p:sp>
        <p:nvSpPr>
          <p:cNvPr id="44082" name="Rectangle 50"/>
          <p:cNvSpPr>
            <a:spLocks noChangeArrowheads="1"/>
          </p:cNvSpPr>
          <p:nvPr/>
        </p:nvSpPr>
        <p:spPr bwMode="auto">
          <a:xfrm>
            <a:off x="4641850"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60</a:t>
            </a:r>
          </a:p>
        </p:txBody>
      </p:sp>
      <p:sp>
        <p:nvSpPr>
          <p:cNvPr id="44083" name="Rectangle 51"/>
          <p:cNvSpPr>
            <a:spLocks noChangeArrowheads="1"/>
          </p:cNvSpPr>
          <p:nvPr/>
        </p:nvSpPr>
        <p:spPr bwMode="auto">
          <a:xfrm>
            <a:off x="5127625"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70</a:t>
            </a:r>
          </a:p>
        </p:txBody>
      </p:sp>
      <p:sp>
        <p:nvSpPr>
          <p:cNvPr id="44084" name="Rectangle 52"/>
          <p:cNvSpPr>
            <a:spLocks noChangeArrowheads="1"/>
          </p:cNvSpPr>
          <p:nvPr/>
        </p:nvSpPr>
        <p:spPr bwMode="auto">
          <a:xfrm>
            <a:off x="5611813"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80</a:t>
            </a:r>
          </a:p>
        </p:txBody>
      </p:sp>
      <p:sp>
        <p:nvSpPr>
          <p:cNvPr id="44085" name="Rectangle 53"/>
          <p:cNvSpPr>
            <a:spLocks noChangeArrowheads="1"/>
          </p:cNvSpPr>
          <p:nvPr/>
        </p:nvSpPr>
        <p:spPr bwMode="auto">
          <a:xfrm>
            <a:off x="6097588"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90</a:t>
            </a:r>
          </a:p>
        </p:txBody>
      </p:sp>
      <p:sp>
        <p:nvSpPr>
          <p:cNvPr id="44086" name="Rectangle 54"/>
          <p:cNvSpPr>
            <a:spLocks noChangeArrowheads="1"/>
          </p:cNvSpPr>
          <p:nvPr/>
        </p:nvSpPr>
        <p:spPr bwMode="auto">
          <a:xfrm>
            <a:off x="6538913" y="4210050"/>
            <a:ext cx="438150"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100</a:t>
            </a:r>
          </a:p>
        </p:txBody>
      </p:sp>
      <p:sp>
        <p:nvSpPr>
          <p:cNvPr id="44087" name="Rectangle 55"/>
          <p:cNvSpPr>
            <a:spLocks noChangeArrowheads="1"/>
          </p:cNvSpPr>
          <p:nvPr/>
        </p:nvSpPr>
        <p:spPr bwMode="auto">
          <a:xfrm>
            <a:off x="1589088" y="4010025"/>
            <a:ext cx="268287"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0</a:t>
            </a:r>
          </a:p>
        </p:txBody>
      </p:sp>
      <p:sp>
        <p:nvSpPr>
          <p:cNvPr id="44088" name="Rectangle 56"/>
          <p:cNvSpPr>
            <a:spLocks noChangeArrowheads="1"/>
          </p:cNvSpPr>
          <p:nvPr/>
        </p:nvSpPr>
        <p:spPr bwMode="auto">
          <a:xfrm>
            <a:off x="1504950" y="3592513"/>
            <a:ext cx="354013" cy="274637"/>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20</a:t>
            </a:r>
          </a:p>
        </p:txBody>
      </p:sp>
      <p:sp>
        <p:nvSpPr>
          <p:cNvPr id="44089" name="Rectangle 57"/>
          <p:cNvSpPr>
            <a:spLocks noChangeArrowheads="1"/>
          </p:cNvSpPr>
          <p:nvPr/>
        </p:nvSpPr>
        <p:spPr bwMode="auto">
          <a:xfrm>
            <a:off x="1504950" y="317500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40</a:t>
            </a:r>
          </a:p>
        </p:txBody>
      </p:sp>
      <p:sp>
        <p:nvSpPr>
          <p:cNvPr id="44090" name="Rectangle 58"/>
          <p:cNvSpPr>
            <a:spLocks noChangeArrowheads="1"/>
          </p:cNvSpPr>
          <p:nvPr/>
        </p:nvSpPr>
        <p:spPr bwMode="auto">
          <a:xfrm>
            <a:off x="1504950" y="2757488"/>
            <a:ext cx="354013" cy="274637"/>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60</a:t>
            </a:r>
          </a:p>
        </p:txBody>
      </p:sp>
      <p:sp>
        <p:nvSpPr>
          <p:cNvPr id="44091" name="Rectangle 59"/>
          <p:cNvSpPr>
            <a:spLocks noChangeArrowheads="1"/>
          </p:cNvSpPr>
          <p:nvPr/>
        </p:nvSpPr>
        <p:spPr bwMode="auto">
          <a:xfrm>
            <a:off x="1504950" y="2339975"/>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80</a:t>
            </a:r>
          </a:p>
        </p:txBody>
      </p:sp>
      <p:sp>
        <p:nvSpPr>
          <p:cNvPr id="44092" name="Rectangle 60"/>
          <p:cNvSpPr>
            <a:spLocks noChangeArrowheads="1"/>
          </p:cNvSpPr>
          <p:nvPr/>
        </p:nvSpPr>
        <p:spPr bwMode="auto">
          <a:xfrm>
            <a:off x="1417638" y="1920875"/>
            <a:ext cx="438150"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100</a:t>
            </a:r>
          </a:p>
        </p:txBody>
      </p:sp>
      <p:sp>
        <p:nvSpPr>
          <p:cNvPr id="44093" name="Rectangle 61"/>
          <p:cNvSpPr>
            <a:spLocks noChangeArrowheads="1"/>
          </p:cNvSpPr>
          <p:nvPr/>
        </p:nvSpPr>
        <p:spPr bwMode="auto">
          <a:xfrm>
            <a:off x="1417638" y="1503363"/>
            <a:ext cx="438150" cy="274637"/>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120</a:t>
            </a:r>
          </a:p>
        </p:txBody>
      </p:sp>
      <p:sp>
        <p:nvSpPr>
          <p:cNvPr id="44094" name="Rectangle 62"/>
          <p:cNvSpPr>
            <a:spLocks noChangeArrowheads="1"/>
          </p:cNvSpPr>
          <p:nvPr/>
        </p:nvSpPr>
        <p:spPr bwMode="auto">
          <a:xfrm>
            <a:off x="2193926" y="423863"/>
            <a:ext cx="4344987" cy="519112"/>
          </a:xfrm>
          <a:prstGeom prst="rect">
            <a:avLst/>
          </a:prstGeom>
          <a:noFill/>
          <a:ln w="9525">
            <a:noFill/>
            <a:miter lim="800000"/>
            <a:headEnd/>
            <a:tailEnd/>
          </a:ln>
          <a:effectLst/>
        </p:spPr>
        <p:txBody>
          <a:bodyPr wrap="none" lIns="92075" tIns="46038" rIns="92075" bIns="46038">
            <a:spAutoFit/>
          </a:bodyPr>
          <a:lstStyle/>
          <a:p>
            <a:pPr eaLnBrk="0" hangingPunct="0"/>
            <a:r>
              <a:rPr lang="hu-HU" sz="2800" b="1" dirty="0" err="1"/>
              <a:t>Recruitment</a:t>
            </a:r>
            <a:r>
              <a:rPr lang="hu-HU" sz="2800" b="1" dirty="0"/>
              <a:t> of motor </a:t>
            </a:r>
            <a:r>
              <a:rPr lang="hu-HU" sz="2800" b="1" dirty="0" err="1"/>
              <a:t>units</a:t>
            </a:r>
            <a:endParaRPr lang="en-GB" sz="2800" b="1" dirty="0"/>
          </a:p>
        </p:txBody>
      </p:sp>
      <p:sp>
        <p:nvSpPr>
          <p:cNvPr id="44095" name="Rectangle 63"/>
          <p:cNvSpPr>
            <a:spLocks noChangeArrowheads="1"/>
          </p:cNvSpPr>
          <p:nvPr/>
        </p:nvSpPr>
        <p:spPr bwMode="auto">
          <a:xfrm>
            <a:off x="1905000" y="1143000"/>
            <a:ext cx="32766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000" b="1"/>
              <a:t>(%)</a:t>
            </a:r>
          </a:p>
        </p:txBody>
      </p:sp>
      <p:sp>
        <p:nvSpPr>
          <p:cNvPr id="44096" name="Rectangle 64"/>
          <p:cNvSpPr>
            <a:spLocks noChangeArrowheads="1"/>
          </p:cNvSpPr>
          <p:nvPr/>
        </p:nvSpPr>
        <p:spPr bwMode="auto">
          <a:xfrm>
            <a:off x="5943600" y="4572000"/>
            <a:ext cx="6858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000" b="1"/>
              <a:t> (%)</a:t>
            </a:r>
          </a:p>
        </p:txBody>
      </p:sp>
      <p:sp>
        <p:nvSpPr>
          <p:cNvPr id="44097" name="Freeform 65"/>
          <p:cNvSpPr>
            <a:spLocks/>
          </p:cNvSpPr>
          <p:nvPr/>
        </p:nvSpPr>
        <p:spPr bwMode="auto">
          <a:xfrm>
            <a:off x="1911350" y="2259013"/>
            <a:ext cx="4849813" cy="1882775"/>
          </a:xfrm>
          <a:custGeom>
            <a:avLst/>
            <a:gdLst/>
            <a:ahLst/>
            <a:cxnLst>
              <a:cxn ang="0">
                <a:pos x="1221" y="659"/>
              </a:cxn>
              <a:cxn ang="0">
                <a:pos x="1832" y="395"/>
              </a:cxn>
              <a:cxn ang="0">
                <a:pos x="2137" y="184"/>
              </a:cxn>
              <a:cxn ang="0">
                <a:pos x="2443" y="79"/>
              </a:cxn>
              <a:cxn ang="0">
                <a:pos x="2748" y="26"/>
              </a:cxn>
              <a:cxn ang="0">
                <a:pos x="3054" y="0"/>
              </a:cxn>
              <a:cxn ang="0">
                <a:pos x="3054" y="1185"/>
              </a:cxn>
              <a:cxn ang="0">
                <a:pos x="0" y="1185"/>
              </a:cxn>
              <a:cxn ang="0">
                <a:pos x="1221" y="659"/>
              </a:cxn>
            </a:cxnLst>
            <a:rect l="0" t="0" r="r" b="b"/>
            <a:pathLst>
              <a:path w="3055" h="1186">
                <a:moveTo>
                  <a:pt x="1221" y="659"/>
                </a:moveTo>
                <a:lnTo>
                  <a:pt x="1832" y="395"/>
                </a:lnTo>
                <a:lnTo>
                  <a:pt x="2137" y="184"/>
                </a:lnTo>
                <a:lnTo>
                  <a:pt x="2443" y="79"/>
                </a:lnTo>
                <a:lnTo>
                  <a:pt x="2748" y="26"/>
                </a:lnTo>
                <a:lnTo>
                  <a:pt x="3054" y="0"/>
                </a:lnTo>
                <a:lnTo>
                  <a:pt x="3054" y="1185"/>
                </a:lnTo>
                <a:lnTo>
                  <a:pt x="0" y="1185"/>
                </a:lnTo>
                <a:lnTo>
                  <a:pt x="1221" y="659"/>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98" name="Freeform 66"/>
          <p:cNvSpPr>
            <a:spLocks/>
          </p:cNvSpPr>
          <p:nvPr/>
        </p:nvSpPr>
        <p:spPr bwMode="auto">
          <a:xfrm>
            <a:off x="1911350" y="2051050"/>
            <a:ext cx="4849813" cy="2090738"/>
          </a:xfrm>
          <a:custGeom>
            <a:avLst/>
            <a:gdLst/>
            <a:ahLst/>
            <a:cxnLst>
              <a:cxn ang="0">
                <a:pos x="2748" y="131"/>
              </a:cxn>
              <a:cxn ang="0">
                <a:pos x="3054" y="0"/>
              </a:cxn>
              <a:cxn ang="0">
                <a:pos x="3054" y="1316"/>
              </a:cxn>
              <a:cxn ang="0">
                <a:pos x="0" y="1316"/>
              </a:cxn>
              <a:cxn ang="0">
                <a:pos x="2748" y="131"/>
              </a:cxn>
            </a:cxnLst>
            <a:rect l="0" t="0" r="r" b="b"/>
            <a:pathLst>
              <a:path w="3055" h="1317">
                <a:moveTo>
                  <a:pt x="2748" y="131"/>
                </a:moveTo>
                <a:lnTo>
                  <a:pt x="3054" y="0"/>
                </a:lnTo>
                <a:lnTo>
                  <a:pt x="3054" y="1316"/>
                </a:lnTo>
                <a:lnTo>
                  <a:pt x="0" y="1316"/>
                </a:lnTo>
                <a:lnTo>
                  <a:pt x="2748" y="13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99" name="Freeform 67"/>
          <p:cNvSpPr>
            <a:spLocks/>
          </p:cNvSpPr>
          <p:nvPr/>
        </p:nvSpPr>
        <p:spPr bwMode="auto">
          <a:xfrm>
            <a:off x="1911350" y="2259013"/>
            <a:ext cx="4849813" cy="1882775"/>
          </a:xfrm>
          <a:custGeom>
            <a:avLst/>
            <a:gdLst/>
            <a:ahLst/>
            <a:cxnLst>
              <a:cxn ang="0">
                <a:pos x="1221" y="659"/>
              </a:cxn>
              <a:cxn ang="0">
                <a:pos x="1832" y="395"/>
              </a:cxn>
              <a:cxn ang="0">
                <a:pos x="2137" y="184"/>
              </a:cxn>
              <a:cxn ang="0">
                <a:pos x="2443" y="79"/>
              </a:cxn>
              <a:cxn ang="0">
                <a:pos x="2748" y="26"/>
              </a:cxn>
              <a:cxn ang="0">
                <a:pos x="3054" y="0"/>
              </a:cxn>
              <a:cxn ang="0">
                <a:pos x="3054" y="1185"/>
              </a:cxn>
              <a:cxn ang="0">
                <a:pos x="0" y="1185"/>
              </a:cxn>
              <a:cxn ang="0">
                <a:pos x="1221" y="659"/>
              </a:cxn>
            </a:cxnLst>
            <a:rect l="0" t="0" r="r" b="b"/>
            <a:pathLst>
              <a:path w="3055" h="1186">
                <a:moveTo>
                  <a:pt x="1221" y="659"/>
                </a:moveTo>
                <a:lnTo>
                  <a:pt x="1832" y="395"/>
                </a:lnTo>
                <a:lnTo>
                  <a:pt x="2137" y="184"/>
                </a:lnTo>
                <a:lnTo>
                  <a:pt x="2443" y="79"/>
                </a:lnTo>
                <a:lnTo>
                  <a:pt x="2748" y="26"/>
                </a:lnTo>
                <a:lnTo>
                  <a:pt x="3054" y="0"/>
                </a:lnTo>
                <a:lnTo>
                  <a:pt x="3054" y="1185"/>
                </a:lnTo>
                <a:lnTo>
                  <a:pt x="0" y="1185"/>
                </a:lnTo>
                <a:lnTo>
                  <a:pt x="1221" y="659"/>
                </a:lnTo>
              </a:path>
            </a:pathLst>
          </a:custGeom>
          <a:solidFill>
            <a:srgbClr val="FF0000"/>
          </a:solidFill>
          <a:ln w="9525" cap="rnd">
            <a:noFill/>
            <a:round/>
            <a:headEnd/>
            <a:tailEnd/>
          </a:ln>
          <a:effectLst/>
        </p:spPr>
        <p:txBody>
          <a:bodyPr/>
          <a:lstStyle/>
          <a:p>
            <a:endParaRPr lang="en-US"/>
          </a:p>
        </p:txBody>
      </p:sp>
      <p:sp>
        <p:nvSpPr>
          <p:cNvPr id="44100" name="Freeform 68"/>
          <p:cNvSpPr>
            <a:spLocks/>
          </p:cNvSpPr>
          <p:nvPr/>
        </p:nvSpPr>
        <p:spPr bwMode="auto">
          <a:xfrm>
            <a:off x="1911350" y="2573338"/>
            <a:ext cx="4849813" cy="1568450"/>
          </a:xfrm>
          <a:custGeom>
            <a:avLst/>
            <a:gdLst/>
            <a:ahLst/>
            <a:cxnLst>
              <a:cxn ang="0">
                <a:pos x="916" y="592"/>
              </a:cxn>
              <a:cxn ang="0">
                <a:pos x="1221" y="408"/>
              </a:cxn>
              <a:cxn ang="0">
                <a:pos x="1527" y="276"/>
              </a:cxn>
              <a:cxn ang="0">
                <a:pos x="1832" y="171"/>
              </a:cxn>
              <a:cxn ang="0">
                <a:pos x="2137" y="92"/>
              </a:cxn>
              <a:cxn ang="0">
                <a:pos x="2443" y="39"/>
              </a:cxn>
              <a:cxn ang="0">
                <a:pos x="2748" y="13"/>
              </a:cxn>
              <a:cxn ang="0">
                <a:pos x="3054" y="0"/>
              </a:cxn>
              <a:cxn ang="0">
                <a:pos x="3054" y="987"/>
              </a:cxn>
              <a:cxn ang="0">
                <a:pos x="0" y="987"/>
              </a:cxn>
              <a:cxn ang="0">
                <a:pos x="916" y="592"/>
              </a:cxn>
            </a:cxnLst>
            <a:rect l="0" t="0" r="r" b="b"/>
            <a:pathLst>
              <a:path w="3055" h="988">
                <a:moveTo>
                  <a:pt x="916" y="592"/>
                </a:moveTo>
                <a:lnTo>
                  <a:pt x="1221" y="408"/>
                </a:lnTo>
                <a:lnTo>
                  <a:pt x="1527" y="276"/>
                </a:lnTo>
                <a:lnTo>
                  <a:pt x="1832" y="171"/>
                </a:lnTo>
                <a:lnTo>
                  <a:pt x="2137" y="92"/>
                </a:lnTo>
                <a:lnTo>
                  <a:pt x="2443" y="39"/>
                </a:lnTo>
                <a:lnTo>
                  <a:pt x="2748" y="13"/>
                </a:lnTo>
                <a:lnTo>
                  <a:pt x="3054" y="0"/>
                </a:lnTo>
                <a:lnTo>
                  <a:pt x="3054" y="987"/>
                </a:lnTo>
                <a:lnTo>
                  <a:pt x="0" y="987"/>
                </a:lnTo>
                <a:lnTo>
                  <a:pt x="916" y="592"/>
                </a:lnTo>
              </a:path>
            </a:pathLst>
          </a:custGeom>
          <a:solidFill>
            <a:srgbClr val="00FF00"/>
          </a:solidFill>
          <a:ln w="9525" cap="rnd">
            <a:noFill/>
            <a:round/>
            <a:headEnd/>
            <a:tailEnd/>
          </a:ln>
          <a:effectLst/>
        </p:spPr>
        <p:txBody>
          <a:bodyPr/>
          <a:lstStyle/>
          <a:p>
            <a:endParaRPr lang="en-US"/>
          </a:p>
        </p:txBody>
      </p:sp>
      <p:sp>
        <p:nvSpPr>
          <p:cNvPr id="44101" name="Freeform 69"/>
          <p:cNvSpPr>
            <a:spLocks/>
          </p:cNvSpPr>
          <p:nvPr/>
        </p:nvSpPr>
        <p:spPr bwMode="auto">
          <a:xfrm>
            <a:off x="1911350" y="3074988"/>
            <a:ext cx="4849813" cy="1066800"/>
          </a:xfrm>
          <a:custGeom>
            <a:avLst/>
            <a:gdLst/>
            <a:ahLst/>
            <a:cxnLst>
              <a:cxn ang="0">
                <a:pos x="0" y="671"/>
              </a:cxn>
              <a:cxn ang="0">
                <a:pos x="305" y="526"/>
              </a:cxn>
              <a:cxn ang="0">
                <a:pos x="611" y="395"/>
              </a:cxn>
              <a:cxn ang="0">
                <a:pos x="916" y="276"/>
              </a:cxn>
              <a:cxn ang="0">
                <a:pos x="1221" y="171"/>
              </a:cxn>
              <a:cxn ang="0">
                <a:pos x="1527" y="92"/>
              </a:cxn>
              <a:cxn ang="0">
                <a:pos x="1832" y="39"/>
              </a:cxn>
              <a:cxn ang="0">
                <a:pos x="2137" y="13"/>
              </a:cxn>
              <a:cxn ang="0">
                <a:pos x="2443" y="0"/>
              </a:cxn>
              <a:cxn ang="0">
                <a:pos x="2748" y="0"/>
              </a:cxn>
              <a:cxn ang="0">
                <a:pos x="3054" y="0"/>
              </a:cxn>
              <a:cxn ang="0">
                <a:pos x="3054" y="671"/>
              </a:cxn>
              <a:cxn ang="0">
                <a:pos x="0" y="671"/>
              </a:cxn>
            </a:cxnLst>
            <a:rect l="0" t="0" r="r" b="b"/>
            <a:pathLst>
              <a:path w="3055" h="672">
                <a:moveTo>
                  <a:pt x="0" y="671"/>
                </a:moveTo>
                <a:lnTo>
                  <a:pt x="305" y="526"/>
                </a:lnTo>
                <a:lnTo>
                  <a:pt x="611" y="395"/>
                </a:lnTo>
                <a:lnTo>
                  <a:pt x="916" y="276"/>
                </a:lnTo>
                <a:lnTo>
                  <a:pt x="1221" y="171"/>
                </a:lnTo>
                <a:lnTo>
                  <a:pt x="1527" y="92"/>
                </a:lnTo>
                <a:lnTo>
                  <a:pt x="1832" y="39"/>
                </a:lnTo>
                <a:lnTo>
                  <a:pt x="2137" y="13"/>
                </a:lnTo>
                <a:lnTo>
                  <a:pt x="2443" y="0"/>
                </a:lnTo>
                <a:lnTo>
                  <a:pt x="2748" y="0"/>
                </a:lnTo>
                <a:lnTo>
                  <a:pt x="3054" y="0"/>
                </a:lnTo>
                <a:lnTo>
                  <a:pt x="3054" y="671"/>
                </a:lnTo>
                <a:lnTo>
                  <a:pt x="0" y="671"/>
                </a:lnTo>
              </a:path>
            </a:pathLst>
          </a:custGeom>
          <a:solidFill>
            <a:srgbClr val="FFFF00"/>
          </a:solidFill>
          <a:ln w="9525" cap="rnd">
            <a:noFill/>
            <a:round/>
            <a:headEnd/>
            <a:tailEnd/>
          </a:ln>
          <a:effectLst/>
        </p:spPr>
        <p:txBody>
          <a:bodyPr/>
          <a:lstStyle/>
          <a:p>
            <a:endParaRPr lang="en-US"/>
          </a:p>
        </p:txBody>
      </p:sp>
      <p:sp>
        <p:nvSpPr>
          <p:cNvPr id="44102" name="Rectangle 70"/>
          <p:cNvSpPr>
            <a:spLocks noChangeArrowheads="1"/>
          </p:cNvSpPr>
          <p:nvPr/>
        </p:nvSpPr>
        <p:spPr bwMode="auto">
          <a:xfrm>
            <a:off x="5734050" y="3233738"/>
            <a:ext cx="573088" cy="442912"/>
          </a:xfrm>
          <a:prstGeom prst="rect">
            <a:avLst/>
          </a:prstGeom>
          <a:noFill/>
          <a:ln w="9525">
            <a:noFill/>
            <a:miter lim="800000"/>
            <a:headEnd/>
            <a:tailEnd/>
          </a:ln>
          <a:effectLst/>
        </p:spPr>
        <p:txBody>
          <a:bodyPr wrap="none" lIns="92075" tIns="46038" rIns="92075" bIns="46038">
            <a:spAutoFit/>
          </a:bodyPr>
          <a:lstStyle/>
          <a:p>
            <a:pPr eaLnBrk="0" hangingPunct="0"/>
            <a:r>
              <a:rPr lang="en-GB" sz="2300" b="1">
                <a:solidFill>
                  <a:srgbClr val="000000"/>
                </a:solidFill>
              </a:rPr>
              <a:t>SO</a:t>
            </a:r>
          </a:p>
        </p:txBody>
      </p:sp>
      <p:sp>
        <p:nvSpPr>
          <p:cNvPr id="44103" name="Rectangle 71"/>
          <p:cNvSpPr>
            <a:spLocks noChangeArrowheads="1"/>
          </p:cNvSpPr>
          <p:nvPr/>
        </p:nvSpPr>
        <p:spPr bwMode="auto">
          <a:xfrm>
            <a:off x="5816600" y="2625725"/>
            <a:ext cx="817563" cy="442913"/>
          </a:xfrm>
          <a:prstGeom prst="rect">
            <a:avLst/>
          </a:prstGeom>
          <a:noFill/>
          <a:ln w="9525">
            <a:noFill/>
            <a:miter lim="800000"/>
            <a:headEnd/>
            <a:tailEnd/>
          </a:ln>
          <a:effectLst/>
        </p:spPr>
        <p:txBody>
          <a:bodyPr wrap="none" lIns="92075" tIns="46038" rIns="92075" bIns="46038">
            <a:spAutoFit/>
          </a:bodyPr>
          <a:lstStyle/>
          <a:p>
            <a:pPr eaLnBrk="0" hangingPunct="0"/>
            <a:r>
              <a:rPr lang="en-GB" sz="2300" b="1">
                <a:solidFill>
                  <a:srgbClr val="000000"/>
                </a:solidFill>
              </a:rPr>
              <a:t>FOG</a:t>
            </a:r>
          </a:p>
        </p:txBody>
      </p:sp>
      <p:sp>
        <p:nvSpPr>
          <p:cNvPr id="44104" name="Rectangle 72"/>
          <p:cNvSpPr>
            <a:spLocks noChangeArrowheads="1"/>
          </p:cNvSpPr>
          <p:nvPr/>
        </p:nvSpPr>
        <p:spPr bwMode="auto">
          <a:xfrm>
            <a:off x="6780213" y="2230438"/>
            <a:ext cx="590550" cy="442912"/>
          </a:xfrm>
          <a:prstGeom prst="rect">
            <a:avLst/>
          </a:prstGeom>
          <a:noFill/>
          <a:ln w="9525">
            <a:noFill/>
            <a:miter lim="800000"/>
            <a:headEnd/>
            <a:tailEnd/>
          </a:ln>
          <a:effectLst/>
        </p:spPr>
        <p:txBody>
          <a:bodyPr lIns="92075" tIns="46038" rIns="92075" bIns="46038">
            <a:spAutoFit/>
          </a:bodyPr>
          <a:lstStyle/>
          <a:p>
            <a:pPr eaLnBrk="0" hangingPunct="0"/>
            <a:r>
              <a:rPr lang="en-GB" sz="2300" b="1">
                <a:solidFill>
                  <a:srgbClr val="FF3300"/>
                </a:solidFill>
              </a:rPr>
              <a:t>FG</a:t>
            </a:r>
          </a:p>
        </p:txBody>
      </p:sp>
      <p:sp>
        <p:nvSpPr>
          <p:cNvPr id="44105" name="Rectangle 73"/>
          <p:cNvSpPr>
            <a:spLocks noChangeArrowheads="1"/>
          </p:cNvSpPr>
          <p:nvPr/>
        </p:nvSpPr>
        <p:spPr bwMode="auto">
          <a:xfrm>
            <a:off x="6764338" y="1917700"/>
            <a:ext cx="1920398" cy="446918"/>
          </a:xfrm>
          <a:prstGeom prst="rect">
            <a:avLst/>
          </a:prstGeom>
          <a:noFill/>
          <a:ln w="9525">
            <a:noFill/>
            <a:miter lim="800000"/>
            <a:headEnd/>
            <a:tailEnd/>
          </a:ln>
          <a:effectLst/>
        </p:spPr>
        <p:txBody>
          <a:bodyPr wrap="none" lIns="92075" tIns="46038" rIns="92075" bIns="46038">
            <a:spAutoFit/>
          </a:bodyPr>
          <a:lstStyle/>
          <a:p>
            <a:pPr eaLnBrk="0" hangingPunct="0"/>
            <a:r>
              <a:rPr lang="en-GB" sz="2300" b="1" dirty="0" smtClean="0">
                <a:solidFill>
                  <a:srgbClr val="00FF99"/>
                </a:solidFill>
              </a:rPr>
              <a:t>FG</a:t>
            </a:r>
            <a:r>
              <a:rPr lang="hu-HU" sz="2300" b="1" dirty="0" smtClean="0">
                <a:solidFill>
                  <a:srgbClr val="00FF99"/>
                </a:solidFill>
              </a:rPr>
              <a:t> (</a:t>
            </a:r>
            <a:r>
              <a:rPr lang="hu-HU" sz="2300" b="1" dirty="0" err="1" smtClean="0">
                <a:solidFill>
                  <a:srgbClr val="00FF99"/>
                </a:solidFill>
              </a:rPr>
              <a:t>reserve</a:t>
            </a:r>
            <a:r>
              <a:rPr lang="hu-HU" sz="2300" b="1" dirty="0" smtClean="0">
                <a:solidFill>
                  <a:srgbClr val="00FF99"/>
                </a:solidFill>
              </a:rPr>
              <a:t>)</a:t>
            </a:r>
            <a:endParaRPr lang="en-GB" sz="2300" b="1" dirty="0">
              <a:solidFill>
                <a:srgbClr val="00FF99"/>
              </a:solidFill>
            </a:endParaRPr>
          </a:p>
        </p:txBody>
      </p:sp>
      <p:sp>
        <p:nvSpPr>
          <p:cNvPr id="44106" name="AutoShape 74"/>
          <p:cNvSpPr>
            <a:spLocks noChangeArrowheads="1"/>
          </p:cNvSpPr>
          <p:nvPr/>
        </p:nvSpPr>
        <p:spPr bwMode="auto">
          <a:xfrm>
            <a:off x="6483350" y="1149350"/>
            <a:ext cx="215900" cy="825500"/>
          </a:xfrm>
          <a:prstGeom prst="downArrow">
            <a:avLst>
              <a:gd name="adj1" fmla="val 50000"/>
              <a:gd name="adj2" fmla="val 191194"/>
            </a:avLst>
          </a:prstGeom>
          <a:solidFill>
            <a:srgbClr val="CC00CC"/>
          </a:solidFill>
          <a:ln w="12700">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23425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iterate type="lt">
                                    <p:tmPct val="100000"/>
                                  </p:iterate>
                                  <p:childTnLst>
                                    <p:set>
                                      <p:cBhvr>
                                        <p:cTn id="6" dur="1" fill="hold">
                                          <p:stCondLst>
                                            <p:cond delay="0"/>
                                          </p:stCondLst>
                                        </p:cTn>
                                        <p:tgtEl>
                                          <p:spTgt spid="44094">
                                            <p:txEl>
                                              <p:pRg st="0" end="0"/>
                                            </p:txEl>
                                          </p:spTgt>
                                        </p:tgtEl>
                                        <p:attrNameLst>
                                          <p:attrName>style.visibility</p:attrName>
                                        </p:attrNameLst>
                                      </p:cBhvr>
                                      <p:to>
                                        <p:strVal val="visible"/>
                                      </p:to>
                                    </p:set>
                                    <p:anim calcmode="lin" valueType="num">
                                      <p:cBhvr additive="base">
                                        <p:cTn id="7" dur="75" fill="hold"/>
                                        <p:tgtEl>
                                          <p:spTgt spid="4409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409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par>
                          <p:cTn id="9" fill="hold">
                            <p:stCondLst>
                              <p:cond delay="1725"/>
                            </p:stCondLst>
                            <p:childTnLst>
                              <p:par>
                                <p:cTn id="10" presetID="22" presetClass="entr" presetSubtype="1" fill="hold" grpId="0" nodeType="afterEffect">
                                  <p:stCondLst>
                                    <p:cond delay="0"/>
                                  </p:stCondLst>
                                  <p:iterate type="lt">
                                    <p:tmPct val="100000"/>
                                  </p:iterate>
                                  <p:childTnLst>
                                    <p:set>
                                      <p:cBhvr>
                                        <p:cTn id="11" dur="1" fill="hold">
                                          <p:stCondLst>
                                            <p:cond delay="0"/>
                                          </p:stCondLst>
                                        </p:cTn>
                                        <p:tgtEl>
                                          <p:spTgt spid="44095">
                                            <p:txEl>
                                              <p:pRg st="0" end="0"/>
                                            </p:txEl>
                                          </p:spTgt>
                                        </p:tgtEl>
                                        <p:attrNameLst>
                                          <p:attrName>style.visibility</p:attrName>
                                        </p:attrNameLst>
                                      </p:cBhvr>
                                      <p:to>
                                        <p:strVal val="visible"/>
                                      </p:to>
                                    </p:set>
                                    <p:animEffect transition="in" filter="wipe(up)">
                                      <p:cBhvr>
                                        <p:cTn id="12" dur="75"/>
                                        <p:tgtEl>
                                          <p:spTgt spid="4409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riter"/>
                                        </p:tgtEl>
                                      </p:cMediaNode>
                                    </p:audio>
                                  </p:subTnLst>
                                </p:cTn>
                              </p:par>
                            </p:childTnLst>
                          </p:cTn>
                        </p:par>
                        <p:par>
                          <p:cTn id="13" fill="hold">
                            <p:stCondLst>
                              <p:cond delay="1950"/>
                            </p:stCondLst>
                            <p:childTnLst>
                              <p:par>
                                <p:cTn id="14" presetID="22" presetClass="entr" presetSubtype="1" fill="hold" grpId="0" nodeType="afterEffect">
                                  <p:stCondLst>
                                    <p:cond delay="0"/>
                                  </p:stCondLst>
                                  <p:iterate type="lt">
                                    <p:tmPct val="100000"/>
                                  </p:iterate>
                                  <p:childTnLst>
                                    <p:set>
                                      <p:cBhvr>
                                        <p:cTn id="15" dur="1" fill="hold">
                                          <p:stCondLst>
                                            <p:cond delay="0"/>
                                          </p:stCondLst>
                                        </p:cTn>
                                        <p:tgtEl>
                                          <p:spTgt spid="44096">
                                            <p:txEl>
                                              <p:pRg st="0" end="0"/>
                                            </p:txEl>
                                          </p:spTgt>
                                        </p:tgtEl>
                                        <p:attrNameLst>
                                          <p:attrName>style.visibility</p:attrName>
                                        </p:attrNameLst>
                                      </p:cBhvr>
                                      <p:to>
                                        <p:strVal val="visible"/>
                                      </p:to>
                                    </p:set>
                                    <p:animEffect transition="in" filter="wipe(up)">
                                      <p:cBhvr>
                                        <p:cTn id="16" dur="75"/>
                                        <p:tgtEl>
                                          <p:spTgt spid="4409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Typewriter"/>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44101"/>
                                        </p:tgtEl>
                                        <p:attrNameLst>
                                          <p:attrName>style.visibility</p:attrName>
                                        </p:attrNameLst>
                                      </p:cBhvr>
                                      <p:to>
                                        <p:strVal val="visible"/>
                                      </p:to>
                                    </p:set>
                                    <p:animEffect transition="in" filter="box(out)">
                                      <p:cBhvr>
                                        <p:cTn id="21" dur="500"/>
                                        <p:tgtEl>
                                          <p:spTgt spid="44101"/>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WAV"/>
                                        </p:tgtEl>
                                      </p:cMediaNode>
                                    </p:audio>
                                  </p:subTnLst>
                                </p:cTn>
                              </p:par>
                            </p:childTnLst>
                          </p:cTn>
                        </p:par>
                        <p:par>
                          <p:cTn id="22" fill="hold">
                            <p:stCondLst>
                              <p:cond delay="500"/>
                            </p:stCondLst>
                            <p:childTnLst>
                              <p:par>
                                <p:cTn id="23" presetID="2" presetClass="entr" presetSubtype="3" fill="hold" grpId="0" nodeType="afterEffect">
                                  <p:stCondLst>
                                    <p:cond delay="0"/>
                                  </p:stCondLst>
                                  <p:iterate type="lt">
                                    <p:tmPct val="100000"/>
                                  </p:iterate>
                                  <p:childTnLst>
                                    <p:set>
                                      <p:cBhvr>
                                        <p:cTn id="24" dur="1" fill="hold">
                                          <p:stCondLst>
                                            <p:cond delay="0"/>
                                          </p:stCondLst>
                                        </p:cTn>
                                        <p:tgtEl>
                                          <p:spTgt spid="44102">
                                            <p:txEl>
                                              <p:pRg st="0" end="0"/>
                                            </p:txEl>
                                          </p:spTgt>
                                        </p:tgtEl>
                                        <p:attrNameLst>
                                          <p:attrName>style.visibility</p:attrName>
                                        </p:attrNameLst>
                                      </p:cBhvr>
                                      <p:to>
                                        <p:strVal val="visible"/>
                                      </p:to>
                                    </p:set>
                                    <p:anim calcmode="lin" valueType="num">
                                      <p:cBhvr additive="base">
                                        <p:cTn id="25" dur="75" fill="hold"/>
                                        <p:tgtEl>
                                          <p:spTgt spid="44102">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4410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LASER.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44100"/>
                                        </p:tgtEl>
                                        <p:attrNameLst>
                                          <p:attrName>style.visibility</p:attrName>
                                        </p:attrNameLst>
                                      </p:cBhvr>
                                      <p:to>
                                        <p:strVal val="visible"/>
                                      </p:to>
                                    </p:set>
                                    <p:animEffect transition="in" filter="box(out)">
                                      <p:cBhvr>
                                        <p:cTn id="31" dur="500"/>
                                        <p:tgtEl>
                                          <p:spTgt spid="44100"/>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p:stCondLst>
                              <p:cond delay="500"/>
                            </p:stCondLst>
                            <p:childTnLst>
                              <p:par>
                                <p:cTn id="33" presetID="4" presetClass="entr" presetSubtype="32" fill="hold" grpId="0" nodeType="afterEffect">
                                  <p:stCondLst>
                                    <p:cond delay="0"/>
                                  </p:stCondLst>
                                  <p:childTnLst>
                                    <p:set>
                                      <p:cBhvr>
                                        <p:cTn id="34" dur="1" fill="hold">
                                          <p:stCondLst>
                                            <p:cond delay="0"/>
                                          </p:stCondLst>
                                        </p:cTn>
                                        <p:tgtEl>
                                          <p:spTgt spid="44103">
                                            <p:txEl>
                                              <p:pRg st="0" end="0"/>
                                            </p:txEl>
                                          </p:spTgt>
                                        </p:tgtEl>
                                        <p:attrNameLst>
                                          <p:attrName>style.visibility</p:attrName>
                                        </p:attrNameLst>
                                      </p:cBhvr>
                                      <p:to>
                                        <p:strVal val="visible"/>
                                      </p:to>
                                    </p:set>
                                    <p:animEffect transition="in" filter="box(out)">
                                      <p:cBhvr>
                                        <p:cTn id="35" dur="500"/>
                                        <p:tgtEl>
                                          <p:spTgt spid="44103">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44099"/>
                                        </p:tgtEl>
                                        <p:attrNameLst>
                                          <p:attrName>style.visibility</p:attrName>
                                        </p:attrNameLst>
                                      </p:cBhvr>
                                      <p:to>
                                        <p:strVal val="visible"/>
                                      </p:to>
                                    </p:set>
                                    <p:animEffect transition="in" filter="box(out)">
                                      <p:cBhvr>
                                        <p:cTn id="40" dur="500"/>
                                        <p:tgtEl>
                                          <p:spTgt spid="44099"/>
                                        </p:tgtEl>
                                      </p:cBhvr>
                                    </p:animEffect>
                                  </p:childTnLst>
                                  <p:subTnLst>
                                    <p:audio>
                                      <p:cMediaNode>
                                        <p:cTn display="0" masterRel="sameClick">
                                          <p:stCondLst>
                                            <p:cond evt="begin" delay="0">
                                              <p:tn val="38"/>
                                            </p:cond>
                                          </p:stCondLst>
                                          <p:endCondLst>
                                            <p:cond evt="onStopAudio" delay="0">
                                              <p:tgtEl>
                                                <p:sldTgt/>
                                              </p:tgtEl>
                                            </p:cond>
                                          </p:endCondLst>
                                        </p:cTn>
                                        <p:tgtEl>
                                          <p:sndTgt r:embed="rId4" name="CAMERA.WAV"/>
                                        </p:tgtEl>
                                      </p:cMediaNode>
                                    </p:audio>
                                  </p:subTnLst>
                                </p:cTn>
                              </p:par>
                            </p:childTnLst>
                          </p:cTn>
                        </p:par>
                        <p:par>
                          <p:cTn id="41" fill="hold">
                            <p:stCondLst>
                              <p:cond delay="500"/>
                            </p:stCondLst>
                            <p:childTnLst>
                              <p:par>
                                <p:cTn id="42" presetID="2" presetClass="entr" presetSubtype="3" fill="hold" grpId="0" nodeType="afterEffect">
                                  <p:stCondLst>
                                    <p:cond delay="0"/>
                                  </p:stCondLst>
                                  <p:iterate type="lt">
                                    <p:tmPct val="100000"/>
                                  </p:iterate>
                                  <p:childTnLst>
                                    <p:set>
                                      <p:cBhvr>
                                        <p:cTn id="43" dur="1" fill="hold">
                                          <p:stCondLst>
                                            <p:cond delay="0"/>
                                          </p:stCondLst>
                                        </p:cTn>
                                        <p:tgtEl>
                                          <p:spTgt spid="44104">
                                            <p:txEl>
                                              <p:pRg st="0" end="0"/>
                                            </p:txEl>
                                          </p:spTgt>
                                        </p:tgtEl>
                                        <p:attrNameLst>
                                          <p:attrName>style.visibility</p:attrName>
                                        </p:attrNameLst>
                                      </p:cBhvr>
                                      <p:to>
                                        <p:strVal val="visible"/>
                                      </p:to>
                                    </p:set>
                                    <p:anim calcmode="lin" valueType="num">
                                      <p:cBhvr additive="base">
                                        <p:cTn id="44" dur="75" fill="hold"/>
                                        <p:tgtEl>
                                          <p:spTgt spid="44104">
                                            <p:txEl>
                                              <p:pRg st="0" end="0"/>
                                            </p:txEl>
                                          </p:spTgt>
                                        </p:tgtEl>
                                        <p:attrNameLst>
                                          <p:attrName>ppt_x</p:attrName>
                                        </p:attrNameLst>
                                      </p:cBhvr>
                                      <p:tavLst>
                                        <p:tav tm="0">
                                          <p:val>
                                            <p:strVal val="1+#ppt_w/2"/>
                                          </p:val>
                                        </p:tav>
                                        <p:tav tm="100000">
                                          <p:val>
                                            <p:strVal val="#ppt_x"/>
                                          </p:val>
                                        </p:tav>
                                      </p:tavLst>
                                    </p:anim>
                                    <p:anim calcmode="lin" valueType="num">
                                      <p:cBhvr additive="base">
                                        <p:cTn id="45" dur="75" fill="hold"/>
                                        <p:tgtEl>
                                          <p:spTgt spid="4410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LASER.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44052"/>
                                        </p:tgtEl>
                                        <p:attrNameLst>
                                          <p:attrName>style.visibility</p:attrName>
                                        </p:attrNameLst>
                                      </p:cBhvr>
                                      <p:to>
                                        <p:strVal val="visible"/>
                                      </p:to>
                                    </p:set>
                                    <p:animEffect transition="in" filter="box(out)">
                                      <p:cBhvr>
                                        <p:cTn id="50" dur="500"/>
                                        <p:tgtEl>
                                          <p:spTgt spid="44052"/>
                                        </p:tgtEl>
                                      </p:cBhvr>
                                    </p:animEffect>
                                  </p:childTnLst>
                                  <p:subTnLst>
                                    <p:audio>
                                      <p:cMediaNode>
                                        <p:cTn display="0" masterRel="sameClick">
                                          <p:stCondLst>
                                            <p:cond evt="begin" delay="0">
                                              <p:tn val="48"/>
                                            </p:cond>
                                          </p:stCondLst>
                                          <p:endCondLst>
                                            <p:cond evt="onStopAudio" delay="0">
                                              <p:tgtEl>
                                                <p:sldTgt/>
                                              </p:tgtEl>
                                            </p:cond>
                                          </p:endCondLst>
                                        </p:cTn>
                                        <p:tgtEl>
                                          <p:sndTgt r:embed="rId4" name="CAMERA.WAV"/>
                                        </p:tgtEl>
                                      </p:cMediaNode>
                                    </p:audio>
                                  </p:subTnLst>
                                </p:cTn>
                              </p:par>
                            </p:childTnLst>
                          </p:cTn>
                        </p:par>
                        <p:par>
                          <p:cTn id="51" fill="hold">
                            <p:stCondLst>
                              <p:cond delay="500"/>
                            </p:stCondLst>
                            <p:childTnLst>
                              <p:par>
                                <p:cTn id="52" presetID="2" presetClass="entr" presetSubtype="3" fill="hold" grpId="0" nodeType="afterEffect">
                                  <p:stCondLst>
                                    <p:cond delay="0"/>
                                  </p:stCondLst>
                                  <p:iterate type="lt">
                                    <p:tmPct val="100000"/>
                                  </p:iterate>
                                  <p:childTnLst>
                                    <p:set>
                                      <p:cBhvr>
                                        <p:cTn id="53" dur="1" fill="hold">
                                          <p:stCondLst>
                                            <p:cond delay="0"/>
                                          </p:stCondLst>
                                        </p:cTn>
                                        <p:tgtEl>
                                          <p:spTgt spid="44105">
                                            <p:txEl>
                                              <p:pRg st="0" end="0"/>
                                            </p:txEl>
                                          </p:spTgt>
                                        </p:tgtEl>
                                        <p:attrNameLst>
                                          <p:attrName>style.visibility</p:attrName>
                                        </p:attrNameLst>
                                      </p:cBhvr>
                                      <p:to>
                                        <p:strVal val="visible"/>
                                      </p:to>
                                    </p:set>
                                    <p:anim calcmode="lin" valueType="num">
                                      <p:cBhvr additive="base">
                                        <p:cTn id="54" dur="75" fill="hold"/>
                                        <p:tgtEl>
                                          <p:spTgt spid="44105">
                                            <p:txEl>
                                              <p:pRg st="0" end="0"/>
                                            </p:txEl>
                                          </p:spTgt>
                                        </p:tgtEl>
                                        <p:attrNameLst>
                                          <p:attrName>ppt_x</p:attrName>
                                        </p:attrNameLst>
                                      </p:cBhvr>
                                      <p:tavLst>
                                        <p:tav tm="0">
                                          <p:val>
                                            <p:strVal val="1+#ppt_w/2"/>
                                          </p:val>
                                        </p:tav>
                                        <p:tav tm="100000">
                                          <p:val>
                                            <p:strVal val="#ppt_x"/>
                                          </p:val>
                                        </p:tav>
                                      </p:tavLst>
                                    </p:anim>
                                    <p:anim calcmode="lin" valueType="num">
                                      <p:cBhvr additive="base">
                                        <p:cTn id="55" dur="75" fill="hold"/>
                                        <p:tgtEl>
                                          <p:spTgt spid="4410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LASER.WAV"/>
                                        </p:tgtEl>
                                      </p:cMediaNode>
                                    </p:audio>
                                  </p:subTnLst>
                                </p:cTn>
                              </p:par>
                            </p:childTnLst>
                          </p:cTn>
                        </p:par>
                        <p:par>
                          <p:cTn id="56" fill="hold">
                            <p:stCondLst>
                              <p:cond delay="1325"/>
                            </p:stCondLst>
                            <p:childTnLst>
                              <p:par>
                                <p:cTn id="57" presetID="2" presetClass="entr" presetSubtype="8" fill="hold" grpId="0" nodeType="afterEffect">
                                  <p:stCondLst>
                                    <p:cond delay="0"/>
                                  </p:stCondLst>
                                  <p:childTnLst>
                                    <p:set>
                                      <p:cBhvr>
                                        <p:cTn id="58" dur="1" fill="hold">
                                          <p:stCondLst>
                                            <p:cond delay="0"/>
                                          </p:stCondLst>
                                        </p:cTn>
                                        <p:tgtEl>
                                          <p:spTgt spid="44106"/>
                                        </p:tgtEl>
                                        <p:attrNameLst>
                                          <p:attrName>style.visibility</p:attrName>
                                        </p:attrNameLst>
                                      </p:cBhvr>
                                      <p:to>
                                        <p:strVal val="visible"/>
                                      </p:to>
                                    </p:set>
                                    <p:anim calcmode="lin" valueType="num">
                                      <p:cBhvr additive="base">
                                        <p:cTn id="59" dur="500" fill="hold"/>
                                        <p:tgtEl>
                                          <p:spTgt spid="44106"/>
                                        </p:tgtEl>
                                        <p:attrNameLst>
                                          <p:attrName>ppt_x</p:attrName>
                                        </p:attrNameLst>
                                      </p:cBhvr>
                                      <p:tavLst>
                                        <p:tav tm="0">
                                          <p:val>
                                            <p:strVal val="0-#ppt_w/2"/>
                                          </p:val>
                                        </p:tav>
                                        <p:tav tm="100000">
                                          <p:val>
                                            <p:strVal val="#ppt_x"/>
                                          </p:val>
                                        </p:tav>
                                      </p:tavLst>
                                    </p:anim>
                                    <p:anim calcmode="lin" valueType="num">
                                      <p:cBhvr additive="base">
                                        <p:cTn id="60" dur="500" fill="hold"/>
                                        <p:tgtEl>
                                          <p:spTgt spid="441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6"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2" grpId="0" animBg="1"/>
      <p:bldP spid="44094" grpId="0" build="p" autoUpdateAnimBg="0" advAuto="0"/>
      <p:bldP spid="44095" grpId="0" build="p" autoUpdateAnimBg="0" advAuto="0"/>
      <p:bldP spid="44096" grpId="0" build="p" autoUpdateAnimBg="0" advAuto="0"/>
      <p:bldP spid="44099" grpId="0" animBg="1"/>
      <p:bldP spid="44100" grpId="0" animBg="1"/>
      <p:bldP spid="44101" grpId="0" animBg="1"/>
      <p:bldP spid="44102" grpId="0" build="p" autoUpdateAnimBg="0" advAuto="0"/>
      <p:bldP spid="44103" grpId="0" build="p" autoUpdateAnimBg="0" advAuto="0"/>
      <p:bldP spid="44104" grpId="0" build="p" autoUpdateAnimBg="0" advAuto="0"/>
      <p:bldP spid="44105" grpId="0" build="p" autoUpdateAnimBg="0" advAuto="0"/>
      <p:bldP spid="441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9" name="Object 3"/>
          <p:cNvGraphicFramePr>
            <a:graphicFrameLocks noChangeAspect="1"/>
          </p:cNvGraphicFramePr>
          <p:nvPr/>
        </p:nvGraphicFramePr>
        <p:xfrm>
          <a:off x="2357438" y="895350"/>
          <a:ext cx="995362" cy="1905000"/>
        </p:xfrm>
        <a:graphic>
          <a:graphicData uri="http://schemas.openxmlformats.org/presentationml/2006/ole">
            <mc:AlternateContent xmlns:mc="http://schemas.openxmlformats.org/markup-compatibility/2006">
              <mc:Choice xmlns:v="urn:schemas-microsoft-com:vml" Requires="v">
                <p:oleObj spid="_x0000_s9602" name="Bitkép alakzat" r:id="rId4" imgW="1324160" imgH="2534004" progId="PBrush">
                  <p:embed/>
                </p:oleObj>
              </mc:Choice>
              <mc:Fallback>
                <p:oleObj name="Bitkép alakzat" r:id="rId4" imgW="1324160" imgH="253400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438" y="895350"/>
                        <a:ext cx="99536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0" name="Object 4"/>
          <p:cNvGraphicFramePr>
            <a:graphicFrameLocks noChangeAspect="1"/>
          </p:cNvGraphicFramePr>
          <p:nvPr/>
        </p:nvGraphicFramePr>
        <p:xfrm>
          <a:off x="1752600" y="914400"/>
          <a:ext cx="681038" cy="1890713"/>
        </p:xfrm>
        <a:graphic>
          <a:graphicData uri="http://schemas.openxmlformats.org/presentationml/2006/ole">
            <mc:AlternateContent xmlns:mc="http://schemas.openxmlformats.org/markup-compatibility/2006">
              <mc:Choice xmlns:v="urn:schemas-microsoft-com:vml" Requires="v">
                <p:oleObj spid="_x0000_s9603" name="Bitkép alakzat" r:id="rId6" imgW="905001" imgH="2514286" progId="PBrush">
                  <p:embed/>
                </p:oleObj>
              </mc:Choice>
              <mc:Fallback>
                <p:oleObj name="Bitkép alakzat" r:id="rId6" imgW="905001" imgH="251428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914400"/>
                        <a:ext cx="681038"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5410200" y="895350"/>
          <a:ext cx="901700" cy="1905000"/>
        </p:xfrm>
        <a:graphic>
          <a:graphicData uri="http://schemas.openxmlformats.org/presentationml/2006/ole">
            <mc:AlternateContent xmlns:mc="http://schemas.openxmlformats.org/markup-compatibility/2006">
              <mc:Choice xmlns:v="urn:schemas-microsoft-com:vml" Requires="v">
                <p:oleObj spid="_x0000_s9604" name="Bitkép alakzat" r:id="rId8" imgW="1200318" imgH="2534004" progId="PBrush">
                  <p:embed/>
                </p:oleObj>
              </mc:Choice>
              <mc:Fallback>
                <p:oleObj name="Bitkép alakzat" r:id="rId8" imgW="1200318" imgH="2534004"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895350"/>
                        <a:ext cx="901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2" name="Object 6"/>
          <p:cNvGraphicFramePr>
            <a:graphicFrameLocks noChangeAspect="1"/>
          </p:cNvGraphicFramePr>
          <p:nvPr/>
        </p:nvGraphicFramePr>
        <p:xfrm>
          <a:off x="3276600" y="914400"/>
          <a:ext cx="766763" cy="1862138"/>
        </p:xfrm>
        <a:graphic>
          <a:graphicData uri="http://schemas.openxmlformats.org/presentationml/2006/ole">
            <mc:AlternateContent xmlns:mc="http://schemas.openxmlformats.org/markup-compatibility/2006">
              <mc:Choice xmlns:v="urn:schemas-microsoft-com:vml" Requires="v">
                <p:oleObj spid="_x0000_s9605" name="Bitkép alakzat" r:id="rId10" imgW="1019048" imgH="2476190" progId="PBrush">
                  <p:embed/>
                </p:oleObj>
              </mc:Choice>
              <mc:Fallback>
                <p:oleObj name="Bitkép alakzat" r:id="rId10" imgW="1019048" imgH="2476190"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914400"/>
                        <a:ext cx="766763"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3" name="Object 7"/>
          <p:cNvGraphicFramePr>
            <a:graphicFrameLocks noChangeAspect="1"/>
          </p:cNvGraphicFramePr>
          <p:nvPr/>
        </p:nvGraphicFramePr>
        <p:xfrm>
          <a:off x="6553200" y="914400"/>
          <a:ext cx="995363" cy="1905000"/>
        </p:xfrm>
        <a:graphic>
          <a:graphicData uri="http://schemas.openxmlformats.org/presentationml/2006/ole">
            <mc:AlternateContent xmlns:mc="http://schemas.openxmlformats.org/markup-compatibility/2006">
              <mc:Choice xmlns:v="urn:schemas-microsoft-com:vml" Requires="v">
                <p:oleObj spid="_x0000_s9606" name="Bitkép alakzat" r:id="rId12" imgW="1324160" imgH="2534004" progId="PBrush">
                  <p:embed/>
                </p:oleObj>
              </mc:Choice>
              <mc:Fallback>
                <p:oleObj name="Bitkép alakzat" r:id="rId12" imgW="1324160" imgH="253400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914400"/>
                        <a:ext cx="99536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4" name="Object 8"/>
          <p:cNvGraphicFramePr>
            <a:graphicFrameLocks noChangeAspect="1"/>
          </p:cNvGraphicFramePr>
          <p:nvPr/>
        </p:nvGraphicFramePr>
        <p:xfrm>
          <a:off x="914400" y="914400"/>
          <a:ext cx="901700" cy="1905000"/>
        </p:xfrm>
        <a:graphic>
          <a:graphicData uri="http://schemas.openxmlformats.org/presentationml/2006/ole">
            <mc:AlternateContent xmlns:mc="http://schemas.openxmlformats.org/markup-compatibility/2006">
              <mc:Choice xmlns:v="urn:schemas-microsoft-com:vml" Requires="v">
                <p:oleObj spid="_x0000_s9607" name="Bitkép alakzat" r:id="rId13" imgW="1200318" imgH="2534004" progId="PBrush">
                  <p:embed/>
                </p:oleObj>
              </mc:Choice>
              <mc:Fallback>
                <p:oleObj name="Bitkép alakzat" r:id="rId13" imgW="1200318" imgH="2534004"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914400"/>
                        <a:ext cx="901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5" name="Object 9"/>
          <p:cNvGraphicFramePr>
            <a:graphicFrameLocks noChangeAspect="1"/>
          </p:cNvGraphicFramePr>
          <p:nvPr/>
        </p:nvGraphicFramePr>
        <p:xfrm>
          <a:off x="304800" y="2841625"/>
          <a:ext cx="4267200" cy="3843338"/>
        </p:xfrm>
        <a:graphic>
          <a:graphicData uri="http://schemas.openxmlformats.org/presentationml/2006/ole">
            <mc:AlternateContent xmlns:mc="http://schemas.openxmlformats.org/markup-compatibility/2006">
              <mc:Choice xmlns:v="urn:schemas-microsoft-com:vml" Requires="v">
                <p:oleObj spid="_x0000_s9608" name="Chart" r:id="rId15" imgW="3625920" imgH="3273480" progId="Excel.Sheet.8">
                  <p:embed/>
                </p:oleObj>
              </mc:Choice>
              <mc:Fallback>
                <p:oleObj name="Chart" r:id="rId15" imgW="3625920" imgH="3273480" progId="Excel.Sheet.8">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0" y="2841625"/>
                        <a:ext cx="4267200"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6" name="Object 10"/>
          <p:cNvGraphicFramePr>
            <a:graphicFrameLocks noChangeAspect="1"/>
          </p:cNvGraphicFramePr>
          <p:nvPr/>
        </p:nvGraphicFramePr>
        <p:xfrm>
          <a:off x="4572000" y="2895600"/>
          <a:ext cx="4191000" cy="3744913"/>
        </p:xfrm>
        <a:graphic>
          <a:graphicData uri="http://schemas.openxmlformats.org/presentationml/2006/ole">
            <mc:AlternateContent xmlns:mc="http://schemas.openxmlformats.org/markup-compatibility/2006">
              <mc:Choice xmlns:v="urn:schemas-microsoft-com:vml" Requires="v">
                <p:oleObj spid="_x0000_s9609" name="Chart" r:id="rId18" imgW="3654360" imgH="3273480" progId="Excel.Sheet.8">
                  <p:embed/>
                </p:oleObj>
              </mc:Choice>
              <mc:Fallback>
                <p:oleObj name="Chart" r:id="rId18" imgW="3654360" imgH="3273480" progId="Excel.Sheet.8">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72000" y="2895600"/>
                        <a:ext cx="4191000"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7" name="Text Box 11"/>
          <p:cNvSpPr txBox="1">
            <a:spLocks noChangeArrowheads="1"/>
          </p:cNvSpPr>
          <p:nvPr/>
        </p:nvSpPr>
        <p:spPr bwMode="auto">
          <a:xfrm>
            <a:off x="609600" y="304800"/>
            <a:ext cx="2743200" cy="457200"/>
          </a:xfrm>
          <a:prstGeom prst="rect">
            <a:avLst/>
          </a:prstGeom>
          <a:noFill/>
          <a:ln w="9525">
            <a:noFill/>
            <a:miter lim="800000"/>
            <a:headEnd/>
            <a:tailEnd/>
          </a:ln>
          <a:effectLst/>
        </p:spPr>
        <p:txBody>
          <a:bodyPr>
            <a:spAutoFit/>
          </a:bodyPr>
          <a:lstStyle/>
          <a:p>
            <a:pPr>
              <a:spcBef>
                <a:spcPct val="50000"/>
              </a:spcBef>
            </a:pPr>
            <a:r>
              <a:rPr lang="hu-HU" sz="2400" b="1" dirty="0" err="1">
                <a:latin typeface="Times New Roman" pitchFamily="18" charset="0"/>
              </a:rPr>
              <a:t>Clean</a:t>
            </a:r>
            <a:r>
              <a:rPr lang="hu-HU" sz="2400" b="1" dirty="0">
                <a:latin typeface="Times New Roman" pitchFamily="18" charset="0"/>
              </a:rPr>
              <a:t> and </a:t>
            </a:r>
            <a:r>
              <a:rPr lang="hu-HU" sz="2400" b="1" dirty="0" err="1">
                <a:latin typeface="Times New Roman" pitchFamily="18" charset="0"/>
              </a:rPr>
              <a:t>jerk</a:t>
            </a:r>
            <a:endParaRPr lang="en-GB" sz="2400" b="1" dirty="0">
              <a:latin typeface="Times New Roman" pitchFamily="18" charset="0"/>
            </a:endParaRPr>
          </a:p>
        </p:txBody>
      </p:sp>
      <p:sp>
        <p:nvSpPr>
          <p:cNvPr id="50188" name="Text Box 12"/>
          <p:cNvSpPr txBox="1">
            <a:spLocks noChangeArrowheads="1"/>
          </p:cNvSpPr>
          <p:nvPr/>
        </p:nvSpPr>
        <p:spPr bwMode="auto">
          <a:xfrm>
            <a:off x="4953000" y="304800"/>
            <a:ext cx="1600200" cy="457200"/>
          </a:xfrm>
          <a:prstGeom prst="rect">
            <a:avLst/>
          </a:prstGeom>
          <a:noFill/>
          <a:ln w="9525">
            <a:noFill/>
            <a:miter lim="800000"/>
            <a:headEnd/>
            <a:tailEnd/>
          </a:ln>
          <a:effectLst/>
        </p:spPr>
        <p:txBody>
          <a:bodyPr>
            <a:spAutoFit/>
          </a:bodyPr>
          <a:lstStyle/>
          <a:p>
            <a:pPr>
              <a:spcBef>
                <a:spcPct val="50000"/>
              </a:spcBef>
            </a:pPr>
            <a:r>
              <a:rPr lang="hu-HU" sz="2400" b="1">
                <a:latin typeface="Times New Roman" pitchFamily="18" charset="0"/>
              </a:rPr>
              <a:t>Snatch</a:t>
            </a:r>
            <a:endParaRPr lang="en-GB" sz="2400" b="1">
              <a:latin typeface="Times New Roman" pitchFamily="18" charset="0"/>
            </a:endParaRPr>
          </a:p>
        </p:txBody>
      </p:sp>
      <p:sp>
        <p:nvSpPr>
          <p:cNvPr id="50189" name="Text Box 13"/>
          <p:cNvSpPr txBox="1">
            <a:spLocks noChangeArrowheads="1"/>
          </p:cNvSpPr>
          <p:nvPr/>
        </p:nvSpPr>
        <p:spPr bwMode="auto">
          <a:xfrm>
            <a:off x="4953000" y="762000"/>
            <a:ext cx="2209800" cy="396875"/>
          </a:xfrm>
          <a:prstGeom prst="rect">
            <a:avLst/>
          </a:prstGeom>
          <a:noFill/>
          <a:ln w="9525">
            <a:noFill/>
            <a:miter lim="800000"/>
            <a:headEnd/>
            <a:tailEnd/>
          </a:ln>
          <a:effectLst/>
        </p:spPr>
        <p:txBody>
          <a:bodyPr>
            <a:spAutoFit/>
          </a:bodyPr>
          <a:lstStyle/>
          <a:p>
            <a:pPr>
              <a:spcBef>
                <a:spcPct val="50000"/>
              </a:spcBef>
            </a:pPr>
            <a:r>
              <a:rPr lang="hu-HU" sz="2000" b="1">
                <a:latin typeface="Times New Roman" pitchFamily="18" charset="0"/>
              </a:rPr>
              <a:t>1RM = 135 kg</a:t>
            </a:r>
            <a:endParaRPr lang="en-GB" sz="2000" b="1">
              <a:latin typeface="Times New Roman" pitchFamily="18" charset="0"/>
            </a:endParaRPr>
          </a:p>
        </p:txBody>
      </p:sp>
      <p:sp>
        <p:nvSpPr>
          <p:cNvPr id="50190" name="Text Box 14"/>
          <p:cNvSpPr txBox="1">
            <a:spLocks noChangeArrowheads="1"/>
          </p:cNvSpPr>
          <p:nvPr/>
        </p:nvSpPr>
        <p:spPr bwMode="auto">
          <a:xfrm>
            <a:off x="2971800" y="3048000"/>
            <a:ext cx="6858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37.7%</a:t>
            </a:r>
            <a:endParaRPr lang="en-GB" sz="1400" b="1">
              <a:latin typeface="Times New Roman" pitchFamily="18" charset="0"/>
            </a:endParaRPr>
          </a:p>
        </p:txBody>
      </p:sp>
      <p:sp>
        <p:nvSpPr>
          <p:cNvPr id="50191" name="Text Box 15"/>
          <p:cNvSpPr txBox="1">
            <a:spLocks noChangeArrowheads="1"/>
          </p:cNvSpPr>
          <p:nvPr/>
        </p:nvSpPr>
        <p:spPr bwMode="auto">
          <a:xfrm>
            <a:off x="2362200" y="3962400"/>
            <a:ext cx="6858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68.0%</a:t>
            </a:r>
            <a:endParaRPr lang="en-GB" sz="1400" b="1">
              <a:latin typeface="Times New Roman" pitchFamily="18" charset="0"/>
            </a:endParaRPr>
          </a:p>
        </p:txBody>
      </p:sp>
      <p:sp>
        <p:nvSpPr>
          <p:cNvPr id="50192" name="Text Box 16"/>
          <p:cNvSpPr txBox="1">
            <a:spLocks noChangeArrowheads="1"/>
          </p:cNvSpPr>
          <p:nvPr/>
        </p:nvSpPr>
        <p:spPr bwMode="auto">
          <a:xfrm>
            <a:off x="1752600" y="4267200"/>
            <a:ext cx="6858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82.9%</a:t>
            </a:r>
            <a:endParaRPr lang="en-GB" sz="1400" b="1">
              <a:latin typeface="Times New Roman" pitchFamily="18" charset="0"/>
            </a:endParaRPr>
          </a:p>
        </p:txBody>
      </p:sp>
      <p:sp>
        <p:nvSpPr>
          <p:cNvPr id="50193" name="Text Box 17"/>
          <p:cNvSpPr txBox="1">
            <a:spLocks noChangeArrowheads="1"/>
          </p:cNvSpPr>
          <p:nvPr/>
        </p:nvSpPr>
        <p:spPr bwMode="auto">
          <a:xfrm>
            <a:off x="1143000" y="4495800"/>
            <a:ext cx="7620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79.0%</a:t>
            </a:r>
            <a:endParaRPr lang="en-GB" sz="1400" b="1">
              <a:latin typeface="Times New Roman" pitchFamily="18" charset="0"/>
            </a:endParaRPr>
          </a:p>
        </p:txBody>
      </p:sp>
      <p:sp>
        <p:nvSpPr>
          <p:cNvPr id="50194" name="Text Box 18"/>
          <p:cNvSpPr txBox="1">
            <a:spLocks noChangeArrowheads="1"/>
          </p:cNvSpPr>
          <p:nvPr/>
        </p:nvSpPr>
        <p:spPr bwMode="auto">
          <a:xfrm>
            <a:off x="5486400" y="4267200"/>
            <a:ext cx="7620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61.3%</a:t>
            </a:r>
            <a:endParaRPr lang="en-GB" sz="1400" b="1">
              <a:latin typeface="Times New Roman" pitchFamily="18" charset="0"/>
            </a:endParaRPr>
          </a:p>
        </p:txBody>
      </p:sp>
      <p:sp>
        <p:nvSpPr>
          <p:cNvPr id="50195" name="Text Box 19"/>
          <p:cNvSpPr txBox="1">
            <a:spLocks noChangeArrowheads="1"/>
          </p:cNvSpPr>
          <p:nvPr/>
        </p:nvSpPr>
        <p:spPr bwMode="auto">
          <a:xfrm>
            <a:off x="6629400" y="4267200"/>
            <a:ext cx="7620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65.8%</a:t>
            </a:r>
            <a:endParaRPr lang="en-GB" sz="1400" b="1">
              <a:latin typeface="Times New Roman" pitchFamily="18" charset="0"/>
            </a:endParaRPr>
          </a:p>
        </p:txBody>
      </p:sp>
    </p:spTree>
    <p:extLst>
      <p:ext uri="{BB962C8B-B14F-4D97-AF65-F5344CB8AC3E}">
        <p14:creationId xmlns:p14="http://schemas.microsoft.com/office/powerpoint/2010/main" val="22790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0187">
                                            <p:txEl>
                                              <p:pRg st="0" end="0"/>
                                            </p:txEl>
                                          </p:spTgt>
                                        </p:tgtEl>
                                        <p:attrNameLst>
                                          <p:attrName>style.visibility</p:attrName>
                                        </p:attrNameLst>
                                      </p:cBhvr>
                                      <p:to>
                                        <p:strVal val="visible"/>
                                      </p:to>
                                    </p:set>
                                    <p:animEffect transition="in" filter="box(out)">
                                      <p:cBhvr>
                                        <p:cTn id="7" dur="500"/>
                                        <p:tgtEl>
                                          <p:spTgt spid="5018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0184"/>
                                        </p:tgtEl>
                                        <p:attrNameLst>
                                          <p:attrName>style.visibility</p:attrName>
                                        </p:attrNameLst>
                                      </p:cBhvr>
                                      <p:to>
                                        <p:strVal val="visible"/>
                                      </p:to>
                                    </p:set>
                                    <p:animEffect transition="in" filter="box(out)">
                                      <p:cBhvr>
                                        <p:cTn id="12" dur="500"/>
                                        <p:tgtEl>
                                          <p:spTgt spid="50184"/>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50180"/>
                                        </p:tgtEl>
                                        <p:attrNameLst>
                                          <p:attrName>style.visibility</p:attrName>
                                        </p:attrNameLst>
                                      </p:cBhvr>
                                      <p:to>
                                        <p:strVal val="visible"/>
                                      </p:to>
                                    </p:set>
                                    <p:animEffect transition="in" filter="box(out)">
                                      <p:cBhvr>
                                        <p:cTn id="16" dur="500"/>
                                        <p:tgtEl>
                                          <p:spTgt spid="50180"/>
                                        </p:tgtEl>
                                      </p:cBhvr>
                                    </p:animEffect>
                                  </p:childTnLst>
                                  <p:subTnLst>
                                    <p:audio>
                                      <p:cMediaNode>
                                        <p:cTn display="0" masterRel="sameClick">
                                          <p:stCondLst>
                                            <p:cond evt="begin" delay="0">
                                              <p:tn val="14"/>
                                            </p:cond>
                                          </p:stCondLst>
                                          <p:endCondLst>
                                            <p:cond evt="onStopAudio" delay="0">
                                              <p:tgtEl>
                                                <p:sldTgt/>
                                              </p:tgtEl>
                                            </p:cond>
                                          </p:endCondLst>
                                        </p:cTn>
                                        <p:tgtEl>
                                          <p:sndTgt r:embed="rId3" name="CAMERA.WAV"/>
                                        </p:tgtEl>
                                      </p:cMediaNode>
                                    </p:audio>
                                  </p:sub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50179"/>
                                        </p:tgtEl>
                                        <p:attrNameLst>
                                          <p:attrName>style.visibility</p:attrName>
                                        </p:attrNameLst>
                                      </p:cBhvr>
                                      <p:to>
                                        <p:strVal val="visible"/>
                                      </p:to>
                                    </p:set>
                                    <p:animEffect transition="in" filter="box(out)">
                                      <p:cBhvr>
                                        <p:cTn id="20" dur="500"/>
                                        <p:tgtEl>
                                          <p:spTgt spid="50179"/>
                                        </p:tgtEl>
                                      </p:cBhvr>
                                    </p:animEffect>
                                  </p:childTnLst>
                                  <p:subTnLst>
                                    <p:audio>
                                      <p:cMediaNode>
                                        <p:cTn display="0" masterRel="sameClick">
                                          <p:stCondLst>
                                            <p:cond evt="begin" delay="0">
                                              <p:tn val="18"/>
                                            </p:cond>
                                          </p:stCondLst>
                                          <p:endCondLst>
                                            <p:cond evt="onStopAudio" delay="0">
                                              <p:tgtEl>
                                                <p:sldTgt/>
                                              </p:tgtEl>
                                            </p:cond>
                                          </p:endCondLst>
                                        </p:cTn>
                                        <p:tgtEl>
                                          <p:sndTgt r:embed="rId3" name="CAMERA.WAV"/>
                                        </p:tgtEl>
                                      </p:cMediaNode>
                                    </p:audio>
                                  </p:subTnLst>
                                </p:cTn>
                              </p:par>
                            </p:childTnLst>
                          </p:cTn>
                        </p:par>
                        <p:par>
                          <p:cTn id="21" fill="hold">
                            <p:stCondLst>
                              <p:cond delay="1500"/>
                            </p:stCondLst>
                            <p:childTnLst>
                              <p:par>
                                <p:cTn id="22" presetID="4" presetClass="entr" presetSubtype="32" fill="hold" nodeType="afterEffect">
                                  <p:stCondLst>
                                    <p:cond delay="0"/>
                                  </p:stCondLst>
                                  <p:childTnLst>
                                    <p:set>
                                      <p:cBhvr>
                                        <p:cTn id="23" dur="1" fill="hold">
                                          <p:stCondLst>
                                            <p:cond delay="0"/>
                                          </p:stCondLst>
                                        </p:cTn>
                                        <p:tgtEl>
                                          <p:spTgt spid="50182"/>
                                        </p:tgtEl>
                                        <p:attrNameLst>
                                          <p:attrName>style.visibility</p:attrName>
                                        </p:attrNameLst>
                                      </p:cBhvr>
                                      <p:to>
                                        <p:strVal val="visible"/>
                                      </p:to>
                                    </p:set>
                                    <p:animEffect transition="in" filter="box(out)">
                                      <p:cBhvr>
                                        <p:cTn id="24" dur="500"/>
                                        <p:tgtEl>
                                          <p:spTgt spid="50182"/>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par>
                          <p:cTn id="25" fill="hold">
                            <p:stCondLst>
                              <p:cond delay="2000"/>
                            </p:stCondLst>
                            <p:childTnLst>
                              <p:par>
                                <p:cTn id="26" presetID="4" presetClass="entr" presetSubtype="32" fill="hold" grpId="0" nodeType="afterEffect">
                                  <p:stCondLst>
                                    <p:cond delay="2000"/>
                                  </p:stCondLst>
                                  <p:childTnLst>
                                    <p:set>
                                      <p:cBhvr>
                                        <p:cTn id="27" dur="1" fill="hold">
                                          <p:stCondLst>
                                            <p:cond delay="0"/>
                                          </p:stCondLst>
                                        </p:cTn>
                                        <p:tgtEl>
                                          <p:spTgt spid="50185"/>
                                        </p:tgtEl>
                                        <p:attrNameLst>
                                          <p:attrName>style.visibility</p:attrName>
                                        </p:attrNameLst>
                                      </p:cBhvr>
                                      <p:to>
                                        <p:strVal val="visible"/>
                                      </p:to>
                                    </p:set>
                                    <p:animEffect transition="in" filter="box(out)">
                                      <p:cBhvr>
                                        <p:cTn id="28" dur="500"/>
                                        <p:tgtEl>
                                          <p:spTgt spid="50185"/>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4500"/>
                            </p:stCondLst>
                            <p:childTnLst>
                              <p:par>
                                <p:cTn id="30" presetID="4" presetClass="entr" presetSubtype="32" fill="hold" grpId="0" nodeType="afterEffect">
                                  <p:stCondLst>
                                    <p:cond delay="2000"/>
                                  </p:stCondLst>
                                  <p:childTnLst>
                                    <p:set>
                                      <p:cBhvr>
                                        <p:cTn id="31" dur="1" fill="hold">
                                          <p:stCondLst>
                                            <p:cond delay="0"/>
                                          </p:stCondLst>
                                        </p:cTn>
                                        <p:tgtEl>
                                          <p:spTgt spid="50193">
                                            <p:txEl>
                                              <p:pRg st="0" end="0"/>
                                            </p:txEl>
                                          </p:spTgt>
                                        </p:tgtEl>
                                        <p:attrNameLst>
                                          <p:attrName>style.visibility</p:attrName>
                                        </p:attrNameLst>
                                      </p:cBhvr>
                                      <p:to>
                                        <p:strVal val="visible"/>
                                      </p:to>
                                    </p:set>
                                    <p:animEffect transition="in" filter="box(out)">
                                      <p:cBhvr>
                                        <p:cTn id="32" dur="500"/>
                                        <p:tgtEl>
                                          <p:spTgt spid="50193">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WAV"/>
                                        </p:tgtEl>
                                      </p:cMediaNode>
                                    </p:audio>
                                  </p:subTnLst>
                                </p:cTn>
                              </p:par>
                            </p:childTnLst>
                          </p:cTn>
                        </p:par>
                        <p:par>
                          <p:cTn id="33" fill="hold">
                            <p:stCondLst>
                              <p:cond delay="7000"/>
                            </p:stCondLst>
                            <p:childTnLst>
                              <p:par>
                                <p:cTn id="34" presetID="4" presetClass="entr" presetSubtype="32" fill="hold" grpId="0" nodeType="afterEffect">
                                  <p:stCondLst>
                                    <p:cond delay="2000"/>
                                  </p:stCondLst>
                                  <p:childTnLst>
                                    <p:set>
                                      <p:cBhvr>
                                        <p:cTn id="35" dur="1" fill="hold">
                                          <p:stCondLst>
                                            <p:cond delay="0"/>
                                          </p:stCondLst>
                                        </p:cTn>
                                        <p:tgtEl>
                                          <p:spTgt spid="50192">
                                            <p:txEl>
                                              <p:pRg st="0" end="0"/>
                                            </p:txEl>
                                          </p:spTgt>
                                        </p:tgtEl>
                                        <p:attrNameLst>
                                          <p:attrName>style.visibility</p:attrName>
                                        </p:attrNameLst>
                                      </p:cBhvr>
                                      <p:to>
                                        <p:strVal val="visible"/>
                                      </p:to>
                                    </p:set>
                                    <p:animEffect transition="in" filter="box(out)">
                                      <p:cBhvr>
                                        <p:cTn id="36" dur="500"/>
                                        <p:tgtEl>
                                          <p:spTgt spid="50192">
                                            <p:txEl>
                                              <p:pRg st="0" end="0"/>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9500"/>
                            </p:stCondLst>
                            <p:childTnLst>
                              <p:par>
                                <p:cTn id="38" presetID="4" presetClass="entr" presetSubtype="32" fill="hold" grpId="0" nodeType="afterEffect">
                                  <p:stCondLst>
                                    <p:cond delay="0"/>
                                  </p:stCondLst>
                                  <p:childTnLst>
                                    <p:set>
                                      <p:cBhvr>
                                        <p:cTn id="39" dur="1" fill="hold">
                                          <p:stCondLst>
                                            <p:cond delay="0"/>
                                          </p:stCondLst>
                                        </p:cTn>
                                        <p:tgtEl>
                                          <p:spTgt spid="50191">
                                            <p:txEl>
                                              <p:pRg st="0" end="0"/>
                                            </p:txEl>
                                          </p:spTgt>
                                        </p:tgtEl>
                                        <p:attrNameLst>
                                          <p:attrName>style.visibility</p:attrName>
                                        </p:attrNameLst>
                                      </p:cBhvr>
                                      <p:to>
                                        <p:strVal val="visible"/>
                                      </p:to>
                                    </p:set>
                                    <p:animEffect transition="in" filter="box(out)">
                                      <p:cBhvr>
                                        <p:cTn id="40" dur="500"/>
                                        <p:tgtEl>
                                          <p:spTgt spid="50191">
                                            <p:txEl>
                                              <p:pRg st="0" end="0"/>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par>
                          <p:cTn id="41" fill="hold">
                            <p:stCondLst>
                              <p:cond delay="10000"/>
                            </p:stCondLst>
                            <p:childTnLst>
                              <p:par>
                                <p:cTn id="42" presetID="4" presetClass="entr" presetSubtype="32" fill="hold" grpId="0" nodeType="afterEffect">
                                  <p:stCondLst>
                                    <p:cond delay="0"/>
                                  </p:stCondLst>
                                  <p:childTnLst>
                                    <p:set>
                                      <p:cBhvr>
                                        <p:cTn id="43" dur="1" fill="hold">
                                          <p:stCondLst>
                                            <p:cond delay="0"/>
                                          </p:stCondLst>
                                        </p:cTn>
                                        <p:tgtEl>
                                          <p:spTgt spid="50190">
                                            <p:txEl>
                                              <p:pRg st="0" end="0"/>
                                            </p:txEl>
                                          </p:spTgt>
                                        </p:tgtEl>
                                        <p:attrNameLst>
                                          <p:attrName>style.visibility</p:attrName>
                                        </p:attrNameLst>
                                      </p:cBhvr>
                                      <p:to>
                                        <p:strVal val="visible"/>
                                      </p:to>
                                    </p:set>
                                    <p:animEffect transition="in" filter="box(out)">
                                      <p:cBhvr>
                                        <p:cTn id="44" dur="500"/>
                                        <p:tgtEl>
                                          <p:spTgt spid="50190">
                                            <p:txEl>
                                              <p:pRg st="0" end="0"/>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32" fill="hold" grpId="0" nodeType="clickEffect">
                                  <p:stCondLst>
                                    <p:cond delay="0"/>
                                  </p:stCondLst>
                                  <p:childTnLst>
                                    <p:set>
                                      <p:cBhvr>
                                        <p:cTn id="48" dur="1" fill="hold">
                                          <p:stCondLst>
                                            <p:cond delay="0"/>
                                          </p:stCondLst>
                                        </p:cTn>
                                        <p:tgtEl>
                                          <p:spTgt spid="50188">
                                            <p:txEl>
                                              <p:pRg st="0" end="0"/>
                                            </p:txEl>
                                          </p:spTgt>
                                        </p:tgtEl>
                                        <p:attrNameLst>
                                          <p:attrName>style.visibility</p:attrName>
                                        </p:attrNameLst>
                                      </p:cBhvr>
                                      <p:to>
                                        <p:strVal val="visible"/>
                                      </p:to>
                                    </p:set>
                                    <p:animEffect transition="in" filter="box(out)">
                                      <p:cBhvr>
                                        <p:cTn id="49" dur="500"/>
                                        <p:tgtEl>
                                          <p:spTgt spid="50188">
                                            <p:txEl>
                                              <p:pRg st="0" end="0"/>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par>
                          <p:cTn id="50" fill="hold">
                            <p:stCondLst>
                              <p:cond delay="500"/>
                            </p:stCondLst>
                            <p:childTnLst>
                              <p:par>
                                <p:cTn id="51" presetID="4" presetClass="entr" presetSubtype="32" fill="hold" grpId="0" nodeType="afterEffect">
                                  <p:stCondLst>
                                    <p:cond delay="0"/>
                                  </p:stCondLst>
                                  <p:childTnLst>
                                    <p:set>
                                      <p:cBhvr>
                                        <p:cTn id="52" dur="1" fill="hold">
                                          <p:stCondLst>
                                            <p:cond delay="0"/>
                                          </p:stCondLst>
                                        </p:cTn>
                                        <p:tgtEl>
                                          <p:spTgt spid="50189">
                                            <p:txEl>
                                              <p:pRg st="0" end="0"/>
                                            </p:txEl>
                                          </p:spTgt>
                                        </p:tgtEl>
                                        <p:attrNameLst>
                                          <p:attrName>style.visibility</p:attrName>
                                        </p:attrNameLst>
                                      </p:cBhvr>
                                      <p:to>
                                        <p:strVal val="visible"/>
                                      </p:to>
                                    </p:set>
                                    <p:animEffect transition="in" filter="box(out)">
                                      <p:cBhvr>
                                        <p:cTn id="53" dur="500"/>
                                        <p:tgtEl>
                                          <p:spTgt spid="50189">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3" name="CAMERA.WAV"/>
                                        </p:tgtEl>
                                      </p:cMediaNode>
                                    </p:audio>
                                  </p:subTnLst>
                                </p:cTn>
                              </p:par>
                            </p:childTnLst>
                          </p:cTn>
                        </p:par>
                        <p:par>
                          <p:cTn id="54" fill="hold">
                            <p:stCondLst>
                              <p:cond delay="1000"/>
                            </p:stCondLst>
                            <p:childTnLst>
                              <p:par>
                                <p:cTn id="55" presetID="4" presetClass="entr" presetSubtype="32" fill="hold" nodeType="afterEffect">
                                  <p:stCondLst>
                                    <p:cond delay="0"/>
                                  </p:stCondLst>
                                  <p:childTnLst>
                                    <p:set>
                                      <p:cBhvr>
                                        <p:cTn id="56" dur="1" fill="hold">
                                          <p:stCondLst>
                                            <p:cond delay="0"/>
                                          </p:stCondLst>
                                        </p:cTn>
                                        <p:tgtEl>
                                          <p:spTgt spid="50181"/>
                                        </p:tgtEl>
                                        <p:attrNameLst>
                                          <p:attrName>style.visibility</p:attrName>
                                        </p:attrNameLst>
                                      </p:cBhvr>
                                      <p:to>
                                        <p:strVal val="visible"/>
                                      </p:to>
                                    </p:set>
                                    <p:animEffect transition="in" filter="box(out)">
                                      <p:cBhvr>
                                        <p:cTn id="57" dur="500"/>
                                        <p:tgtEl>
                                          <p:spTgt spid="50181"/>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1500"/>
                            </p:stCondLst>
                            <p:childTnLst>
                              <p:par>
                                <p:cTn id="59" presetID="4" presetClass="entr" presetSubtype="32" fill="hold" nodeType="afterEffect">
                                  <p:stCondLst>
                                    <p:cond delay="0"/>
                                  </p:stCondLst>
                                  <p:childTnLst>
                                    <p:set>
                                      <p:cBhvr>
                                        <p:cTn id="60" dur="1" fill="hold">
                                          <p:stCondLst>
                                            <p:cond delay="0"/>
                                          </p:stCondLst>
                                        </p:cTn>
                                        <p:tgtEl>
                                          <p:spTgt spid="50183"/>
                                        </p:tgtEl>
                                        <p:attrNameLst>
                                          <p:attrName>style.visibility</p:attrName>
                                        </p:attrNameLst>
                                      </p:cBhvr>
                                      <p:to>
                                        <p:strVal val="visible"/>
                                      </p:to>
                                    </p:set>
                                    <p:animEffect transition="in" filter="box(out)">
                                      <p:cBhvr>
                                        <p:cTn id="61" dur="500"/>
                                        <p:tgtEl>
                                          <p:spTgt spid="50183"/>
                                        </p:tgtEl>
                                      </p:cBhvr>
                                    </p:animEffec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2" fill="hold">
                            <p:stCondLst>
                              <p:cond delay="2000"/>
                            </p:stCondLst>
                            <p:childTnLst>
                              <p:par>
                                <p:cTn id="63" presetID="4" presetClass="entr" presetSubtype="32" fill="hold" grpId="0" nodeType="afterEffect">
                                  <p:stCondLst>
                                    <p:cond delay="1000"/>
                                  </p:stCondLst>
                                  <p:childTnLst>
                                    <p:set>
                                      <p:cBhvr>
                                        <p:cTn id="64" dur="1" fill="hold">
                                          <p:stCondLst>
                                            <p:cond delay="0"/>
                                          </p:stCondLst>
                                        </p:cTn>
                                        <p:tgtEl>
                                          <p:spTgt spid="50186"/>
                                        </p:tgtEl>
                                        <p:attrNameLst>
                                          <p:attrName>style.visibility</p:attrName>
                                        </p:attrNameLst>
                                      </p:cBhvr>
                                      <p:to>
                                        <p:strVal val="visible"/>
                                      </p:to>
                                    </p:set>
                                    <p:animEffect transition="in" filter="box(out)">
                                      <p:cBhvr>
                                        <p:cTn id="65" dur="500"/>
                                        <p:tgtEl>
                                          <p:spTgt spid="50186"/>
                                        </p:tgtEl>
                                      </p:cBhvr>
                                    </p:animEffect>
                                  </p:childTnLst>
                                  <p:subTnLst>
                                    <p:audio>
                                      <p:cMediaNode>
                                        <p:cTn display="0" masterRel="sameClick">
                                          <p:stCondLst>
                                            <p:cond evt="begin" delay="0">
                                              <p:tn val="63"/>
                                            </p:cond>
                                          </p:stCondLst>
                                          <p:endCondLst>
                                            <p:cond evt="onStopAudio" delay="0">
                                              <p:tgtEl>
                                                <p:sldTgt/>
                                              </p:tgtEl>
                                            </p:cond>
                                          </p:endCondLst>
                                        </p:cTn>
                                        <p:tgtEl>
                                          <p:sndTgt r:embed="rId3" name="CAMERA.WAV"/>
                                        </p:tgtEl>
                                      </p:cMediaNode>
                                    </p:audio>
                                  </p:subTnLst>
                                </p:cTn>
                              </p:par>
                            </p:childTnLst>
                          </p:cTn>
                        </p:par>
                        <p:par>
                          <p:cTn id="66" fill="hold">
                            <p:stCondLst>
                              <p:cond delay="3500"/>
                            </p:stCondLst>
                            <p:childTnLst>
                              <p:par>
                                <p:cTn id="67" presetID="4" presetClass="entr" presetSubtype="32" fill="hold" grpId="0" nodeType="afterEffect">
                                  <p:stCondLst>
                                    <p:cond delay="1000"/>
                                  </p:stCondLst>
                                  <p:childTnLst>
                                    <p:set>
                                      <p:cBhvr>
                                        <p:cTn id="68" dur="1" fill="hold">
                                          <p:stCondLst>
                                            <p:cond delay="0"/>
                                          </p:stCondLst>
                                        </p:cTn>
                                        <p:tgtEl>
                                          <p:spTgt spid="50194">
                                            <p:txEl>
                                              <p:pRg st="0" end="0"/>
                                            </p:txEl>
                                          </p:spTgt>
                                        </p:tgtEl>
                                        <p:attrNameLst>
                                          <p:attrName>style.visibility</p:attrName>
                                        </p:attrNameLst>
                                      </p:cBhvr>
                                      <p:to>
                                        <p:strVal val="visible"/>
                                      </p:to>
                                    </p:set>
                                    <p:animEffect transition="in" filter="box(out)">
                                      <p:cBhvr>
                                        <p:cTn id="69" dur="500"/>
                                        <p:tgtEl>
                                          <p:spTgt spid="50194">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3" name="CAMERA.WAV"/>
                                        </p:tgtEl>
                                      </p:cMediaNode>
                                    </p:audio>
                                  </p:subTnLst>
                                </p:cTn>
                              </p:par>
                            </p:childTnLst>
                          </p:cTn>
                        </p:par>
                        <p:par>
                          <p:cTn id="70" fill="hold">
                            <p:stCondLst>
                              <p:cond delay="5000"/>
                            </p:stCondLst>
                            <p:childTnLst>
                              <p:par>
                                <p:cTn id="71" presetID="4" presetClass="entr" presetSubtype="32" fill="hold" grpId="0" nodeType="afterEffect">
                                  <p:stCondLst>
                                    <p:cond delay="1000"/>
                                  </p:stCondLst>
                                  <p:childTnLst>
                                    <p:set>
                                      <p:cBhvr>
                                        <p:cTn id="72" dur="1" fill="hold">
                                          <p:stCondLst>
                                            <p:cond delay="0"/>
                                          </p:stCondLst>
                                        </p:cTn>
                                        <p:tgtEl>
                                          <p:spTgt spid="50195">
                                            <p:txEl>
                                              <p:pRg st="0" end="0"/>
                                            </p:txEl>
                                          </p:spTgt>
                                        </p:tgtEl>
                                        <p:attrNameLst>
                                          <p:attrName>style.visibility</p:attrName>
                                        </p:attrNameLst>
                                      </p:cBhvr>
                                      <p:to>
                                        <p:strVal val="visible"/>
                                      </p:to>
                                    </p:set>
                                    <p:animEffect transition="in" filter="box(out)">
                                      <p:cBhvr>
                                        <p:cTn id="73" dur="500"/>
                                        <p:tgtEl>
                                          <p:spTgt spid="50195">
                                            <p:txEl>
                                              <p:pRg st="0" end="0"/>
                                            </p:txEl>
                                          </p:spTgt>
                                        </p:tgtEl>
                                      </p:cBhvr>
                                    </p:animEffect>
                                  </p:childTnLst>
                                  <p:subTnLst>
                                    <p:audio>
                                      <p:cMediaNode>
                                        <p:cTn display="0" masterRel="sameClick">
                                          <p:stCondLst>
                                            <p:cond evt="begin" delay="0">
                                              <p:tn val="7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185" grpId="0"/>
      <p:bldOleChart spid="50186" grpId="0"/>
      <p:bldP spid="50187" grpId="0" build="p" autoUpdateAnimBg="0" advAuto="0"/>
      <p:bldP spid="50188" grpId="0" build="p" autoUpdateAnimBg="0"/>
      <p:bldP spid="50189" grpId="0" build="p" autoUpdateAnimBg="0" advAuto="0"/>
      <p:bldP spid="50190" grpId="0" build="p" autoUpdateAnimBg="0" advAuto="0"/>
      <p:bldP spid="50191" grpId="0" build="p" autoUpdateAnimBg="0" advAuto="0"/>
      <p:bldP spid="50192" grpId="0" build="p" autoUpdateAnimBg="0" advAuto="2000"/>
      <p:bldP spid="50193" grpId="0" build="p" autoUpdateAnimBg="0" advAuto="2000"/>
      <p:bldP spid="50194" grpId="0" build="p" autoUpdateAnimBg="0" advAuto="1000"/>
      <p:bldP spid="50195" grpId="0" build="p" autoUpdateAnimBg="0" advAuto="1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rrowheads="1"/>
          </p:cNvPicPr>
          <p:nvPr/>
        </p:nvPicPr>
        <p:blipFill>
          <a:blip r:embed="rId2" cstate="print"/>
          <a:srcRect/>
          <a:stretch>
            <a:fillRect/>
          </a:stretch>
        </p:blipFill>
        <p:spPr bwMode="auto">
          <a:xfrm>
            <a:off x="402352" y="985082"/>
            <a:ext cx="8458200" cy="5029200"/>
          </a:xfrm>
          <a:prstGeom prst="rect">
            <a:avLst/>
          </a:prstGeom>
          <a:noFill/>
          <a:ln w="9525">
            <a:noFill/>
            <a:miter lim="800000"/>
            <a:headEnd/>
            <a:tailEnd/>
          </a:ln>
          <a:effectLst/>
        </p:spPr>
      </p:pic>
      <p:sp>
        <p:nvSpPr>
          <p:cNvPr id="2" name="Szövegdoboz 1"/>
          <p:cNvSpPr txBox="1"/>
          <p:nvPr/>
        </p:nvSpPr>
        <p:spPr>
          <a:xfrm>
            <a:off x="3021580" y="260648"/>
            <a:ext cx="3021981" cy="523220"/>
          </a:xfrm>
          <a:prstGeom prst="rect">
            <a:avLst/>
          </a:prstGeom>
          <a:solidFill>
            <a:srgbClr val="FFC000"/>
          </a:solidFill>
        </p:spPr>
        <p:txBody>
          <a:bodyPr wrap="none" rtlCol="0">
            <a:spAutoFit/>
          </a:bodyPr>
          <a:lstStyle/>
          <a:p>
            <a:r>
              <a:rPr lang="hu-HU" sz="2800" dirty="0" smtClean="0"/>
              <a:t>Izomtípus hatása</a:t>
            </a:r>
            <a:endParaRPr lang="en-US" sz="2800" dirty="0"/>
          </a:p>
        </p:txBody>
      </p:sp>
      <p:sp>
        <p:nvSpPr>
          <p:cNvPr id="3" name="Szövegdoboz 2"/>
          <p:cNvSpPr txBox="1"/>
          <p:nvPr/>
        </p:nvSpPr>
        <p:spPr>
          <a:xfrm>
            <a:off x="105718" y="6309320"/>
            <a:ext cx="8853706" cy="369332"/>
          </a:xfrm>
          <a:prstGeom prst="rect">
            <a:avLst/>
          </a:prstGeom>
          <a:noFill/>
        </p:spPr>
        <p:txBody>
          <a:bodyPr wrap="none" rtlCol="0">
            <a:spAutoFit/>
          </a:bodyPr>
          <a:lstStyle/>
          <a:p>
            <a:r>
              <a:rPr lang="hu-HU" dirty="0" err="1" smtClean="0"/>
              <a:t>Izombiopszia</a:t>
            </a:r>
            <a:r>
              <a:rPr lang="hu-HU" dirty="0" smtClean="0"/>
              <a:t> után enzimek vizsgálatával (</a:t>
            </a:r>
            <a:r>
              <a:rPr lang="hu-HU" dirty="0" err="1" smtClean="0"/>
              <a:t>oxidatív-glikolitikus</a:t>
            </a:r>
            <a:r>
              <a:rPr lang="hu-HU" dirty="0" smtClean="0"/>
              <a:t>) izmok elkülöníthetőek</a:t>
            </a:r>
            <a:endParaRPr lang="en-US" dirty="0"/>
          </a:p>
        </p:txBody>
      </p:sp>
    </p:spTree>
    <p:extLst>
      <p:ext uri="{BB962C8B-B14F-4D97-AF65-F5344CB8AC3E}">
        <p14:creationId xmlns:p14="http://schemas.microsoft.com/office/powerpoint/2010/main" val="1543805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rrowheads="1"/>
          </p:cNvPicPr>
          <p:nvPr/>
        </p:nvPicPr>
        <p:blipFill>
          <a:blip r:embed="rId2" cstate="print"/>
          <a:srcRect/>
          <a:stretch>
            <a:fillRect/>
          </a:stretch>
        </p:blipFill>
        <p:spPr bwMode="auto">
          <a:xfrm>
            <a:off x="0" y="0"/>
            <a:ext cx="9142413" cy="6856413"/>
          </a:xfrm>
          <a:prstGeom prst="rect">
            <a:avLst/>
          </a:prstGeom>
          <a:noFill/>
          <a:ln w="9525">
            <a:noFill/>
            <a:miter lim="800000"/>
            <a:headEnd/>
            <a:tailEnd/>
          </a:ln>
          <a:effectLst/>
        </p:spPr>
      </p:pic>
      <p:sp>
        <p:nvSpPr>
          <p:cNvPr id="2" name="Szövegdoboz 1"/>
          <p:cNvSpPr txBox="1"/>
          <p:nvPr/>
        </p:nvSpPr>
        <p:spPr>
          <a:xfrm>
            <a:off x="291829" y="6119718"/>
            <a:ext cx="8558753" cy="523220"/>
          </a:xfrm>
          <a:prstGeom prst="rect">
            <a:avLst/>
          </a:prstGeom>
          <a:solidFill>
            <a:schemeClr val="accent5"/>
          </a:solidFill>
        </p:spPr>
        <p:txBody>
          <a:bodyPr wrap="none" rtlCol="0">
            <a:spAutoFit/>
          </a:bodyPr>
          <a:lstStyle/>
          <a:p>
            <a:r>
              <a:rPr lang="hu-HU" sz="2800" dirty="0" smtClean="0"/>
              <a:t>Eltérő enzimaktivitás miatt kémiailag szétválasztható</a:t>
            </a:r>
            <a:endParaRPr lang="en-US" sz="2800" dirty="0"/>
          </a:p>
        </p:txBody>
      </p:sp>
    </p:spTree>
    <p:extLst>
      <p:ext uri="{BB962C8B-B14F-4D97-AF65-F5344CB8AC3E}">
        <p14:creationId xmlns:p14="http://schemas.microsoft.com/office/powerpoint/2010/main" val="2945135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2133600" y="1168400"/>
          <a:ext cx="5524500" cy="4298950"/>
        </p:xfrm>
        <a:graphic>
          <a:graphicData uri="http://schemas.openxmlformats.org/presentationml/2006/ole">
            <mc:AlternateContent xmlns:mc="http://schemas.openxmlformats.org/markup-compatibility/2006">
              <mc:Choice xmlns:v="urn:schemas-microsoft-com:vml" Requires="v">
                <p:oleObj spid="_x0000_s10291" name="Chart" r:id="rId5" imgW="4366440" imgH="3406680" progId="Excel.Sheet.8">
                  <p:embed/>
                </p:oleObj>
              </mc:Choice>
              <mc:Fallback>
                <p:oleObj name="Chart" r:id="rId5" imgW="4366440" imgH="340668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168400"/>
                        <a:ext cx="5524500"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Text Box 3"/>
          <p:cNvSpPr txBox="1">
            <a:spLocks noChangeArrowheads="1"/>
          </p:cNvSpPr>
          <p:nvPr/>
        </p:nvSpPr>
        <p:spPr bwMode="auto">
          <a:xfrm>
            <a:off x="1331640" y="381000"/>
            <a:ext cx="6858000" cy="523220"/>
          </a:xfrm>
          <a:prstGeom prst="rect">
            <a:avLst/>
          </a:prstGeom>
          <a:solidFill>
            <a:srgbClr val="FFC000"/>
          </a:solidFill>
          <a:ln w="9525">
            <a:noFill/>
            <a:miter lim="800000"/>
            <a:headEnd/>
            <a:tailEnd/>
          </a:ln>
          <a:effectLst/>
        </p:spPr>
        <p:txBody>
          <a:bodyPr>
            <a:spAutoFit/>
          </a:bodyPr>
          <a:lstStyle/>
          <a:p>
            <a:pPr>
              <a:spcBef>
                <a:spcPct val="50000"/>
              </a:spcBef>
            </a:pPr>
            <a:r>
              <a:rPr lang="hu-HU" sz="2800" b="1" dirty="0">
                <a:latin typeface="Times New Roman" pitchFamily="18" charset="0"/>
              </a:rPr>
              <a:t>Az erőkifejlődés meredeksége (explozív erő)</a:t>
            </a:r>
            <a:endParaRPr lang="en-GB" sz="2800" b="1" dirty="0">
              <a:latin typeface="Times New Roman" pitchFamily="18" charset="0"/>
            </a:endParaRPr>
          </a:p>
        </p:txBody>
      </p:sp>
      <p:sp>
        <p:nvSpPr>
          <p:cNvPr id="51204" name="Line 4"/>
          <p:cNvSpPr>
            <a:spLocks noChangeShapeType="1"/>
          </p:cNvSpPr>
          <p:nvPr/>
        </p:nvSpPr>
        <p:spPr bwMode="auto">
          <a:xfrm flipV="1">
            <a:off x="3124200" y="2133600"/>
            <a:ext cx="762000" cy="2286000"/>
          </a:xfrm>
          <a:prstGeom prst="line">
            <a:avLst/>
          </a:prstGeom>
          <a:noFill/>
          <a:ln w="38100">
            <a:solidFill>
              <a:srgbClr val="FF3300"/>
            </a:solidFill>
            <a:round/>
            <a:headEnd/>
            <a:tailEnd/>
          </a:ln>
          <a:effectLst/>
        </p:spPr>
        <p:txBody>
          <a:bodyPr wrap="none"/>
          <a:lstStyle/>
          <a:p>
            <a:endParaRPr lang="en-US"/>
          </a:p>
        </p:txBody>
      </p:sp>
      <p:sp>
        <p:nvSpPr>
          <p:cNvPr id="2" name="Szövegdoboz 1"/>
          <p:cNvSpPr txBox="1"/>
          <p:nvPr/>
        </p:nvSpPr>
        <p:spPr>
          <a:xfrm>
            <a:off x="3886200" y="3429000"/>
            <a:ext cx="654988" cy="369332"/>
          </a:xfrm>
          <a:prstGeom prst="rect">
            <a:avLst/>
          </a:prstGeom>
          <a:noFill/>
        </p:spPr>
        <p:txBody>
          <a:bodyPr wrap="none" rtlCol="0">
            <a:spAutoFit/>
          </a:bodyPr>
          <a:lstStyle/>
          <a:p>
            <a:r>
              <a:rPr lang="hu-HU" dirty="0" smtClean="0">
                <a:solidFill>
                  <a:srgbClr val="FF0000"/>
                </a:solidFill>
              </a:rPr>
              <a:t>RTD</a:t>
            </a:r>
            <a:endParaRPr lang="en-US" dirty="0">
              <a:solidFill>
                <a:srgbClr val="FF0000"/>
              </a:solidFill>
            </a:endParaRPr>
          </a:p>
        </p:txBody>
      </p:sp>
    </p:spTree>
    <p:extLst>
      <p:ext uri="{BB962C8B-B14F-4D97-AF65-F5344CB8AC3E}">
        <p14:creationId xmlns:p14="http://schemas.microsoft.com/office/powerpoint/2010/main" val="20979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out)">
                                      <p:cBhvr>
                                        <p:cTn id="7" dur="500"/>
                                        <p:tgtEl>
                                          <p:spTgt spid="5120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wipe(down)">
                                      <p:cBhvr>
                                        <p:cTn id="12" dur="500"/>
                                        <p:tgtEl>
                                          <p:spTgt spid="5120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1202" grpId="0"/>
      <p:bldP spid="51204"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13.avi">
            <a:hlinkClick r:id="" action="ppaction://media"/>
          </p:cNvPr>
          <p:cNvPicPr>
            <a:picLocks noRot="1" noChangeAspect="1" noChangeArrowheads="1"/>
          </p:cNvPicPr>
          <p:nvPr>
            <a:videoFile r:link="rId1"/>
          </p:nvPr>
        </p:nvPicPr>
        <p:blipFill>
          <a:blip r:embed="rId5" cstate="print"/>
          <a:srcRect/>
          <a:stretch>
            <a:fillRect/>
          </a:stretch>
        </p:blipFill>
        <p:spPr bwMode="auto">
          <a:xfrm>
            <a:off x="457200" y="685800"/>
            <a:ext cx="3733800" cy="2574925"/>
          </a:xfrm>
          <a:prstGeom prst="rect">
            <a:avLst/>
          </a:prstGeom>
          <a:noFill/>
        </p:spPr>
      </p:pic>
      <p:pic>
        <p:nvPicPr>
          <p:cNvPr id="49155" name="09.avi">
            <a:hlinkClick r:id="" action="ppaction://media"/>
          </p:cNvPr>
          <p:cNvPicPr>
            <a:picLocks noRot="1" noChangeAspect="1" noChangeArrowheads="1"/>
          </p:cNvPicPr>
          <p:nvPr>
            <a:videoFile r:link="rId2"/>
          </p:nvPr>
        </p:nvPicPr>
        <p:blipFill>
          <a:blip r:embed="rId6" cstate="print"/>
          <a:srcRect/>
          <a:stretch>
            <a:fillRect/>
          </a:stretch>
        </p:blipFill>
        <p:spPr bwMode="auto">
          <a:xfrm>
            <a:off x="533400" y="3429000"/>
            <a:ext cx="3657600" cy="2522538"/>
          </a:xfrm>
          <a:prstGeom prst="rect">
            <a:avLst/>
          </a:prstGeom>
          <a:noFill/>
        </p:spPr>
      </p:pic>
      <p:grpSp>
        <p:nvGrpSpPr>
          <p:cNvPr id="2" name="Group 4"/>
          <p:cNvGrpSpPr>
            <a:grpSpLocks/>
          </p:cNvGrpSpPr>
          <p:nvPr/>
        </p:nvGrpSpPr>
        <p:grpSpPr bwMode="auto">
          <a:xfrm>
            <a:off x="323850" y="3429000"/>
            <a:ext cx="3886200" cy="2578100"/>
            <a:chOff x="2880" y="2168"/>
            <a:chExt cx="2448" cy="1624"/>
          </a:xfrm>
        </p:grpSpPr>
        <p:pic>
          <p:nvPicPr>
            <p:cNvPr id="49157" name="Picture 5"/>
            <p:cNvPicPr>
              <a:picLocks noChangeAspect="1" noChangeArrowheads="1"/>
            </p:cNvPicPr>
            <p:nvPr/>
          </p:nvPicPr>
          <p:blipFill>
            <a:blip r:embed="rId7" cstate="print"/>
            <a:srcRect/>
            <a:stretch>
              <a:fillRect/>
            </a:stretch>
          </p:blipFill>
          <p:spPr bwMode="auto">
            <a:xfrm>
              <a:off x="2880" y="2168"/>
              <a:ext cx="2448" cy="1624"/>
            </a:xfrm>
            <a:prstGeom prst="rect">
              <a:avLst/>
            </a:prstGeom>
            <a:noFill/>
            <a:ln w="12700">
              <a:noFill/>
              <a:miter lim="800000"/>
              <a:headEnd type="none" w="sm" len="sm"/>
              <a:tailEnd type="none" w="sm" len="sm"/>
            </a:ln>
            <a:effectLst/>
          </p:spPr>
        </p:pic>
        <p:sp>
          <p:nvSpPr>
            <p:cNvPr id="49158" name="Text Box 6"/>
            <p:cNvSpPr txBox="1">
              <a:spLocks noChangeArrowheads="1"/>
            </p:cNvSpPr>
            <p:nvPr/>
          </p:nvSpPr>
          <p:spPr bwMode="auto">
            <a:xfrm>
              <a:off x="4128" y="2304"/>
              <a:ext cx="1104"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RTD =  52.7 Nm</a:t>
              </a:r>
              <a:endParaRPr lang="en-GB" sz="1600">
                <a:solidFill>
                  <a:schemeClr val="bg1"/>
                </a:solidFill>
              </a:endParaRPr>
            </a:p>
          </p:txBody>
        </p:sp>
        <p:sp>
          <p:nvSpPr>
            <p:cNvPr id="49159" name="Text Box 7"/>
            <p:cNvSpPr txBox="1">
              <a:spLocks noChangeArrowheads="1"/>
            </p:cNvSpPr>
            <p:nvPr/>
          </p:nvSpPr>
          <p:spPr bwMode="auto">
            <a:xfrm>
              <a:off x="4320" y="2544"/>
              <a:ext cx="816"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t = 13 ms</a:t>
              </a:r>
              <a:endParaRPr lang="en-GB" sz="1600">
                <a:solidFill>
                  <a:schemeClr val="bg1"/>
                </a:solidFill>
              </a:endParaRPr>
            </a:p>
          </p:txBody>
        </p:sp>
      </p:grpSp>
      <p:grpSp>
        <p:nvGrpSpPr>
          <p:cNvPr id="3" name="Group 8"/>
          <p:cNvGrpSpPr>
            <a:grpSpLocks/>
          </p:cNvGrpSpPr>
          <p:nvPr/>
        </p:nvGrpSpPr>
        <p:grpSpPr bwMode="auto">
          <a:xfrm>
            <a:off x="323850" y="692150"/>
            <a:ext cx="3890963" cy="2579688"/>
            <a:chOff x="2880" y="432"/>
            <a:chExt cx="2451" cy="1625"/>
          </a:xfrm>
        </p:grpSpPr>
        <p:pic>
          <p:nvPicPr>
            <p:cNvPr id="49161" name="Picture 9"/>
            <p:cNvPicPr>
              <a:picLocks noChangeAspect="1" noChangeArrowheads="1"/>
            </p:cNvPicPr>
            <p:nvPr/>
          </p:nvPicPr>
          <p:blipFill>
            <a:blip r:embed="rId8" cstate="print"/>
            <a:srcRect/>
            <a:stretch>
              <a:fillRect/>
            </a:stretch>
          </p:blipFill>
          <p:spPr bwMode="auto">
            <a:xfrm>
              <a:off x="2880" y="432"/>
              <a:ext cx="2451" cy="1625"/>
            </a:xfrm>
            <a:prstGeom prst="rect">
              <a:avLst/>
            </a:prstGeom>
            <a:noFill/>
            <a:ln w="12700">
              <a:noFill/>
              <a:miter lim="800000"/>
              <a:headEnd type="none" w="sm" len="sm"/>
              <a:tailEnd type="none" w="sm" len="sm"/>
            </a:ln>
            <a:effectLst/>
          </p:spPr>
        </p:pic>
        <p:sp>
          <p:nvSpPr>
            <p:cNvPr id="49162" name="Text Box 10"/>
            <p:cNvSpPr txBox="1">
              <a:spLocks noChangeArrowheads="1"/>
            </p:cNvSpPr>
            <p:nvPr/>
          </p:nvSpPr>
          <p:spPr bwMode="auto">
            <a:xfrm>
              <a:off x="4320" y="672"/>
              <a:ext cx="1008"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RTD = 54.4 Nm</a:t>
              </a:r>
              <a:endParaRPr lang="en-GB" sz="1600">
                <a:solidFill>
                  <a:schemeClr val="bg1"/>
                </a:solidFill>
              </a:endParaRPr>
            </a:p>
          </p:txBody>
        </p:sp>
        <p:sp>
          <p:nvSpPr>
            <p:cNvPr id="49163" name="Text Box 11"/>
            <p:cNvSpPr txBox="1">
              <a:spLocks noChangeArrowheads="1"/>
            </p:cNvSpPr>
            <p:nvPr/>
          </p:nvSpPr>
          <p:spPr bwMode="auto">
            <a:xfrm>
              <a:off x="4416" y="864"/>
              <a:ext cx="816"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t = 30 ms</a:t>
              </a:r>
              <a:endParaRPr lang="en-GB" sz="1600">
                <a:solidFill>
                  <a:schemeClr val="bg1"/>
                </a:solidFill>
              </a:endParaRPr>
            </a:p>
          </p:txBody>
        </p:sp>
      </p:grpSp>
      <p:grpSp>
        <p:nvGrpSpPr>
          <p:cNvPr id="4" name="Group 12"/>
          <p:cNvGrpSpPr>
            <a:grpSpLocks/>
          </p:cNvGrpSpPr>
          <p:nvPr/>
        </p:nvGrpSpPr>
        <p:grpSpPr bwMode="auto">
          <a:xfrm>
            <a:off x="4356100" y="657225"/>
            <a:ext cx="3962400" cy="2627313"/>
            <a:chOff x="2784" y="432"/>
            <a:chExt cx="2496" cy="1655"/>
          </a:xfrm>
        </p:grpSpPr>
        <p:pic>
          <p:nvPicPr>
            <p:cNvPr id="49165" name="Picture 13"/>
            <p:cNvPicPr>
              <a:picLocks noChangeAspect="1" noChangeArrowheads="1"/>
            </p:cNvPicPr>
            <p:nvPr/>
          </p:nvPicPr>
          <p:blipFill>
            <a:blip r:embed="rId9" cstate="print"/>
            <a:srcRect/>
            <a:stretch>
              <a:fillRect/>
            </a:stretch>
          </p:blipFill>
          <p:spPr bwMode="auto">
            <a:xfrm>
              <a:off x="2784" y="432"/>
              <a:ext cx="2496" cy="1655"/>
            </a:xfrm>
            <a:prstGeom prst="rect">
              <a:avLst/>
            </a:prstGeom>
            <a:noFill/>
            <a:ln w="12700">
              <a:noFill/>
              <a:miter lim="800000"/>
              <a:headEnd type="none" w="sm" len="sm"/>
              <a:tailEnd type="none" w="sm" len="sm"/>
            </a:ln>
            <a:effectLst/>
          </p:spPr>
        </p:pic>
        <p:sp>
          <p:nvSpPr>
            <p:cNvPr id="49166" name="Text Box 14"/>
            <p:cNvSpPr txBox="1">
              <a:spLocks noChangeArrowheads="1"/>
            </p:cNvSpPr>
            <p:nvPr/>
          </p:nvSpPr>
          <p:spPr bwMode="auto">
            <a:xfrm>
              <a:off x="4272" y="672"/>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RTD = 32.6 Nm</a:t>
              </a:r>
              <a:endParaRPr lang="en-GB" sz="1400">
                <a:solidFill>
                  <a:schemeClr val="bg1"/>
                </a:solidFill>
              </a:endParaRPr>
            </a:p>
          </p:txBody>
        </p:sp>
        <p:sp>
          <p:nvSpPr>
            <p:cNvPr id="49167" name="Text Box 15"/>
            <p:cNvSpPr txBox="1">
              <a:spLocks noChangeArrowheads="1"/>
            </p:cNvSpPr>
            <p:nvPr/>
          </p:nvSpPr>
          <p:spPr bwMode="auto">
            <a:xfrm>
              <a:off x="4272" y="864"/>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t = 100 ms</a:t>
              </a:r>
              <a:endParaRPr lang="en-GB" sz="1400">
                <a:solidFill>
                  <a:schemeClr val="bg1"/>
                </a:solidFill>
              </a:endParaRPr>
            </a:p>
          </p:txBody>
        </p:sp>
      </p:grpSp>
      <p:grpSp>
        <p:nvGrpSpPr>
          <p:cNvPr id="5" name="Group 16"/>
          <p:cNvGrpSpPr>
            <a:grpSpLocks/>
          </p:cNvGrpSpPr>
          <p:nvPr/>
        </p:nvGrpSpPr>
        <p:grpSpPr bwMode="auto">
          <a:xfrm>
            <a:off x="4419600" y="3429000"/>
            <a:ext cx="3967163" cy="2630488"/>
            <a:chOff x="2832" y="2160"/>
            <a:chExt cx="2499" cy="1657"/>
          </a:xfrm>
        </p:grpSpPr>
        <p:pic>
          <p:nvPicPr>
            <p:cNvPr id="49169" name="Picture 17"/>
            <p:cNvPicPr>
              <a:picLocks noChangeAspect="1" noChangeArrowheads="1"/>
            </p:cNvPicPr>
            <p:nvPr/>
          </p:nvPicPr>
          <p:blipFill>
            <a:blip r:embed="rId10" cstate="print"/>
            <a:srcRect/>
            <a:stretch>
              <a:fillRect/>
            </a:stretch>
          </p:blipFill>
          <p:spPr bwMode="auto">
            <a:xfrm>
              <a:off x="2832" y="2160"/>
              <a:ext cx="2499" cy="1657"/>
            </a:xfrm>
            <a:prstGeom prst="rect">
              <a:avLst/>
            </a:prstGeom>
            <a:noFill/>
            <a:ln w="12700">
              <a:noFill/>
              <a:miter lim="800000"/>
              <a:headEnd type="none" w="sm" len="sm"/>
              <a:tailEnd type="none" w="sm" len="sm"/>
            </a:ln>
            <a:effectLst/>
          </p:spPr>
        </p:pic>
        <p:sp>
          <p:nvSpPr>
            <p:cNvPr id="49170" name="Text Box 18"/>
            <p:cNvSpPr txBox="1">
              <a:spLocks noChangeArrowheads="1"/>
            </p:cNvSpPr>
            <p:nvPr/>
          </p:nvSpPr>
          <p:spPr bwMode="auto">
            <a:xfrm>
              <a:off x="4272" y="2304"/>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RTD = 33.9 Nm</a:t>
              </a:r>
              <a:endParaRPr lang="en-GB" sz="1400">
                <a:solidFill>
                  <a:schemeClr val="bg1"/>
                </a:solidFill>
              </a:endParaRPr>
            </a:p>
          </p:txBody>
        </p:sp>
        <p:sp>
          <p:nvSpPr>
            <p:cNvPr id="49171" name="Text Box 19"/>
            <p:cNvSpPr txBox="1">
              <a:spLocks noChangeArrowheads="1"/>
            </p:cNvSpPr>
            <p:nvPr/>
          </p:nvSpPr>
          <p:spPr bwMode="auto">
            <a:xfrm>
              <a:off x="4272" y="2496"/>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t = 15.2 ms</a:t>
              </a:r>
              <a:endParaRPr lang="en-GB" sz="1400">
                <a:solidFill>
                  <a:schemeClr val="bg1"/>
                </a:solidFill>
              </a:endParaRPr>
            </a:p>
          </p:txBody>
        </p:sp>
      </p:grpSp>
      <p:sp>
        <p:nvSpPr>
          <p:cNvPr id="49172" name="Text Box 20"/>
          <p:cNvSpPr txBox="1">
            <a:spLocks noChangeArrowheads="1"/>
          </p:cNvSpPr>
          <p:nvPr/>
        </p:nvSpPr>
        <p:spPr bwMode="auto">
          <a:xfrm>
            <a:off x="0" y="0"/>
            <a:ext cx="9144000" cy="523220"/>
          </a:xfrm>
          <a:prstGeom prst="rect">
            <a:avLst/>
          </a:prstGeom>
          <a:solidFill>
            <a:srgbClr val="FFC000"/>
          </a:solidFill>
          <a:ln w="12700">
            <a:noFill/>
            <a:miter lim="800000"/>
            <a:headEnd type="none" w="sm" len="sm"/>
            <a:tailEnd type="none" w="sm" len="sm"/>
          </a:ln>
          <a:effectLst/>
        </p:spPr>
        <p:txBody>
          <a:bodyPr wrap="square">
            <a:spAutoFit/>
          </a:bodyPr>
          <a:lstStyle/>
          <a:p>
            <a:pPr algn="ctr" eaLnBrk="0" hangingPunct="0">
              <a:spcBef>
                <a:spcPct val="50000"/>
              </a:spcBef>
            </a:pPr>
            <a:r>
              <a:rPr lang="en-US" sz="2800" b="1" dirty="0" err="1"/>
              <a:t>Mus</a:t>
            </a:r>
            <a:r>
              <a:rPr lang="en-US" sz="2800" b="1" dirty="0"/>
              <a:t> recruitment and </a:t>
            </a:r>
            <a:r>
              <a:rPr lang="en-US" sz="2800" b="1" dirty="0" smtClean="0"/>
              <a:t>synchronization</a:t>
            </a:r>
            <a:r>
              <a:rPr lang="hu-HU" sz="2800" b="1" dirty="0" smtClean="0"/>
              <a:t> (</a:t>
            </a:r>
            <a:r>
              <a:rPr lang="hu-HU" sz="2800" b="1" dirty="0" err="1" smtClean="0"/>
              <a:t>simulation</a:t>
            </a:r>
            <a:r>
              <a:rPr lang="hu-HU" sz="2800" b="1" dirty="0" smtClean="0"/>
              <a:t>)</a:t>
            </a:r>
            <a:endParaRPr lang="en-US" sz="2800" b="1" dirty="0"/>
          </a:p>
        </p:txBody>
      </p:sp>
      <p:sp>
        <p:nvSpPr>
          <p:cNvPr id="6" name="Szövegdoboz 5"/>
          <p:cNvSpPr txBox="1"/>
          <p:nvPr/>
        </p:nvSpPr>
        <p:spPr>
          <a:xfrm>
            <a:off x="683568" y="6381328"/>
            <a:ext cx="7289175" cy="369332"/>
          </a:xfrm>
          <a:prstGeom prst="rect">
            <a:avLst/>
          </a:prstGeom>
          <a:noFill/>
        </p:spPr>
        <p:txBody>
          <a:bodyPr wrap="none" rtlCol="0">
            <a:spAutoFit/>
          </a:bodyPr>
          <a:lstStyle/>
          <a:p>
            <a:r>
              <a:rPr lang="hu-HU" dirty="0" smtClean="0"/>
              <a:t>Eltérő motoros egység bekapcsolási sorrend más görbét eredményez</a:t>
            </a:r>
            <a:endParaRPr lang="en-US" dirty="0"/>
          </a:p>
        </p:txBody>
      </p:sp>
    </p:spTree>
    <p:extLst>
      <p:ext uri="{BB962C8B-B14F-4D97-AF65-F5344CB8AC3E}">
        <p14:creationId xmlns:p14="http://schemas.microsoft.com/office/powerpoint/2010/main" val="18030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0-#ppt_w/2"/>
                                          </p:val>
                                        </p:tav>
                                        <p:tav tm="100000">
                                          <p:val>
                                            <p:strVal val="#ppt_x"/>
                                          </p:val>
                                        </p:tav>
                                      </p:tavLst>
                                    </p:anim>
                                    <p:anim calcmode="lin" valueType="num">
                                      <p:cBhvr additive="base">
                                        <p:cTn id="8" dur="500" fill="hold"/>
                                        <p:tgtEl>
                                          <p:spTgt spid="491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49154"/>
                                        </p:tgtEl>
                                      </p:cBhvr>
                                    </p:cmd>
                                  </p:childTnLst>
                                </p:cTn>
                              </p:par>
                            </p:childTnLst>
                          </p:cTn>
                        </p:par>
                        <p:par>
                          <p:cTn id="12" fill="hold">
                            <p:stCondLst>
                              <p:cond delay="501"/>
                            </p:stCondLst>
                            <p:childTnLst>
                              <p:par>
                                <p:cTn id="13" presetID="2" presetClass="entr" presetSubtype="8" fill="hold" grpId="0" nodeType="afterEffect">
                                  <p:stCondLst>
                                    <p:cond delay="0"/>
                                  </p:stCondLst>
                                  <p:childTnLst>
                                    <p:set>
                                      <p:cBhvr>
                                        <p:cTn id="14" dur="1" fill="hold">
                                          <p:stCondLst>
                                            <p:cond delay="0"/>
                                          </p:stCondLst>
                                        </p:cTn>
                                        <p:tgtEl>
                                          <p:spTgt spid="49172"/>
                                        </p:tgtEl>
                                        <p:attrNameLst>
                                          <p:attrName>style.visibility</p:attrName>
                                        </p:attrNameLst>
                                      </p:cBhvr>
                                      <p:to>
                                        <p:strVal val="visible"/>
                                      </p:to>
                                    </p:set>
                                    <p:anim calcmode="lin" valueType="num">
                                      <p:cBhvr additive="base">
                                        <p:cTn id="15" dur="500" fill="hold"/>
                                        <p:tgtEl>
                                          <p:spTgt spid="49172"/>
                                        </p:tgtEl>
                                        <p:attrNameLst>
                                          <p:attrName>ppt_x</p:attrName>
                                        </p:attrNameLst>
                                      </p:cBhvr>
                                      <p:tavLst>
                                        <p:tav tm="0">
                                          <p:val>
                                            <p:strVal val="0-#ppt_w/2"/>
                                          </p:val>
                                        </p:tav>
                                        <p:tav tm="100000">
                                          <p:val>
                                            <p:strVal val="#ppt_x"/>
                                          </p:val>
                                        </p:tav>
                                      </p:tavLst>
                                    </p:anim>
                                    <p:anim calcmode="lin" valueType="num">
                                      <p:cBhvr additive="base">
                                        <p:cTn id="16" dur="500" fill="hold"/>
                                        <p:tgtEl>
                                          <p:spTgt spid="49172"/>
                                        </p:tgtEl>
                                        <p:attrNameLst>
                                          <p:attrName>ppt_y</p:attrName>
                                        </p:attrNameLst>
                                      </p:cBhvr>
                                      <p:tavLst>
                                        <p:tav tm="0">
                                          <p:val>
                                            <p:strVal val="#ppt_y"/>
                                          </p:val>
                                        </p:tav>
                                        <p:tav tm="100000">
                                          <p:val>
                                            <p:strVal val="#ppt_y"/>
                                          </p:val>
                                        </p:tav>
                                      </p:tavLst>
                                    </p:anim>
                                  </p:childTnLst>
                                </p:cTn>
                              </p:par>
                            </p:childTnLst>
                          </p:cTn>
                        </p:par>
                        <p:par>
                          <p:cTn id="17" fill="hold">
                            <p:stCondLst>
                              <p:cond delay="1001"/>
                            </p:stCondLst>
                            <p:childTnLst>
                              <p:par>
                                <p:cTn id="18" presetID="4" presetClass="entr" presetSubtype="32" fill="hold" nodeType="afterEffect">
                                  <p:stCondLst>
                                    <p:cond delay="4000"/>
                                  </p:stCondLst>
                                  <p:childTnLst>
                                    <p:set>
                                      <p:cBhvr>
                                        <p:cTn id="19" dur="1" fill="hold">
                                          <p:stCondLst>
                                            <p:cond delay="0"/>
                                          </p:stCondLst>
                                        </p:cTn>
                                        <p:tgtEl>
                                          <p:spTgt spid="3"/>
                                        </p:tgtEl>
                                        <p:attrNameLst>
                                          <p:attrName>style.visibility</p:attrName>
                                        </p:attrNameLst>
                                      </p:cBhvr>
                                      <p:to>
                                        <p:strVal val="visible"/>
                                      </p:to>
                                    </p:set>
                                    <p:animEffect transition="in" filter="box(out)">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49155"/>
                                        </p:tgtEl>
                                        <p:attrNameLst>
                                          <p:attrName>style.visibility</p:attrName>
                                        </p:attrNameLst>
                                      </p:cBhvr>
                                      <p:to>
                                        <p:strVal val="visible"/>
                                      </p:to>
                                    </p:set>
                                    <p:animEffect transition="in" filter="box(out)">
                                      <p:cBhvr>
                                        <p:cTn id="25" dur="500"/>
                                        <p:tgtEl>
                                          <p:spTgt spid="49155"/>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 fill="hold"/>
                                        <p:tgtEl>
                                          <p:spTgt spid="49155"/>
                                        </p:tgtEl>
                                      </p:cBhvr>
                                    </p:cmd>
                                  </p:childTnLst>
                                </p:cTn>
                              </p:par>
                            </p:childTnLst>
                          </p:cTn>
                        </p:par>
                        <p:par>
                          <p:cTn id="29" fill="hold">
                            <p:stCondLst>
                              <p:cond delay="501"/>
                            </p:stCondLst>
                            <p:childTnLst>
                              <p:par>
                                <p:cTn id="30" presetID="4" presetClass="entr" presetSubtype="32"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out)">
                                      <p:cBhvr>
                                        <p:cTn id="32" dur="500"/>
                                        <p:tgtEl>
                                          <p:spTgt spid="2"/>
                                        </p:tgtEl>
                                      </p:cBhvr>
                                    </p:animEffect>
                                  </p:childTnLst>
                                  <p:subTnLst>
                                    <p:audio>
                                      <p:cMediaNode>
                                        <p:cTn display="0" masterRel="sameClick">
                                          <p:stCondLst>
                                            <p:cond evt="begin" delay="0">
                                              <p:tn val="30"/>
                                            </p:cond>
                                          </p:stCondLst>
                                          <p:endCondLst>
                                            <p:cond evt="onStopAudio" delay="0">
                                              <p:tgtEl>
                                                <p:sldTgt/>
                                              </p:tgtEl>
                                            </p:cond>
                                          </p:endCondLst>
                                        </p:cTn>
                                        <p:tgtEl>
                                          <p:sndTgt r:embed="rId4"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ox(out)">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4"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ox(out)">
                                      <p:cBhvr>
                                        <p:cTn id="42" dur="500"/>
                                        <p:tgtEl>
                                          <p:spTgt spid="5"/>
                                        </p:tgtEl>
                                      </p:cBhvr>
                                    </p:animEffect>
                                  </p:childTnLst>
                                  <p:subTnLst>
                                    <p:audio>
                                      <p:cMediaNode>
                                        <p:cTn display="0" masterRel="sameClick">
                                          <p:stCondLst>
                                            <p:cond evt="begin" delay="0">
                                              <p:tn val="40"/>
                                            </p:cond>
                                          </p:stCondLst>
                                          <p:endCondLst>
                                            <p:cond evt="onStopAudio" delay="0">
                                              <p:tgtEl>
                                                <p:sldTgt/>
                                              </p:tgtEl>
                                            </p:cond>
                                          </p:endCondLst>
                                        </p:cTn>
                                        <p:tgtEl>
                                          <p:sndTgt r:embed="rId4" name="CAMERA.WAV"/>
                                        </p:tgtEl>
                                      </p:cMediaNode>
                                    </p:audio>
                                  </p:subTnLst>
                                </p:cTn>
                              </p:par>
                            </p:childTnLst>
                          </p:cTn>
                        </p:par>
                        <p:par>
                          <p:cTn id="43" fill="hold">
                            <p:stCondLst>
                              <p:cond delay="500"/>
                            </p:stCondLst>
                            <p:childTnLst>
                              <p:par>
                                <p:cTn id="44" presetID="42" presetClass="entr" presetSubtype="0" fill="hold" grpId="0" nodeType="afterEffect">
                                  <p:stCondLst>
                                    <p:cond delay="25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9" fill="hold" display="0">
                  <p:stCondLst>
                    <p:cond delay="indefinite"/>
                  </p:stCondLst>
                  <p:endCondLst>
                    <p:cond evt="onNext" delay="0">
                      <p:tgtEl>
                        <p:sldTgt/>
                      </p:tgtEl>
                    </p:cond>
                    <p:cond evt="onPrev" delay="0">
                      <p:tgtEl>
                        <p:sldTgt/>
                      </p:tgtEl>
                    </p:cond>
                  </p:endCondLst>
                </p:cTn>
                <p:tgtEl>
                  <p:spTgt spid="49154"/>
                </p:tgtEl>
              </p:cMediaNode>
            </p:video>
            <p:seq concurrent="1" nextAc="seek">
              <p:cTn id="50" restart="whenNotActive" fill="hold" evtFilter="cancelBubble" nodeType="interactiveSeq">
                <p:stCondLst>
                  <p:cond evt="onClick" delay="0">
                    <p:tgtEl>
                      <p:spTgt spid="4915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9154"/>
                                        </p:tgtEl>
                                      </p:cBhvr>
                                    </p:cmd>
                                  </p:childTnLst>
                                </p:cTn>
                              </p:par>
                            </p:childTnLst>
                          </p:cTn>
                        </p:par>
                      </p:childTnLst>
                    </p:cTn>
                  </p:par>
                </p:childTnLst>
              </p:cTn>
              <p:nextCondLst>
                <p:cond evt="onClick" delay="0">
                  <p:tgtEl>
                    <p:spTgt spid="49154"/>
                  </p:tgtEl>
                </p:cond>
              </p:nextCondLst>
            </p:seq>
            <p:video>
              <p:cMediaNode>
                <p:cTn id="55" fill="hold" display="0">
                  <p:stCondLst>
                    <p:cond delay="indefinite"/>
                  </p:stCondLst>
                  <p:endCondLst>
                    <p:cond evt="onNext" delay="0">
                      <p:tgtEl>
                        <p:sldTgt/>
                      </p:tgtEl>
                    </p:cond>
                    <p:cond evt="onPrev" delay="0">
                      <p:tgtEl>
                        <p:sldTgt/>
                      </p:tgtEl>
                    </p:cond>
                  </p:endCondLst>
                </p:cTn>
                <p:tgtEl>
                  <p:spTgt spid="49155"/>
                </p:tgtEl>
              </p:cMediaNode>
            </p:video>
            <p:seq concurrent="1" nextAc="seek">
              <p:cTn id="56" restart="whenNotActive" fill="hold" evtFilter="cancelBubble" nodeType="interactiveSeq">
                <p:stCondLst>
                  <p:cond evt="onClick" delay="0">
                    <p:tgtEl>
                      <p:spTgt spid="49155"/>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49155"/>
                                        </p:tgtEl>
                                      </p:cBhvr>
                                    </p:cmd>
                                  </p:childTnLst>
                                </p:cTn>
                              </p:par>
                            </p:childTnLst>
                          </p:cTn>
                        </p:par>
                      </p:childTnLst>
                    </p:cTn>
                  </p:par>
                </p:childTnLst>
              </p:cTn>
              <p:nextCondLst>
                <p:cond evt="onClick" delay="0">
                  <p:tgtEl>
                    <p:spTgt spid="49155"/>
                  </p:tgtEl>
                </p:cond>
              </p:nextCondLst>
            </p:seq>
          </p:childTnLst>
        </p:cTn>
      </p:par>
    </p:tnLst>
    <p:bldLst>
      <p:bldP spid="49172" grpId="0" animBg="1" autoUpdateAnimBg="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07.avi">
            <a:hlinkClick r:id="" action="ppaction://media"/>
          </p:cNvPr>
          <p:cNvPicPr>
            <a:picLocks noRot="1" noChangeAspect="1" noChangeArrowheads="1"/>
          </p:cNvPicPr>
          <p:nvPr>
            <a:videoFile r:link="rId1"/>
          </p:nvPr>
        </p:nvPicPr>
        <p:blipFill>
          <a:blip r:embed="rId4" cstate="print"/>
          <a:srcRect/>
          <a:stretch>
            <a:fillRect/>
          </a:stretch>
        </p:blipFill>
        <p:spPr bwMode="auto">
          <a:xfrm>
            <a:off x="152400" y="1981200"/>
            <a:ext cx="4419600" cy="3048000"/>
          </a:xfrm>
          <a:prstGeom prst="rect">
            <a:avLst/>
          </a:prstGeom>
          <a:noFill/>
        </p:spPr>
      </p:pic>
      <p:pic>
        <p:nvPicPr>
          <p:cNvPr id="51204" name="08.avi">
            <a:hlinkClick r:id="" action="ppaction://media"/>
          </p:cNvPr>
          <p:cNvPicPr>
            <a:picLocks noRot="1" noChangeAspect="1" noChangeArrowheads="1"/>
          </p:cNvPicPr>
          <p:nvPr>
            <a:videoFile r:link="rId2"/>
          </p:nvPr>
        </p:nvPicPr>
        <p:blipFill>
          <a:blip r:embed="rId5" cstate="print"/>
          <a:srcRect/>
          <a:stretch>
            <a:fillRect/>
          </a:stretch>
        </p:blipFill>
        <p:spPr bwMode="auto">
          <a:xfrm>
            <a:off x="4572000" y="1979613"/>
            <a:ext cx="4419600" cy="3048000"/>
          </a:xfrm>
          <a:prstGeom prst="rect">
            <a:avLst/>
          </a:prstGeom>
          <a:noFill/>
        </p:spPr>
      </p:pic>
      <p:pic>
        <p:nvPicPr>
          <p:cNvPr id="51205" name="Picture 5"/>
          <p:cNvPicPr>
            <a:picLocks noChangeAspect="1" noChangeArrowheads="1"/>
          </p:cNvPicPr>
          <p:nvPr/>
        </p:nvPicPr>
        <p:blipFill>
          <a:blip r:embed="rId6" cstate="print"/>
          <a:srcRect/>
          <a:stretch>
            <a:fillRect/>
          </a:stretch>
        </p:blipFill>
        <p:spPr bwMode="auto">
          <a:xfrm>
            <a:off x="152400" y="1931988"/>
            <a:ext cx="4419600" cy="3081337"/>
          </a:xfrm>
          <a:prstGeom prst="rect">
            <a:avLst/>
          </a:prstGeom>
          <a:noFill/>
          <a:ln w="12700">
            <a:noFill/>
            <a:miter lim="800000"/>
            <a:headEnd type="none" w="sm" len="sm"/>
            <a:tailEnd type="none" w="sm" len="sm"/>
          </a:ln>
          <a:effectLst/>
        </p:spPr>
      </p:pic>
      <p:pic>
        <p:nvPicPr>
          <p:cNvPr id="51206" name="Picture 6"/>
          <p:cNvPicPr>
            <a:picLocks noChangeAspect="1" noChangeArrowheads="1"/>
          </p:cNvPicPr>
          <p:nvPr/>
        </p:nvPicPr>
        <p:blipFill>
          <a:blip r:embed="rId7" cstate="print"/>
          <a:srcRect/>
          <a:stretch>
            <a:fillRect/>
          </a:stretch>
        </p:blipFill>
        <p:spPr bwMode="auto">
          <a:xfrm>
            <a:off x="4572000" y="2003425"/>
            <a:ext cx="4419600" cy="3081338"/>
          </a:xfrm>
          <a:prstGeom prst="rect">
            <a:avLst/>
          </a:prstGeom>
          <a:noFill/>
          <a:ln w="12700">
            <a:noFill/>
            <a:miter lim="800000"/>
            <a:headEnd type="none" w="sm" len="sm"/>
            <a:tailEnd type="none" w="sm" len="sm"/>
          </a:ln>
          <a:effectLst/>
        </p:spPr>
      </p:pic>
      <p:sp>
        <p:nvSpPr>
          <p:cNvPr id="51207" name="Text Box 7"/>
          <p:cNvSpPr txBox="1">
            <a:spLocks noChangeArrowheads="1"/>
          </p:cNvSpPr>
          <p:nvPr/>
        </p:nvSpPr>
        <p:spPr bwMode="auto">
          <a:xfrm>
            <a:off x="381000" y="1447799"/>
            <a:ext cx="3200400" cy="396875"/>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pPr>
            <a:r>
              <a:rPr lang="hu-HU" sz="2000" dirty="0" err="1"/>
              <a:t>Fast</a:t>
            </a:r>
            <a:r>
              <a:rPr lang="hu-HU" sz="2000" dirty="0"/>
              <a:t> </a:t>
            </a:r>
            <a:r>
              <a:rPr lang="hu-HU" sz="2000" dirty="0" err="1"/>
              <a:t>muscle</a:t>
            </a:r>
            <a:r>
              <a:rPr lang="hu-HU" sz="2000" dirty="0"/>
              <a:t>, FT 100% </a:t>
            </a:r>
            <a:endParaRPr lang="en-GB" sz="2000" dirty="0"/>
          </a:p>
        </p:txBody>
      </p:sp>
      <p:sp>
        <p:nvSpPr>
          <p:cNvPr id="51208" name="Text Box 8"/>
          <p:cNvSpPr txBox="1">
            <a:spLocks noChangeArrowheads="1"/>
          </p:cNvSpPr>
          <p:nvPr/>
        </p:nvSpPr>
        <p:spPr bwMode="auto">
          <a:xfrm>
            <a:off x="4648200" y="1447800"/>
            <a:ext cx="25146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2000"/>
              <a:t>Slow muscle, FT 0%</a:t>
            </a:r>
            <a:endParaRPr lang="en-GB" sz="2000"/>
          </a:p>
        </p:txBody>
      </p:sp>
      <p:sp>
        <p:nvSpPr>
          <p:cNvPr id="51209" name="Text Box 9"/>
          <p:cNvSpPr txBox="1">
            <a:spLocks noChangeArrowheads="1"/>
          </p:cNvSpPr>
          <p:nvPr/>
        </p:nvSpPr>
        <p:spPr bwMode="auto">
          <a:xfrm>
            <a:off x="2133600" y="5105400"/>
            <a:ext cx="23622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2000">
                <a:solidFill>
                  <a:schemeClr val="tx2"/>
                </a:solidFill>
              </a:rPr>
              <a:t>RTD = 81.8 Nm/ms </a:t>
            </a:r>
            <a:endParaRPr lang="en-GB" sz="2000">
              <a:solidFill>
                <a:schemeClr val="tx2"/>
              </a:solidFill>
            </a:endParaRPr>
          </a:p>
        </p:txBody>
      </p:sp>
      <p:sp>
        <p:nvSpPr>
          <p:cNvPr id="51210" name="Text Box 10"/>
          <p:cNvSpPr txBox="1">
            <a:spLocks noChangeArrowheads="1"/>
          </p:cNvSpPr>
          <p:nvPr/>
        </p:nvSpPr>
        <p:spPr bwMode="auto">
          <a:xfrm>
            <a:off x="6400800" y="5105400"/>
            <a:ext cx="24384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2000">
                <a:solidFill>
                  <a:schemeClr val="tx2"/>
                </a:solidFill>
              </a:rPr>
              <a:t>RTD = 17.1 Nm/ms </a:t>
            </a:r>
            <a:endParaRPr lang="en-GB" sz="2000">
              <a:solidFill>
                <a:schemeClr val="tx2"/>
              </a:solidFill>
            </a:endParaRPr>
          </a:p>
        </p:txBody>
      </p:sp>
      <p:sp>
        <p:nvSpPr>
          <p:cNvPr id="2" name="Szövegdoboz 1"/>
          <p:cNvSpPr txBox="1"/>
          <p:nvPr/>
        </p:nvSpPr>
        <p:spPr>
          <a:xfrm>
            <a:off x="1894684" y="332656"/>
            <a:ext cx="4689276" cy="523220"/>
          </a:xfrm>
          <a:prstGeom prst="rect">
            <a:avLst/>
          </a:prstGeom>
          <a:solidFill>
            <a:srgbClr val="FFC000"/>
          </a:solidFill>
        </p:spPr>
        <p:txBody>
          <a:bodyPr wrap="square" rtlCol="0">
            <a:spAutoFit/>
          </a:bodyPr>
          <a:lstStyle/>
          <a:p>
            <a:pPr algn="ctr"/>
            <a:r>
              <a:rPr lang="hu-HU" sz="2800" dirty="0" err="1" smtClean="0"/>
              <a:t>Fiber</a:t>
            </a:r>
            <a:r>
              <a:rPr lang="hu-HU" sz="2800" dirty="0" smtClean="0"/>
              <a:t> </a:t>
            </a:r>
            <a:r>
              <a:rPr lang="hu-HU" sz="2800" dirty="0" err="1" smtClean="0"/>
              <a:t>composition</a:t>
            </a:r>
            <a:endParaRPr lang="en-US" sz="2800" dirty="0"/>
          </a:p>
        </p:txBody>
      </p:sp>
    </p:spTree>
    <p:extLst>
      <p:ext uri="{BB962C8B-B14F-4D97-AF65-F5344CB8AC3E}">
        <p14:creationId xmlns:p14="http://schemas.microsoft.com/office/powerpoint/2010/main" val="144097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120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51203"/>
                                        </p:tgtEl>
                                        <p:attrNameLst>
                                          <p:attrName>style.visibility</p:attrName>
                                        </p:attrNameLst>
                                      </p:cBhvr>
                                      <p:to>
                                        <p:strVal val="hidden"/>
                                      </p:to>
                                    </p:set>
                                  </p:sub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51203"/>
                                        </p:tgtEl>
                                      </p:cBhvr>
                                    </p:cmd>
                                  </p:childTnLst>
                                </p:cTn>
                              </p:par>
                            </p:childTnLst>
                          </p:cTn>
                        </p:par>
                        <p:par>
                          <p:cTn id="10" fill="hold">
                            <p:stCondLst>
                              <p:cond delay="501"/>
                            </p:stCondLst>
                            <p:childTnLst>
                              <p:par>
                                <p:cTn id="11" presetID="1" presetClass="entr" presetSubtype="0" fill="hold" nodeType="afterEffect">
                                  <p:stCondLst>
                                    <p:cond delay="0"/>
                                  </p:stCondLst>
                                  <p:childTnLst>
                                    <p:set>
                                      <p:cBhvr>
                                        <p:cTn id="12" dur="1" fill="hold">
                                          <p:stCondLst>
                                            <p:cond delay="499"/>
                                          </p:stCondLst>
                                        </p:cTn>
                                        <p:tgtEl>
                                          <p:spTgt spid="51205"/>
                                        </p:tgtEl>
                                        <p:attrNameLst>
                                          <p:attrName>style.visibility</p:attrName>
                                        </p:attrNameLst>
                                      </p:cBhvr>
                                      <p:to>
                                        <p:strVal val="visible"/>
                                      </p:to>
                                    </p:set>
                                  </p:childTnLst>
                                </p:cTn>
                              </p:par>
                            </p:childTnLst>
                          </p:cTn>
                        </p:par>
                        <p:par>
                          <p:cTn id="13" fill="hold">
                            <p:stCondLst>
                              <p:cond delay="1001"/>
                            </p:stCondLst>
                            <p:childTnLst>
                              <p:par>
                                <p:cTn id="14" presetID="2" presetClass="entr" presetSubtype="8" fill="hold" grpId="0" nodeType="afterEffect">
                                  <p:stCondLst>
                                    <p:cond delay="0"/>
                                  </p:stCondLst>
                                  <p:childTnLst>
                                    <p:set>
                                      <p:cBhvr>
                                        <p:cTn id="15" dur="1" fill="hold">
                                          <p:stCondLst>
                                            <p:cond delay="0"/>
                                          </p:stCondLst>
                                        </p:cTn>
                                        <p:tgtEl>
                                          <p:spTgt spid="51207"/>
                                        </p:tgtEl>
                                        <p:attrNameLst>
                                          <p:attrName>style.visibility</p:attrName>
                                        </p:attrNameLst>
                                      </p:cBhvr>
                                      <p:to>
                                        <p:strVal val="visible"/>
                                      </p:to>
                                    </p:set>
                                    <p:anim calcmode="lin" valueType="num">
                                      <p:cBhvr additive="base">
                                        <p:cTn id="16" dur="500" fill="hold"/>
                                        <p:tgtEl>
                                          <p:spTgt spid="51207"/>
                                        </p:tgtEl>
                                        <p:attrNameLst>
                                          <p:attrName>ppt_x</p:attrName>
                                        </p:attrNameLst>
                                      </p:cBhvr>
                                      <p:tavLst>
                                        <p:tav tm="0">
                                          <p:val>
                                            <p:strVal val="0-#ppt_w/2"/>
                                          </p:val>
                                        </p:tav>
                                        <p:tav tm="100000">
                                          <p:val>
                                            <p:strVal val="#ppt_x"/>
                                          </p:val>
                                        </p:tav>
                                      </p:tavLst>
                                    </p:anim>
                                    <p:anim calcmode="lin" valueType="num">
                                      <p:cBhvr additive="base">
                                        <p:cTn id="17" dur="500" fill="hold"/>
                                        <p:tgtEl>
                                          <p:spTgt spid="51207"/>
                                        </p:tgtEl>
                                        <p:attrNameLst>
                                          <p:attrName>ppt_y</p:attrName>
                                        </p:attrNameLst>
                                      </p:cBhvr>
                                      <p:tavLst>
                                        <p:tav tm="0">
                                          <p:val>
                                            <p:strVal val="#ppt_y"/>
                                          </p:val>
                                        </p:tav>
                                        <p:tav tm="100000">
                                          <p:val>
                                            <p:strVal val="#ppt_y"/>
                                          </p:val>
                                        </p:tav>
                                      </p:tavLst>
                                    </p:anim>
                                  </p:childTnLst>
                                </p:cTn>
                              </p:par>
                            </p:childTnLst>
                          </p:cTn>
                        </p:par>
                        <p:par>
                          <p:cTn id="18" fill="hold">
                            <p:stCondLst>
                              <p:cond delay="1501"/>
                            </p:stCondLst>
                            <p:childTnLst>
                              <p:par>
                                <p:cTn id="19" presetID="1" presetClass="entr" presetSubtype="0" fill="hold" nodeType="afterEffect">
                                  <p:stCondLst>
                                    <p:cond delay="0"/>
                                  </p:stCondLst>
                                  <p:childTnLst>
                                    <p:set>
                                      <p:cBhvr>
                                        <p:cTn id="20" dur="1" fill="hold">
                                          <p:stCondLst>
                                            <p:cond delay="499"/>
                                          </p:stCondLst>
                                        </p:cTn>
                                        <p:tgtEl>
                                          <p:spTgt spid="51204"/>
                                        </p:tgtEl>
                                        <p:attrNameLst>
                                          <p:attrName>style.visibility</p:attrName>
                                        </p:attrNameLst>
                                      </p:cBhvr>
                                      <p:to>
                                        <p:strVal val="visible"/>
                                      </p:to>
                                    </p:set>
                                  </p:childTnLst>
                                  <p:subTnLst>
                                    <p:set>
                                      <p:cBhvr override="childStyle">
                                        <p:cTn dur="1" fill="hold" display="0" masterRel="sameClick" afterEffect="1">
                                          <p:stCondLst>
                                            <p:cond evt="end" delay="0">
                                              <p:tn val="19"/>
                                            </p:cond>
                                          </p:stCondLst>
                                        </p:cTn>
                                        <p:tgtEl>
                                          <p:spTgt spid="51204"/>
                                        </p:tgtEl>
                                        <p:attrNameLst>
                                          <p:attrName>style.visibility</p:attrName>
                                        </p:attrNameLst>
                                      </p:cBhvr>
                                      <p:to>
                                        <p:strVal val="hidden"/>
                                      </p:to>
                                    </p:set>
                                  </p:subTnLst>
                                </p:cTn>
                              </p:par>
                            </p:childTnLst>
                          </p:cTn>
                        </p:par>
                        <p:par>
                          <p:cTn id="21" fill="hold">
                            <p:stCondLst>
                              <p:cond delay="2001"/>
                            </p:stCondLst>
                            <p:childTnLst>
                              <p:par>
                                <p:cTn id="22" presetID="1" presetClass="mediacall" presetSubtype="0" fill="hold" nodeType="afterEffect">
                                  <p:stCondLst>
                                    <p:cond delay="0"/>
                                  </p:stCondLst>
                                  <p:childTnLst>
                                    <p:cmd type="call" cmd="playFrom(0.0)">
                                      <p:cBhvr>
                                        <p:cTn id="23" dur="1" fill="hold"/>
                                        <p:tgtEl>
                                          <p:spTgt spid="51204"/>
                                        </p:tgtEl>
                                      </p:cBhvr>
                                    </p:cmd>
                                  </p:childTnLst>
                                </p:cTn>
                              </p:par>
                            </p:childTnLst>
                          </p:cTn>
                        </p:par>
                        <p:par>
                          <p:cTn id="24" fill="hold">
                            <p:stCondLst>
                              <p:cond delay="2002"/>
                            </p:stCondLst>
                            <p:childTnLst>
                              <p:par>
                                <p:cTn id="25" presetID="1" presetClass="entr" presetSubtype="0" fill="hold" nodeType="afterEffect">
                                  <p:stCondLst>
                                    <p:cond delay="0"/>
                                  </p:stCondLst>
                                  <p:childTnLst>
                                    <p:set>
                                      <p:cBhvr>
                                        <p:cTn id="26" dur="1" fill="hold">
                                          <p:stCondLst>
                                            <p:cond delay="499"/>
                                          </p:stCondLst>
                                        </p:cTn>
                                        <p:tgtEl>
                                          <p:spTgt spid="51206"/>
                                        </p:tgtEl>
                                        <p:attrNameLst>
                                          <p:attrName>style.visibility</p:attrName>
                                        </p:attrNameLst>
                                      </p:cBhvr>
                                      <p:to>
                                        <p:strVal val="visible"/>
                                      </p:to>
                                    </p:set>
                                  </p:childTnLst>
                                </p:cTn>
                              </p:par>
                            </p:childTnLst>
                          </p:cTn>
                        </p:par>
                        <p:par>
                          <p:cTn id="27" fill="hold">
                            <p:stCondLst>
                              <p:cond delay="2502"/>
                            </p:stCondLst>
                            <p:childTnLst>
                              <p:par>
                                <p:cTn id="28" presetID="2" presetClass="entr" presetSubtype="8" fill="hold" grpId="0" nodeType="afterEffect">
                                  <p:stCondLst>
                                    <p:cond delay="0"/>
                                  </p:stCondLst>
                                  <p:childTnLst>
                                    <p:set>
                                      <p:cBhvr>
                                        <p:cTn id="29" dur="1" fill="hold">
                                          <p:stCondLst>
                                            <p:cond delay="0"/>
                                          </p:stCondLst>
                                        </p:cTn>
                                        <p:tgtEl>
                                          <p:spTgt spid="51208"/>
                                        </p:tgtEl>
                                        <p:attrNameLst>
                                          <p:attrName>style.visibility</p:attrName>
                                        </p:attrNameLst>
                                      </p:cBhvr>
                                      <p:to>
                                        <p:strVal val="visible"/>
                                      </p:to>
                                    </p:set>
                                    <p:anim calcmode="lin" valueType="num">
                                      <p:cBhvr additive="base">
                                        <p:cTn id="30" dur="500" fill="hold"/>
                                        <p:tgtEl>
                                          <p:spTgt spid="51208"/>
                                        </p:tgtEl>
                                        <p:attrNameLst>
                                          <p:attrName>ppt_x</p:attrName>
                                        </p:attrNameLst>
                                      </p:cBhvr>
                                      <p:tavLst>
                                        <p:tav tm="0">
                                          <p:val>
                                            <p:strVal val="0-#ppt_w/2"/>
                                          </p:val>
                                        </p:tav>
                                        <p:tav tm="100000">
                                          <p:val>
                                            <p:strVal val="#ppt_x"/>
                                          </p:val>
                                        </p:tav>
                                      </p:tavLst>
                                    </p:anim>
                                    <p:anim calcmode="lin" valueType="num">
                                      <p:cBhvr additive="base">
                                        <p:cTn id="31" dur="500" fill="hold"/>
                                        <p:tgtEl>
                                          <p:spTgt spid="51208"/>
                                        </p:tgtEl>
                                        <p:attrNameLst>
                                          <p:attrName>ppt_y</p:attrName>
                                        </p:attrNameLst>
                                      </p:cBhvr>
                                      <p:tavLst>
                                        <p:tav tm="0">
                                          <p:val>
                                            <p:strVal val="#ppt_y"/>
                                          </p:val>
                                        </p:tav>
                                        <p:tav tm="100000">
                                          <p:val>
                                            <p:strVal val="#ppt_y"/>
                                          </p:val>
                                        </p:tav>
                                      </p:tavLst>
                                    </p:anim>
                                  </p:childTnLst>
                                </p:cTn>
                              </p:par>
                            </p:childTnLst>
                          </p:cTn>
                        </p:par>
                        <p:par>
                          <p:cTn id="32" fill="hold">
                            <p:stCondLst>
                              <p:cond delay="3002"/>
                            </p:stCondLst>
                            <p:childTnLst>
                              <p:par>
                                <p:cTn id="33" presetID="2" presetClass="entr" presetSubtype="8" fill="hold" grpId="0" nodeType="afterEffect">
                                  <p:stCondLst>
                                    <p:cond delay="0"/>
                                  </p:stCondLst>
                                  <p:childTnLst>
                                    <p:set>
                                      <p:cBhvr>
                                        <p:cTn id="34" dur="1" fill="hold">
                                          <p:stCondLst>
                                            <p:cond delay="0"/>
                                          </p:stCondLst>
                                        </p:cTn>
                                        <p:tgtEl>
                                          <p:spTgt spid="51209"/>
                                        </p:tgtEl>
                                        <p:attrNameLst>
                                          <p:attrName>style.visibility</p:attrName>
                                        </p:attrNameLst>
                                      </p:cBhvr>
                                      <p:to>
                                        <p:strVal val="visible"/>
                                      </p:to>
                                    </p:set>
                                    <p:anim calcmode="lin" valueType="num">
                                      <p:cBhvr additive="base">
                                        <p:cTn id="35" dur="500" fill="hold"/>
                                        <p:tgtEl>
                                          <p:spTgt spid="51209"/>
                                        </p:tgtEl>
                                        <p:attrNameLst>
                                          <p:attrName>ppt_x</p:attrName>
                                        </p:attrNameLst>
                                      </p:cBhvr>
                                      <p:tavLst>
                                        <p:tav tm="0">
                                          <p:val>
                                            <p:strVal val="0-#ppt_w/2"/>
                                          </p:val>
                                        </p:tav>
                                        <p:tav tm="100000">
                                          <p:val>
                                            <p:strVal val="#ppt_x"/>
                                          </p:val>
                                        </p:tav>
                                      </p:tavLst>
                                    </p:anim>
                                    <p:anim calcmode="lin" valueType="num">
                                      <p:cBhvr additive="base">
                                        <p:cTn id="36" dur="500" fill="hold"/>
                                        <p:tgtEl>
                                          <p:spTgt spid="51209"/>
                                        </p:tgtEl>
                                        <p:attrNameLst>
                                          <p:attrName>ppt_y</p:attrName>
                                        </p:attrNameLst>
                                      </p:cBhvr>
                                      <p:tavLst>
                                        <p:tav tm="0">
                                          <p:val>
                                            <p:strVal val="#ppt_y"/>
                                          </p:val>
                                        </p:tav>
                                        <p:tav tm="100000">
                                          <p:val>
                                            <p:strVal val="#ppt_y"/>
                                          </p:val>
                                        </p:tav>
                                      </p:tavLst>
                                    </p:anim>
                                  </p:childTnLst>
                                </p:cTn>
                              </p:par>
                            </p:childTnLst>
                          </p:cTn>
                        </p:par>
                        <p:par>
                          <p:cTn id="37" fill="hold">
                            <p:stCondLst>
                              <p:cond delay="3502"/>
                            </p:stCondLst>
                            <p:childTnLst>
                              <p:par>
                                <p:cTn id="38" presetID="2" presetClass="entr" presetSubtype="8" fill="hold" grpId="0" nodeType="afterEffect">
                                  <p:stCondLst>
                                    <p:cond delay="0"/>
                                  </p:stCondLst>
                                  <p:childTnLst>
                                    <p:set>
                                      <p:cBhvr>
                                        <p:cTn id="39" dur="1" fill="hold">
                                          <p:stCondLst>
                                            <p:cond delay="0"/>
                                          </p:stCondLst>
                                        </p:cTn>
                                        <p:tgtEl>
                                          <p:spTgt spid="51210"/>
                                        </p:tgtEl>
                                        <p:attrNameLst>
                                          <p:attrName>style.visibility</p:attrName>
                                        </p:attrNameLst>
                                      </p:cBhvr>
                                      <p:to>
                                        <p:strVal val="visible"/>
                                      </p:to>
                                    </p:set>
                                    <p:anim calcmode="lin" valueType="num">
                                      <p:cBhvr additive="base">
                                        <p:cTn id="40" dur="500" fill="hold"/>
                                        <p:tgtEl>
                                          <p:spTgt spid="51210"/>
                                        </p:tgtEl>
                                        <p:attrNameLst>
                                          <p:attrName>ppt_x</p:attrName>
                                        </p:attrNameLst>
                                      </p:cBhvr>
                                      <p:tavLst>
                                        <p:tav tm="0">
                                          <p:val>
                                            <p:strVal val="0-#ppt_w/2"/>
                                          </p:val>
                                        </p:tav>
                                        <p:tav tm="100000">
                                          <p:val>
                                            <p:strVal val="#ppt_x"/>
                                          </p:val>
                                        </p:tav>
                                      </p:tavLst>
                                    </p:anim>
                                    <p:anim calcmode="lin" valueType="num">
                                      <p:cBhvr additive="base">
                                        <p:cTn id="41" dur="500" fill="hold"/>
                                        <p:tgtEl>
                                          <p:spTgt spid="51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2" fill="hold" display="0">
                  <p:stCondLst>
                    <p:cond delay="indefinite"/>
                  </p:stCondLst>
                  <p:endCondLst>
                    <p:cond evt="onNext" delay="0">
                      <p:tgtEl>
                        <p:sldTgt/>
                      </p:tgtEl>
                    </p:cond>
                    <p:cond evt="onPrev" delay="0">
                      <p:tgtEl>
                        <p:sldTgt/>
                      </p:tgtEl>
                    </p:cond>
                  </p:endCondLst>
                </p:cTn>
                <p:tgtEl>
                  <p:spTgt spid="51203"/>
                </p:tgtEl>
              </p:cMediaNode>
            </p:video>
            <p:seq concurrent="1" nextAc="seek">
              <p:cTn id="43" restart="whenNotActive" fill="hold" evtFilter="cancelBubble" nodeType="interactiveSeq">
                <p:stCondLst>
                  <p:cond evt="onClick" delay="0">
                    <p:tgtEl>
                      <p:spTgt spid="5120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51203"/>
                                        </p:tgtEl>
                                      </p:cBhvr>
                                    </p:cmd>
                                  </p:childTnLst>
                                </p:cTn>
                              </p:par>
                            </p:childTnLst>
                          </p:cTn>
                        </p:par>
                      </p:childTnLst>
                    </p:cTn>
                  </p:par>
                </p:childTnLst>
              </p:cTn>
              <p:nextCondLst>
                <p:cond evt="onClick" delay="0">
                  <p:tgtEl>
                    <p:spTgt spid="51203"/>
                  </p:tgtEl>
                </p:cond>
              </p:nextCondLst>
            </p:seq>
            <p:video>
              <p:cMediaNode>
                <p:cTn id="48" fill="hold" display="0">
                  <p:stCondLst>
                    <p:cond delay="indefinite"/>
                  </p:stCondLst>
                  <p:endCondLst>
                    <p:cond evt="onNext" delay="0">
                      <p:tgtEl>
                        <p:sldTgt/>
                      </p:tgtEl>
                    </p:cond>
                    <p:cond evt="onPrev" delay="0">
                      <p:tgtEl>
                        <p:sldTgt/>
                      </p:tgtEl>
                    </p:cond>
                  </p:endCondLst>
                </p:cTn>
                <p:tgtEl>
                  <p:spTgt spid="51204"/>
                </p:tgtEl>
              </p:cMediaNode>
            </p:video>
            <p:seq concurrent="1" nextAc="seek">
              <p:cTn id="49" restart="whenNotActive" fill="hold" evtFilter="cancelBubble" nodeType="interactiveSeq">
                <p:stCondLst>
                  <p:cond evt="onClick" delay="0">
                    <p:tgtEl>
                      <p:spTgt spid="5120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51204"/>
                                        </p:tgtEl>
                                      </p:cBhvr>
                                    </p:cmd>
                                  </p:childTnLst>
                                </p:cTn>
                              </p:par>
                            </p:childTnLst>
                          </p:cTn>
                        </p:par>
                      </p:childTnLst>
                    </p:cTn>
                  </p:par>
                </p:childTnLst>
              </p:cTn>
              <p:nextCondLst>
                <p:cond evt="onClick" delay="0">
                  <p:tgtEl>
                    <p:spTgt spid="51204"/>
                  </p:tgtEl>
                </p:cond>
              </p:nextCondLst>
            </p:seq>
          </p:childTnLst>
        </p:cTn>
      </p:par>
    </p:tnLst>
    <p:bldLst>
      <p:bldP spid="51207" grpId="0" autoUpdateAnimBg="0"/>
      <p:bldP spid="51208" grpId="0" autoUpdateAnimBg="0"/>
      <p:bldP spid="51209" grpId="0" autoUpdateAnimBg="0"/>
      <p:bldP spid="5121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628800"/>
            <a:ext cx="3894397" cy="28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323528" y="5085184"/>
            <a:ext cx="8208911" cy="923330"/>
          </a:xfrm>
          <a:prstGeom prst="rect">
            <a:avLst/>
          </a:prstGeom>
          <a:noFill/>
        </p:spPr>
        <p:txBody>
          <a:bodyPr wrap="square" rtlCol="0">
            <a:spAutoFit/>
          </a:bodyPr>
          <a:lstStyle/>
          <a:p>
            <a:r>
              <a:rPr lang="hu-HU" dirty="0" err="1" smtClean="0"/>
              <a:t>Izometriás</a:t>
            </a:r>
            <a:r>
              <a:rPr lang="hu-HU" dirty="0" smtClean="0"/>
              <a:t> kontrakció esetén a feszülés növekedésével (szaggatott vonal) a </a:t>
            </a:r>
            <a:r>
              <a:rPr lang="hu-HU" dirty="0" err="1" smtClean="0"/>
              <a:t>kontraktilis</a:t>
            </a:r>
            <a:r>
              <a:rPr lang="hu-HU" dirty="0" smtClean="0"/>
              <a:t> elemek hossza csökken (folytonos vonal), miközben a </a:t>
            </a:r>
            <a:r>
              <a:rPr lang="hu-HU" dirty="0" err="1" smtClean="0"/>
              <a:t>sorbakapcsolt</a:t>
            </a:r>
            <a:r>
              <a:rPr lang="hu-HU" dirty="0" smtClean="0"/>
              <a:t> elasztikus elemek hossza nő</a:t>
            </a:r>
            <a:endParaRPr lang="en-US" dirty="0"/>
          </a:p>
        </p:txBody>
      </p:sp>
      <p:sp>
        <p:nvSpPr>
          <p:cNvPr id="3" name="Szövegdoboz 2"/>
          <p:cNvSpPr txBox="1"/>
          <p:nvPr/>
        </p:nvSpPr>
        <p:spPr>
          <a:xfrm>
            <a:off x="2195736" y="539387"/>
            <a:ext cx="5427127" cy="461665"/>
          </a:xfrm>
          <a:prstGeom prst="rect">
            <a:avLst/>
          </a:prstGeom>
          <a:solidFill>
            <a:srgbClr val="FFC000"/>
          </a:solidFill>
        </p:spPr>
        <p:txBody>
          <a:bodyPr wrap="none" rtlCol="0">
            <a:spAutoFit/>
          </a:bodyPr>
          <a:lstStyle/>
          <a:p>
            <a:r>
              <a:rPr lang="hu-HU" sz="2400" dirty="0" err="1" smtClean="0"/>
              <a:t>Kontraktilis</a:t>
            </a:r>
            <a:r>
              <a:rPr lang="hu-HU" sz="2400" dirty="0" smtClean="0"/>
              <a:t> elemek hossz-feszülés görbéje</a:t>
            </a:r>
            <a:endParaRPr lang="en-US" sz="2400" dirty="0"/>
          </a:p>
        </p:txBody>
      </p:sp>
      <p:sp>
        <p:nvSpPr>
          <p:cNvPr id="4" name="Szövegdoboz 3"/>
          <p:cNvSpPr txBox="1"/>
          <p:nvPr/>
        </p:nvSpPr>
        <p:spPr>
          <a:xfrm>
            <a:off x="342541" y="6226224"/>
            <a:ext cx="8464881" cy="369332"/>
          </a:xfrm>
          <a:prstGeom prst="rect">
            <a:avLst/>
          </a:prstGeom>
          <a:noFill/>
        </p:spPr>
        <p:txBody>
          <a:bodyPr wrap="none" rtlCol="0">
            <a:spAutoFit/>
          </a:bodyPr>
          <a:lstStyle/>
          <a:p>
            <a:r>
              <a:rPr lang="hu-HU" dirty="0" smtClean="0"/>
              <a:t>Az aktív elemek rövidülését a passzív elemek megnyúlási karakterisztikája határozza meg!</a:t>
            </a:r>
            <a:endParaRPr lang="hu-HU" dirty="0"/>
          </a:p>
        </p:txBody>
      </p:sp>
    </p:spTree>
    <p:extLst>
      <p:ext uri="{BB962C8B-B14F-4D97-AF65-F5344CB8AC3E}">
        <p14:creationId xmlns:p14="http://schemas.microsoft.com/office/powerpoint/2010/main" val="363129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left)">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2241208" y="160344"/>
            <a:ext cx="4618252" cy="523862"/>
          </a:xfrm>
          <a:prstGeom prst="rect">
            <a:avLst/>
          </a:prstGeom>
          <a:solidFill>
            <a:srgbClr val="FFC000"/>
          </a:solidFill>
          <a:ln w="9525">
            <a:noFill/>
            <a:miter lim="800000"/>
            <a:headEnd/>
            <a:tailEnd/>
          </a:ln>
          <a:effectLst/>
        </p:spPr>
        <p:txBody>
          <a:bodyPr wrap="none" lIns="92075" tIns="46038" rIns="92075" bIns="46038">
            <a:spAutoFit/>
          </a:bodyPr>
          <a:lstStyle/>
          <a:p>
            <a:pPr eaLnBrk="0" hangingPunct="0"/>
            <a:r>
              <a:rPr lang="en-GB" sz="2800" b="1" dirty="0">
                <a:solidFill>
                  <a:srgbClr val="000000"/>
                </a:solidFill>
              </a:rPr>
              <a:t>RTD and </a:t>
            </a:r>
            <a:r>
              <a:rPr lang="en-GB" sz="2800" b="1" dirty="0" err="1">
                <a:solidFill>
                  <a:srgbClr val="000000"/>
                </a:solidFill>
              </a:rPr>
              <a:t>fiber</a:t>
            </a:r>
            <a:r>
              <a:rPr lang="en-GB" sz="2800" b="1" dirty="0">
                <a:solidFill>
                  <a:srgbClr val="000000"/>
                </a:solidFill>
              </a:rPr>
              <a:t> distribution</a:t>
            </a:r>
          </a:p>
        </p:txBody>
      </p:sp>
      <p:sp>
        <p:nvSpPr>
          <p:cNvPr id="28676" name="Line 4"/>
          <p:cNvSpPr>
            <a:spLocks noChangeShapeType="1"/>
          </p:cNvSpPr>
          <p:nvPr/>
        </p:nvSpPr>
        <p:spPr bwMode="auto">
          <a:xfrm>
            <a:off x="4108450" y="4297363"/>
            <a:ext cx="410051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77" name="Line 5"/>
          <p:cNvSpPr>
            <a:spLocks noChangeShapeType="1"/>
          </p:cNvSpPr>
          <p:nvPr/>
        </p:nvSpPr>
        <p:spPr bwMode="auto">
          <a:xfrm>
            <a:off x="4108450" y="1314450"/>
            <a:ext cx="410051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78" name="Line 6"/>
          <p:cNvSpPr>
            <a:spLocks noChangeShapeType="1"/>
          </p:cNvSpPr>
          <p:nvPr/>
        </p:nvSpPr>
        <p:spPr bwMode="auto">
          <a:xfrm flipV="1">
            <a:off x="4108450" y="4297363"/>
            <a:ext cx="0" cy="66675"/>
          </a:xfrm>
          <a:prstGeom prst="line">
            <a:avLst/>
          </a:prstGeom>
          <a:noFill/>
          <a:ln w="12700">
            <a:solidFill>
              <a:srgbClr val="000000"/>
            </a:solidFill>
            <a:round/>
            <a:headEnd type="none" w="sm" len="sm"/>
            <a:tailEnd type="none" w="sm" len="sm"/>
          </a:ln>
          <a:effectLst/>
        </p:spPr>
        <p:txBody>
          <a:bodyPr/>
          <a:lstStyle/>
          <a:p>
            <a:endParaRPr lang="en-US"/>
          </a:p>
        </p:txBody>
      </p:sp>
      <p:sp>
        <p:nvSpPr>
          <p:cNvPr id="28679" name="Line 7"/>
          <p:cNvSpPr>
            <a:spLocks noChangeShapeType="1"/>
          </p:cNvSpPr>
          <p:nvPr/>
        </p:nvSpPr>
        <p:spPr bwMode="auto">
          <a:xfrm flipV="1">
            <a:off x="8208963" y="4297363"/>
            <a:ext cx="0" cy="66675"/>
          </a:xfrm>
          <a:prstGeom prst="line">
            <a:avLst/>
          </a:prstGeom>
          <a:noFill/>
          <a:ln w="12700">
            <a:solidFill>
              <a:srgbClr val="000000"/>
            </a:solidFill>
            <a:round/>
            <a:headEnd type="none" w="sm" len="sm"/>
            <a:tailEnd type="none" w="sm" len="sm"/>
          </a:ln>
          <a:effectLst/>
        </p:spPr>
        <p:txBody>
          <a:bodyPr/>
          <a:lstStyle/>
          <a:p>
            <a:endParaRPr lang="en-US"/>
          </a:p>
        </p:txBody>
      </p:sp>
      <p:sp>
        <p:nvSpPr>
          <p:cNvPr id="28680" name="Line 8"/>
          <p:cNvSpPr>
            <a:spLocks noChangeShapeType="1"/>
          </p:cNvSpPr>
          <p:nvPr/>
        </p:nvSpPr>
        <p:spPr bwMode="auto">
          <a:xfrm>
            <a:off x="4046538" y="4297363"/>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1" name="Line 9"/>
          <p:cNvSpPr>
            <a:spLocks noChangeShapeType="1"/>
          </p:cNvSpPr>
          <p:nvPr/>
        </p:nvSpPr>
        <p:spPr bwMode="auto">
          <a:xfrm>
            <a:off x="4046538" y="3702050"/>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2" name="Line 10"/>
          <p:cNvSpPr>
            <a:spLocks noChangeShapeType="1"/>
          </p:cNvSpPr>
          <p:nvPr/>
        </p:nvSpPr>
        <p:spPr bwMode="auto">
          <a:xfrm>
            <a:off x="4046538" y="3103563"/>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3" name="Line 11"/>
          <p:cNvSpPr>
            <a:spLocks noChangeShapeType="1"/>
          </p:cNvSpPr>
          <p:nvPr/>
        </p:nvSpPr>
        <p:spPr bwMode="auto">
          <a:xfrm>
            <a:off x="4046538" y="2508250"/>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4" name="Line 12"/>
          <p:cNvSpPr>
            <a:spLocks noChangeShapeType="1"/>
          </p:cNvSpPr>
          <p:nvPr/>
        </p:nvSpPr>
        <p:spPr bwMode="auto">
          <a:xfrm>
            <a:off x="4046538" y="1909763"/>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5" name="Line 13"/>
          <p:cNvSpPr>
            <a:spLocks noChangeShapeType="1"/>
          </p:cNvSpPr>
          <p:nvPr/>
        </p:nvSpPr>
        <p:spPr bwMode="auto">
          <a:xfrm>
            <a:off x="4046538" y="1314450"/>
            <a:ext cx="61912" cy="0"/>
          </a:xfrm>
          <a:prstGeom prst="line">
            <a:avLst/>
          </a:prstGeom>
          <a:noFill/>
          <a:ln w="12700">
            <a:solidFill>
              <a:srgbClr val="000000"/>
            </a:solidFill>
            <a:round/>
            <a:headEnd type="none" w="sm" len="sm"/>
            <a:tailEnd type="none" w="sm" len="sm"/>
          </a:ln>
          <a:effectLst/>
        </p:spPr>
        <p:txBody>
          <a:bodyPr/>
          <a:lstStyle/>
          <a:p>
            <a:endParaRPr lang="en-US"/>
          </a:p>
        </p:txBody>
      </p:sp>
      <p:grpSp>
        <p:nvGrpSpPr>
          <p:cNvPr id="2" name="Group 14"/>
          <p:cNvGrpSpPr>
            <a:grpSpLocks/>
          </p:cNvGrpSpPr>
          <p:nvPr/>
        </p:nvGrpSpPr>
        <p:grpSpPr bwMode="auto">
          <a:xfrm>
            <a:off x="4108450" y="1314450"/>
            <a:ext cx="4100513" cy="2982913"/>
            <a:chOff x="2588" y="828"/>
            <a:chExt cx="2583" cy="1879"/>
          </a:xfrm>
        </p:grpSpPr>
        <p:sp>
          <p:nvSpPr>
            <p:cNvPr id="28687" name="Line 15"/>
            <p:cNvSpPr>
              <a:spLocks noChangeShapeType="1"/>
            </p:cNvSpPr>
            <p:nvPr/>
          </p:nvSpPr>
          <p:spPr bwMode="auto">
            <a:xfrm flipV="1">
              <a:off x="5171" y="828"/>
              <a:ext cx="0" cy="1879"/>
            </a:xfrm>
            <a:prstGeom prst="line">
              <a:avLst/>
            </a:prstGeom>
            <a:noFill/>
            <a:ln w="12700">
              <a:solidFill>
                <a:srgbClr val="000000"/>
              </a:solidFill>
              <a:round/>
              <a:headEnd type="none" w="sm" len="sm"/>
              <a:tailEnd type="none" w="sm" len="sm"/>
            </a:ln>
            <a:effectLst/>
          </p:spPr>
          <p:txBody>
            <a:bodyPr/>
            <a:lstStyle/>
            <a:p>
              <a:endParaRPr lang="en-US"/>
            </a:p>
          </p:txBody>
        </p:sp>
        <p:sp>
          <p:nvSpPr>
            <p:cNvPr id="28688" name="Line 16"/>
            <p:cNvSpPr>
              <a:spLocks noChangeShapeType="1"/>
            </p:cNvSpPr>
            <p:nvPr/>
          </p:nvSpPr>
          <p:spPr bwMode="auto">
            <a:xfrm>
              <a:off x="2588" y="828"/>
              <a:ext cx="0" cy="1879"/>
            </a:xfrm>
            <a:prstGeom prst="line">
              <a:avLst/>
            </a:prstGeom>
            <a:noFill/>
            <a:ln w="12700">
              <a:solidFill>
                <a:srgbClr val="000000"/>
              </a:solidFill>
              <a:round/>
              <a:headEnd type="none" w="sm" len="sm"/>
              <a:tailEnd type="none" w="sm" len="sm"/>
            </a:ln>
            <a:effectLst/>
          </p:spPr>
          <p:txBody>
            <a:bodyPr/>
            <a:lstStyle/>
            <a:p>
              <a:endParaRPr lang="en-US"/>
            </a:p>
          </p:txBody>
        </p:sp>
      </p:grpSp>
      <p:grpSp>
        <p:nvGrpSpPr>
          <p:cNvPr id="3" name="Group 17"/>
          <p:cNvGrpSpPr>
            <a:grpSpLocks/>
          </p:cNvGrpSpPr>
          <p:nvPr/>
        </p:nvGrpSpPr>
        <p:grpSpPr bwMode="auto">
          <a:xfrm>
            <a:off x="2368550" y="1835150"/>
            <a:ext cx="901700" cy="827088"/>
            <a:chOff x="1492" y="1156"/>
            <a:chExt cx="568" cy="521"/>
          </a:xfrm>
        </p:grpSpPr>
        <p:sp>
          <p:nvSpPr>
            <p:cNvPr id="28690" name="Oval 18"/>
            <p:cNvSpPr>
              <a:spLocks noChangeArrowheads="1"/>
            </p:cNvSpPr>
            <p:nvPr/>
          </p:nvSpPr>
          <p:spPr bwMode="auto">
            <a:xfrm>
              <a:off x="1492" y="1252"/>
              <a:ext cx="184" cy="184"/>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1" name="Oval 19"/>
            <p:cNvSpPr>
              <a:spLocks noChangeArrowheads="1"/>
            </p:cNvSpPr>
            <p:nvPr/>
          </p:nvSpPr>
          <p:spPr bwMode="auto">
            <a:xfrm>
              <a:off x="1684" y="1347"/>
              <a:ext cx="184" cy="185"/>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2" name="Oval 20"/>
            <p:cNvSpPr>
              <a:spLocks noChangeArrowheads="1"/>
            </p:cNvSpPr>
            <p:nvPr/>
          </p:nvSpPr>
          <p:spPr bwMode="auto">
            <a:xfrm>
              <a:off x="1540" y="1492"/>
              <a:ext cx="184" cy="185"/>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3" name="Oval 21"/>
            <p:cNvSpPr>
              <a:spLocks noChangeArrowheads="1"/>
            </p:cNvSpPr>
            <p:nvPr/>
          </p:nvSpPr>
          <p:spPr bwMode="auto">
            <a:xfrm>
              <a:off x="1876" y="1205"/>
              <a:ext cx="184" cy="183"/>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4" name="Oval 22"/>
            <p:cNvSpPr>
              <a:spLocks noChangeArrowheads="1"/>
            </p:cNvSpPr>
            <p:nvPr/>
          </p:nvSpPr>
          <p:spPr bwMode="auto">
            <a:xfrm>
              <a:off x="1684" y="1156"/>
              <a:ext cx="184" cy="183"/>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695" name="Oval 23"/>
            <p:cNvSpPr>
              <a:spLocks noChangeArrowheads="1"/>
            </p:cNvSpPr>
            <p:nvPr/>
          </p:nvSpPr>
          <p:spPr bwMode="auto">
            <a:xfrm>
              <a:off x="1876" y="1396"/>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sp>
        <p:nvSpPr>
          <p:cNvPr id="28696" name="Rectangle 24"/>
          <p:cNvSpPr>
            <a:spLocks noChangeArrowheads="1"/>
          </p:cNvSpPr>
          <p:nvPr/>
        </p:nvSpPr>
        <p:spPr bwMode="auto">
          <a:xfrm>
            <a:off x="509588" y="2060575"/>
            <a:ext cx="1585912" cy="457200"/>
          </a:xfrm>
          <a:prstGeom prst="rect">
            <a:avLst/>
          </a:prstGeom>
          <a:noFill/>
          <a:ln w="9525">
            <a:noFill/>
            <a:miter lim="800000"/>
            <a:headEnd/>
            <a:tailEnd/>
          </a:ln>
          <a:effectLst/>
        </p:spPr>
        <p:txBody>
          <a:bodyPr wrap="none" lIns="92075" tIns="46038" rIns="92075" bIns="46038">
            <a:spAutoFit/>
          </a:bodyPr>
          <a:lstStyle/>
          <a:p>
            <a:pPr eaLnBrk="0" hangingPunct="0"/>
            <a:r>
              <a:rPr lang="en-GB" b="1">
                <a:solidFill>
                  <a:srgbClr val="330099"/>
                </a:solidFill>
              </a:rPr>
              <a:t>FT &gt; 50 %</a:t>
            </a:r>
          </a:p>
        </p:txBody>
      </p:sp>
      <p:sp>
        <p:nvSpPr>
          <p:cNvPr id="28697" name="Freeform 25"/>
          <p:cNvSpPr>
            <a:spLocks/>
          </p:cNvSpPr>
          <p:nvPr/>
        </p:nvSpPr>
        <p:spPr bwMode="auto">
          <a:xfrm>
            <a:off x="4108450" y="1903413"/>
            <a:ext cx="3281363" cy="2395537"/>
          </a:xfrm>
          <a:custGeom>
            <a:avLst/>
            <a:gdLst/>
            <a:ahLst/>
            <a:cxnLst>
              <a:cxn ang="0">
                <a:pos x="16" y="1505"/>
              </a:cxn>
              <a:cxn ang="0">
                <a:pos x="51" y="1498"/>
              </a:cxn>
              <a:cxn ang="0">
                <a:pos x="102" y="1478"/>
              </a:cxn>
              <a:cxn ang="0">
                <a:pos x="131" y="1466"/>
              </a:cxn>
              <a:cxn ang="0">
                <a:pos x="171" y="1436"/>
              </a:cxn>
              <a:cxn ang="0">
                <a:pos x="192" y="1411"/>
              </a:cxn>
              <a:cxn ang="0">
                <a:pos x="222" y="1378"/>
              </a:cxn>
              <a:cxn ang="0">
                <a:pos x="244" y="1356"/>
              </a:cxn>
              <a:cxn ang="0">
                <a:pos x="295" y="1287"/>
              </a:cxn>
              <a:cxn ang="0">
                <a:pos x="349" y="1204"/>
              </a:cxn>
              <a:cxn ang="0">
                <a:pos x="390" y="1130"/>
              </a:cxn>
              <a:cxn ang="0">
                <a:pos x="435" y="1049"/>
              </a:cxn>
              <a:cxn ang="0">
                <a:pos x="487" y="961"/>
              </a:cxn>
              <a:cxn ang="0">
                <a:pos x="525" y="893"/>
              </a:cxn>
              <a:cxn ang="0">
                <a:pos x="571" y="802"/>
              </a:cxn>
              <a:cxn ang="0">
                <a:pos x="615" y="718"/>
              </a:cxn>
              <a:cxn ang="0">
                <a:pos x="648" y="661"/>
              </a:cxn>
              <a:cxn ang="0">
                <a:pos x="690" y="599"/>
              </a:cxn>
              <a:cxn ang="0">
                <a:pos x="742" y="531"/>
              </a:cxn>
              <a:cxn ang="0">
                <a:pos x="809" y="452"/>
              </a:cxn>
              <a:cxn ang="0">
                <a:pos x="862" y="396"/>
              </a:cxn>
              <a:cxn ang="0">
                <a:pos x="913" y="352"/>
              </a:cxn>
              <a:cxn ang="0">
                <a:pos x="983" y="302"/>
              </a:cxn>
              <a:cxn ang="0">
                <a:pos x="1103" y="217"/>
              </a:cxn>
              <a:cxn ang="0">
                <a:pos x="1153" y="183"/>
              </a:cxn>
              <a:cxn ang="0">
                <a:pos x="1208" y="153"/>
              </a:cxn>
              <a:cxn ang="0">
                <a:pos x="1291" y="116"/>
              </a:cxn>
              <a:cxn ang="0">
                <a:pos x="1362" y="88"/>
              </a:cxn>
              <a:cxn ang="0">
                <a:pos x="1414" y="71"/>
              </a:cxn>
              <a:cxn ang="0">
                <a:pos x="1469" y="59"/>
              </a:cxn>
              <a:cxn ang="0">
                <a:pos x="1623" y="26"/>
              </a:cxn>
              <a:cxn ang="0">
                <a:pos x="1728" y="10"/>
              </a:cxn>
              <a:cxn ang="0">
                <a:pos x="1857" y="1"/>
              </a:cxn>
              <a:cxn ang="0">
                <a:pos x="1949" y="0"/>
              </a:cxn>
              <a:cxn ang="0">
                <a:pos x="2044" y="3"/>
              </a:cxn>
            </a:cxnLst>
            <a:rect l="0" t="0" r="r" b="b"/>
            <a:pathLst>
              <a:path w="2067" h="1509">
                <a:moveTo>
                  <a:pt x="0" y="1508"/>
                </a:moveTo>
                <a:lnTo>
                  <a:pt x="16" y="1505"/>
                </a:lnTo>
                <a:lnTo>
                  <a:pt x="32" y="1503"/>
                </a:lnTo>
                <a:lnTo>
                  <a:pt x="51" y="1498"/>
                </a:lnTo>
                <a:lnTo>
                  <a:pt x="77" y="1489"/>
                </a:lnTo>
                <a:lnTo>
                  <a:pt x="102" y="1478"/>
                </a:lnTo>
                <a:lnTo>
                  <a:pt x="119" y="1470"/>
                </a:lnTo>
                <a:lnTo>
                  <a:pt x="131" y="1466"/>
                </a:lnTo>
                <a:lnTo>
                  <a:pt x="154" y="1451"/>
                </a:lnTo>
                <a:lnTo>
                  <a:pt x="171" y="1436"/>
                </a:lnTo>
                <a:lnTo>
                  <a:pt x="182" y="1425"/>
                </a:lnTo>
                <a:lnTo>
                  <a:pt x="192" y="1411"/>
                </a:lnTo>
                <a:lnTo>
                  <a:pt x="206" y="1395"/>
                </a:lnTo>
                <a:lnTo>
                  <a:pt x="222" y="1378"/>
                </a:lnTo>
                <a:lnTo>
                  <a:pt x="233" y="1367"/>
                </a:lnTo>
                <a:lnTo>
                  <a:pt x="244" y="1356"/>
                </a:lnTo>
                <a:lnTo>
                  <a:pt x="258" y="1339"/>
                </a:lnTo>
                <a:lnTo>
                  <a:pt x="295" y="1287"/>
                </a:lnTo>
                <a:lnTo>
                  <a:pt x="325" y="1243"/>
                </a:lnTo>
                <a:lnTo>
                  <a:pt x="349" y="1204"/>
                </a:lnTo>
                <a:lnTo>
                  <a:pt x="370" y="1167"/>
                </a:lnTo>
                <a:lnTo>
                  <a:pt x="390" y="1130"/>
                </a:lnTo>
                <a:lnTo>
                  <a:pt x="412" y="1092"/>
                </a:lnTo>
                <a:lnTo>
                  <a:pt x="435" y="1049"/>
                </a:lnTo>
                <a:lnTo>
                  <a:pt x="464" y="1000"/>
                </a:lnTo>
                <a:lnTo>
                  <a:pt x="487" y="961"/>
                </a:lnTo>
                <a:lnTo>
                  <a:pt x="508" y="926"/>
                </a:lnTo>
                <a:lnTo>
                  <a:pt x="525" y="893"/>
                </a:lnTo>
                <a:lnTo>
                  <a:pt x="542" y="861"/>
                </a:lnTo>
                <a:lnTo>
                  <a:pt x="571" y="802"/>
                </a:lnTo>
                <a:lnTo>
                  <a:pt x="600" y="746"/>
                </a:lnTo>
                <a:lnTo>
                  <a:pt x="615" y="718"/>
                </a:lnTo>
                <a:lnTo>
                  <a:pt x="631" y="689"/>
                </a:lnTo>
                <a:lnTo>
                  <a:pt x="648" y="661"/>
                </a:lnTo>
                <a:lnTo>
                  <a:pt x="668" y="631"/>
                </a:lnTo>
                <a:lnTo>
                  <a:pt x="690" y="599"/>
                </a:lnTo>
                <a:lnTo>
                  <a:pt x="715" y="566"/>
                </a:lnTo>
                <a:lnTo>
                  <a:pt x="742" y="531"/>
                </a:lnTo>
                <a:lnTo>
                  <a:pt x="774" y="493"/>
                </a:lnTo>
                <a:lnTo>
                  <a:pt x="809" y="452"/>
                </a:lnTo>
                <a:lnTo>
                  <a:pt x="837" y="421"/>
                </a:lnTo>
                <a:lnTo>
                  <a:pt x="862" y="396"/>
                </a:lnTo>
                <a:lnTo>
                  <a:pt x="887" y="374"/>
                </a:lnTo>
                <a:lnTo>
                  <a:pt x="913" y="352"/>
                </a:lnTo>
                <a:lnTo>
                  <a:pt x="945" y="329"/>
                </a:lnTo>
                <a:lnTo>
                  <a:pt x="983" y="302"/>
                </a:lnTo>
                <a:lnTo>
                  <a:pt x="1033" y="267"/>
                </a:lnTo>
                <a:lnTo>
                  <a:pt x="1103" y="217"/>
                </a:lnTo>
                <a:lnTo>
                  <a:pt x="1129" y="198"/>
                </a:lnTo>
                <a:lnTo>
                  <a:pt x="1153" y="183"/>
                </a:lnTo>
                <a:lnTo>
                  <a:pt x="1179" y="168"/>
                </a:lnTo>
                <a:lnTo>
                  <a:pt x="1208" y="153"/>
                </a:lnTo>
                <a:lnTo>
                  <a:pt x="1244" y="137"/>
                </a:lnTo>
                <a:lnTo>
                  <a:pt x="1291" y="116"/>
                </a:lnTo>
                <a:lnTo>
                  <a:pt x="1330" y="100"/>
                </a:lnTo>
                <a:lnTo>
                  <a:pt x="1362" y="88"/>
                </a:lnTo>
                <a:lnTo>
                  <a:pt x="1390" y="78"/>
                </a:lnTo>
                <a:lnTo>
                  <a:pt x="1414" y="71"/>
                </a:lnTo>
                <a:lnTo>
                  <a:pt x="1439" y="65"/>
                </a:lnTo>
                <a:lnTo>
                  <a:pt x="1469" y="59"/>
                </a:lnTo>
                <a:lnTo>
                  <a:pt x="1549" y="41"/>
                </a:lnTo>
                <a:lnTo>
                  <a:pt x="1623" y="26"/>
                </a:lnTo>
                <a:lnTo>
                  <a:pt x="1675" y="16"/>
                </a:lnTo>
                <a:lnTo>
                  <a:pt x="1728" y="10"/>
                </a:lnTo>
                <a:lnTo>
                  <a:pt x="1807" y="3"/>
                </a:lnTo>
                <a:lnTo>
                  <a:pt x="1857" y="1"/>
                </a:lnTo>
                <a:lnTo>
                  <a:pt x="1905" y="0"/>
                </a:lnTo>
                <a:lnTo>
                  <a:pt x="1949" y="0"/>
                </a:lnTo>
                <a:lnTo>
                  <a:pt x="1987" y="0"/>
                </a:lnTo>
                <a:lnTo>
                  <a:pt x="2044" y="3"/>
                </a:lnTo>
                <a:lnTo>
                  <a:pt x="2066" y="3"/>
                </a:lnTo>
              </a:path>
            </a:pathLst>
          </a:custGeom>
          <a:noFill/>
          <a:ln w="25400" cap="rnd" cmpd="sng">
            <a:solidFill>
              <a:srgbClr val="000080"/>
            </a:solidFill>
            <a:prstDash val="solid"/>
            <a:round/>
            <a:headEnd type="none" w="sm" len="sm"/>
            <a:tailEnd type="none" w="sm" len="sm"/>
          </a:ln>
          <a:effectLst/>
        </p:spPr>
        <p:txBody>
          <a:bodyPr/>
          <a:lstStyle/>
          <a:p>
            <a:endParaRPr lang="en-US"/>
          </a:p>
        </p:txBody>
      </p:sp>
      <p:sp>
        <p:nvSpPr>
          <p:cNvPr id="28698" name="Line 26"/>
          <p:cNvSpPr>
            <a:spLocks noChangeShapeType="1"/>
          </p:cNvSpPr>
          <p:nvPr/>
        </p:nvSpPr>
        <p:spPr bwMode="auto">
          <a:xfrm flipV="1">
            <a:off x="4772025" y="2511425"/>
            <a:ext cx="606425" cy="1039813"/>
          </a:xfrm>
          <a:prstGeom prst="line">
            <a:avLst/>
          </a:prstGeom>
          <a:noFill/>
          <a:ln w="12700">
            <a:solidFill>
              <a:srgbClr val="DE0F49"/>
            </a:solidFill>
            <a:round/>
            <a:headEnd type="none" w="sm" len="sm"/>
            <a:tailEnd type="none" w="sm" len="sm"/>
          </a:ln>
          <a:effectLst/>
        </p:spPr>
        <p:txBody>
          <a:bodyPr/>
          <a:lstStyle/>
          <a:p>
            <a:endParaRPr lang="en-US"/>
          </a:p>
        </p:txBody>
      </p:sp>
      <p:grpSp>
        <p:nvGrpSpPr>
          <p:cNvPr id="4" name="Group 27"/>
          <p:cNvGrpSpPr>
            <a:grpSpLocks/>
          </p:cNvGrpSpPr>
          <p:nvPr/>
        </p:nvGrpSpPr>
        <p:grpSpPr bwMode="auto">
          <a:xfrm>
            <a:off x="2292350" y="3513138"/>
            <a:ext cx="901700" cy="822325"/>
            <a:chOff x="1444" y="2213"/>
            <a:chExt cx="568" cy="518"/>
          </a:xfrm>
        </p:grpSpPr>
        <p:grpSp>
          <p:nvGrpSpPr>
            <p:cNvPr id="5" name="Group 28"/>
            <p:cNvGrpSpPr>
              <a:grpSpLocks/>
            </p:cNvGrpSpPr>
            <p:nvPr/>
          </p:nvGrpSpPr>
          <p:grpSpPr bwMode="auto">
            <a:xfrm>
              <a:off x="1492" y="2213"/>
              <a:ext cx="520" cy="518"/>
              <a:chOff x="1492" y="2213"/>
              <a:chExt cx="520" cy="518"/>
            </a:xfrm>
          </p:grpSpPr>
          <p:sp>
            <p:nvSpPr>
              <p:cNvPr id="28701" name="Oval 29"/>
              <p:cNvSpPr>
                <a:spLocks noChangeArrowheads="1"/>
              </p:cNvSpPr>
              <p:nvPr/>
            </p:nvSpPr>
            <p:spPr bwMode="auto">
              <a:xfrm>
                <a:off x="1636" y="240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02" name="Oval 30"/>
              <p:cNvSpPr>
                <a:spLocks noChangeArrowheads="1"/>
              </p:cNvSpPr>
              <p:nvPr/>
            </p:nvSpPr>
            <p:spPr bwMode="auto">
              <a:xfrm>
                <a:off x="1636" y="2213"/>
                <a:ext cx="184" cy="183"/>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03" name="Oval 31"/>
              <p:cNvSpPr>
                <a:spLocks noChangeArrowheads="1"/>
              </p:cNvSpPr>
              <p:nvPr/>
            </p:nvSpPr>
            <p:spPr bwMode="auto">
              <a:xfrm>
                <a:off x="1492" y="2548"/>
                <a:ext cx="184" cy="183"/>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04" name="Oval 32"/>
              <p:cNvSpPr>
                <a:spLocks noChangeArrowheads="1"/>
              </p:cNvSpPr>
              <p:nvPr/>
            </p:nvSpPr>
            <p:spPr bwMode="auto">
              <a:xfrm>
                <a:off x="1828" y="245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6" name="Group 33"/>
            <p:cNvGrpSpPr>
              <a:grpSpLocks/>
            </p:cNvGrpSpPr>
            <p:nvPr/>
          </p:nvGrpSpPr>
          <p:grpSpPr bwMode="auto">
            <a:xfrm>
              <a:off x="1444" y="2260"/>
              <a:ext cx="568" cy="232"/>
              <a:chOff x="1444" y="2260"/>
              <a:chExt cx="568" cy="232"/>
            </a:xfrm>
          </p:grpSpPr>
          <p:sp>
            <p:nvSpPr>
              <p:cNvPr id="28706" name="Oval 34"/>
              <p:cNvSpPr>
                <a:spLocks noChangeArrowheads="1"/>
              </p:cNvSpPr>
              <p:nvPr/>
            </p:nvSpPr>
            <p:spPr bwMode="auto">
              <a:xfrm>
                <a:off x="1444" y="2309"/>
                <a:ext cx="184" cy="183"/>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8707" name="Oval 35"/>
              <p:cNvSpPr>
                <a:spLocks noChangeArrowheads="1"/>
              </p:cNvSpPr>
              <p:nvPr/>
            </p:nvSpPr>
            <p:spPr bwMode="auto">
              <a:xfrm>
                <a:off x="1828" y="226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grpSp>
      <p:sp>
        <p:nvSpPr>
          <p:cNvPr id="28708" name="Rectangle 36"/>
          <p:cNvSpPr>
            <a:spLocks noChangeArrowheads="1"/>
          </p:cNvSpPr>
          <p:nvPr/>
        </p:nvSpPr>
        <p:spPr bwMode="auto">
          <a:xfrm>
            <a:off x="420688" y="3597275"/>
            <a:ext cx="1585912" cy="457200"/>
          </a:xfrm>
          <a:prstGeom prst="rect">
            <a:avLst/>
          </a:prstGeom>
          <a:noFill/>
          <a:ln w="9525">
            <a:noFill/>
            <a:miter lim="800000"/>
            <a:headEnd/>
            <a:tailEnd/>
          </a:ln>
          <a:effectLst/>
        </p:spPr>
        <p:txBody>
          <a:bodyPr wrap="none" lIns="92075" tIns="46038" rIns="92075" bIns="46038">
            <a:spAutoFit/>
          </a:bodyPr>
          <a:lstStyle/>
          <a:p>
            <a:pPr eaLnBrk="0" hangingPunct="0"/>
            <a:r>
              <a:rPr lang="en-GB" b="1" dirty="0">
                <a:solidFill>
                  <a:srgbClr val="330099"/>
                </a:solidFill>
              </a:rPr>
              <a:t>FT &lt; </a:t>
            </a:r>
            <a:r>
              <a:rPr lang="en-GB" b="1" dirty="0">
                <a:solidFill>
                  <a:srgbClr val="CC3300"/>
                </a:solidFill>
              </a:rPr>
              <a:t>50</a:t>
            </a:r>
            <a:r>
              <a:rPr lang="en-GB" b="1" dirty="0">
                <a:solidFill>
                  <a:srgbClr val="330099"/>
                </a:solidFill>
              </a:rPr>
              <a:t> %</a:t>
            </a:r>
          </a:p>
        </p:txBody>
      </p:sp>
      <p:sp>
        <p:nvSpPr>
          <p:cNvPr id="28709" name="Freeform 37"/>
          <p:cNvSpPr>
            <a:spLocks/>
          </p:cNvSpPr>
          <p:nvPr/>
        </p:nvSpPr>
        <p:spPr bwMode="auto">
          <a:xfrm>
            <a:off x="4108450" y="1909763"/>
            <a:ext cx="3281363" cy="2389187"/>
          </a:xfrm>
          <a:custGeom>
            <a:avLst/>
            <a:gdLst/>
            <a:ahLst/>
            <a:cxnLst>
              <a:cxn ang="0">
                <a:pos x="0" y="1504"/>
              </a:cxn>
              <a:cxn ang="0">
                <a:pos x="15" y="1502"/>
              </a:cxn>
              <a:cxn ang="0">
                <a:pos x="32" y="1500"/>
              </a:cxn>
              <a:cxn ang="0">
                <a:pos x="51" y="1496"/>
              </a:cxn>
              <a:cxn ang="0">
                <a:pos x="102" y="1481"/>
              </a:cxn>
              <a:cxn ang="0">
                <a:pos x="154" y="1459"/>
              </a:cxn>
              <a:cxn ang="0">
                <a:pos x="206" y="1429"/>
              </a:cxn>
              <a:cxn ang="0">
                <a:pos x="258" y="1391"/>
              </a:cxn>
              <a:cxn ang="0">
                <a:pos x="309" y="1346"/>
              </a:cxn>
              <a:cxn ang="0">
                <a:pos x="336" y="1320"/>
              </a:cxn>
              <a:cxn ang="0">
                <a:pos x="361" y="1293"/>
              </a:cxn>
              <a:cxn ang="0">
                <a:pos x="412" y="1233"/>
              </a:cxn>
              <a:cxn ang="0">
                <a:pos x="439" y="1200"/>
              </a:cxn>
              <a:cxn ang="0">
                <a:pos x="464" y="1165"/>
              </a:cxn>
              <a:cxn ang="0">
                <a:pos x="491" y="1128"/>
              </a:cxn>
              <a:cxn ang="0">
                <a:pos x="516" y="1090"/>
              </a:cxn>
              <a:cxn ang="0">
                <a:pos x="556" y="1031"/>
              </a:cxn>
              <a:cxn ang="0">
                <a:pos x="589" y="981"/>
              </a:cxn>
              <a:cxn ang="0">
                <a:pos x="641" y="900"/>
              </a:cxn>
              <a:cxn ang="0">
                <a:pos x="667" y="861"/>
              </a:cxn>
              <a:cxn ang="0">
                <a:pos x="695" y="819"/>
              </a:cxn>
              <a:cxn ang="0">
                <a:pos x="730" y="771"/>
              </a:cxn>
              <a:cxn ang="0">
                <a:pos x="774" y="714"/>
              </a:cxn>
              <a:cxn ang="0">
                <a:pos x="811" y="665"/>
              </a:cxn>
              <a:cxn ang="0">
                <a:pos x="840" y="625"/>
              </a:cxn>
              <a:cxn ang="0">
                <a:pos x="866" y="591"/>
              </a:cxn>
              <a:cxn ang="0">
                <a:pos x="890" y="560"/>
              </a:cxn>
              <a:cxn ang="0">
                <a:pos x="916" y="529"/>
              </a:cxn>
              <a:cxn ang="0">
                <a:pos x="946" y="497"/>
              </a:cxn>
              <a:cxn ang="0">
                <a:pos x="984" y="459"/>
              </a:cxn>
              <a:cxn ang="0">
                <a:pos x="1033" y="414"/>
              </a:cxn>
              <a:cxn ang="0">
                <a:pos x="1071" y="379"/>
              </a:cxn>
              <a:cxn ang="0">
                <a:pos x="1101" y="352"/>
              </a:cxn>
              <a:cxn ang="0">
                <a:pos x="1129" y="332"/>
              </a:cxn>
              <a:cxn ang="0">
                <a:pos x="1153" y="314"/>
              </a:cxn>
              <a:cxn ang="0">
                <a:pos x="1179" y="296"/>
              </a:cxn>
              <a:cxn ang="0">
                <a:pos x="1209" y="277"/>
              </a:cxn>
              <a:cxn ang="0">
                <a:pos x="1245" y="254"/>
              </a:cxn>
              <a:cxn ang="0">
                <a:pos x="1291" y="225"/>
              </a:cxn>
              <a:cxn ang="0">
                <a:pos x="1329" y="199"/>
              </a:cxn>
              <a:cxn ang="0">
                <a:pos x="1361" y="176"/>
              </a:cxn>
              <a:cxn ang="0">
                <a:pos x="1387" y="157"/>
              </a:cxn>
              <a:cxn ang="0">
                <a:pos x="1412" y="139"/>
              </a:cxn>
              <a:cxn ang="0">
                <a:pos x="1436" y="123"/>
              </a:cxn>
              <a:cxn ang="0">
                <a:pos x="1466" y="108"/>
              </a:cxn>
              <a:cxn ang="0">
                <a:pos x="1502" y="92"/>
              </a:cxn>
              <a:cxn ang="0">
                <a:pos x="1549" y="75"/>
              </a:cxn>
              <a:cxn ang="0">
                <a:pos x="1588" y="63"/>
              </a:cxn>
              <a:cxn ang="0">
                <a:pos x="1619" y="56"/>
              </a:cxn>
              <a:cxn ang="0">
                <a:pos x="1645" y="51"/>
              </a:cxn>
              <a:cxn ang="0">
                <a:pos x="1670" y="49"/>
              </a:cxn>
              <a:cxn ang="0">
                <a:pos x="1695" y="48"/>
              </a:cxn>
              <a:cxn ang="0">
                <a:pos x="1725" y="46"/>
              </a:cxn>
              <a:cxn ang="0">
                <a:pos x="1761" y="43"/>
              </a:cxn>
              <a:cxn ang="0">
                <a:pos x="1807" y="37"/>
              </a:cxn>
              <a:cxn ang="0">
                <a:pos x="2066" y="0"/>
              </a:cxn>
            </a:cxnLst>
            <a:rect l="0" t="0" r="r" b="b"/>
            <a:pathLst>
              <a:path w="2067" h="1505">
                <a:moveTo>
                  <a:pt x="0" y="1504"/>
                </a:moveTo>
                <a:lnTo>
                  <a:pt x="15" y="1502"/>
                </a:lnTo>
                <a:lnTo>
                  <a:pt x="32" y="1500"/>
                </a:lnTo>
                <a:lnTo>
                  <a:pt x="51" y="1496"/>
                </a:lnTo>
                <a:lnTo>
                  <a:pt x="102" y="1481"/>
                </a:lnTo>
                <a:lnTo>
                  <a:pt x="154" y="1459"/>
                </a:lnTo>
                <a:lnTo>
                  <a:pt x="206" y="1429"/>
                </a:lnTo>
                <a:lnTo>
                  <a:pt x="258" y="1391"/>
                </a:lnTo>
                <a:lnTo>
                  <a:pt x="309" y="1346"/>
                </a:lnTo>
                <a:lnTo>
                  <a:pt x="336" y="1320"/>
                </a:lnTo>
                <a:lnTo>
                  <a:pt x="361" y="1293"/>
                </a:lnTo>
                <a:lnTo>
                  <a:pt x="412" y="1233"/>
                </a:lnTo>
                <a:lnTo>
                  <a:pt x="439" y="1200"/>
                </a:lnTo>
                <a:lnTo>
                  <a:pt x="464" y="1165"/>
                </a:lnTo>
                <a:lnTo>
                  <a:pt x="491" y="1128"/>
                </a:lnTo>
                <a:lnTo>
                  <a:pt x="516" y="1090"/>
                </a:lnTo>
                <a:lnTo>
                  <a:pt x="556" y="1031"/>
                </a:lnTo>
                <a:lnTo>
                  <a:pt x="589" y="981"/>
                </a:lnTo>
                <a:lnTo>
                  <a:pt x="641" y="900"/>
                </a:lnTo>
                <a:lnTo>
                  <a:pt x="667" y="861"/>
                </a:lnTo>
                <a:lnTo>
                  <a:pt x="695" y="819"/>
                </a:lnTo>
                <a:lnTo>
                  <a:pt x="730" y="771"/>
                </a:lnTo>
                <a:lnTo>
                  <a:pt x="774" y="714"/>
                </a:lnTo>
                <a:lnTo>
                  <a:pt x="811" y="665"/>
                </a:lnTo>
                <a:lnTo>
                  <a:pt x="840" y="625"/>
                </a:lnTo>
                <a:lnTo>
                  <a:pt x="866" y="591"/>
                </a:lnTo>
                <a:lnTo>
                  <a:pt x="890" y="560"/>
                </a:lnTo>
                <a:lnTo>
                  <a:pt x="916" y="529"/>
                </a:lnTo>
                <a:lnTo>
                  <a:pt x="946" y="497"/>
                </a:lnTo>
                <a:lnTo>
                  <a:pt x="984" y="459"/>
                </a:lnTo>
                <a:lnTo>
                  <a:pt x="1033" y="414"/>
                </a:lnTo>
                <a:lnTo>
                  <a:pt x="1071" y="379"/>
                </a:lnTo>
                <a:lnTo>
                  <a:pt x="1101" y="352"/>
                </a:lnTo>
                <a:lnTo>
                  <a:pt x="1129" y="332"/>
                </a:lnTo>
                <a:lnTo>
                  <a:pt x="1153" y="314"/>
                </a:lnTo>
                <a:lnTo>
                  <a:pt x="1179" y="296"/>
                </a:lnTo>
                <a:lnTo>
                  <a:pt x="1209" y="277"/>
                </a:lnTo>
                <a:lnTo>
                  <a:pt x="1245" y="254"/>
                </a:lnTo>
                <a:lnTo>
                  <a:pt x="1291" y="225"/>
                </a:lnTo>
                <a:lnTo>
                  <a:pt x="1329" y="199"/>
                </a:lnTo>
                <a:lnTo>
                  <a:pt x="1361" y="176"/>
                </a:lnTo>
                <a:lnTo>
                  <a:pt x="1387" y="157"/>
                </a:lnTo>
                <a:lnTo>
                  <a:pt x="1412" y="139"/>
                </a:lnTo>
                <a:lnTo>
                  <a:pt x="1436" y="123"/>
                </a:lnTo>
                <a:lnTo>
                  <a:pt x="1466" y="108"/>
                </a:lnTo>
                <a:lnTo>
                  <a:pt x="1502" y="92"/>
                </a:lnTo>
                <a:lnTo>
                  <a:pt x="1549" y="75"/>
                </a:lnTo>
                <a:lnTo>
                  <a:pt x="1588" y="63"/>
                </a:lnTo>
                <a:lnTo>
                  <a:pt x="1619" y="56"/>
                </a:lnTo>
                <a:lnTo>
                  <a:pt x="1645" y="51"/>
                </a:lnTo>
                <a:lnTo>
                  <a:pt x="1670" y="49"/>
                </a:lnTo>
                <a:lnTo>
                  <a:pt x="1695" y="48"/>
                </a:lnTo>
                <a:lnTo>
                  <a:pt x="1725" y="46"/>
                </a:lnTo>
                <a:lnTo>
                  <a:pt x="1761" y="43"/>
                </a:lnTo>
                <a:lnTo>
                  <a:pt x="1807" y="37"/>
                </a:lnTo>
                <a:lnTo>
                  <a:pt x="2066"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28710" name="Line 38"/>
          <p:cNvSpPr>
            <a:spLocks noChangeShapeType="1"/>
          </p:cNvSpPr>
          <p:nvPr/>
        </p:nvSpPr>
        <p:spPr bwMode="auto">
          <a:xfrm flipV="1">
            <a:off x="4994275" y="2495550"/>
            <a:ext cx="728663" cy="976313"/>
          </a:xfrm>
          <a:prstGeom prst="line">
            <a:avLst/>
          </a:prstGeom>
          <a:noFill/>
          <a:ln w="12700">
            <a:solidFill>
              <a:srgbClr val="000080"/>
            </a:solidFill>
            <a:round/>
            <a:headEnd type="none" w="sm" len="sm"/>
            <a:tailEnd type="none" w="sm" len="sm"/>
          </a:ln>
          <a:effectLst/>
        </p:spPr>
        <p:txBody>
          <a:bodyPr/>
          <a:lstStyle/>
          <a:p>
            <a:endParaRPr lang="en-US"/>
          </a:p>
        </p:txBody>
      </p:sp>
      <p:grpSp>
        <p:nvGrpSpPr>
          <p:cNvPr id="7" name="Group 39"/>
          <p:cNvGrpSpPr>
            <a:grpSpLocks/>
          </p:cNvGrpSpPr>
          <p:nvPr/>
        </p:nvGrpSpPr>
        <p:grpSpPr bwMode="auto">
          <a:xfrm>
            <a:off x="3848100" y="966788"/>
            <a:ext cx="4624388" cy="4008437"/>
            <a:chOff x="2424" y="609"/>
            <a:chExt cx="2913" cy="2525"/>
          </a:xfrm>
        </p:grpSpPr>
        <p:sp>
          <p:nvSpPr>
            <p:cNvPr id="28712" name="Line 40"/>
            <p:cNvSpPr>
              <a:spLocks noChangeShapeType="1"/>
            </p:cNvSpPr>
            <p:nvPr/>
          </p:nvSpPr>
          <p:spPr bwMode="auto">
            <a:xfrm>
              <a:off x="2636" y="2332"/>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3" name="Line 41"/>
            <p:cNvSpPr>
              <a:spLocks noChangeShapeType="1"/>
            </p:cNvSpPr>
            <p:nvPr/>
          </p:nvSpPr>
          <p:spPr bwMode="auto">
            <a:xfrm>
              <a:off x="2636" y="1955"/>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4" name="Line 42"/>
            <p:cNvSpPr>
              <a:spLocks noChangeShapeType="1"/>
            </p:cNvSpPr>
            <p:nvPr/>
          </p:nvSpPr>
          <p:spPr bwMode="auto">
            <a:xfrm>
              <a:off x="2636" y="1580"/>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5" name="Line 43"/>
            <p:cNvSpPr>
              <a:spLocks noChangeShapeType="1"/>
            </p:cNvSpPr>
            <p:nvPr/>
          </p:nvSpPr>
          <p:spPr bwMode="auto">
            <a:xfrm>
              <a:off x="2636" y="1203"/>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6" name="Line 44"/>
            <p:cNvSpPr>
              <a:spLocks noChangeShapeType="1"/>
            </p:cNvSpPr>
            <p:nvPr/>
          </p:nvSpPr>
          <p:spPr bwMode="auto">
            <a:xfrm flipV="1">
              <a:off x="3152"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17" name="Line 45"/>
            <p:cNvSpPr>
              <a:spLocks noChangeShapeType="1"/>
            </p:cNvSpPr>
            <p:nvPr/>
          </p:nvSpPr>
          <p:spPr bwMode="auto">
            <a:xfrm flipV="1">
              <a:off x="3669"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18" name="Line 46"/>
            <p:cNvSpPr>
              <a:spLocks noChangeShapeType="1"/>
            </p:cNvSpPr>
            <p:nvPr/>
          </p:nvSpPr>
          <p:spPr bwMode="auto">
            <a:xfrm flipV="1">
              <a:off x="4186"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19" name="Line 47"/>
            <p:cNvSpPr>
              <a:spLocks noChangeShapeType="1"/>
            </p:cNvSpPr>
            <p:nvPr/>
          </p:nvSpPr>
          <p:spPr bwMode="auto">
            <a:xfrm flipV="1">
              <a:off x="4702"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20" name="Line 48"/>
            <p:cNvSpPr>
              <a:spLocks noChangeShapeType="1"/>
            </p:cNvSpPr>
            <p:nvPr/>
          </p:nvSpPr>
          <p:spPr bwMode="auto">
            <a:xfrm>
              <a:off x="2636" y="2707"/>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21" name="Line 49"/>
            <p:cNvSpPr>
              <a:spLocks noChangeShapeType="1"/>
            </p:cNvSpPr>
            <p:nvPr/>
          </p:nvSpPr>
          <p:spPr bwMode="auto">
            <a:xfrm flipH="1">
              <a:off x="2636" y="828"/>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22" name="Rectangle 50"/>
            <p:cNvSpPr>
              <a:spLocks noChangeArrowheads="1"/>
            </p:cNvSpPr>
            <p:nvPr/>
          </p:nvSpPr>
          <p:spPr bwMode="auto">
            <a:xfrm>
              <a:off x="2568" y="2746"/>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28723" name="Rectangle 51"/>
            <p:cNvSpPr>
              <a:spLocks noChangeArrowheads="1"/>
            </p:cNvSpPr>
            <p:nvPr/>
          </p:nvSpPr>
          <p:spPr bwMode="auto">
            <a:xfrm>
              <a:off x="3046"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100</a:t>
              </a:r>
            </a:p>
          </p:txBody>
        </p:sp>
        <p:sp>
          <p:nvSpPr>
            <p:cNvPr id="28724" name="Rectangle 52"/>
            <p:cNvSpPr>
              <a:spLocks noChangeArrowheads="1"/>
            </p:cNvSpPr>
            <p:nvPr/>
          </p:nvSpPr>
          <p:spPr bwMode="auto">
            <a:xfrm>
              <a:off x="3563"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200</a:t>
              </a:r>
            </a:p>
          </p:txBody>
        </p:sp>
        <p:sp>
          <p:nvSpPr>
            <p:cNvPr id="28725" name="Rectangle 53"/>
            <p:cNvSpPr>
              <a:spLocks noChangeArrowheads="1"/>
            </p:cNvSpPr>
            <p:nvPr/>
          </p:nvSpPr>
          <p:spPr bwMode="auto">
            <a:xfrm>
              <a:off x="4079"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300</a:t>
              </a:r>
            </a:p>
          </p:txBody>
        </p:sp>
        <p:sp>
          <p:nvSpPr>
            <p:cNvPr id="28726" name="Rectangle 54"/>
            <p:cNvSpPr>
              <a:spLocks noChangeArrowheads="1"/>
            </p:cNvSpPr>
            <p:nvPr/>
          </p:nvSpPr>
          <p:spPr bwMode="auto">
            <a:xfrm>
              <a:off x="4596"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400</a:t>
              </a:r>
            </a:p>
          </p:txBody>
        </p:sp>
        <p:sp>
          <p:nvSpPr>
            <p:cNvPr id="28727" name="Rectangle 55"/>
            <p:cNvSpPr>
              <a:spLocks noChangeArrowheads="1"/>
            </p:cNvSpPr>
            <p:nvPr/>
          </p:nvSpPr>
          <p:spPr bwMode="auto">
            <a:xfrm>
              <a:off x="5065"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500</a:t>
              </a:r>
            </a:p>
          </p:txBody>
        </p:sp>
        <p:sp>
          <p:nvSpPr>
            <p:cNvPr id="28728" name="Rectangle 56"/>
            <p:cNvSpPr>
              <a:spLocks noChangeArrowheads="1"/>
            </p:cNvSpPr>
            <p:nvPr/>
          </p:nvSpPr>
          <p:spPr bwMode="auto">
            <a:xfrm>
              <a:off x="2424" y="2636"/>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28729" name="Rectangle 57"/>
            <p:cNvSpPr>
              <a:spLocks noChangeArrowheads="1"/>
            </p:cNvSpPr>
            <p:nvPr/>
          </p:nvSpPr>
          <p:spPr bwMode="auto">
            <a:xfrm>
              <a:off x="2424" y="2259"/>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a:t>
              </a:r>
            </a:p>
          </p:txBody>
        </p:sp>
        <p:sp>
          <p:nvSpPr>
            <p:cNvPr id="28730" name="Rectangle 58"/>
            <p:cNvSpPr>
              <a:spLocks noChangeArrowheads="1"/>
            </p:cNvSpPr>
            <p:nvPr/>
          </p:nvSpPr>
          <p:spPr bwMode="auto">
            <a:xfrm>
              <a:off x="2424" y="1884"/>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a:t>
              </a:r>
            </a:p>
          </p:txBody>
        </p:sp>
        <p:sp>
          <p:nvSpPr>
            <p:cNvPr id="28731" name="Rectangle 59"/>
            <p:cNvSpPr>
              <a:spLocks noChangeArrowheads="1"/>
            </p:cNvSpPr>
            <p:nvPr/>
          </p:nvSpPr>
          <p:spPr bwMode="auto">
            <a:xfrm>
              <a:off x="2424" y="1509"/>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a:t>
              </a:r>
            </a:p>
          </p:txBody>
        </p:sp>
        <p:sp>
          <p:nvSpPr>
            <p:cNvPr id="28732" name="Rectangle 60"/>
            <p:cNvSpPr>
              <a:spLocks noChangeArrowheads="1"/>
            </p:cNvSpPr>
            <p:nvPr/>
          </p:nvSpPr>
          <p:spPr bwMode="auto">
            <a:xfrm>
              <a:off x="2424" y="1132"/>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a:t>
              </a:r>
            </a:p>
          </p:txBody>
        </p:sp>
        <p:sp>
          <p:nvSpPr>
            <p:cNvPr id="28733" name="Rectangle 61"/>
            <p:cNvSpPr>
              <a:spLocks noChangeArrowheads="1"/>
            </p:cNvSpPr>
            <p:nvPr/>
          </p:nvSpPr>
          <p:spPr bwMode="auto">
            <a:xfrm>
              <a:off x="2424" y="757"/>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a:t>
              </a:r>
            </a:p>
          </p:txBody>
        </p:sp>
        <p:sp>
          <p:nvSpPr>
            <p:cNvPr id="28734" name="Rectangle 62"/>
            <p:cNvSpPr>
              <a:spLocks noChangeArrowheads="1"/>
            </p:cNvSpPr>
            <p:nvPr/>
          </p:nvSpPr>
          <p:spPr bwMode="auto">
            <a:xfrm>
              <a:off x="2539" y="609"/>
              <a:ext cx="864" cy="221"/>
            </a:xfrm>
            <a:prstGeom prst="rect">
              <a:avLst/>
            </a:prstGeom>
            <a:noFill/>
            <a:ln w="9525">
              <a:noFill/>
              <a:miter lim="800000"/>
              <a:headEnd/>
              <a:tailEnd/>
            </a:ln>
            <a:effectLst/>
          </p:spPr>
          <p:txBody>
            <a:bodyPr wrap="none" lIns="92075" tIns="46038" rIns="92075" bIns="46038">
              <a:spAutoFit/>
            </a:bodyPr>
            <a:lstStyle/>
            <a:p>
              <a:pPr eaLnBrk="0" hangingPunct="0"/>
              <a:r>
                <a:rPr lang="en-GB" sz="1700" b="1">
                  <a:solidFill>
                    <a:srgbClr val="4C0C07"/>
                  </a:solidFill>
                </a:rPr>
                <a:t>Erõ (N 1000)</a:t>
              </a:r>
            </a:p>
          </p:txBody>
        </p:sp>
        <p:sp>
          <p:nvSpPr>
            <p:cNvPr id="28735" name="Rectangle 63"/>
            <p:cNvSpPr>
              <a:spLocks noChangeArrowheads="1"/>
            </p:cNvSpPr>
            <p:nvPr/>
          </p:nvSpPr>
          <p:spPr bwMode="auto">
            <a:xfrm>
              <a:off x="3580" y="2903"/>
              <a:ext cx="824" cy="231"/>
            </a:xfrm>
            <a:prstGeom prst="rect">
              <a:avLst/>
            </a:prstGeom>
            <a:noFill/>
            <a:ln w="9525">
              <a:noFill/>
              <a:miter lim="800000"/>
              <a:headEnd/>
              <a:tailEnd/>
            </a:ln>
            <a:effectLst/>
          </p:spPr>
          <p:txBody>
            <a:bodyPr wrap="none" lIns="92075" tIns="46038" rIns="92075" bIns="46038">
              <a:spAutoFit/>
            </a:bodyPr>
            <a:lstStyle/>
            <a:p>
              <a:pPr eaLnBrk="0" hangingPunct="0"/>
              <a:r>
                <a:rPr lang="en-GB" sz="1800" b="1">
                  <a:solidFill>
                    <a:srgbClr val="000000"/>
                  </a:solidFill>
                </a:rPr>
                <a:t>time (msec)</a:t>
              </a:r>
            </a:p>
          </p:txBody>
        </p:sp>
      </p:grpSp>
      <p:sp>
        <p:nvSpPr>
          <p:cNvPr id="28736" name="Oval 64"/>
          <p:cNvSpPr>
            <a:spLocks noChangeArrowheads="1"/>
          </p:cNvSpPr>
          <p:nvPr/>
        </p:nvSpPr>
        <p:spPr bwMode="auto">
          <a:xfrm>
            <a:off x="2749550" y="2520950"/>
            <a:ext cx="292100" cy="215900"/>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737" name="Oval 65"/>
          <p:cNvSpPr>
            <a:spLocks noChangeArrowheads="1"/>
          </p:cNvSpPr>
          <p:nvPr/>
        </p:nvSpPr>
        <p:spPr bwMode="auto">
          <a:xfrm>
            <a:off x="3054350" y="2520950"/>
            <a:ext cx="292100" cy="215900"/>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738" name="Freeform 66"/>
          <p:cNvSpPr>
            <a:spLocks/>
          </p:cNvSpPr>
          <p:nvPr/>
        </p:nvSpPr>
        <p:spPr bwMode="auto">
          <a:xfrm>
            <a:off x="4108450" y="1600200"/>
            <a:ext cx="2598738" cy="2698750"/>
          </a:xfrm>
          <a:custGeom>
            <a:avLst/>
            <a:gdLst/>
            <a:ahLst/>
            <a:cxnLst>
              <a:cxn ang="0">
                <a:pos x="12" y="1696"/>
              </a:cxn>
              <a:cxn ang="0">
                <a:pos x="40" y="1688"/>
              </a:cxn>
              <a:cxn ang="0">
                <a:pos x="81" y="1665"/>
              </a:cxn>
              <a:cxn ang="0">
                <a:pos x="103" y="1651"/>
              </a:cxn>
              <a:cxn ang="0">
                <a:pos x="135" y="1618"/>
              </a:cxn>
              <a:cxn ang="0">
                <a:pos x="152" y="1590"/>
              </a:cxn>
              <a:cxn ang="0">
                <a:pos x="175" y="1553"/>
              </a:cxn>
              <a:cxn ang="0">
                <a:pos x="193" y="1528"/>
              </a:cxn>
              <a:cxn ang="0">
                <a:pos x="233" y="1450"/>
              </a:cxn>
              <a:cxn ang="0">
                <a:pos x="276" y="1356"/>
              </a:cxn>
              <a:cxn ang="0">
                <a:pos x="309" y="1274"/>
              </a:cxn>
              <a:cxn ang="0">
                <a:pos x="344" y="1182"/>
              </a:cxn>
              <a:cxn ang="0">
                <a:pos x="386" y="1083"/>
              </a:cxn>
              <a:cxn ang="0">
                <a:pos x="416" y="1006"/>
              </a:cxn>
              <a:cxn ang="0">
                <a:pos x="452" y="904"/>
              </a:cxn>
              <a:cxn ang="0">
                <a:pos x="487" y="809"/>
              </a:cxn>
              <a:cxn ang="0">
                <a:pos x="513" y="745"/>
              </a:cxn>
              <a:cxn ang="0">
                <a:pos x="546" y="675"/>
              </a:cxn>
              <a:cxn ang="0">
                <a:pos x="588" y="598"/>
              </a:cxn>
              <a:cxn ang="0">
                <a:pos x="640" y="510"/>
              </a:cxn>
              <a:cxn ang="0">
                <a:pos x="683" y="446"/>
              </a:cxn>
              <a:cxn ang="0">
                <a:pos x="723" y="397"/>
              </a:cxn>
              <a:cxn ang="0">
                <a:pos x="779" y="340"/>
              </a:cxn>
              <a:cxn ang="0">
                <a:pos x="873" y="244"/>
              </a:cxn>
              <a:cxn ang="0">
                <a:pos x="913" y="206"/>
              </a:cxn>
              <a:cxn ang="0">
                <a:pos x="957" y="173"/>
              </a:cxn>
              <a:cxn ang="0">
                <a:pos x="1022" y="131"/>
              </a:cxn>
              <a:cxn ang="0">
                <a:pos x="1079" y="99"/>
              </a:cxn>
              <a:cxn ang="0">
                <a:pos x="1119" y="80"/>
              </a:cxn>
              <a:cxn ang="0">
                <a:pos x="1163" y="66"/>
              </a:cxn>
              <a:cxn ang="0">
                <a:pos x="1285" y="29"/>
              </a:cxn>
              <a:cxn ang="0">
                <a:pos x="1368" y="11"/>
              </a:cxn>
              <a:cxn ang="0">
                <a:pos x="1471" y="1"/>
              </a:cxn>
              <a:cxn ang="0">
                <a:pos x="1543" y="0"/>
              </a:cxn>
              <a:cxn ang="0">
                <a:pos x="1619" y="3"/>
              </a:cxn>
            </a:cxnLst>
            <a:rect l="0" t="0" r="r" b="b"/>
            <a:pathLst>
              <a:path w="1637" h="1700">
                <a:moveTo>
                  <a:pt x="0" y="1699"/>
                </a:moveTo>
                <a:lnTo>
                  <a:pt x="12" y="1696"/>
                </a:lnTo>
                <a:lnTo>
                  <a:pt x="25" y="1693"/>
                </a:lnTo>
                <a:lnTo>
                  <a:pt x="40" y="1688"/>
                </a:lnTo>
                <a:lnTo>
                  <a:pt x="61" y="1678"/>
                </a:lnTo>
                <a:lnTo>
                  <a:pt x="81" y="1665"/>
                </a:lnTo>
                <a:lnTo>
                  <a:pt x="94" y="1657"/>
                </a:lnTo>
                <a:lnTo>
                  <a:pt x="103" y="1651"/>
                </a:lnTo>
                <a:lnTo>
                  <a:pt x="122" y="1634"/>
                </a:lnTo>
                <a:lnTo>
                  <a:pt x="135" y="1618"/>
                </a:lnTo>
                <a:lnTo>
                  <a:pt x="144" y="1605"/>
                </a:lnTo>
                <a:lnTo>
                  <a:pt x="152" y="1590"/>
                </a:lnTo>
                <a:lnTo>
                  <a:pt x="163" y="1571"/>
                </a:lnTo>
                <a:lnTo>
                  <a:pt x="175" y="1553"/>
                </a:lnTo>
                <a:lnTo>
                  <a:pt x="185" y="1540"/>
                </a:lnTo>
                <a:lnTo>
                  <a:pt x="193" y="1528"/>
                </a:lnTo>
                <a:lnTo>
                  <a:pt x="204" y="1508"/>
                </a:lnTo>
                <a:lnTo>
                  <a:pt x="233" y="1450"/>
                </a:lnTo>
                <a:lnTo>
                  <a:pt x="257" y="1401"/>
                </a:lnTo>
                <a:lnTo>
                  <a:pt x="276" y="1356"/>
                </a:lnTo>
                <a:lnTo>
                  <a:pt x="293" y="1314"/>
                </a:lnTo>
                <a:lnTo>
                  <a:pt x="309" y="1274"/>
                </a:lnTo>
                <a:lnTo>
                  <a:pt x="326" y="1230"/>
                </a:lnTo>
                <a:lnTo>
                  <a:pt x="344" y="1182"/>
                </a:lnTo>
                <a:lnTo>
                  <a:pt x="368" y="1127"/>
                </a:lnTo>
                <a:lnTo>
                  <a:pt x="386" y="1083"/>
                </a:lnTo>
                <a:lnTo>
                  <a:pt x="402" y="1043"/>
                </a:lnTo>
                <a:lnTo>
                  <a:pt x="416" y="1006"/>
                </a:lnTo>
                <a:lnTo>
                  <a:pt x="429" y="970"/>
                </a:lnTo>
                <a:lnTo>
                  <a:pt x="452" y="904"/>
                </a:lnTo>
                <a:lnTo>
                  <a:pt x="475" y="841"/>
                </a:lnTo>
                <a:lnTo>
                  <a:pt x="487" y="809"/>
                </a:lnTo>
                <a:lnTo>
                  <a:pt x="500" y="777"/>
                </a:lnTo>
                <a:lnTo>
                  <a:pt x="513" y="745"/>
                </a:lnTo>
                <a:lnTo>
                  <a:pt x="529" y="711"/>
                </a:lnTo>
                <a:lnTo>
                  <a:pt x="546" y="675"/>
                </a:lnTo>
                <a:lnTo>
                  <a:pt x="566" y="638"/>
                </a:lnTo>
                <a:lnTo>
                  <a:pt x="588" y="598"/>
                </a:lnTo>
                <a:lnTo>
                  <a:pt x="613" y="555"/>
                </a:lnTo>
                <a:lnTo>
                  <a:pt x="640" y="510"/>
                </a:lnTo>
                <a:lnTo>
                  <a:pt x="663" y="474"/>
                </a:lnTo>
                <a:lnTo>
                  <a:pt x="683" y="446"/>
                </a:lnTo>
                <a:lnTo>
                  <a:pt x="702" y="421"/>
                </a:lnTo>
                <a:lnTo>
                  <a:pt x="723" y="397"/>
                </a:lnTo>
                <a:lnTo>
                  <a:pt x="748" y="371"/>
                </a:lnTo>
                <a:lnTo>
                  <a:pt x="779" y="340"/>
                </a:lnTo>
                <a:lnTo>
                  <a:pt x="818" y="301"/>
                </a:lnTo>
                <a:lnTo>
                  <a:pt x="873" y="244"/>
                </a:lnTo>
                <a:lnTo>
                  <a:pt x="894" y="224"/>
                </a:lnTo>
                <a:lnTo>
                  <a:pt x="913" y="206"/>
                </a:lnTo>
                <a:lnTo>
                  <a:pt x="934" y="190"/>
                </a:lnTo>
                <a:lnTo>
                  <a:pt x="957" y="173"/>
                </a:lnTo>
                <a:lnTo>
                  <a:pt x="985" y="154"/>
                </a:lnTo>
                <a:lnTo>
                  <a:pt x="1022" y="131"/>
                </a:lnTo>
                <a:lnTo>
                  <a:pt x="1053" y="112"/>
                </a:lnTo>
                <a:lnTo>
                  <a:pt x="1079" y="99"/>
                </a:lnTo>
                <a:lnTo>
                  <a:pt x="1100" y="88"/>
                </a:lnTo>
                <a:lnTo>
                  <a:pt x="1119" y="80"/>
                </a:lnTo>
                <a:lnTo>
                  <a:pt x="1140" y="73"/>
                </a:lnTo>
                <a:lnTo>
                  <a:pt x="1163" y="66"/>
                </a:lnTo>
                <a:lnTo>
                  <a:pt x="1227" y="47"/>
                </a:lnTo>
                <a:lnTo>
                  <a:pt x="1285" y="29"/>
                </a:lnTo>
                <a:lnTo>
                  <a:pt x="1327" y="18"/>
                </a:lnTo>
                <a:lnTo>
                  <a:pt x="1368" y="11"/>
                </a:lnTo>
                <a:lnTo>
                  <a:pt x="1431" y="4"/>
                </a:lnTo>
                <a:lnTo>
                  <a:pt x="1471" y="1"/>
                </a:lnTo>
                <a:lnTo>
                  <a:pt x="1508" y="0"/>
                </a:lnTo>
                <a:lnTo>
                  <a:pt x="1543" y="0"/>
                </a:lnTo>
                <a:lnTo>
                  <a:pt x="1573" y="0"/>
                </a:lnTo>
                <a:lnTo>
                  <a:pt x="1619" y="3"/>
                </a:lnTo>
                <a:lnTo>
                  <a:pt x="1636" y="4"/>
                </a:lnTo>
              </a:path>
            </a:pathLst>
          </a:custGeom>
          <a:noFill/>
          <a:ln w="25400" cap="rnd" cmpd="sng">
            <a:solidFill>
              <a:schemeClr val="bg2"/>
            </a:solidFill>
            <a:prstDash val="solid"/>
            <a:round/>
            <a:headEnd type="none" w="sm" len="sm"/>
            <a:tailEnd type="none" w="sm" len="sm"/>
          </a:ln>
          <a:effectLst/>
        </p:spPr>
        <p:txBody>
          <a:bodyPr/>
          <a:lstStyle/>
          <a:p>
            <a:endParaRPr lang="en-US"/>
          </a:p>
        </p:txBody>
      </p:sp>
      <p:sp>
        <p:nvSpPr>
          <p:cNvPr id="28739" name="Oval 67"/>
          <p:cNvSpPr>
            <a:spLocks noChangeArrowheads="1"/>
          </p:cNvSpPr>
          <p:nvPr/>
        </p:nvSpPr>
        <p:spPr bwMode="auto">
          <a:xfrm>
            <a:off x="2239691" y="4030662"/>
            <a:ext cx="444500" cy="444500"/>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40" name="Oval 68"/>
          <p:cNvSpPr>
            <a:spLocks noChangeArrowheads="1"/>
          </p:cNvSpPr>
          <p:nvPr/>
        </p:nvSpPr>
        <p:spPr bwMode="auto">
          <a:xfrm>
            <a:off x="2135690" y="3549048"/>
            <a:ext cx="444500" cy="444500"/>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8741" name="Freeform 69"/>
          <p:cNvSpPr>
            <a:spLocks/>
          </p:cNvSpPr>
          <p:nvPr/>
        </p:nvSpPr>
        <p:spPr bwMode="auto">
          <a:xfrm>
            <a:off x="4184650" y="1600200"/>
            <a:ext cx="3284538" cy="2698750"/>
          </a:xfrm>
          <a:custGeom>
            <a:avLst/>
            <a:gdLst/>
            <a:ahLst/>
            <a:cxnLst>
              <a:cxn ang="0">
                <a:pos x="16" y="1696"/>
              </a:cxn>
              <a:cxn ang="0">
                <a:pos x="51" y="1688"/>
              </a:cxn>
              <a:cxn ang="0">
                <a:pos x="102" y="1665"/>
              </a:cxn>
              <a:cxn ang="0">
                <a:pos x="131" y="1651"/>
              </a:cxn>
              <a:cxn ang="0">
                <a:pos x="171" y="1618"/>
              </a:cxn>
              <a:cxn ang="0">
                <a:pos x="193" y="1590"/>
              </a:cxn>
              <a:cxn ang="0">
                <a:pos x="222" y="1553"/>
              </a:cxn>
              <a:cxn ang="0">
                <a:pos x="244" y="1528"/>
              </a:cxn>
              <a:cxn ang="0">
                <a:pos x="295" y="1450"/>
              </a:cxn>
              <a:cxn ang="0">
                <a:pos x="350" y="1356"/>
              </a:cxn>
              <a:cxn ang="0">
                <a:pos x="391" y="1274"/>
              </a:cxn>
              <a:cxn ang="0">
                <a:pos x="435" y="1182"/>
              </a:cxn>
              <a:cxn ang="0">
                <a:pos x="488" y="1083"/>
              </a:cxn>
              <a:cxn ang="0">
                <a:pos x="526" y="1006"/>
              </a:cxn>
              <a:cxn ang="0">
                <a:pos x="572" y="904"/>
              </a:cxn>
              <a:cxn ang="0">
                <a:pos x="616" y="809"/>
              </a:cxn>
              <a:cxn ang="0">
                <a:pos x="649" y="745"/>
              </a:cxn>
              <a:cxn ang="0">
                <a:pos x="691" y="675"/>
              </a:cxn>
              <a:cxn ang="0">
                <a:pos x="743" y="598"/>
              </a:cxn>
              <a:cxn ang="0">
                <a:pos x="810" y="510"/>
              </a:cxn>
              <a:cxn ang="0">
                <a:pos x="863" y="446"/>
              </a:cxn>
              <a:cxn ang="0">
                <a:pos x="914" y="397"/>
              </a:cxn>
              <a:cxn ang="0">
                <a:pos x="984" y="340"/>
              </a:cxn>
              <a:cxn ang="0">
                <a:pos x="1104" y="244"/>
              </a:cxn>
              <a:cxn ang="0">
                <a:pos x="1155" y="206"/>
              </a:cxn>
              <a:cxn ang="0">
                <a:pos x="1210" y="173"/>
              </a:cxn>
              <a:cxn ang="0">
                <a:pos x="1292" y="131"/>
              </a:cxn>
              <a:cxn ang="0">
                <a:pos x="1364" y="99"/>
              </a:cxn>
              <a:cxn ang="0">
                <a:pos x="1415" y="80"/>
              </a:cxn>
              <a:cxn ang="0">
                <a:pos x="1470" y="66"/>
              </a:cxn>
              <a:cxn ang="0">
                <a:pos x="1625" y="29"/>
              </a:cxn>
              <a:cxn ang="0">
                <a:pos x="1730" y="11"/>
              </a:cxn>
              <a:cxn ang="0">
                <a:pos x="1859" y="1"/>
              </a:cxn>
              <a:cxn ang="0">
                <a:pos x="1951" y="0"/>
              </a:cxn>
              <a:cxn ang="0">
                <a:pos x="2046" y="3"/>
              </a:cxn>
            </a:cxnLst>
            <a:rect l="0" t="0" r="r" b="b"/>
            <a:pathLst>
              <a:path w="2069" h="1700">
                <a:moveTo>
                  <a:pt x="0" y="1699"/>
                </a:moveTo>
                <a:lnTo>
                  <a:pt x="16" y="1696"/>
                </a:lnTo>
                <a:lnTo>
                  <a:pt x="32" y="1693"/>
                </a:lnTo>
                <a:lnTo>
                  <a:pt x="51" y="1688"/>
                </a:lnTo>
                <a:lnTo>
                  <a:pt x="77" y="1678"/>
                </a:lnTo>
                <a:lnTo>
                  <a:pt x="102" y="1665"/>
                </a:lnTo>
                <a:lnTo>
                  <a:pt x="119" y="1657"/>
                </a:lnTo>
                <a:lnTo>
                  <a:pt x="131" y="1651"/>
                </a:lnTo>
                <a:lnTo>
                  <a:pt x="154" y="1634"/>
                </a:lnTo>
                <a:lnTo>
                  <a:pt x="171" y="1618"/>
                </a:lnTo>
                <a:lnTo>
                  <a:pt x="182" y="1605"/>
                </a:lnTo>
                <a:lnTo>
                  <a:pt x="193" y="1590"/>
                </a:lnTo>
                <a:lnTo>
                  <a:pt x="206" y="1571"/>
                </a:lnTo>
                <a:lnTo>
                  <a:pt x="222" y="1553"/>
                </a:lnTo>
                <a:lnTo>
                  <a:pt x="234" y="1540"/>
                </a:lnTo>
                <a:lnTo>
                  <a:pt x="244" y="1528"/>
                </a:lnTo>
                <a:lnTo>
                  <a:pt x="258" y="1508"/>
                </a:lnTo>
                <a:lnTo>
                  <a:pt x="295" y="1450"/>
                </a:lnTo>
                <a:lnTo>
                  <a:pt x="325" y="1401"/>
                </a:lnTo>
                <a:lnTo>
                  <a:pt x="350" y="1356"/>
                </a:lnTo>
                <a:lnTo>
                  <a:pt x="371" y="1314"/>
                </a:lnTo>
                <a:lnTo>
                  <a:pt x="391" y="1274"/>
                </a:lnTo>
                <a:lnTo>
                  <a:pt x="412" y="1230"/>
                </a:lnTo>
                <a:lnTo>
                  <a:pt x="435" y="1182"/>
                </a:lnTo>
                <a:lnTo>
                  <a:pt x="465" y="1127"/>
                </a:lnTo>
                <a:lnTo>
                  <a:pt x="488" y="1083"/>
                </a:lnTo>
                <a:lnTo>
                  <a:pt x="508" y="1043"/>
                </a:lnTo>
                <a:lnTo>
                  <a:pt x="526" y="1006"/>
                </a:lnTo>
                <a:lnTo>
                  <a:pt x="543" y="970"/>
                </a:lnTo>
                <a:lnTo>
                  <a:pt x="572" y="904"/>
                </a:lnTo>
                <a:lnTo>
                  <a:pt x="601" y="841"/>
                </a:lnTo>
                <a:lnTo>
                  <a:pt x="616" y="809"/>
                </a:lnTo>
                <a:lnTo>
                  <a:pt x="632" y="777"/>
                </a:lnTo>
                <a:lnTo>
                  <a:pt x="649" y="745"/>
                </a:lnTo>
                <a:lnTo>
                  <a:pt x="669" y="711"/>
                </a:lnTo>
                <a:lnTo>
                  <a:pt x="691" y="675"/>
                </a:lnTo>
                <a:lnTo>
                  <a:pt x="716" y="638"/>
                </a:lnTo>
                <a:lnTo>
                  <a:pt x="743" y="598"/>
                </a:lnTo>
                <a:lnTo>
                  <a:pt x="774" y="555"/>
                </a:lnTo>
                <a:lnTo>
                  <a:pt x="810" y="510"/>
                </a:lnTo>
                <a:lnTo>
                  <a:pt x="838" y="474"/>
                </a:lnTo>
                <a:lnTo>
                  <a:pt x="863" y="446"/>
                </a:lnTo>
                <a:lnTo>
                  <a:pt x="887" y="421"/>
                </a:lnTo>
                <a:lnTo>
                  <a:pt x="914" y="397"/>
                </a:lnTo>
                <a:lnTo>
                  <a:pt x="945" y="371"/>
                </a:lnTo>
                <a:lnTo>
                  <a:pt x="984" y="340"/>
                </a:lnTo>
                <a:lnTo>
                  <a:pt x="1034" y="301"/>
                </a:lnTo>
                <a:lnTo>
                  <a:pt x="1104" y="244"/>
                </a:lnTo>
                <a:lnTo>
                  <a:pt x="1130" y="224"/>
                </a:lnTo>
                <a:lnTo>
                  <a:pt x="1155" y="206"/>
                </a:lnTo>
                <a:lnTo>
                  <a:pt x="1180" y="190"/>
                </a:lnTo>
                <a:lnTo>
                  <a:pt x="1210" y="173"/>
                </a:lnTo>
                <a:lnTo>
                  <a:pt x="1246" y="154"/>
                </a:lnTo>
                <a:lnTo>
                  <a:pt x="1292" y="131"/>
                </a:lnTo>
                <a:lnTo>
                  <a:pt x="1331" y="112"/>
                </a:lnTo>
                <a:lnTo>
                  <a:pt x="1364" y="99"/>
                </a:lnTo>
                <a:lnTo>
                  <a:pt x="1391" y="88"/>
                </a:lnTo>
                <a:lnTo>
                  <a:pt x="1415" y="80"/>
                </a:lnTo>
                <a:lnTo>
                  <a:pt x="1441" y="73"/>
                </a:lnTo>
                <a:lnTo>
                  <a:pt x="1470" y="66"/>
                </a:lnTo>
                <a:lnTo>
                  <a:pt x="1551" y="47"/>
                </a:lnTo>
                <a:lnTo>
                  <a:pt x="1625" y="29"/>
                </a:lnTo>
                <a:lnTo>
                  <a:pt x="1677" y="18"/>
                </a:lnTo>
                <a:lnTo>
                  <a:pt x="1730" y="11"/>
                </a:lnTo>
                <a:lnTo>
                  <a:pt x="1809" y="4"/>
                </a:lnTo>
                <a:lnTo>
                  <a:pt x="1859" y="1"/>
                </a:lnTo>
                <a:lnTo>
                  <a:pt x="1907" y="0"/>
                </a:lnTo>
                <a:lnTo>
                  <a:pt x="1951" y="0"/>
                </a:lnTo>
                <a:lnTo>
                  <a:pt x="1989" y="0"/>
                </a:lnTo>
                <a:lnTo>
                  <a:pt x="2046" y="3"/>
                </a:lnTo>
                <a:lnTo>
                  <a:pt x="2068" y="4"/>
                </a:lnTo>
              </a:path>
            </a:pathLst>
          </a:custGeom>
          <a:noFill/>
          <a:ln w="25400" cap="rnd" cmpd="sng">
            <a:solidFill>
              <a:srgbClr val="CC3300"/>
            </a:solidFill>
            <a:prstDash val="solid"/>
            <a:round/>
            <a:headEnd type="none" w="sm" len="sm"/>
            <a:tailEnd type="none" w="sm" len="sm"/>
          </a:ln>
          <a:effectLst/>
        </p:spPr>
        <p:txBody>
          <a:bodyPr/>
          <a:lstStyle/>
          <a:p>
            <a:endParaRPr lang="en-US"/>
          </a:p>
        </p:txBody>
      </p:sp>
      <p:sp>
        <p:nvSpPr>
          <p:cNvPr id="28742" name="Rectangle 70"/>
          <p:cNvSpPr>
            <a:spLocks noChangeArrowheads="1"/>
          </p:cNvSpPr>
          <p:nvPr/>
        </p:nvSpPr>
        <p:spPr bwMode="auto">
          <a:xfrm>
            <a:off x="6172200" y="3124200"/>
            <a:ext cx="2438400" cy="369974"/>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dirty="0" smtClean="0">
                <a:solidFill>
                  <a:srgbClr val="FF0000"/>
                </a:solidFill>
                <a:effectLst>
                  <a:outerShdw blurRad="38100" dist="38100" dir="2700000" algn="tl">
                    <a:srgbClr val="000000"/>
                  </a:outerShdw>
                </a:effectLst>
              </a:rPr>
              <a:t>RTD</a:t>
            </a:r>
            <a:endParaRPr lang="en-GB" b="1" dirty="0">
              <a:solidFill>
                <a:srgbClr val="FF0000"/>
              </a:solidFill>
              <a:effectLst>
                <a:outerShdw blurRad="38100" dist="38100" dir="2700000" algn="tl">
                  <a:srgbClr val="000000"/>
                </a:outerShdw>
              </a:effectLst>
            </a:endParaRPr>
          </a:p>
        </p:txBody>
      </p:sp>
      <p:sp>
        <p:nvSpPr>
          <p:cNvPr id="71" name="Rectangle 36"/>
          <p:cNvSpPr>
            <a:spLocks noChangeArrowheads="1"/>
          </p:cNvSpPr>
          <p:nvPr/>
        </p:nvSpPr>
        <p:spPr bwMode="auto">
          <a:xfrm>
            <a:off x="1995456" y="4792874"/>
            <a:ext cx="1647887" cy="369974"/>
          </a:xfrm>
          <a:prstGeom prst="rect">
            <a:avLst/>
          </a:prstGeom>
          <a:noFill/>
          <a:ln w="9525">
            <a:noFill/>
            <a:miter lim="800000"/>
            <a:headEnd/>
            <a:tailEnd/>
          </a:ln>
          <a:effectLst/>
        </p:spPr>
        <p:txBody>
          <a:bodyPr wrap="none" lIns="92075" tIns="46038" rIns="92075" bIns="46038">
            <a:spAutoFit/>
          </a:bodyPr>
          <a:lstStyle/>
          <a:p>
            <a:pPr eaLnBrk="0" hangingPunct="0"/>
            <a:r>
              <a:rPr lang="hu-HU" b="1" dirty="0" smtClean="0">
                <a:solidFill>
                  <a:srgbClr val="330099"/>
                </a:solidFill>
              </a:rPr>
              <a:t>Edzés hatása</a:t>
            </a:r>
            <a:endParaRPr lang="en-GB" b="1" dirty="0">
              <a:solidFill>
                <a:srgbClr val="330099"/>
              </a:solidFill>
            </a:endParaRPr>
          </a:p>
        </p:txBody>
      </p:sp>
      <p:sp>
        <p:nvSpPr>
          <p:cNvPr id="72" name="Rectangle 36"/>
          <p:cNvSpPr>
            <a:spLocks noChangeArrowheads="1"/>
          </p:cNvSpPr>
          <p:nvPr/>
        </p:nvSpPr>
        <p:spPr bwMode="auto">
          <a:xfrm>
            <a:off x="2182491" y="5500235"/>
            <a:ext cx="4095673" cy="369974"/>
          </a:xfrm>
          <a:prstGeom prst="rect">
            <a:avLst/>
          </a:prstGeom>
          <a:noFill/>
          <a:ln w="9525">
            <a:noFill/>
            <a:miter lim="800000"/>
            <a:headEnd/>
            <a:tailEnd/>
          </a:ln>
          <a:effectLst/>
        </p:spPr>
        <p:txBody>
          <a:bodyPr wrap="none" lIns="92075" tIns="46038" rIns="92075" bIns="46038">
            <a:spAutoFit/>
          </a:bodyPr>
          <a:lstStyle/>
          <a:p>
            <a:pPr eaLnBrk="0" hangingPunct="0"/>
            <a:r>
              <a:rPr lang="hu-HU" b="1" smtClean="0">
                <a:solidFill>
                  <a:srgbClr val="330099"/>
                </a:solidFill>
              </a:rPr>
              <a:t>RTD FT&lt;50%</a:t>
            </a:r>
            <a:r>
              <a:rPr lang="hu-HU" sz="1400" b="1" smtClean="0">
                <a:solidFill>
                  <a:srgbClr val="330099"/>
                </a:solidFill>
              </a:rPr>
              <a:t>edzett</a:t>
            </a:r>
            <a:r>
              <a:rPr lang="hu-HU" b="1" smtClean="0">
                <a:solidFill>
                  <a:srgbClr val="330099"/>
                </a:solidFill>
              </a:rPr>
              <a:t>  ≈  FT&gt;50%</a:t>
            </a:r>
            <a:r>
              <a:rPr lang="hu-HU" sz="1400" b="1" smtClean="0">
                <a:solidFill>
                  <a:srgbClr val="330099"/>
                </a:solidFill>
              </a:rPr>
              <a:t>edzetlen</a:t>
            </a:r>
            <a:endParaRPr lang="en-GB" sz="1400" b="1" dirty="0">
              <a:solidFill>
                <a:srgbClr val="330099"/>
              </a:solidFill>
            </a:endParaRPr>
          </a:p>
        </p:txBody>
      </p:sp>
    </p:spTree>
    <p:extLst>
      <p:ext uri="{BB962C8B-B14F-4D97-AF65-F5344CB8AC3E}">
        <p14:creationId xmlns:p14="http://schemas.microsoft.com/office/powerpoint/2010/main" val="236855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s"/>
                                        </p:tgtEl>
                                      </p:cMediaNode>
                                    </p:audio>
                                  </p:sub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par>
                          <p:cTn id="13" fill="hold">
                            <p:stCondLst>
                              <p:cond delay="1000"/>
                            </p:stCondLst>
                            <p:childTnLst>
                              <p:par>
                                <p:cTn id="14" presetID="2" presetClass="entr" presetSubtype="1" fill="hold" grpId="0" nodeType="afterEffect">
                                  <p:stCondLst>
                                    <p:cond delay="0"/>
                                  </p:stCondLst>
                                  <p:iterate type="wd">
                                    <p:tmPct val="100000"/>
                                  </p:iterate>
                                  <p:childTnLst>
                                    <p:set>
                                      <p:cBhvr>
                                        <p:cTn id="15" dur="1" fill="hold">
                                          <p:stCondLst>
                                            <p:cond delay="0"/>
                                          </p:stCondLst>
                                        </p:cTn>
                                        <p:tgtEl>
                                          <p:spTgt spid="28696">
                                            <p:txEl>
                                              <p:pRg st="0" end="0"/>
                                            </p:txEl>
                                          </p:spTgt>
                                        </p:tgtEl>
                                        <p:attrNameLst>
                                          <p:attrName>style.visibility</p:attrName>
                                        </p:attrNameLst>
                                      </p:cBhvr>
                                      <p:to>
                                        <p:strVal val="visible"/>
                                      </p:to>
                                    </p:set>
                                    <p:anim calcmode="lin" valueType="num">
                                      <p:cBhvr additive="base">
                                        <p:cTn id="16" dur="300" fill="hold"/>
                                        <p:tgtEl>
                                          <p:spTgt spid="28696">
                                            <p:txEl>
                                              <p:pRg st="0" end="0"/>
                                            </p:txEl>
                                          </p:spTgt>
                                        </p:tgtEl>
                                        <p:attrNameLst>
                                          <p:attrName>ppt_x</p:attrName>
                                        </p:attrNameLst>
                                      </p:cBhvr>
                                      <p:tavLst>
                                        <p:tav tm="0">
                                          <p:val>
                                            <p:strVal val="#ppt_x"/>
                                          </p:val>
                                        </p:tav>
                                        <p:tav tm="100000">
                                          <p:val>
                                            <p:strVal val="#ppt_x"/>
                                          </p:val>
                                        </p:tav>
                                      </p:tavLst>
                                    </p:anim>
                                    <p:anim calcmode="lin" valueType="num">
                                      <p:cBhvr additive="base">
                                        <p:cTn id="17" dur="300" fill="hold"/>
                                        <p:tgtEl>
                                          <p:spTgt spid="286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8697"/>
                                        </p:tgtEl>
                                        <p:attrNameLst>
                                          <p:attrName>style.visibility</p:attrName>
                                        </p:attrNameLst>
                                      </p:cBhvr>
                                      <p:to>
                                        <p:strVal val="visible"/>
                                      </p:to>
                                    </p:set>
                                    <p:animEffect transition="in" filter="box(out)">
                                      <p:cBhvr>
                                        <p:cTn id="22" dur="500"/>
                                        <p:tgtEl>
                                          <p:spTgt spid="28697"/>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698"/>
                                        </p:tgtEl>
                                        <p:attrNameLst>
                                          <p:attrName>style.visibility</p:attrName>
                                        </p:attrNameLst>
                                      </p:cBhvr>
                                      <p:to>
                                        <p:strVal val="visible"/>
                                      </p:to>
                                    </p:set>
                                    <p:anim calcmode="lin" valueType="num">
                                      <p:cBhvr additive="base">
                                        <p:cTn id="27" dur="500" fill="hold"/>
                                        <p:tgtEl>
                                          <p:spTgt spid="28698"/>
                                        </p:tgtEl>
                                        <p:attrNameLst>
                                          <p:attrName>ppt_x</p:attrName>
                                        </p:attrNameLst>
                                      </p:cBhvr>
                                      <p:tavLst>
                                        <p:tav tm="0">
                                          <p:val>
                                            <p:strVal val="0-#ppt_w/2"/>
                                          </p:val>
                                        </p:tav>
                                        <p:tav tm="100000">
                                          <p:val>
                                            <p:strVal val="#ppt_x"/>
                                          </p:val>
                                        </p:tav>
                                      </p:tavLst>
                                    </p:anim>
                                    <p:anim calcmode="lin" valueType="num">
                                      <p:cBhvr additive="base">
                                        <p:cTn id="28" dur="500" fill="hold"/>
                                        <p:tgtEl>
                                          <p:spTgt spid="2869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Whoosh"/>
                                        </p:tgtEl>
                                      </p:cMediaNode>
                                    </p:audio>
                                  </p:subTnLst>
                                </p:cTn>
                              </p:par>
                            </p:childTnLst>
                          </p:cTn>
                        </p:par>
                        <p:par>
                          <p:cTn id="29" fill="hold">
                            <p:stCondLst>
                              <p:cond delay="500"/>
                            </p:stCondLst>
                            <p:childTnLst>
                              <p:par>
                                <p:cTn id="30" presetID="4" presetClass="entr" presetSubtype="3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
                                        </p:tgtEl>
                                      </p:cMediaNode>
                                    </p:audio>
                                  </p:subTnLst>
                                </p:cTn>
                              </p:par>
                            </p:childTnLst>
                          </p:cTn>
                        </p:par>
                        <p:par>
                          <p:cTn id="33" fill="hold">
                            <p:stCondLst>
                              <p:cond delay="1000"/>
                            </p:stCondLst>
                            <p:childTnLst>
                              <p:par>
                                <p:cTn id="34" presetID="2" presetClass="entr" presetSubtype="1" fill="hold" grpId="0" nodeType="afterEffect">
                                  <p:stCondLst>
                                    <p:cond delay="0"/>
                                  </p:stCondLst>
                                  <p:iterate type="wd">
                                    <p:tmPct val="100000"/>
                                  </p:iterate>
                                  <p:childTnLst>
                                    <p:set>
                                      <p:cBhvr>
                                        <p:cTn id="35" dur="1" fill="hold">
                                          <p:stCondLst>
                                            <p:cond delay="0"/>
                                          </p:stCondLst>
                                        </p:cTn>
                                        <p:tgtEl>
                                          <p:spTgt spid="28708">
                                            <p:txEl>
                                              <p:pRg st="0" end="0"/>
                                            </p:txEl>
                                          </p:spTgt>
                                        </p:tgtEl>
                                        <p:attrNameLst>
                                          <p:attrName>style.visibility</p:attrName>
                                        </p:attrNameLst>
                                      </p:cBhvr>
                                      <p:to>
                                        <p:strVal val="visible"/>
                                      </p:to>
                                    </p:set>
                                    <p:anim calcmode="lin" valueType="num">
                                      <p:cBhvr additive="base">
                                        <p:cTn id="36" dur="300" fill="hold"/>
                                        <p:tgtEl>
                                          <p:spTgt spid="28708">
                                            <p:txEl>
                                              <p:pRg st="0" end="0"/>
                                            </p:txEl>
                                          </p:spTgt>
                                        </p:tgtEl>
                                        <p:attrNameLst>
                                          <p:attrName>ppt_x</p:attrName>
                                        </p:attrNameLst>
                                      </p:cBhvr>
                                      <p:tavLst>
                                        <p:tav tm="0">
                                          <p:val>
                                            <p:strVal val="#ppt_x"/>
                                          </p:val>
                                        </p:tav>
                                        <p:tav tm="100000">
                                          <p:val>
                                            <p:strVal val="#ppt_x"/>
                                          </p:val>
                                        </p:tav>
                                      </p:tavLst>
                                    </p:anim>
                                    <p:anim calcmode="lin" valueType="num">
                                      <p:cBhvr additive="base">
                                        <p:cTn id="37" dur="300" fill="hold"/>
                                        <p:tgtEl>
                                          <p:spTgt spid="28708">
                                            <p:txEl>
                                              <p:pRg st="0" end="0"/>
                                            </p:txEl>
                                          </p:spTgt>
                                        </p:tgtEl>
                                        <p:attrNameLst>
                                          <p:attrName>ppt_y</p:attrName>
                                        </p:attrNameLst>
                                      </p:cBhvr>
                                      <p:tavLst>
                                        <p:tav tm="0">
                                          <p:val>
                                            <p:strVal val="0-#ppt_h/2"/>
                                          </p:val>
                                        </p:tav>
                                        <p:tav tm="100000">
                                          <p:val>
                                            <p:strVal val="#ppt_y"/>
                                          </p:val>
                                        </p:tav>
                                      </p:tavLst>
                                    </p:anim>
                                  </p:childTnLst>
                                </p:cTn>
                              </p:par>
                            </p:childTnLst>
                          </p:cTn>
                        </p:par>
                        <p:par>
                          <p:cTn id="38" fill="hold">
                            <p:stCondLst>
                              <p:cond delay="2200"/>
                            </p:stCondLst>
                            <p:childTnLst>
                              <p:par>
                                <p:cTn id="39" presetID="4" presetClass="entr" presetSubtype="32" fill="hold" grpId="0" nodeType="afterEffect">
                                  <p:stCondLst>
                                    <p:cond delay="0"/>
                                  </p:stCondLst>
                                  <p:childTnLst>
                                    <p:set>
                                      <p:cBhvr>
                                        <p:cTn id="40" dur="1" fill="hold">
                                          <p:stCondLst>
                                            <p:cond delay="0"/>
                                          </p:stCondLst>
                                        </p:cTn>
                                        <p:tgtEl>
                                          <p:spTgt spid="28709"/>
                                        </p:tgtEl>
                                        <p:attrNameLst>
                                          <p:attrName>style.visibility</p:attrName>
                                        </p:attrNameLst>
                                      </p:cBhvr>
                                      <p:to>
                                        <p:strVal val="visible"/>
                                      </p:to>
                                    </p:set>
                                    <p:animEffect transition="in" filter="box(out)">
                                      <p:cBhvr>
                                        <p:cTn id="41" dur="500"/>
                                        <p:tgtEl>
                                          <p:spTgt spid="28709"/>
                                        </p:tgtEl>
                                      </p:cBhvr>
                                    </p:animEffect>
                                  </p:childTnLst>
                                  <p:subTnLst>
                                    <p:audio>
                                      <p:cMediaNode>
                                        <p:cTn display="0" masterRel="sameClick">
                                          <p:stCondLst>
                                            <p:cond evt="begin" delay="0">
                                              <p:tn val="39"/>
                                            </p:cond>
                                          </p:stCondLst>
                                          <p:endCondLst>
                                            <p:cond evt="onStopAudio" delay="0">
                                              <p:tgtEl>
                                                <p:sldTgt/>
                                              </p:tgtEl>
                                            </p:cond>
                                          </p:endCondLst>
                                        </p:cTn>
                                        <p:tgtEl>
                                          <p:sndTgt r:embed="rId3" name="Camera"/>
                                        </p:tgtEl>
                                      </p:cMediaNode>
                                    </p:audio>
                                  </p:subTnLst>
                                </p:cTn>
                              </p:par>
                            </p:childTnLst>
                          </p:cTn>
                        </p:par>
                        <p:par>
                          <p:cTn id="42" fill="hold">
                            <p:stCondLst>
                              <p:cond delay="2700"/>
                            </p:stCondLst>
                            <p:childTnLst>
                              <p:par>
                                <p:cTn id="43" presetID="2" presetClass="entr" presetSubtype="8" fill="hold" grpId="0" nodeType="afterEffect">
                                  <p:stCondLst>
                                    <p:cond delay="0"/>
                                  </p:stCondLst>
                                  <p:childTnLst>
                                    <p:set>
                                      <p:cBhvr>
                                        <p:cTn id="44" dur="1" fill="hold">
                                          <p:stCondLst>
                                            <p:cond delay="0"/>
                                          </p:stCondLst>
                                        </p:cTn>
                                        <p:tgtEl>
                                          <p:spTgt spid="28710"/>
                                        </p:tgtEl>
                                        <p:attrNameLst>
                                          <p:attrName>style.visibility</p:attrName>
                                        </p:attrNameLst>
                                      </p:cBhvr>
                                      <p:to>
                                        <p:strVal val="visible"/>
                                      </p:to>
                                    </p:set>
                                    <p:anim calcmode="lin" valueType="num">
                                      <p:cBhvr additive="base">
                                        <p:cTn id="45" dur="500" fill="hold"/>
                                        <p:tgtEl>
                                          <p:spTgt spid="28710"/>
                                        </p:tgtEl>
                                        <p:attrNameLst>
                                          <p:attrName>ppt_x</p:attrName>
                                        </p:attrNameLst>
                                      </p:cBhvr>
                                      <p:tavLst>
                                        <p:tav tm="0">
                                          <p:val>
                                            <p:strVal val="0-#ppt_w/2"/>
                                          </p:val>
                                        </p:tav>
                                        <p:tav tm="100000">
                                          <p:val>
                                            <p:strVal val="#ppt_x"/>
                                          </p:val>
                                        </p:tav>
                                      </p:tavLst>
                                    </p:anim>
                                    <p:anim calcmode="lin" valueType="num">
                                      <p:cBhvr additive="base">
                                        <p:cTn id="46" dur="500" fill="hold"/>
                                        <p:tgtEl>
                                          <p:spTgt spid="287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Whoosh"/>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1">
                                            <p:txEl>
                                              <p:pRg st="0" end="0"/>
                                            </p:txEl>
                                          </p:spTgt>
                                        </p:tgtEl>
                                        <p:attrNameLst>
                                          <p:attrName>style.visibility</p:attrName>
                                        </p:attrNameLst>
                                      </p:cBhvr>
                                      <p:to>
                                        <p:strVal val="visible"/>
                                      </p:to>
                                    </p:set>
                                    <p:anim calcmode="lin" valueType="num">
                                      <p:cBhvr additive="base">
                                        <p:cTn id="51"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8736"/>
                                        </p:tgtEl>
                                        <p:attrNameLst>
                                          <p:attrName>style.visibility</p:attrName>
                                        </p:attrNameLst>
                                      </p:cBhvr>
                                      <p:to>
                                        <p:strVal val="visible"/>
                                      </p:to>
                                    </p:set>
                                    <p:anim calcmode="lin" valueType="num">
                                      <p:cBhvr additive="base">
                                        <p:cTn id="57" dur="500" fill="hold"/>
                                        <p:tgtEl>
                                          <p:spTgt spid="28736"/>
                                        </p:tgtEl>
                                        <p:attrNameLst>
                                          <p:attrName>ppt_x</p:attrName>
                                        </p:attrNameLst>
                                      </p:cBhvr>
                                      <p:tavLst>
                                        <p:tav tm="0">
                                          <p:val>
                                            <p:strVal val="1+#ppt_w/2"/>
                                          </p:val>
                                        </p:tav>
                                        <p:tav tm="100000">
                                          <p:val>
                                            <p:strVal val="#ppt_x"/>
                                          </p:val>
                                        </p:tav>
                                      </p:tavLst>
                                    </p:anim>
                                    <p:anim calcmode="lin" valueType="num">
                                      <p:cBhvr additive="base">
                                        <p:cTn id="58" dur="500" fill="hold"/>
                                        <p:tgtEl>
                                          <p:spTgt spid="287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Screeching Brakes"/>
                                        </p:tgtEl>
                                      </p:cMediaNode>
                                    </p:audio>
                                  </p:subTnLst>
                                </p:cTn>
                              </p:par>
                            </p:childTnLst>
                          </p:cTn>
                        </p:par>
                        <p:par>
                          <p:cTn id="59" fill="hold">
                            <p:stCondLst>
                              <p:cond delay="500"/>
                            </p:stCondLst>
                            <p:childTnLst>
                              <p:par>
                                <p:cTn id="60" presetID="2" presetClass="entr" presetSubtype="2" fill="hold" grpId="0" nodeType="afterEffect">
                                  <p:stCondLst>
                                    <p:cond delay="0"/>
                                  </p:stCondLst>
                                  <p:childTnLst>
                                    <p:set>
                                      <p:cBhvr>
                                        <p:cTn id="61" dur="1" fill="hold">
                                          <p:stCondLst>
                                            <p:cond delay="0"/>
                                          </p:stCondLst>
                                        </p:cTn>
                                        <p:tgtEl>
                                          <p:spTgt spid="28737"/>
                                        </p:tgtEl>
                                        <p:attrNameLst>
                                          <p:attrName>style.visibility</p:attrName>
                                        </p:attrNameLst>
                                      </p:cBhvr>
                                      <p:to>
                                        <p:strVal val="visible"/>
                                      </p:to>
                                    </p:set>
                                    <p:anim calcmode="lin" valueType="num">
                                      <p:cBhvr additive="base">
                                        <p:cTn id="62" dur="500" fill="hold"/>
                                        <p:tgtEl>
                                          <p:spTgt spid="28737"/>
                                        </p:tgtEl>
                                        <p:attrNameLst>
                                          <p:attrName>ppt_x</p:attrName>
                                        </p:attrNameLst>
                                      </p:cBhvr>
                                      <p:tavLst>
                                        <p:tav tm="0">
                                          <p:val>
                                            <p:strVal val="1+#ppt_w/2"/>
                                          </p:val>
                                        </p:tav>
                                        <p:tav tm="100000">
                                          <p:val>
                                            <p:strVal val="#ppt_x"/>
                                          </p:val>
                                        </p:tav>
                                      </p:tavLst>
                                    </p:anim>
                                    <p:anim calcmode="lin" valueType="num">
                                      <p:cBhvr additive="base">
                                        <p:cTn id="63" dur="500" fill="hold"/>
                                        <p:tgtEl>
                                          <p:spTgt spid="287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Screeching Brakes"/>
                                        </p:tgtEl>
                                      </p:cMediaNode>
                                    </p:audio>
                                  </p:subTnLst>
                                </p:cTn>
                              </p:par>
                            </p:childTnLst>
                          </p:cTn>
                        </p:par>
                        <p:par>
                          <p:cTn id="64" fill="hold">
                            <p:stCondLst>
                              <p:cond delay="1000"/>
                            </p:stCondLst>
                            <p:childTnLst>
                              <p:par>
                                <p:cTn id="65" presetID="4" presetClass="entr" presetSubtype="32" fill="hold" grpId="0" nodeType="afterEffect">
                                  <p:stCondLst>
                                    <p:cond delay="0"/>
                                  </p:stCondLst>
                                  <p:childTnLst>
                                    <p:set>
                                      <p:cBhvr>
                                        <p:cTn id="66" dur="1" fill="hold">
                                          <p:stCondLst>
                                            <p:cond delay="0"/>
                                          </p:stCondLst>
                                        </p:cTn>
                                        <p:tgtEl>
                                          <p:spTgt spid="28738"/>
                                        </p:tgtEl>
                                        <p:attrNameLst>
                                          <p:attrName>style.visibility</p:attrName>
                                        </p:attrNameLst>
                                      </p:cBhvr>
                                      <p:to>
                                        <p:strVal val="visible"/>
                                      </p:to>
                                    </p:set>
                                    <p:animEffect transition="in" filter="box(out)">
                                      <p:cBhvr>
                                        <p:cTn id="67" dur="500"/>
                                        <p:tgtEl>
                                          <p:spTgt spid="28738"/>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
                                        </p:tgtEl>
                                      </p:cMediaNode>
                                    </p:audio>
                                  </p:subTnLst>
                                </p:cTn>
                              </p:par>
                            </p:childTnLst>
                          </p:cTn>
                        </p:par>
                      </p:childTnLst>
                    </p:cTn>
                  </p:par>
                  <p:par>
                    <p:cTn id="68" fill="hold">
                      <p:stCondLst>
                        <p:cond delay="indefinite"/>
                      </p:stCondLst>
                      <p:childTnLst>
                        <p:par>
                          <p:cTn id="69" fill="hold">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28739"/>
                                        </p:tgtEl>
                                        <p:attrNameLst>
                                          <p:attrName>style.visibility</p:attrName>
                                        </p:attrNameLst>
                                      </p:cBhvr>
                                      <p:to>
                                        <p:strVal val="visible"/>
                                      </p:to>
                                    </p:set>
                                    <p:animEffect transition="in" filter="box(out)">
                                      <p:cBhvr>
                                        <p:cTn id="72" dur="500"/>
                                        <p:tgtEl>
                                          <p:spTgt spid="28739"/>
                                        </p:tgtEl>
                                      </p:cBhvr>
                                    </p:animEffect>
                                  </p:childTnLst>
                                  <p:subTnLst>
                                    <p:audio>
                                      <p:cMediaNode>
                                        <p:cTn display="0" masterRel="sameClick">
                                          <p:stCondLst>
                                            <p:cond evt="begin" delay="0">
                                              <p:tn val="70"/>
                                            </p:cond>
                                          </p:stCondLst>
                                          <p:endCondLst>
                                            <p:cond evt="onStopAudio" delay="0">
                                              <p:tgtEl>
                                                <p:sldTgt/>
                                              </p:tgtEl>
                                            </p:cond>
                                          </p:endCondLst>
                                        </p:cTn>
                                        <p:tgtEl>
                                          <p:sndTgt r:embed="rId3" name="Camera"/>
                                        </p:tgtEl>
                                      </p:cMediaNode>
                                    </p:audio>
                                  </p:subTnLst>
                                </p:cTn>
                              </p:par>
                            </p:childTnLst>
                          </p:cTn>
                        </p:par>
                        <p:par>
                          <p:cTn id="73" fill="hold">
                            <p:stCondLst>
                              <p:cond delay="500"/>
                            </p:stCondLst>
                            <p:childTnLst>
                              <p:par>
                                <p:cTn id="74" presetID="4" presetClass="entr" presetSubtype="32" fill="hold" grpId="0" nodeType="afterEffect">
                                  <p:stCondLst>
                                    <p:cond delay="0"/>
                                  </p:stCondLst>
                                  <p:childTnLst>
                                    <p:set>
                                      <p:cBhvr>
                                        <p:cTn id="75" dur="1" fill="hold">
                                          <p:stCondLst>
                                            <p:cond delay="0"/>
                                          </p:stCondLst>
                                        </p:cTn>
                                        <p:tgtEl>
                                          <p:spTgt spid="28740"/>
                                        </p:tgtEl>
                                        <p:attrNameLst>
                                          <p:attrName>style.visibility</p:attrName>
                                        </p:attrNameLst>
                                      </p:cBhvr>
                                      <p:to>
                                        <p:strVal val="visible"/>
                                      </p:to>
                                    </p:set>
                                    <p:animEffect transition="in" filter="box(out)">
                                      <p:cBhvr>
                                        <p:cTn id="76" dur="500"/>
                                        <p:tgtEl>
                                          <p:spTgt spid="28740"/>
                                        </p:tgtEl>
                                      </p:cBhvr>
                                    </p:animEffect>
                                  </p:childTnLst>
                                  <p:subTnLst>
                                    <p:audio>
                                      <p:cMediaNode>
                                        <p:cTn display="0" masterRel="sameClick">
                                          <p:stCondLst>
                                            <p:cond evt="begin" delay="0">
                                              <p:tn val="74"/>
                                            </p:cond>
                                          </p:stCondLst>
                                          <p:endCondLst>
                                            <p:cond evt="onStopAudio" delay="0">
                                              <p:tgtEl>
                                                <p:sldTgt/>
                                              </p:tgtEl>
                                            </p:cond>
                                          </p:endCondLst>
                                        </p:cTn>
                                        <p:tgtEl>
                                          <p:sndTgt r:embed="rId3" name="Camera"/>
                                        </p:tgtEl>
                                      </p:cMediaNode>
                                    </p:audio>
                                  </p:subTnLst>
                                </p:cTn>
                              </p:par>
                            </p:childTnLst>
                          </p:cTn>
                        </p:par>
                        <p:par>
                          <p:cTn id="77" fill="hold">
                            <p:stCondLst>
                              <p:cond delay="1000"/>
                            </p:stCondLst>
                            <p:childTnLst>
                              <p:par>
                                <p:cTn id="78" presetID="4" presetClass="entr" presetSubtype="32" fill="hold" grpId="0" nodeType="afterEffect">
                                  <p:stCondLst>
                                    <p:cond delay="0"/>
                                  </p:stCondLst>
                                  <p:childTnLst>
                                    <p:set>
                                      <p:cBhvr>
                                        <p:cTn id="79" dur="1" fill="hold">
                                          <p:stCondLst>
                                            <p:cond delay="0"/>
                                          </p:stCondLst>
                                        </p:cTn>
                                        <p:tgtEl>
                                          <p:spTgt spid="28741"/>
                                        </p:tgtEl>
                                        <p:attrNameLst>
                                          <p:attrName>style.visibility</p:attrName>
                                        </p:attrNameLst>
                                      </p:cBhvr>
                                      <p:to>
                                        <p:strVal val="visible"/>
                                      </p:to>
                                    </p:set>
                                    <p:animEffect transition="in" filter="box(out)">
                                      <p:cBhvr>
                                        <p:cTn id="80" dur="500"/>
                                        <p:tgtEl>
                                          <p:spTgt spid="28741"/>
                                        </p:tgtEl>
                                      </p:cBhvr>
                                    </p:animEffect>
                                  </p:childTnLst>
                                  <p:subTnLst>
                                    <p:audio>
                                      <p:cMediaNode>
                                        <p:cTn display="0" masterRel="sameClick">
                                          <p:stCondLst>
                                            <p:cond evt="begin" delay="0">
                                              <p:tn val="78"/>
                                            </p:cond>
                                          </p:stCondLst>
                                          <p:endCondLst>
                                            <p:cond evt="onStopAudio" delay="0">
                                              <p:tgtEl>
                                                <p:sldTgt/>
                                              </p:tgtEl>
                                            </p:cond>
                                          </p:endCondLst>
                                        </p:cTn>
                                        <p:tgtEl>
                                          <p:sndTgt r:embed="rId3" name="Camera"/>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iterate type="lt">
                                    <p:tmPct val="100000"/>
                                  </p:iterate>
                                  <p:childTnLst>
                                    <p:set>
                                      <p:cBhvr>
                                        <p:cTn id="84" dur="1" fill="hold">
                                          <p:stCondLst>
                                            <p:cond delay="0"/>
                                          </p:stCondLst>
                                        </p:cTn>
                                        <p:tgtEl>
                                          <p:spTgt spid="28742">
                                            <p:txEl>
                                              <p:pRg st="0" end="0"/>
                                            </p:txEl>
                                          </p:spTgt>
                                        </p:tgtEl>
                                        <p:attrNameLst>
                                          <p:attrName>style.visibility</p:attrName>
                                        </p:attrNameLst>
                                      </p:cBhvr>
                                      <p:to>
                                        <p:strVal val="visible"/>
                                      </p:to>
                                    </p:set>
                                    <p:anim calcmode="lin" valueType="num">
                                      <p:cBhvr additive="base">
                                        <p:cTn id="85" dur="75" fill="hold"/>
                                        <p:tgtEl>
                                          <p:spTgt spid="28742">
                                            <p:txEl>
                                              <p:pRg st="0" end="0"/>
                                            </p:txEl>
                                          </p:spTgt>
                                        </p:tgtEl>
                                        <p:attrNameLst>
                                          <p:attrName>ppt_x</p:attrName>
                                        </p:attrNameLst>
                                      </p:cBhvr>
                                      <p:tavLst>
                                        <p:tav tm="0">
                                          <p:val>
                                            <p:strVal val="#ppt_x"/>
                                          </p:val>
                                        </p:tav>
                                        <p:tav tm="100000">
                                          <p:val>
                                            <p:strVal val="#ppt_x"/>
                                          </p:val>
                                        </p:tav>
                                      </p:tavLst>
                                    </p:anim>
                                    <p:anim calcmode="lin" valueType="num">
                                      <p:cBhvr additive="base">
                                        <p:cTn id="86" dur="75" fill="hold"/>
                                        <p:tgtEl>
                                          <p:spTgt spid="287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iterate type="wd">
                                    <p:tmPct val="100000"/>
                                  </p:iterate>
                                  <p:childTnLst>
                                    <p:set>
                                      <p:cBhvr>
                                        <p:cTn id="90" dur="1" fill="hold">
                                          <p:stCondLst>
                                            <p:cond delay="0"/>
                                          </p:stCondLst>
                                        </p:cTn>
                                        <p:tgtEl>
                                          <p:spTgt spid="72">
                                            <p:txEl>
                                              <p:pRg st="0" end="0"/>
                                            </p:txEl>
                                          </p:spTgt>
                                        </p:tgtEl>
                                        <p:attrNameLst>
                                          <p:attrName>style.visibility</p:attrName>
                                        </p:attrNameLst>
                                      </p:cBhvr>
                                      <p:to>
                                        <p:strVal val="visible"/>
                                      </p:to>
                                    </p:set>
                                    <p:anim calcmode="lin" valueType="num">
                                      <p:cBhvr additive="base">
                                        <p:cTn id="91" dur="3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base">
                                        <p:cTn id="92" dur="300" fill="hold"/>
                                        <p:tgtEl>
                                          <p:spTgt spid="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advAuto="0"/>
      <p:bldP spid="28696" grpId="0" build="p" autoUpdateAnimBg="0" advAuto="0"/>
      <p:bldP spid="28697" grpId="0" animBg="1"/>
      <p:bldP spid="28698" grpId="0" animBg="1"/>
      <p:bldP spid="28708" grpId="0" build="p" autoUpdateAnimBg="0" advAuto="0"/>
      <p:bldP spid="28709" grpId="0" animBg="1"/>
      <p:bldP spid="28710" grpId="0" animBg="1"/>
      <p:bldP spid="28736" grpId="0" animBg="1"/>
      <p:bldP spid="28737" grpId="0" animBg="1"/>
      <p:bldP spid="28738" grpId="0" animBg="1"/>
      <p:bldP spid="28739" grpId="0" animBg="1"/>
      <p:bldP spid="28740" grpId="0" animBg="1"/>
      <p:bldP spid="28741" grpId="0" animBg="1"/>
      <p:bldP spid="28742" grpId="0" build="p" autoUpdateAnimBg="0"/>
      <p:bldP spid="71" grpId="0" build="p" autoUpdateAnimBg="0" advAuto="0"/>
      <p:bldP spid="72"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704830" y="332656"/>
            <a:ext cx="7747000" cy="1117600"/>
          </a:xfrm>
          <a:solidFill>
            <a:srgbClr val="FFC000"/>
          </a:solidFill>
          <a:ln w="25400" cap="flat">
            <a:solidFill>
              <a:schemeClr val="bg1"/>
            </a:solidFill>
          </a:ln>
        </p:spPr>
        <p:txBody>
          <a:bodyPr lIns="92075" tIns="46038" rIns="92075" bIns="46038"/>
          <a:lstStyle/>
          <a:p>
            <a:r>
              <a:rPr lang="en-GB" sz="2400" b="1" dirty="0">
                <a:solidFill>
                  <a:schemeClr val="tx1"/>
                </a:solidFill>
              </a:rPr>
              <a:t>FIBER DISTRIBUTION, HYPERTROPHY AND RATE OF FORCE DEVELOPMENT</a:t>
            </a:r>
          </a:p>
        </p:txBody>
      </p:sp>
      <p:grpSp>
        <p:nvGrpSpPr>
          <p:cNvPr id="2" name="Group 4"/>
          <p:cNvGrpSpPr>
            <a:grpSpLocks/>
          </p:cNvGrpSpPr>
          <p:nvPr/>
        </p:nvGrpSpPr>
        <p:grpSpPr bwMode="auto">
          <a:xfrm>
            <a:off x="5181600" y="2673350"/>
            <a:ext cx="3276600" cy="2654300"/>
            <a:chOff x="3264" y="1684"/>
            <a:chExt cx="2064" cy="1672"/>
          </a:xfrm>
        </p:grpSpPr>
        <p:sp>
          <p:nvSpPr>
            <p:cNvPr id="29701" name="Rectangle 5"/>
            <p:cNvSpPr>
              <a:spLocks noChangeArrowheads="1"/>
            </p:cNvSpPr>
            <p:nvPr/>
          </p:nvSpPr>
          <p:spPr bwMode="auto">
            <a:xfrm>
              <a:off x="3268" y="1684"/>
              <a:ext cx="2056" cy="1672"/>
            </a:xfrm>
            <a:prstGeom prst="rect">
              <a:avLst/>
            </a:prstGeom>
            <a:solidFill>
              <a:schemeClr val="tx2"/>
            </a:solidFill>
            <a:ln w="12700">
              <a:solidFill>
                <a:schemeClr val="tx1"/>
              </a:solidFill>
              <a:miter lim="800000"/>
              <a:headEnd/>
              <a:tailEnd/>
            </a:ln>
            <a:effectLst/>
          </p:spPr>
          <p:txBody>
            <a:bodyPr wrap="none" anchor="ctr"/>
            <a:lstStyle/>
            <a:p>
              <a:endParaRPr lang="en-US"/>
            </a:p>
          </p:txBody>
        </p:sp>
        <p:sp>
          <p:nvSpPr>
            <p:cNvPr id="29702" name="Line 6"/>
            <p:cNvSpPr>
              <a:spLocks noChangeShapeType="1"/>
            </p:cNvSpPr>
            <p:nvPr/>
          </p:nvSpPr>
          <p:spPr bwMode="auto">
            <a:xfrm>
              <a:off x="3264" y="2496"/>
              <a:ext cx="2064" cy="0"/>
            </a:xfrm>
            <a:prstGeom prst="line">
              <a:avLst/>
            </a:prstGeom>
            <a:noFill/>
            <a:ln w="12700">
              <a:solidFill>
                <a:schemeClr val="tx1"/>
              </a:solidFill>
              <a:prstDash val="sysDot"/>
              <a:round/>
              <a:headEnd type="none" w="sm" len="sm"/>
              <a:tailEnd type="none" w="sm" len="sm"/>
            </a:ln>
            <a:effectLst/>
          </p:spPr>
          <p:txBody>
            <a:bodyPr/>
            <a:lstStyle/>
            <a:p>
              <a:endParaRPr lang="en-US"/>
            </a:p>
          </p:txBody>
        </p:sp>
      </p:grpSp>
      <p:sp>
        <p:nvSpPr>
          <p:cNvPr id="29703" name="Rectangle 7"/>
          <p:cNvSpPr>
            <a:spLocks noChangeArrowheads="1"/>
          </p:cNvSpPr>
          <p:nvPr/>
        </p:nvSpPr>
        <p:spPr bwMode="auto">
          <a:xfrm>
            <a:off x="6078889" y="2203450"/>
            <a:ext cx="17526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dirty="0">
                <a:solidFill>
                  <a:schemeClr val="bg2"/>
                </a:solidFill>
              </a:rPr>
              <a:t>Force</a:t>
            </a:r>
          </a:p>
        </p:txBody>
      </p:sp>
      <p:sp>
        <p:nvSpPr>
          <p:cNvPr id="29704" name="Rectangle 8"/>
          <p:cNvSpPr>
            <a:spLocks noChangeArrowheads="1"/>
          </p:cNvSpPr>
          <p:nvPr/>
        </p:nvSpPr>
        <p:spPr bwMode="auto">
          <a:xfrm>
            <a:off x="6477000" y="5562600"/>
            <a:ext cx="12192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a:solidFill>
                  <a:schemeClr val="bg2"/>
                </a:solidFill>
              </a:rPr>
              <a:t>time</a:t>
            </a:r>
          </a:p>
        </p:txBody>
      </p:sp>
      <p:sp>
        <p:nvSpPr>
          <p:cNvPr id="29705" name="Rectangle 9"/>
          <p:cNvSpPr>
            <a:spLocks noGrp="1" noChangeArrowheads="1"/>
          </p:cNvSpPr>
          <p:nvPr>
            <p:ph type="body" sz="half" idx="1"/>
          </p:nvPr>
        </p:nvSpPr>
        <p:spPr>
          <a:xfrm>
            <a:off x="457200" y="2590800"/>
            <a:ext cx="3810000" cy="366713"/>
          </a:xfrm>
          <a:noFill/>
          <a:ln/>
        </p:spPr>
        <p:txBody>
          <a:bodyPr lIns="92075" tIns="46038" rIns="92075" bIns="46038">
            <a:spAutoFit/>
          </a:bodyPr>
          <a:lstStyle/>
          <a:p>
            <a:pPr marL="0" indent="0">
              <a:spcBef>
                <a:spcPct val="50000"/>
              </a:spcBef>
              <a:buFontTx/>
              <a:buNone/>
            </a:pPr>
            <a:r>
              <a:rPr lang="en-GB" sz="1800" b="1">
                <a:solidFill>
                  <a:schemeClr val="bg2"/>
                </a:solidFill>
              </a:rPr>
              <a:t>FT 66 %</a:t>
            </a:r>
          </a:p>
        </p:txBody>
      </p:sp>
      <p:grpSp>
        <p:nvGrpSpPr>
          <p:cNvPr id="3" name="Group 10"/>
          <p:cNvGrpSpPr>
            <a:grpSpLocks/>
          </p:cNvGrpSpPr>
          <p:nvPr/>
        </p:nvGrpSpPr>
        <p:grpSpPr bwMode="auto">
          <a:xfrm>
            <a:off x="1454150" y="2368550"/>
            <a:ext cx="901700" cy="749300"/>
            <a:chOff x="916" y="1492"/>
            <a:chExt cx="568" cy="472"/>
          </a:xfrm>
        </p:grpSpPr>
        <p:sp>
          <p:nvSpPr>
            <p:cNvPr id="29707" name="Oval 11"/>
            <p:cNvSpPr>
              <a:spLocks noChangeArrowheads="1"/>
            </p:cNvSpPr>
            <p:nvPr/>
          </p:nvSpPr>
          <p:spPr bwMode="auto">
            <a:xfrm>
              <a:off x="916" y="154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08" name="Oval 12"/>
            <p:cNvSpPr>
              <a:spLocks noChangeArrowheads="1"/>
            </p:cNvSpPr>
            <p:nvPr/>
          </p:nvSpPr>
          <p:spPr bwMode="auto">
            <a:xfrm>
              <a:off x="1108" y="1636"/>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09" name="Oval 13"/>
            <p:cNvSpPr>
              <a:spLocks noChangeArrowheads="1"/>
            </p:cNvSpPr>
            <p:nvPr/>
          </p:nvSpPr>
          <p:spPr bwMode="auto">
            <a:xfrm>
              <a:off x="964" y="178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10" name="Oval 14"/>
            <p:cNvSpPr>
              <a:spLocks noChangeArrowheads="1"/>
            </p:cNvSpPr>
            <p:nvPr/>
          </p:nvSpPr>
          <p:spPr bwMode="auto">
            <a:xfrm>
              <a:off x="1300" y="1492"/>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11" name="Oval 15"/>
          <p:cNvSpPr>
            <a:spLocks noChangeArrowheads="1"/>
          </p:cNvSpPr>
          <p:nvPr/>
        </p:nvSpPr>
        <p:spPr bwMode="auto">
          <a:xfrm>
            <a:off x="1758950" y="2292350"/>
            <a:ext cx="292100" cy="292100"/>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2" name="Oval 16"/>
          <p:cNvSpPr>
            <a:spLocks noChangeArrowheads="1"/>
          </p:cNvSpPr>
          <p:nvPr/>
        </p:nvSpPr>
        <p:spPr bwMode="auto">
          <a:xfrm>
            <a:off x="2063750" y="2673350"/>
            <a:ext cx="292100" cy="292100"/>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3" name="Line 17"/>
          <p:cNvSpPr>
            <a:spLocks noChangeShapeType="1"/>
          </p:cNvSpPr>
          <p:nvPr/>
        </p:nvSpPr>
        <p:spPr bwMode="auto">
          <a:xfrm flipV="1">
            <a:off x="5181600" y="4038600"/>
            <a:ext cx="609600" cy="1371600"/>
          </a:xfrm>
          <a:prstGeom prst="line">
            <a:avLst/>
          </a:prstGeom>
          <a:noFill/>
          <a:ln w="50800">
            <a:solidFill>
              <a:schemeClr val="tx1"/>
            </a:solidFill>
            <a:round/>
            <a:headEnd type="none" w="sm" len="sm"/>
            <a:tailEnd type="none" w="sm" len="sm"/>
          </a:ln>
          <a:effectLst/>
        </p:spPr>
        <p:txBody>
          <a:bodyPr/>
          <a:lstStyle/>
          <a:p>
            <a:endParaRPr lang="en-US"/>
          </a:p>
        </p:txBody>
      </p:sp>
      <p:sp>
        <p:nvSpPr>
          <p:cNvPr id="29714" name="Rectangle 18"/>
          <p:cNvSpPr>
            <a:spLocks noChangeArrowheads="1"/>
          </p:cNvSpPr>
          <p:nvPr/>
        </p:nvSpPr>
        <p:spPr bwMode="auto">
          <a:xfrm>
            <a:off x="457200" y="3886200"/>
            <a:ext cx="38100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1800" b="1">
                <a:solidFill>
                  <a:schemeClr val="bg2"/>
                </a:solidFill>
              </a:rPr>
              <a:t>FT 50 %</a:t>
            </a:r>
          </a:p>
        </p:txBody>
      </p:sp>
      <p:grpSp>
        <p:nvGrpSpPr>
          <p:cNvPr id="4" name="Group 19"/>
          <p:cNvGrpSpPr>
            <a:grpSpLocks/>
          </p:cNvGrpSpPr>
          <p:nvPr/>
        </p:nvGrpSpPr>
        <p:grpSpPr bwMode="auto">
          <a:xfrm>
            <a:off x="1758950" y="3511550"/>
            <a:ext cx="596900" cy="673100"/>
            <a:chOff x="1108" y="2212"/>
            <a:chExt cx="376" cy="424"/>
          </a:xfrm>
        </p:grpSpPr>
        <p:sp>
          <p:nvSpPr>
            <p:cNvPr id="29716" name="Oval 20"/>
            <p:cNvSpPr>
              <a:spLocks noChangeArrowheads="1"/>
            </p:cNvSpPr>
            <p:nvPr/>
          </p:nvSpPr>
          <p:spPr bwMode="auto">
            <a:xfrm>
              <a:off x="1108" y="240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7" name="Oval 21"/>
            <p:cNvSpPr>
              <a:spLocks noChangeArrowheads="1"/>
            </p:cNvSpPr>
            <p:nvPr/>
          </p:nvSpPr>
          <p:spPr bwMode="auto">
            <a:xfrm>
              <a:off x="1108" y="221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8" name="Oval 22"/>
            <p:cNvSpPr>
              <a:spLocks noChangeArrowheads="1"/>
            </p:cNvSpPr>
            <p:nvPr/>
          </p:nvSpPr>
          <p:spPr bwMode="auto">
            <a:xfrm>
              <a:off x="1300" y="245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5" name="Group 23"/>
          <p:cNvGrpSpPr>
            <a:grpSpLocks/>
          </p:cNvGrpSpPr>
          <p:nvPr/>
        </p:nvGrpSpPr>
        <p:grpSpPr bwMode="auto">
          <a:xfrm>
            <a:off x="1454150" y="3587750"/>
            <a:ext cx="901700" cy="749300"/>
            <a:chOff x="916" y="2260"/>
            <a:chExt cx="568" cy="472"/>
          </a:xfrm>
        </p:grpSpPr>
        <p:sp>
          <p:nvSpPr>
            <p:cNvPr id="29720" name="Oval 24"/>
            <p:cNvSpPr>
              <a:spLocks noChangeArrowheads="1"/>
            </p:cNvSpPr>
            <p:nvPr/>
          </p:nvSpPr>
          <p:spPr bwMode="auto">
            <a:xfrm>
              <a:off x="916" y="2308"/>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21" name="Oval 25"/>
            <p:cNvSpPr>
              <a:spLocks noChangeArrowheads="1"/>
            </p:cNvSpPr>
            <p:nvPr/>
          </p:nvSpPr>
          <p:spPr bwMode="auto">
            <a:xfrm>
              <a:off x="964" y="2548"/>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22" name="Oval 26"/>
            <p:cNvSpPr>
              <a:spLocks noChangeArrowheads="1"/>
            </p:cNvSpPr>
            <p:nvPr/>
          </p:nvSpPr>
          <p:spPr bwMode="auto">
            <a:xfrm>
              <a:off x="1300" y="226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23" name="Line 27"/>
          <p:cNvSpPr>
            <a:spLocks noChangeShapeType="1"/>
          </p:cNvSpPr>
          <p:nvPr/>
        </p:nvSpPr>
        <p:spPr bwMode="auto">
          <a:xfrm flipV="1">
            <a:off x="5181600" y="4038600"/>
            <a:ext cx="1219200" cy="1371600"/>
          </a:xfrm>
          <a:prstGeom prst="line">
            <a:avLst/>
          </a:prstGeom>
          <a:noFill/>
          <a:ln w="50800">
            <a:solidFill>
              <a:srgbClr val="CC0000"/>
            </a:solidFill>
            <a:round/>
            <a:headEnd type="none" w="sm" len="sm"/>
            <a:tailEnd type="none" w="sm" len="sm"/>
          </a:ln>
          <a:effectLst/>
        </p:spPr>
        <p:txBody>
          <a:bodyPr/>
          <a:lstStyle/>
          <a:p>
            <a:endParaRPr lang="en-US"/>
          </a:p>
        </p:txBody>
      </p:sp>
      <p:sp>
        <p:nvSpPr>
          <p:cNvPr id="29724" name="Rectangle 28"/>
          <p:cNvSpPr>
            <a:spLocks noChangeArrowheads="1"/>
          </p:cNvSpPr>
          <p:nvPr/>
        </p:nvSpPr>
        <p:spPr bwMode="auto">
          <a:xfrm>
            <a:off x="457200" y="5029200"/>
            <a:ext cx="38100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1800" b="1">
                <a:solidFill>
                  <a:schemeClr val="bg2"/>
                </a:solidFill>
              </a:rPr>
              <a:t>FT 33 %</a:t>
            </a:r>
          </a:p>
        </p:txBody>
      </p:sp>
      <p:grpSp>
        <p:nvGrpSpPr>
          <p:cNvPr id="6" name="Group 29"/>
          <p:cNvGrpSpPr>
            <a:grpSpLocks/>
          </p:cNvGrpSpPr>
          <p:nvPr/>
        </p:nvGrpSpPr>
        <p:grpSpPr bwMode="auto">
          <a:xfrm>
            <a:off x="1454150" y="4654550"/>
            <a:ext cx="825500" cy="825500"/>
            <a:chOff x="916" y="2932"/>
            <a:chExt cx="520" cy="520"/>
          </a:xfrm>
        </p:grpSpPr>
        <p:sp>
          <p:nvSpPr>
            <p:cNvPr id="29726" name="Oval 30"/>
            <p:cNvSpPr>
              <a:spLocks noChangeArrowheads="1"/>
            </p:cNvSpPr>
            <p:nvPr/>
          </p:nvSpPr>
          <p:spPr bwMode="auto">
            <a:xfrm>
              <a:off x="1060" y="312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27" name="Oval 31"/>
            <p:cNvSpPr>
              <a:spLocks noChangeArrowheads="1"/>
            </p:cNvSpPr>
            <p:nvPr/>
          </p:nvSpPr>
          <p:spPr bwMode="auto">
            <a:xfrm>
              <a:off x="1060" y="293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28" name="Oval 32"/>
            <p:cNvSpPr>
              <a:spLocks noChangeArrowheads="1"/>
            </p:cNvSpPr>
            <p:nvPr/>
          </p:nvSpPr>
          <p:spPr bwMode="auto">
            <a:xfrm>
              <a:off x="916" y="3268"/>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29" name="Oval 33"/>
            <p:cNvSpPr>
              <a:spLocks noChangeArrowheads="1"/>
            </p:cNvSpPr>
            <p:nvPr/>
          </p:nvSpPr>
          <p:spPr bwMode="auto">
            <a:xfrm>
              <a:off x="1252" y="317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7" name="Group 34"/>
          <p:cNvGrpSpPr>
            <a:grpSpLocks/>
          </p:cNvGrpSpPr>
          <p:nvPr/>
        </p:nvGrpSpPr>
        <p:grpSpPr bwMode="auto">
          <a:xfrm>
            <a:off x="1377950" y="4730750"/>
            <a:ext cx="901700" cy="368300"/>
            <a:chOff x="868" y="2980"/>
            <a:chExt cx="568" cy="232"/>
          </a:xfrm>
        </p:grpSpPr>
        <p:sp>
          <p:nvSpPr>
            <p:cNvPr id="29731" name="Oval 35"/>
            <p:cNvSpPr>
              <a:spLocks noChangeArrowheads="1"/>
            </p:cNvSpPr>
            <p:nvPr/>
          </p:nvSpPr>
          <p:spPr bwMode="auto">
            <a:xfrm>
              <a:off x="868" y="3028"/>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32" name="Oval 36"/>
            <p:cNvSpPr>
              <a:spLocks noChangeArrowheads="1"/>
            </p:cNvSpPr>
            <p:nvPr/>
          </p:nvSpPr>
          <p:spPr bwMode="auto">
            <a:xfrm>
              <a:off x="1252" y="298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33" name="Line 37"/>
          <p:cNvSpPr>
            <a:spLocks noChangeShapeType="1"/>
          </p:cNvSpPr>
          <p:nvPr/>
        </p:nvSpPr>
        <p:spPr bwMode="auto">
          <a:xfrm flipV="1">
            <a:off x="5181600" y="4038600"/>
            <a:ext cx="2667000" cy="1371600"/>
          </a:xfrm>
          <a:prstGeom prst="line">
            <a:avLst/>
          </a:prstGeom>
          <a:noFill/>
          <a:ln w="50800">
            <a:solidFill>
              <a:srgbClr val="000066"/>
            </a:solidFill>
            <a:round/>
            <a:headEnd type="none" w="sm" len="sm"/>
            <a:tailEnd type="none" w="sm" len="sm"/>
          </a:ln>
          <a:effectLst/>
        </p:spPr>
        <p:txBody>
          <a:bodyPr/>
          <a:lstStyle/>
          <a:p>
            <a:endParaRPr lang="en-US"/>
          </a:p>
        </p:txBody>
      </p:sp>
      <p:sp>
        <p:nvSpPr>
          <p:cNvPr id="29734" name="Rectangle 38"/>
          <p:cNvSpPr>
            <a:spLocks noChangeArrowheads="1"/>
          </p:cNvSpPr>
          <p:nvPr/>
        </p:nvSpPr>
        <p:spPr bwMode="auto">
          <a:xfrm>
            <a:off x="2743200" y="1828800"/>
            <a:ext cx="1972816" cy="400752"/>
          </a:xfrm>
          <a:prstGeom prst="rect">
            <a:avLst/>
          </a:prstGeom>
          <a:noFill/>
          <a:ln w="9525">
            <a:noFill/>
            <a:miter lim="800000"/>
            <a:headEnd/>
            <a:tailEnd/>
          </a:ln>
          <a:effectLst/>
        </p:spPr>
        <p:txBody>
          <a:bodyPr wrap="square" lIns="92075" tIns="46038" rIns="92075" bIns="46038">
            <a:spAutoFit/>
          </a:bodyPr>
          <a:lstStyle/>
          <a:p>
            <a:pPr eaLnBrk="0" hangingPunct="0">
              <a:spcBef>
                <a:spcPct val="50000"/>
              </a:spcBef>
            </a:pPr>
            <a:r>
              <a:rPr lang="en-GB" sz="2000" b="1" dirty="0">
                <a:solidFill>
                  <a:srgbClr val="CC0000"/>
                </a:solidFill>
              </a:rPr>
              <a:t>Hypertrophy</a:t>
            </a:r>
          </a:p>
        </p:txBody>
      </p:sp>
      <p:grpSp>
        <p:nvGrpSpPr>
          <p:cNvPr id="8" name="Group 39"/>
          <p:cNvGrpSpPr>
            <a:grpSpLocks/>
          </p:cNvGrpSpPr>
          <p:nvPr/>
        </p:nvGrpSpPr>
        <p:grpSpPr bwMode="auto">
          <a:xfrm>
            <a:off x="3054350" y="2292350"/>
            <a:ext cx="901700" cy="825500"/>
            <a:chOff x="1924" y="1444"/>
            <a:chExt cx="568" cy="520"/>
          </a:xfrm>
        </p:grpSpPr>
        <p:sp>
          <p:nvSpPr>
            <p:cNvPr id="29736" name="Oval 40"/>
            <p:cNvSpPr>
              <a:spLocks noChangeArrowheads="1"/>
            </p:cNvSpPr>
            <p:nvPr/>
          </p:nvSpPr>
          <p:spPr bwMode="auto">
            <a:xfrm>
              <a:off x="1924" y="154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37" name="Oval 41"/>
            <p:cNvSpPr>
              <a:spLocks noChangeArrowheads="1"/>
            </p:cNvSpPr>
            <p:nvPr/>
          </p:nvSpPr>
          <p:spPr bwMode="auto">
            <a:xfrm>
              <a:off x="2116" y="1636"/>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38" name="Oval 42"/>
            <p:cNvSpPr>
              <a:spLocks noChangeArrowheads="1"/>
            </p:cNvSpPr>
            <p:nvPr/>
          </p:nvSpPr>
          <p:spPr bwMode="auto">
            <a:xfrm>
              <a:off x="2116" y="144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39" name="Oval 43"/>
            <p:cNvSpPr>
              <a:spLocks noChangeArrowheads="1"/>
            </p:cNvSpPr>
            <p:nvPr/>
          </p:nvSpPr>
          <p:spPr bwMode="auto">
            <a:xfrm>
              <a:off x="1972" y="178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40" name="Oval 44"/>
            <p:cNvSpPr>
              <a:spLocks noChangeArrowheads="1"/>
            </p:cNvSpPr>
            <p:nvPr/>
          </p:nvSpPr>
          <p:spPr bwMode="auto">
            <a:xfrm>
              <a:off x="2308" y="168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41" name="Oval 45"/>
            <p:cNvSpPr>
              <a:spLocks noChangeArrowheads="1"/>
            </p:cNvSpPr>
            <p:nvPr/>
          </p:nvSpPr>
          <p:spPr bwMode="auto">
            <a:xfrm>
              <a:off x="2308" y="1492"/>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grpSp>
        <p:nvGrpSpPr>
          <p:cNvPr id="9" name="Group 46"/>
          <p:cNvGrpSpPr>
            <a:grpSpLocks/>
          </p:cNvGrpSpPr>
          <p:nvPr/>
        </p:nvGrpSpPr>
        <p:grpSpPr bwMode="auto">
          <a:xfrm>
            <a:off x="3282950" y="3511550"/>
            <a:ext cx="596900" cy="673100"/>
            <a:chOff x="2068" y="2212"/>
            <a:chExt cx="376" cy="424"/>
          </a:xfrm>
        </p:grpSpPr>
        <p:sp>
          <p:nvSpPr>
            <p:cNvPr id="29743" name="Oval 47"/>
            <p:cNvSpPr>
              <a:spLocks noChangeArrowheads="1"/>
            </p:cNvSpPr>
            <p:nvPr/>
          </p:nvSpPr>
          <p:spPr bwMode="auto">
            <a:xfrm>
              <a:off x="2068" y="240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44" name="Oval 48"/>
            <p:cNvSpPr>
              <a:spLocks noChangeArrowheads="1"/>
            </p:cNvSpPr>
            <p:nvPr/>
          </p:nvSpPr>
          <p:spPr bwMode="auto">
            <a:xfrm>
              <a:off x="2068" y="221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45" name="Oval 49"/>
            <p:cNvSpPr>
              <a:spLocks noChangeArrowheads="1"/>
            </p:cNvSpPr>
            <p:nvPr/>
          </p:nvSpPr>
          <p:spPr bwMode="auto">
            <a:xfrm>
              <a:off x="2260" y="245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10" name="Group 50"/>
          <p:cNvGrpSpPr>
            <a:grpSpLocks/>
          </p:cNvGrpSpPr>
          <p:nvPr/>
        </p:nvGrpSpPr>
        <p:grpSpPr bwMode="auto">
          <a:xfrm>
            <a:off x="2901950" y="3511550"/>
            <a:ext cx="1054100" cy="901700"/>
            <a:chOff x="1828" y="2212"/>
            <a:chExt cx="664" cy="568"/>
          </a:xfrm>
        </p:grpSpPr>
        <p:sp>
          <p:nvSpPr>
            <p:cNvPr id="29747" name="Oval 51"/>
            <p:cNvSpPr>
              <a:spLocks noChangeArrowheads="1"/>
            </p:cNvSpPr>
            <p:nvPr/>
          </p:nvSpPr>
          <p:spPr bwMode="auto">
            <a:xfrm>
              <a:off x="1828" y="2260"/>
              <a:ext cx="232" cy="232"/>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48" name="Oval 52"/>
            <p:cNvSpPr>
              <a:spLocks noChangeArrowheads="1"/>
            </p:cNvSpPr>
            <p:nvPr/>
          </p:nvSpPr>
          <p:spPr bwMode="auto">
            <a:xfrm>
              <a:off x="1924" y="2548"/>
              <a:ext cx="232" cy="232"/>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49" name="Oval 53"/>
            <p:cNvSpPr>
              <a:spLocks noChangeArrowheads="1"/>
            </p:cNvSpPr>
            <p:nvPr/>
          </p:nvSpPr>
          <p:spPr bwMode="auto">
            <a:xfrm>
              <a:off x="2260" y="2212"/>
              <a:ext cx="232" cy="232"/>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grpSp>
        <p:nvGrpSpPr>
          <p:cNvPr id="11" name="Group 54"/>
          <p:cNvGrpSpPr>
            <a:grpSpLocks/>
          </p:cNvGrpSpPr>
          <p:nvPr/>
        </p:nvGrpSpPr>
        <p:grpSpPr bwMode="auto">
          <a:xfrm>
            <a:off x="5181600" y="3448050"/>
            <a:ext cx="1258888" cy="1962150"/>
            <a:chOff x="3264" y="2172"/>
            <a:chExt cx="793" cy="1236"/>
          </a:xfrm>
        </p:grpSpPr>
        <p:sp>
          <p:nvSpPr>
            <p:cNvPr id="29751" name="Line 55"/>
            <p:cNvSpPr>
              <a:spLocks noChangeShapeType="1"/>
            </p:cNvSpPr>
            <p:nvPr/>
          </p:nvSpPr>
          <p:spPr bwMode="auto">
            <a:xfrm flipV="1">
              <a:off x="3264" y="2656"/>
              <a:ext cx="366" cy="752"/>
            </a:xfrm>
            <a:prstGeom prst="line">
              <a:avLst/>
            </a:prstGeom>
            <a:noFill/>
            <a:ln w="50800">
              <a:solidFill>
                <a:srgbClr val="FF0066"/>
              </a:solidFill>
              <a:round/>
              <a:headEnd type="none" w="sm" len="sm"/>
              <a:tailEnd type="none" w="sm" len="sm"/>
            </a:ln>
            <a:effectLst/>
          </p:spPr>
          <p:txBody>
            <a:bodyPr/>
            <a:lstStyle/>
            <a:p>
              <a:endParaRPr lang="en-US"/>
            </a:p>
          </p:txBody>
        </p:sp>
        <p:sp>
          <p:nvSpPr>
            <p:cNvPr id="29752" name="Line 56"/>
            <p:cNvSpPr>
              <a:spLocks noChangeShapeType="1"/>
            </p:cNvSpPr>
            <p:nvPr/>
          </p:nvSpPr>
          <p:spPr bwMode="auto">
            <a:xfrm flipV="1">
              <a:off x="3618" y="2172"/>
              <a:ext cx="439" cy="519"/>
            </a:xfrm>
            <a:prstGeom prst="line">
              <a:avLst/>
            </a:prstGeom>
            <a:noFill/>
            <a:ln w="50800">
              <a:solidFill>
                <a:srgbClr val="FF0066"/>
              </a:solidFill>
              <a:round/>
              <a:headEnd type="none" w="sm" len="sm"/>
              <a:tailEnd type="none" w="sm" len="sm"/>
            </a:ln>
            <a:effectLst/>
          </p:spPr>
          <p:txBody>
            <a:bodyPr/>
            <a:lstStyle/>
            <a:p>
              <a:endParaRPr lang="en-US"/>
            </a:p>
          </p:txBody>
        </p:sp>
      </p:grpSp>
      <p:grpSp>
        <p:nvGrpSpPr>
          <p:cNvPr id="12" name="Group 57"/>
          <p:cNvGrpSpPr>
            <a:grpSpLocks/>
          </p:cNvGrpSpPr>
          <p:nvPr/>
        </p:nvGrpSpPr>
        <p:grpSpPr bwMode="auto">
          <a:xfrm>
            <a:off x="2978150" y="4806950"/>
            <a:ext cx="825500" cy="825500"/>
            <a:chOff x="1876" y="3028"/>
            <a:chExt cx="520" cy="520"/>
          </a:xfrm>
        </p:grpSpPr>
        <p:sp>
          <p:nvSpPr>
            <p:cNvPr id="29754" name="Oval 58"/>
            <p:cNvSpPr>
              <a:spLocks noChangeArrowheads="1"/>
            </p:cNvSpPr>
            <p:nvPr/>
          </p:nvSpPr>
          <p:spPr bwMode="auto">
            <a:xfrm>
              <a:off x="2020" y="3220"/>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55" name="Oval 59"/>
            <p:cNvSpPr>
              <a:spLocks noChangeArrowheads="1"/>
            </p:cNvSpPr>
            <p:nvPr/>
          </p:nvSpPr>
          <p:spPr bwMode="auto">
            <a:xfrm>
              <a:off x="2020" y="3028"/>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56" name="Oval 60"/>
            <p:cNvSpPr>
              <a:spLocks noChangeArrowheads="1"/>
            </p:cNvSpPr>
            <p:nvPr/>
          </p:nvSpPr>
          <p:spPr bwMode="auto">
            <a:xfrm>
              <a:off x="1876" y="336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57" name="Oval 61"/>
            <p:cNvSpPr>
              <a:spLocks noChangeArrowheads="1"/>
            </p:cNvSpPr>
            <p:nvPr/>
          </p:nvSpPr>
          <p:spPr bwMode="auto">
            <a:xfrm>
              <a:off x="2212" y="3268"/>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13" name="Group 62"/>
          <p:cNvGrpSpPr>
            <a:grpSpLocks/>
          </p:cNvGrpSpPr>
          <p:nvPr/>
        </p:nvGrpSpPr>
        <p:grpSpPr bwMode="auto">
          <a:xfrm>
            <a:off x="2749550" y="4730750"/>
            <a:ext cx="1206500" cy="520700"/>
            <a:chOff x="1732" y="2980"/>
            <a:chExt cx="760" cy="328"/>
          </a:xfrm>
        </p:grpSpPr>
        <p:sp>
          <p:nvSpPr>
            <p:cNvPr id="29759" name="Oval 63"/>
            <p:cNvSpPr>
              <a:spLocks noChangeArrowheads="1"/>
            </p:cNvSpPr>
            <p:nvPr/>
          </p:nvSpPr>
          <p:spPr bwMode="auto">
            <a:xfrm>
              <a:off x="1732" y="3028"/>
              <a:ext cx="280" cy="280"/>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60" name="Oval 64"/>
            <p:cNvSpPr>
              <a:spLocks noChangeArrowheads="1"/>
            </p:cNvSpPr>
            <p:nvPr/>
          </p:nvSpPr>
          <p:spPr bwMode="auto">
            <a:xfrm>
              <a:off x="2212" y="2980"/>
              <a:ext cx="280" cy="280"/>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61" name="Rectangle 65"/>
          <p:cNvSpPr>
            <a:spLocks noChangeArrowheads="1"/>
          </p:cNvSpPr>
          <p:nvPr/>
        </p:nvSpPr>
        <p:spPr bwMode="auto">
          <a:xfrm>
            <a:off x="5597525" y="2897188"/>
            <a:ext cx="2636838"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a:solidFill>
                  <a:schemeClr val="bg2"/>
                </a:solidFill>
              </a:rPr>
              <a:t>RFD= dF/dt</a:t>
            </a:r>
          </a:p>
        </p:txBody>
      </p:sp>
      <p:grpSp>
        <p:nvGrpSpPr>
          <p:cNvPr id="14" name="Group 66"/>
          <p:cNvGrpSpPr>
            <a:grpSpLocks/>
          </p:cNvGrpSpPr>
          <p:nvPr/>
        </p:nvGrpSpPr>
        <p:grpSpPr bwMode="auto">
          <a:xfrm>
            <a:off x="5181600" y="3352800"/>
            <a:ext cx="2667000" cy="2057400"/>
            <a:chOff x="3264" y="2112"/>
            <a:chExt cx="1680" cy="1296"/>
          </a:xfrm>
        </p:grpSpPr>
        <p:sp>
          <p:nvSpPr>
            <p:cNvPr id="29763" name="Line 67"/>
            <p:cNvSpPr>
              <a:spLocks noChangeShapeType="1"/>
            </p:cNvSpPr>
            <p:nvPr/>
          </p:nvSpPr>
          <p:spPr bwMode="auto">
            <a:xfrm flipV="1">
              <a:off x="3264" y="2760"/>
              <a:ext cx="593" cy="648"/>
            </a:xfrm>
            <a:prstGeom prst="line">
              <a:avLst/>
            </a:prstGeom>
            <a:noFill/>
            <a:ln w="50800">
              <a:solidFill>
                <a:srgbClr val="0000CC"/>
              </a:solidFill>
              <a:round/>
              <a:headEnd type="none" w="sm" len="sm"/>
              <a:tailEnd type="none" w="sm" len="sm"/>
            </a:ln>
            <a:effectLst/>
          </p:spPr>
          <p:txBody>
            <a:bodyPr/>
            <a:lstStyle/>
            <a:p>
              <a:endParaRPr lang="en-US"/>
            </a:p>
          </p:txBody>
        </p:sp>
        <p:sp>
          <p:nvSpPr>
            <p:cNvPr id="29764" name="Line 68"/>
            <p:cNvSpPr>
              <a:spLocks noChangeShapeType="1"/>
            </p:cNvSpPr>
            <p:nvPr/>
          </p:nvSpPr>
          <p:spPr bwMode="auto">
            <a:xfrm flipV="1">
              <a:off x="3857" y="2112"/>
              <a:ext cx="1087" cy="648"/>
            </a:xfrm>
            <a:prstGeom prst="line">
              <a:avLst/>
            </a:prstGeom>
            <a:noFill/>
            <a:ln w="50800">
              <a:solidFill>
                <a:srgbClr val="0000CC"/>
              </a:solidFill>
              <a:round/>
              <a:headEnd type="none" w="sm" len="sm"/>
              <a:tailEnd type="none" w="sm" len="sm"/>
            </a:ln>
            <a:effectLst/>
          </p:spPr>
          <p:txBody>
            <a:bodyPr/>
            <a:lstStyle/>
            <a:p>
              <a:endParaRPr lang="en-US"/>
            </a:p>
          </p:txBody>
        </p:sp>
      </p:grpSp>
      <p:sp>
        <p:nvSpPr>
          <p:cNvPr id="29765" name="Line 69"/>
          <p:cNvSpPr>
            <a:spLocks noChangeShapeType="1"/>
          </p:cNvSpPr>
          <p:nvPr/>
        </p:nvSpPr>
        <p:spPr bwMode="auto">
          <a:xfrm>
            <a:off x="5257800" y="3429000"/>
            <a:ext cx="3276600" cy="0"/>
          </a:xfrm>
          <a:prstGeom prst="line">
            <a:avLst/>
          </a:prstGeom>
          <a:noFill/>
          <a:ln w="12700">
            <a:solidFill>
              <a:schemeClr val="tx1"/>
            </a:solidFill>
            <a:prstDash val="sysDot"/>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394415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ox(out)">
                                      <p:cBhvr>
                                        <p:cTn id="7" dur="500"/>
                                        <p:tgtEl>
                                          <p:spTgt spid="2969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Camera"/>
                                        </p:tgtEl>
                                      </p:cMediaNode>
                                    </p:audio>
                                  </p:subTnLst>
                                </p:cTn>
                              </p:par>
                            </p:childTnLst>
                          </p:cTn>
                        </p:par>
                        <p:par>
                          <p:cTn id="12" fill="hold">
                            <p:stCondLst>
                              <p:cond delay="1000"/>
                            </p:stCondLst>
                            <p:childTnLst>
                              <p:par>
                                <p:cTn id="13" presetID="2" presetClass="entr" presetSubtype="1" fill="hold" grpId="0" nodeType="afterEffect">
                                  <p:stCondLst>
                                    <p:cond delay="0"/>
                                  </p:stCondLst>
                                  <p:iterate type="wd">
                                    <p:tmPct val="100000"/>
                                  </p:iterate>
                                  <p:childTnLst>
                                    <p:set>
                                      <p:cBhvr>
                                        <p:cTn id="14" dur="1" fill="hold">
                                          <p:stCondLst>
                                            <p:cond delay="0"/>
                                          </p:stCondLst>
                                        </p:cTn>
                                        <p:tgtEl>
                                          <p:spTgt spid="29703">
                                            <p:txEl>
                                              <p:pRg st="0" end="0"/>
                                            </p:txEl>
                                          </p:spTgt>
                                        </p:tgtEl>
                                        <p:attrNameLst>
                                          <p:attrName>style.visibility</p:attrName>
                                        </p:attrNameLst>
                                      </p:cBhvr>
                                      <p:to>
                                        <p:strVal val="visible"/>
                                      </p:to>
                                    </p:set>
                                    <p:anim calcmode="lin" valueType="num">
                                      <p:cBhvr additive="base">
                                        <p:cTn id="15" dur="300" fill="hold"/>
                                        <p:tgtEl>
                                          <p:spTgt spid="29703">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29703">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300"/>
                            </p:stCondLst>
                            <p:childTnLst>
                              <p:par>
                                <p:cTn id="18" presetID="2" presetClass="entr" presetSubtype="1" fill="hold" grpId="0" nodeType="afterEffect">
                                  <p:stCondLst>
                                    <p:cond delay="0"/>
                                  </p:stCondLst>
                                  <p:iterate type="wd">
                                    <p:tmPct val="100000"/>
                                  </p:iterate>
                                  <p:childTnLst>
                                    <p:set>
                                      <p:cBhvr>
                                        <p:cTn id="19" dur="1" fill="hold">
                                          <p:stCondLst>
                                            <p:cond delay="0"/>
                                          </p:stCondLst>
                                        </p:cTn>
                                        <p:tgtEl>
                                          <p:spTgt spid="29704">
                                            <p:txEl>
                                              <p:pRg st="0" end="0"/>
                                            </p:txEl>
                                          </p:spTgt>
                                        </p:tgtEl>
                                        <p:attrNameLst>
                                          <p:attrName>style.visibility</p:attrName>
                                        </p:attrNameLst>
                                      </p:cBhvr>
                                      <p:to>
                                        <p:strVal val="visible"/>
                                      </p:to>
                                    </p:set>
                                    <p:anim calcmode="lin" valueType="num">
                                      <p:cBhvr additive="base">
                                        <p:cTn id="20" dur="300" fill="hold"/>
                                        <p:tgtEl>
                                          <p:spTgt spid="29704">
                                            <p:txEl>
                                              <p:pRg st="0" end="0"/>
                                            </p:txEl>
                                          </p:spTgt>
                                        </p:tgtEl>
                                        <p:attrNameLst>
                                          <p:attrName>ppt_x</p:attrName>
                                        </p:attrNameLst>
                                      </p:cBhvr>
                                      <p:tavLst>
                                        <p:tav tm="0">
                                          <p:val>
                                            <p:strVal val="#ppt_x"/>
                                          </p:val>
                                        </p:tav>
                                        <p:tav tm="100000">
                                          <p:val>
                                            <p:strVal val="#ppt_x"/>
                                          </p:val>
                                        </p:tav>
                                      </p:tavLst>
                                    </p:anim>
                                    <p:anim calcmode="lin" valueType="num">
                                      <p:cBhvr additive="base">
                                        <p:cTn id="21" dur="300" fill="hold"/>
                                        <p:tgtEl>
                                          <p:spTgt spid="29704">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600"/>
                            </p:stCondLst>
                            <p:childTnLst>
                              <p:par>
                                <p:cTn id="23" presetID="2" presetClass="entr" presetSubtype="3" fill="hold" grpId="0" nodeType="afterEffect">
                                  <p:stCondLst>
                                    <p:cond delay="0"/>
                                  </p:stCondLst>
                                  <p:iterate type="lt">
                                    <p:tmPct val="100000"/>
                                  </p:iterate>
                                  <p:childTnLst>
                                    <p:set>
                                      <p:cBhvr>
                                        <p:cTn id="24" dur="1" fill="hold">
                                          <p:stCondLst>
                                            <p:cond delay="0"/>
                                          </p:stCondLst>
                                        </p:cTn>
                                        <p:tgtEl>
                                          <p:spTgt spid="29705">
                                            <p:txEl>
                                              <p:pRg st="0" end="0"/>
                                            </p:txEl>
                                          </p:spTgt>
                                        </p:tgtEl>
                                        <p:attrNameLst>
                                          <p:attrName>style.visibility</p:attrName>
                                        </p:attrNameLst>
                                      </p:cBhvr>
                                      <p:to>
                                        <p:strVal val="visible"/>
                                      </p:to>
                                    </p:set>
                                    <p:anim calcmode="lin" valueType="num">
                                      <p:cBhvr additive="base">
                                        <p:cTn id="25" dur="75" fill="hold"/>
                                        <p:tgtEl>
                                          <p:spTgt spid="29705">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2970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Whoosh"/>
                                        </p:tgtEl>
                                      </p:cMediaNode>
                                    </p:audio>
                                  </p:sub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29711"/>
                                        </p:tgtEl>
                                        <p:attrNameLst>
                                          <p:attrName>style.visibility</p:attrName>
                                        </p:attrNameLst>
                                      </p:cBhvr>
                                      <p:to>
                                        <p:strVal val="visible"/>
                                      </p:to>
                                    </p:set>
                                    <p:anim calcmode="lin" valueType="num">
                                      <p:cBhvr additive="base">
                                        <p:cTn id="36" dur="500" fill="hold"/>
                                        <p:tgtEl>
                                          <p:spTgt spid="29711"/>
                                        </p:tgtEl>
                                        <p:attrNameLst>
                                          <p:attrName>ppt_x</p:attrName>
                                        </p:attrNameLst>
                                      </p:cBhvr>
                                      <p:tavLst>
                                        <p:tav tm="0">
                                          <p:val>
                                            <p:strVal val="0-#ppt_w/2"/>
                                          </p:val>
                                        </p:tav>
                                        <p:tav tm="100000">
                                          <p:val>
                                            <p:strVal val="#ppt_x"/>
                                          </p:val>
                                        </p:tav>
                                      </p:tavLst>
                                    </p:anim>
                                    <p:anim calcmode="lin" valueType="num">
                                      <p:cBhvr additive="base">
                                        <p:cTn id="37" dur="500" fill="hold"/>
                                        <p:tgtEl>
                                          <p:spTgt spid="297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Whoosh"/>
                                        </p:tgtEl>
                                      </p:cMediaNode>
                                    </p:audio>
                                  </p:subTnLst>
                                </p:cTn>
                              </p:par>
                            </p:childTnLst>
                          </p:cTn>
                        </p:par>
                        <p:par>
                          <p:cTn id="38" fill="hold">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29712"/>
                                        </p:tgtEl>
                                        <p:attrNameLst>
                                          <p:attrName>style.visibility</p:attrName>
                                        </p:attrNameLst>
                                      </p:cBhvr>
                                      <p:to>
                                        <p:strVal val="visible"/>
                                      </p:to>
                                    </p:set>
                                    <p:anim calcmode="lin" valueType="num">
                                      <p:cBhvr additive="base">
                                        <p:cTn id="41" dur="500" fill="hold"/>
                                        <p:tgtEl>
                                          <p:spTgt spid="29712"/>
                                        </p:tgtEl>
                                        <p:attrNameLst>
                                          <p:attrName>ppt_x</p:attrName>
                                        </p:attrNameLst>
                                      </p:cBhvr>
                                      <p:tavLst>
                                        <p:tav tm="0">
                                          <p:val>
                                            <p:strVal val="0-#ppt_w/2"/>
                                          </p:val>
                                        </p:tav>
                                        <p:tav tm="100000">
                                          <p:val>
                                            <p:strVal val="#ppt_x"/>
                                          </p:val>
                                        </p:tav>
                                      </p:tavLst>
                                    </p:anim>
                                    <p:anim calcmode="lin" valueType="num">
                                      <p:cBhvr additive="base">
                                        <p:cTn id="42" dur="500" fill="hold"/>
                                        <p:tgtEl>
                                          <p:spTgt spid="297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Whoosh"/>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29713"/>
                                        </p:tgtEl>
                                        <p:attrNameLst>
                                          <p:attrName>style.visibility</p:attrName>
                                        </p:attrNameLst>
                                      </p:cBhvr>
                                      <p:to>
                                        <p:strVal val="visible"/>
                                      </p:to>
                                    </p:set>
                                    <p:animEffect transition="in" filter="box(out)">
                                      <p:cBhvr>
                                        <p:cTn id="46" dur="500"/>
                                        <p:tgtEl>
                                          <p:spTgt spid="29713"/>
                                        </p:tgtEl>
                                      </p:cBhvr>
                                    </p:animEffect>
                                  </p:childTnLst>
                                  <p:subTnLst>
                                    <p:audio>
                                      <p:cMediaNode>
                                        <p:cTn display="0" masterRel="sameClick">
                                          <p:stCondLst>
                                            <p:cond evt="begin" delay="0">
                                              <p:tn val="44"/>
                                            </p:cond>
                                          </p:stCondLst>
                                          <p:endCondLst>
                                            <p:cond evt="onStopAudio" delay="0">
                                              <p:tgtEl>
                                                <p:sldTgt/>
                                              </p:tgtEl>
                                            </p:cond>
                                          </p:endCondLst>
                                        </p:cTn>
                                        <p:tgtEl>
                                          <p:sndTgt r:embed="rId2" name="Camera"/>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3" fill="hold" grpId="0" nodeType="clickEffect">
                                  <p:stCondLst>
                                    <p:cond delay="0"/>
                                  </p:stCondLst>
                                  <p:iterate type="lt">
                                    <p:tmPct val="100000"/>
                                  </p:iterate>
                                  <p:childTnLst>
                                    <p:set>
                                      <p:cBhvr>
                                        <p:cTn id="50" dur="1" fill="hold">
                                          <p:stCondLst>
                                            <p:cond delay="0"/>
                                          </p:stCondLst>
                                        </p:cTn>
                                        <p:tgtEl>
                                          <p:spTgt spid="29714">
                                            <p:txEl>
                                              <p:pRg st="0" end="0"/>
                                            </p:txEl>
                                          </p:spTgt>
                                        </p:tgtEl>
                                        <p:attrNameLst>
                                          <p:attrName>style.visibility</p:attrName>
                                        </p:attrNameLst>
                                      </p:cBhvr>
                                      <p:to>
                                        <p:strVal val="visible"/>
                                      </p:to>
                                    </p:set>
                                    <p:anim calcmode="lin" valueType="num">
                                      <p:cBhvr additive="base">
                                        <p:cTn id="51" dur="75" fill="hold"/>
                                        <p:tgtEl>
                                          <p:spTgt spid="29714">
                                            <p:txEl>
                                              <p:pRg st="0" end="0"/>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971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Laser"/>
                                        </p:tgtEl>
                                      </p:cMediaNode>
                                    </p:audio>
                                  </p:subTnLst>
                                </p:cTn>
                              </p:par>
                            </p:childTnLst>
                          </p:cTn>
                        </p:par>
                      </p:childTnLst>
                    </p:cTn>
                  </p:par>
                  <p:par>
                    <p:cTn id="53" fill="hold">
                      <p:stCondLst>
                        <p:cond delay="indefinite"/>
                      </p:stCondLst>
                      <p:childTnLst>
                        <p:par>
                          <p:cTn id="54" fill="hold">
                            <p:stCondLst>
                              <p:cond delay="0"/>
                            </p:stCondLst>
                            <p:childTnLst>
                              <p:par>
                                <p:cTn id="55" presetID="4" presetClass="entr" presetSubtype="32"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ox(out)">
                                      <p:cBhvr>
                                        <p:cTn id="57" dur="500"/>
                                        <p:tgtEl>
                                          <p:spTgt spid="4"/>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
                                        </p:tgtEl>
                                      </p:cMediaNode>
                                    </p:audio>
                                  </p:subTnLst>
                                </p:cTn>
                              </p:par>
                            </p:childTnLst>
                          </p:cTn>
                        </p:par>
                      </p:childTnLst>
                    </p:cTn>
                  </p:par>
                  <p:par>
                    <p:cTn id="58" fill="hold">
                      <p:stCondLst>
                        <p:cond delay="indefinite"/>
                      </p:stCondLst>
                      <p:childTnLst>
                        <p:par>
                          <p:cTn id="59" fill="hold">
                            <p:stCondLst>
                              <p:cond delay="0"/>
                            </p:stCondLst>
                            <p:childTnLst>
                              <p:par>
                                <p:cTn id="60" presetID="4" presetClass="entr" presetSubtype="32"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ox(out)">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
                                        </p:tgtEl>
                                      </p:cMediaNode>
                                    </p:audio>
                                  </p:subTnLst>
                                </p:cTn>
                              </p:par>
                            </p:childTnLst>
                          </p:cTn>
                        </p:par>
                        <p:par>
                          <p:cTn id="63" fill="hold">
                            <p:stCondLst>
                              <p:cond delay="500"/>
                            </p:stCondLst>
                            <p:childTnLst>
                              <p:par>
                                <p:cTn id="64" presetID="4" presetClass="entr" presetSubtype="32" fill="hold" grpId="0" nodeType="afterEffect">
                                  <p:stCondLst>
                                    <p:cond delay="0"/>
                                  </p:stCondLst>
                                  <p:childTnLst>
                                    <p:set>
                                      <p:cBhvr>
                                        <p:cTn id="65" dur="1" fill="hold">
                                          <p:stCondLst>
                                            <p:cond delay="0"/>
                                          </p:stCondLst>
                                        </p:cTn>
                                        <p:tgtEl>
                                          <p:spTgt spid="29723"/>
                                        </p:tgtEl>
                                        <p:attrNameLst>
                                          <p:attrName>style.visibility</p:attrName>
                                        </p:attrNameLst>
                                      </p:cBhvr>
                                      <p:to>
                                        <p:strVal val="visible"/>
                                      </p:to>
                                    </p:set>
                                    <p:animEffect transition="in" filter="box(out)">
                                      <p:cBhvr>
                                        <p:cTn id="66" dur="500"/>
                                        <p:tgtEl>
                                          <p:spTgt spid="29723"/>
                                        </p:tgtEl>
                                      </p:cBhvr>
                                    </p:animEffect>
                                  </p:childTnLst>
                                  <p:subTnLst>
                                    <p:audio>
                                      <p:cMediaNode>
                                        <p:cTn display="0" masterRel="sameClick">
                                          <p:stCondLst>
                                            <p:cond evt="begin" delay="0">
                                              <p:tn val="64"/>
                                            </p:cond>
                                          </p:stCondLst>
                                          <p:endCondLst>
                                            <p:cond evt="onStopAudio" delay="0">
                                              <p:tgtEl>
                                                <p:sldTgt/>
                                              </p:tgtEl>
                                            </p:cond>
                                          </p:endCondLst>
                                        </p:cTn>
                                        <p:tgtEl>
                                          <p:sndTgt r:embed="rId2" name="Camera"/>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3" fill="hold" grpId="0" nodeType="clickEffect">
                                  <p:stCondLst>
                                    <p:cond delay="0"/>
                                  </p:stCondLst>
                                  <p:iterate type="lt">
                                    <p:tmPct val="100000"/>
                                  </p:iterate>
                                  <p:childTnLst>
                                    <p:set>
                                      <p:cBhvr>
                                        <p:cTn id="70" dur="1" fill="hold">
                                          <p:stCondLst>
                                            <p:cond delay="0"/>
                                          </p:stCondLst>
                                        </p:cTn>
                                        <p:tgtEl>
                                          <p:spTgt spid="29724">
                                            <p:txEl>
                                              <p:pRg st="0" end="0"/>
                                            </p:txEl>
                                          </p:spTgt>
                                        </p:tgtEl>
                                        <p:attrNameLst>
                                          <p:attrName>style.visibility</p:attrName>
                                        </p:attrNameLst>
                                      </p:cBhvr>
                                      <p:to>
                                        <p:strVal val="visible"/>
                                      </p:to>
                                    </p:set>
                                    <p:anim calcmode="lin" valueType="num">
                                      <p:cBhvr additive="base">
                                        <p:cTn id="71" dur="75" fill="hold"/>
                                        <p:tgtEl>
                                          <p:spTgt spid="29724">
                                            <p:txEl>
                                              <p:pRg st="0" end="0"/>
                                            </p:txEl>
                                          </p:spTgt>
                                        </p:tgtEl>
                                        <p:attrNameLst>
                                          <p:attrName>ppt_x</p:attrName>
                                        </p:attrNameLst>
                                      </p:cBhvr>
                                      <p:tavLst>
                                        <p:tav tm="0">
                                          <p:val>
                                            <p:strVal val="1+#ppt_w/2"/>
                                          </p:val>
                                        </p:tav>
                                        <p:tav tm="100000">
                                          <p:val>
                                            <p:strVal val="#ppt_x"/>
                                          </p:val>
                                        </p:tav>
                                      </p:tavLst>
                                    </p:anim>
                                    <p:anim calcmode="lin" valueType="num">
                                      <p:cBhvr additive="base">
                                        <p:cTn id="72" dur="75" fill="hold"/>
                                        <p:tgtEl>
                                          <p:spTgt spid="2972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Laser"/>
                                        </p:tgtEl>
                                      </p:cMediaNode>
                                    </p:audio>
                                  </p:subTnLst>
                                </p:cTn>
                              </p:par>
                            </p:childTnLst>
                          </p:cTn>
                        </p:par>
                      </p:childTnLst>
                    </p:cTn>
                  </p:par>
                  <p:par>
                    <p:cTn id="73" fill="hold">
                      <p:stCondLst>
                        <p:cond delay="indefinite"/>
                      </p:stCondLst>
                      <p:childTnLst>
                        <p:par>
                          <p:cTn id="74" fill="hold">
                            <p:stCondLst>
                              <p:cond delay="0"/>
                            </p:stCondLst>
                            <p:childTnLst>
                              <p:par>
                                <p:cTn id="75" presetID="4" presetClass="entr" presetSubtype="32"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out)">
                                      <p:cBhvr>
                                        <p:cTn id="77" dur="500"/>
                                        <p:tgtEl>
                                          <p:spTgt spid="6"/>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
                                        </p:tgtEl>
                                      </p:cMediaNode>
                                    </p:audio>
                                  </p:subTnLst>
                                </p:cTn>
                              </p:par>
                            </p:childTnLst>
                          </p:cTn>
                        </p:par>
                      </p:childTnLst>
                    </p:cTn>
                  </p:par>
                  <p:par>
                    <p:cTn id="78" fill="hold">
                      <p:stCondLst>
                        <p:cond delay="indefinite"/>
                      </p:stCondLst>
                      <p:childTnLst>
                        <p:par>
                          <p:cTn id="79" fill="hold">
                            <p:stCondLst>
                              <p:cond delay="0"/>
                            </p:stCondLst>
                            <p:childTnLst>
                              <p:par>
                                <p:cTn id="80" presetID="4" presetClass="entr" presetSubtype="32"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box(out)">
                                      <p:cBhvr>
                                        <p:cTn id="82" dur="500"/>
                                        <p:tgtEl>
                                          <p:spTgt spid="7"/>
                                        </p:tgtEl>
                                      </p:cBhvr>
                                    </p:animEffect>
                                  </p:childTnLst>
                                  <p:subTnLst>
                                    <p:audio>
                                      <p:cMediaNode>
                                        <p:cTn display="0" masterRel="sameClick">
                                          <p:stCondLst>
                                            <p:cond evt="begin" delay="0">
                                              <p:tn val="80"/>
                                            </p:cond>
                                          </p:stCondLst>
                                          <p:endCondLst>
                                            <p:cond evt="onStopAudio" delay="0">
                                              <p:tgtEl>
                                                <p:sldTgt/>
                                              </p:tgtEl>
                                            </p:cond>
                                          </p:endCondLst>
                                        </p:cTn>
                                        <p:tgtEl>
                                          <p:sndTgt r:embed="rId2" name="Camera"/>
                                        </p:tgtEl>
                                      </p:cMediaNode>
                                    </p:audio>
                                  </p:subTnLst>
                                </p:cTn>
                              </p:par>
                            </p:childTnLst>
                          </p:cTn>
                        </p:par>
                        <p:par>
                          <p:cTn id="83" fill="hold">
                            <p:stCondLst>
                              <p:cond delay="500"/>
                            </p:stCondLst>
                            <p:childTnLst>
                              <p:par>
                                <p:cTn id="84" presetID="4" presetClass="entr" presetSubtype="32" fill="hold" grpId="0" nodeType="afterEffect">
                                  <p:stCondLst>
                                    <p:cond delay="0"/>
                                  </p:stCondLst>
                                  <p:childTnLst>
                                    <p:set>
                                      <p:cBhvr>
                                        <p:cTn id="85" dur="1" fill="hold">
                                          <p:stCondLst>
                                            <p:cond delay="0"/>
                                          </p:stCondLst>
                                        </p:cTn>
                                        <p:tgtEl>
                                          <p:spTgt spid="29733"/>
                                        </p:tgtEl>
                                        <p:attrNameLst>
                                          <p:attrName>style.visibility</p:attrName>
                                        </p:attrNameLst>
                                      </p:cBhvr>
                                      <p:to>
                                        <p:strVal val="visible"/>
                                      </p:to>
                                    </p:set>
                                    <p:animEffect transition="in" filter="box(out)">
                                      <p:cBhvr>
                                        <p:cTn id="86" dur="500"/>
                                        <p:tgtEl>
                                          <p:spTgt spid="29733"/>
                                        </p:tgtEl>
                                      </p:cBhvr>
                                    </p:animEffect>
                                  </p:childTnLst>
                                  <p:subTnLst>
                                    <p:audio>
                                      <p:cMediaNode>
                                        <p:cTn display="0" masterRel="sameClick">
                                          <p:stCondLst>
                                            <p:cond evt="begin" delay="0">
                                              <p:tn val="84"/>
                                            </p:cond>
                                          </p:stCondLst>
                                          <p:endCondLst>
                                            <p:cond evt="onStopAudio" delay="0">
                                              <p:tgtEl>
                                                <p:sldTgt/>
                                              </p:tgtEl>
                                            </p:cond>
                                          </p:endCondLst>
                                        </p:cTn>
                                        <p:tgtEl>
                                          <p:sndTgt r:embed="rId2" name="Camera"/>
                                        </p:tgtEl>
                                      </p:cMediaNode>
                                    </p:audio>
                                  </p:subTnLst>
                                </p:cTn>
                              </p:par>
                            </p:childTnLst>
                          </p:cTn>
                        </p:par>
                      </p:childTnLst>
                    </p:cTn>
                  </p:par>
                  <p:par>
                    <p:cTn id="87" fill="hold">
                      <p:stCondLst>
                        <p:cond delay="indefinite"/>
                      </p:stCondLst>
                      <p:childTnLst>
                        <p:par>
                          <p:cTn id="88" fill="hold">
                            <p:stCondLst>
                              <p:cond delay="0"/>
                            </p:stCondLst>
                            <p:childTnLst>
                              <p:par>
                                <p:cTn id="89" presetID="4" presetClass="entr" presetSubtype="32" fill="hold" grpId="0" nodeType="clickEffect">
                                  <p:stCondLst>
                                    <p:cond delay="0"/>
                                  </p:stCondLst>
                                  <p:childTnLst>
                                    <p:set>
                                      <p:cBhvr>
                                        <p:cTn id="90" dur="1" fill="hold">
                                          <p:stCondLst>
                                            <p:cond delay="0"/>
                                          </p:stCondLst>
                                        </p:cTn>
                                        <p:tgtEl>
                                          <p:spTgt spid="29734"/>
                                        </p:tgtEl>
                                        <p:attrNameLst>
                                          <p:attrName>style.visibility</p:attrName>
                                        </p:attrNameLst>
                                      </p:cBhvr>
                                      <p:to>
                                        <p:strVal val="visible"/>
                                      </p:to>
                                    </p:set>
                                    <p:animEffect transition="in" filter="box(out)">
                                      <p:cBhvr>
                                        <p:cTn id="91" dur="500"/>
                                        <p:tgtEl>
                                          <p:spTgt spid="29734"/>
                                        </p:tgtEl>
                                      </p:cBhvr>
                                    </p:animEffect>
                                  </p:childTnLst>
                                  <p:subTnLst>
                                    <p:audio>
                                      <p:cMediaNode>
                                        <p:cTn display="0" masterRel="sameClick">
                                          <p:stCondLst>
                                            <p:cond evt="begin" delay="0">
                                              <p:tn val="89"/>
                                            </p:cond>
                                          </p:stCondLst>
                                          <p:endCondLst>
                                            <p:cond evt="onStopAudio" delay="0">
                                              <p:tgtEl>
                                                <p:sldTgt/>
                                              </p:tgtEl>
                                            </p:cond>
                                          </p:endCondLst>
                                        </p:cTn>
                                        <p:tgtEl>
                                          <p:sndTgt r:embed="rId2" name="Camera"/>
                                        </p:tgtEl>
                                      </p:cMediaNode>
                                    </p:audio>
                                  </p:subTnLst>
                                </p:cTn>
                              </p:par>
                            </p:childTnLst>
                          </p:cTn>
                        </p:par>
                      </p:childTnLst>
                    </p:cTn>
                  </p:par>
                  <p:par>
                    <p:cTn id="92" fill="hold">
                      <p:stCondLst>
                        <p:cond delay="indefinite"/>
                      </p:stCondLst>
                      <p:childTnLst>
                        <p:par>
                          <p:cTn id="93" fill="hold">
                            <p:stCondLst>
                              <p:cond delay="0"/>
                            </p:stCondLst>
                            <p:childTnLst>
                              <p:par>
                                <p:cTn id="94" presetID="2" presetClass="entr" presetSubtype="8"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0-#ppt_w/2"/>
                                          </p:val>
                                        </p:tav>
                                        <p:tav tm="100000">
                                          <p:val>
                                            <p:strVal val="#ppt_x"/>
                                          </p:val>
                                        </p:tav>
                                      </p:tavLst>
                                    </p:anim>
                                    <p:anim calcmode="lin" valueType="num">
                                      <p:cBhvr additive="base">
                                        <p:cTn id="97"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4" name="Whoosh"/>
                                        </p:tgtEl>
                                      </p:cMediaNode>
                                    </p:audio>
                                  </p:subTnLst>
                                </p:cTn>
                              </p:par>
                            </p:childTnLst>
                          </p:cTn>
                        </p:par>
                      </p:childTnLst>
                    </p:cTn>
                  </p:par>
                  <p:par>
                    <p:cTn id="98" fill="hold">
                      <p:stCondLst>
                        <p:cond delay="indefinite"/>
                      </p:stCondLst>
                      <p:childTnLst>
                        <p:par>
                          <p:cTn id="99" fill="hold">
                            <p:stCondLst>
                              <p:cond delay="0"/>
                            </p:stCondLst>
                            <p:childTnLst>
                              <p:par>
                                <p:cTn id="100" presetID="4" presetClass="entr" presetSubtype="32"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box(out)">
                                      <p:cBhvr>
                                        <p:cTn id="102" dur="500"/>
                                        <p:tgtEl>
                                          <p:spTgt spid="9"/>
                                        </p:tgtEl>
                                      </p:cBhvr>
                                    </p:animEffect>
                                  </p:childTnLst>
                                  <p:subTnLst>
                                    <p:audio>
                                      <p:cMediaNode>
                                        <p:cTn display="0" masterRel="sameClick">
                                          <p:stCondLst>
                                            <p:cond evt="begin" delay="0">
                                              <p:tn val="100"/>
                                            </p:cond>
                                          </p:stCondLst>
                                          <p:endCondLst>
                                            <p:cond evt="onStopAudio" delay="0">
                                              <p:tgtEl>
                                                <p:sldTgt/>
                                              </p:tgtEl>
                                            </p:cond>
                                          </p:endCondLst>
                                        </p:cTn>
                                        <p:tgtEl>
                                          <p:sndTgt r:embed="rId2" name="Camera"/>
                                        </p:tgtEl>
                                      </p:cMediaNode>
                                    </p:audio>
                                  </p:subTnLst>
                                </p:cTn>
                              </p:par>
                            </p:childTnLst>
                          </p:cTn>
                        </p:par>
                      </p:childTnLst>
                    </p:cTn>
                  </p:par>
                  <p:par>
                    <p:cTn id="103" fill="hold">
                      <p:stCondLst>
                        <p:cond delay="indefinite"/>
                      </p:stCondLst>
                      <p:childTnLst>
                        <p:par>
                          <p:cTn id="104" fill="hold">
                            <p:stCondLst>
                              <p:cond delay="0"/>
                            </p:stCondLst>
                            <p:childTnLst>
                              <p:par>
                                <p:cTn id="105" presetID="4" presetClass="entr" presetSubtype="32"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box(out)">
                                      <p:cBhvr>
                                        <p:cTn id="107" dur="500"/>
                                        <p:tgtEl>
                                          <p:spTgt spid="1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
                                        </p:tgtEl>
                                      </p:cMediaNode>
                                    </p:audio>
                                  </p:subTnLst>
                                </p:cTn>
                              </p:par>
                            </p:childTnLst>
                          </p:cTn>
                        </p:par>
                        <p:par>
                          <p:cTn id="108" fill="hold">
                            <p:stCondLst>
                              <p:cond delay="500"/>
                            </p:stCondLst>
                            <p:childTnLst>
                              <p:par>
                                <p:cTn id="109" presetID="4" presetClass="entr" presetSubtype="32" fill="hold" nodeType="after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box(out)">
                                      <p:cBhvr>
                                        <p:cTn id="111" dur="500"/>
                                        <p:tgtEl>
                                          <p:spTgt spid="11"/>
                                        </p:tgtEl>
                                      </p:cBhvr>
                                    </p:animEffect>
                                  </p:childTnLst>
                                  <p:subTnLst>
                                    <p:audio>
                                      <p:cMediaNode>
                                        <p:cTn display="0" masterRel="sameClick">
                                          <p:stCondLst>
                                            <p:cond evt="begin" delay="0">
                                              <p:tn val="109"/>
                                            </p:cond>
                                          </p:stCondLst>
                                          <p:endCondLst>
                                            <p:cond evt="onStopAudio" delay="0">
                                              <p:tgtEl>
                                                <p:sldTgt/>
                                              </p:tgtEl>
                                            </p:cond>
                                          </p:endCondLst>
                                        </p:cTn>
                                        <p:tgtEl>
                                          <p:sndTgt r:embed="rId2" name="Camera"/>
                                        </p:tgtEl>
                                      </p:cMediaNode>
                                    </p:audio>
                                  </p:subTnLst>
                                </p:cTn>
                              </p:par>
                            </p:childTnLst>
                          </p:cTn>
                        </p:par>
                      </p:childTnLst>
                    </p:cTn>
                  </p:par>
                  <p:par>
                    <p:cTn id="112" fill="hold">
                      <p:stCondLst>
                        <p:cond delay="indefinite"/>
                      </p:stCondLst>
                      <p:childTnLst>
                        <p:par>
                          <p:cTn id="113" fill="hold">
                            <p:stCondLst>
                              <p:cond delay="0"/>
                            </p:stCondLst>
                            <p:childTnLst>
                              <p:par>
                                <p:cTn id="114" presetID="4" presetClass="entr" presetSubtype="32" fill="hold"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box(out)">
                                      <p:cBhvr>
                                        <p:cTn id="116" dur="500"/>
                                        <p:tgtEl>
                                          <p:spTgt spid="12"/>
                                        </p:tgtEl>
                                      </p:cBhvr>
                                    </p:animEffect>
                                  </p:childTnLst>
                                  <p:subTnLst>
                                    <p:audio>
                                      <p:cMediaNode>
                                        <p:cTn display="0" masterRel="sameClick">
                                          <p:stCondLst>
                                            <p:cond evt="begin" delay="0">
                                              <p:tn val="114"/>
                                            </p:cond>
                                          </p:stCondLst>
                                          <p:endCondLst>
                                            <p:cond evt="onStopAudio" delay="0">
                                              <p:tgtEl>
                                                <p:sldTgt/>
                                              </p:tgtEl>
                                            </p:cond>
                                          </p:endCondLst>
                                        </p:cTn>
                                        <p:tgtEl>
                                          <p:sndTgt r:embed="rId2" name="Camera"/>
                                        </p:tgtEl>
                                      </p:cMediaNode>
                                    </p:audio>
                                  </p:subTnLst>
                                </p:cTn>
                              </p:par>
                            </p:childTnLst>
                          </p:cTn>
                        </p:par>
                      </p:childTnLst>
                    </p:cTn>
                  </p:par>
                  <p:par>
                    <p:cTn id="117" fill="hold">
                      <p:stCondLst>
                        <p:cond delay="indefinite"/>
                      </p:stCondLst>
                      <p:childTnLst>
                        <p:par>
                          <p:cTn id="118" fill="hold">
                            <p:stCondLst>
                              <p:cond delay="0"/>
                            </p:stCondLst>
                            <p:childTnLst>
                              <p:par>
                                <p:cTn id="119" presetID="4" presetClass="entr" presetSubtype="32" fill="hold"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box(out)">
                                      <p:cBhvr>
                                        <p:cTn id="121" dur="500"/>
                                        <p:tgtEl>
                                          <p:spTgt spid="13"/>
                                        </p:tgtEl>
                                      </p:cBhvr>
                                    </p:animEffect>
                                  </p:childTnLst>
                                  <p:subTnLst>
                                    <p:audio>
                                      <p:cMediaNode>
                                        <p:cTn display="0" masterRel="sameClick">
                                          <p:stCondLst>
                                            <p:cond evt="begin" delay="0">
                                              <p:tn val="119"/>
                                            </p:cond>
                                          </p:stCondLst>
                                          <p:endCondLst>
                                            <p:cond evt="onStopAudio" delay="0">
                                              <p:tgtEl>
                                                <p:sldTgt/>
                                              </p:tgtEl>
                                            </p:cond>
                                          </p:endCondLst>
                                        </p:cTn>
                                        <p:tgtEl>
                                          <p:sndTgt r:embed="rId2" name="Camera"/>
                                        </p:tgtEl>
                                      </p:cMediaNode>
                                    </p:audio>
                                  </p:subTnLst>
                                </p:cTn>
                              </p:par>
                            </p:childTnLst>
                          </p:cTn>
                        </p:par>
                        <p:par>
                          <p:cTn id="122" fill="hold">
                            <p:stCondLst>
                              <p:cond delay="500"/>
                            </p:stCondLst>
                            <p:childTnLst>
                              <p:par>
                                <p:cTn id="123" presetID="22" presetClass="entr" presetSubtype="1" fill="hold" grpId="0" nodeType="afterEffect">
                                  <p:stCondLst>
                                    <p:cond delay="0"/>
                                  </p:stCondLst>
                                  <p:iterate type="lt">
                                    <p:tmPct val="100000"/>
                                  </p:iterate>
                                  <p:childTnLst>
                                    <p:set>
                                      <p:cBhvr>
                                        <p:cTn id="124" dur="1" fill="hold">
                                          <p:stCondLst>
                                            <p:cond delay="0"/>
                                          </p:stCondLst>
                                        </p:cTn>
                                        <p:tgtEl>
                                          <p:spTgt spid="29761">
                                            <p:txEl>
                                              <p:pRg st="0" end="0"/>
                                            </p:txEl>
                                          </p:spTgt>
                                        </p:tgtEl>
                                        <p:attrNameLst>
                                          <p:attrName>style.visibility</p:attrName>
                                        </p:attrNameLst>
                                      </p:cBhvr>
                                      <p:to>
                                        <p:strVal val="visible"/>
                                      </p:to>
                                    </p:set>
                                    <p:animEffect transition="in" filter="wipe(up)">
                                      <p:cBhvr>
                                        <p:cTn id="125" dur="75"/>
                                        <p:tgtEl>
                                          <p:spTgt spid="29761">
                                            <p:txEl>
                                              <p:pRg st="0" end="0"/>
                                            </p:txEl>
                                          </p:spTgt>
                                        </p:tgtEl>
                                      </p:cBhvr>
                                    </p:animEffect>
                                  </p:childTnLst>
                                  <p:subTnLst>
                                    <p:audio>
                                      <p:cMediaNode>
                                        <p:cTn display="0" masterRel="sameClick">
                                          <p:stCondLst>
                                            <p:cond evt="begin" delay="0">
                                              <p:tn val="123"/>
                                            </p:cond>
                                          </p:stCondLst>
                                          <p:endCondLst>
                                            <p:cond evt="onStopAudio" delay="0">
                                              <p:tgtEl>
                                                <p:sldTgt/>
                                              </p:tgtEl>
                                            </p:cond>
                                          </p:endCondLst>
                                        </p:cTn>
                                        <p:tgtEl>
                                          <p:sndTgt r:embed="rId5" name="Typewriter"/>
                                        </p:tgtEl>
                                      </p:cMediaNode>
                                    </p:audio>
                                  </p:subTnLst>
                                </p:cTn>
                              </p:par>
                            </p:childTnLst>
                          </p:cTn>
                        </p:par>
                        <p:par>
                          <p:cTn id="126" fill="hold">
                            <p:stCondLst>
                              <p:cond delay="1175"/>
                            </p:stCondLst>
                            <p:childTnLst>
                              <p:par>
                                <p:cTn id="127" presetID="4" presetClass="entr" presetSubtype="32" fill="hold" nodeType="after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box(out)">
                                      <p:cBhvr>
                                        <p:cTn id="129" dur="500"/>
                                        <p:tgtEl>
                                          <p:spTgt spid="14"/>
                                        </p:tgtEl>
                                      </p:cBhvr>
                                    </p:animEffect>
                                  </p:childTnLst>
                                  <p:subTnLst>
                                    <p:audio>
                                      <p:cMediaNode>
                                        <p:cTn display="0" masterRel="sameClick">
                                          <p:stCondLst>
                                            <p:cond evt="begin" delay="0">
                                              <p:tn val="127"/>
                                            </p:cond>
                                          </p:stCondLst>
                                          <p:endCondLst>
                                            <p:cond evt="onStopAudio" delay="0">
                                              <p:tgtEl>
                                                <p:sldTgt/>
                                              </p:tgtEl>
                                            </p:cond>
                                          </p:endCondLst>
                                        </p:cTn>
                                        <p:tgtEl>
                                          <p:sndTgt r:embed="rId2" name="Camera"/>
                                        </p:tgtEl>
                                      </p:cMediaNode>
                                    </p:audio>
                                  </p:subTnLst>
                                </p:cTn>
                              </p:par>
                            </p:childTnLst>
                          </p:cTn>
                        </p:par>
                        <p:par>
                          <p:cTn id="130" fill="hold">
                            <p:stCondLst>
                              <p:cond delay="1675"/>
                            </p:stCondLst>
                            <p:childTnLst>
                              <p:par>
                                <p:cTn id="131" presetID="4" presetClass="entr" presetSubtype="32" fill="hold" grpId="0" nodeType="afterEffect">
                                  <p:stCondLst>
                                    <p:cond delay="0"/>
                                  </p:stCondLst>
                                  <p:childTnLst>
                                    <p:set>
                                      <p:cBhvr>
                                        <p:cTn id="132" dur="1" fill="hold">
                                          <p:stCondLst>
                                            <p:cond delay="0"/>
                                          </p:stCondLst>
                                        </p:cTn>
                                        <p:tgtEl>
                                          <p:spTgt spid="29765"/>
                                        </p:tgtEl>
                                        <p:attrNameLst>
                                          <p:attrName>style.visibility</p:attrName>
                                        </p:attrNameLst>
                                      </p:cBhvr>
                                      <p:to>
                                        <p:strVal val="visible"/>
                                      </p:to>
                                    </p:set>
                                    <p:animEffect transition="in" filter="box(out)">
                                      <p:cBhvr>
                                        <p:cTn id="133" dur="500"/>
                                        <p:tgtEl>
                                          <p:spTgt spid="29765"/>
                                        </p:tgtEl>
                                      </p:cBhvr>
                                    </p:animEffect>
                                  </p:childTnLst>
                                  <p:subTnLst>
                                    <p:audio>
                                      <p:cMediaNode>
                                        <p:cTn display="0" masterRel="sameClick">
                                          <p:stCondLst>
                                            <p:cond evt="begin" delay="0">
                                              <p:tn val="131"/>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autoUpdateAnimBg="0"/>
      <p:bldP spid="29703" grpId="0" build="p" autoUpdateAnimBg="0" advAuto="0"/>
      <p:bldP spid="29704" grpId="0" build="p" autoUpdateAnimBg="0" advAuto="0"/>
      <p:bldP spid="29705" grpId="0" build="p" autoUpdateAnimBg="0" advAuto="0"/>
      <p:bldP spid="29711" grpId="0" animBg="1"/>
      <p:bldP spid="29712" grpId="0" animBg="1"/>
      <p:bldP spid="29713" grpId="0" animBg="1"/>
      <p:bldP spid="29714" grpId="0" build="p" autoUpdateAnimBg="0"/>
      <p:bldP spid="29723" grpId="0" animBg="1"/>
      <p:bldP spid="29724" grpId="0" build="p" autoUpdateAnimBg="0"/>
      <p:bldP spid="29733" grpId="0" animBg="1"/>
      <p:bldP spid="29734" grpId="0" autoUpdateAnimBg="0"/>
      <p:bldP spid="29761" grpId="0" build="p" autoUpdateAnimBg="0" advAuto="0"/>
      <p:bldP spid="297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Élőláb helye 2"/>
          <p:cNvSpPr>
            <a:spLocks noGrp="1"/>
          </p:cNvSpPr>
          <p:nvPr>
            <p:ph type="ftr" sz="quarter" idx="11"/>
          </p:nvPr>
        </p:nvSpPr>
        <p:spPr>
          <a:xfrm>
            <a:off x="4305300" y="6237312"/>
            <a:ext cx="4340225" cy="476250"/>
          </a:xfrm>
        </p:spPr>
        <p:txBody>
          <a:bodyPr/>
          <a:lstStyle/>
          <a:p>
            <a:r>
              <a:rPr lang="hu-HU" dirty="0"/>
              <a:t>Tihanyi J. </a:t>
            </a:r>
            <a:r>
              <a:rPr lang="hu-HU" dirty="0" err="1"/>
              <a:t>Principles</a:t>
            </a:r>
            <a:r>
              <a:rPr lang="hu-HU" dirty="0"/>
              <a:t> of </a:t>
            </a:r>
            <a:r>
              <a:rPr lang="hu-HU" dirty="0" err="1"/>
              <a:t>power</a:t>
            </a:r>
            <a:r>
              <a:rPr lang="hu-HU" dirty="0"/>
              <a:t> </a:t>
            </a:r>
            <a:r>
              <a:rPr lang="hu-HU" dirty="0" err="1"/>
              <a:t>training</a:t>
            </a:r>
            <a:r>
              <a:rPr lang="hu-HU" dirty="0"/>
              <a:t> and </a:t>
            </a:r>
            <a:r>
              <a:rPr lang="hu-HU" dirty="0" err="1"/>
              <a:t>control</a:t>
            </a:r>
            <a:r>
              <a:rPr lang="hu-HU" dirty="0"/>
              <a:t> of </a:t>
            </a:r>
            <a:r>
              <a:rPr lang="hu-HU" dirty="0" err="1"/>
              <a:t>dynamic</a:t>
            </a:r>
            <a:r>
              <a:rPr lang="hu-HU" dirty="0"/>
              <a:t> </a:t>
            </a:r>
            <a:r>
              <a:rPr lang="hu-HU" dirty="0" err="1"/>
              <a:t>muscle</a:t>
            </a:r>
            <a:r>
              <a:rPr lang="hu-HU" dirty="0"/>
              <a:t> </a:t>
            </a:r>
            <a:r>
              <a:rPr lang="hu-HU" dirty="0" err="1"/>
              <a:t>work</a:t>
            </a:r>
            <a:endParaRPr lang="hu-HU" dirty="0"/>
          </a:p>
        </p:txBody>
      </p:sp>
      <p:sp>
        <p:nvSpPr>
          <p:cNvPr id="30723" name="Rectangle 3"/>
          <p:cNvSpPr>
            <a:spLocks noChangeArrowheads="1"/>
          </p:cNvSpPr>
          <p:nvPr/>
        </p:nvSpPr>
        <p:spPr bwMode="auto">
          <a:xfrm>
            <a:off x="152400" y="454646"/>
            <a:ext cx="8839200" cy="462307"/>
          </a:xfrm>
          <a:prstGeom prst="rect">
            <a:avLst/>
          </a:prstGeom>
          <a:solidFill>
            <a:srgbClr val="FFC000"/>
          </a:solidFill>
          <a:ln w="9525">
            <a:noFill/>
            <a:miter lim="800000"/>
            <a:headEnd/>
            <a:tailEnd/>
          </a:ln>
          <a:effectLst/>
        </p:spPr>
        <p:txBody>
          <a:bodyPr lIns="92075" tIns="46038" rIns="92075" bIns="46038">
            <a:spAutoFit/>
          </a:bodyPr>
          <a:lstStyle/>
          <a:p>
            <a:pPr algn="ctr" eaLnBrk="0" hangingPunct="0">
              <a:spcBef>
                <a:spcPct val="50000"/>
              </a:spcBef>
            </a:pPr>
            <a:r>
              <a:rPr lang="en-GB" sz="2400" b="1" dirty="0">
                <a:effectLst>
                  <a:outerShdw blurRad="38100" dist="38100" dir="2700000" algn="tl">
                    <a:srgbClr val="000000"/>
                  </a:outerShdw>
                </a:effectLst>
              </a:rPr>
              <a:t>SYNCHRONISATION OF ACTION OF SEVERAL MUSCLES</a:t>
            </a:r>
          </a:p>
        </p:txBody>
      </p:sp>
      <p:grpSp>
        <p:nvGrpSpPr>
          <p:cNvPr id="2" name="Group 4"/>
          <p:cNvGrpSpPr>
            <a:grpSpLocks/>
          </p:cNvGrpSpPr>
          <p:nvPr/>
        </p:nvGrpSpPr>
        <p:grpSpPr bwMode="auto">
          <a:xfrm>
            <a:off x="609600" y="1981200"/>
            <a:ext cx="2438400" cy="1447800"/>
            <a:chOff x="384" y="1248"/>
            <a:chExt cx="1536" cy="912"/>
          </a:xfrm>
        </p:grpSpPr>
        <p:sp>
          <p:nvSpPr>
            <p:cNvPr id="30725" name="Line 5"/>
            <p:cNvSpPr>
              <a:spLocks noChangeShapeType="1"/>
            </p:cNvSpPr>
            <p:nvPr/>
          </p:nvSpPr>
          <p:spPr bwMode="auto">
            <a:xfrm>
              <a:off x="432" y="1248"/>
              <a:ext cx="1152" cy="0"/>
            </a:xfrm>
            <a:prstGeom prst="line">
              <a:avLst/>
            </a:prstGeom>
            <a:noFill/>
            <a:ln w="12700">
              <a:solidFill>
                <a:schemeClr val="tx1"/>
              </a:solidFill>
              <a:round/>
              <a:headEnd type="none" w="sm" len="sm"/>
              <a:tailEnd type="none" w="sm" len="sm"/>
            </a:ln>
            <a:effectLst/>
          </p:spPr>
          <p:txBody>
            <a:bodyPr/>
            <a:lstStyle/>
            <a:p>
              <a:endParaRPr lang="en-US"/>
            </a:p>
          </p:txBody>
        </p:sp>
        <p:sp>
          <p:nvSpPr>
            <p:cNvPr id="30726" name="Line 6"/>
            <p:cNvSpPr>
              <a:spLocks noChangeShapeType="1"/>
            </p:cNvSpPr>
            <p:nvPr/>
          </p:nvSpPr>
          <p:spPr bwMode="auto">
            <a:xfrm>
              <a:off x="384" y="2160"/>
              <a:ext cx="1536" cy="0"/>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3" name="Group 7"/>
          <p:cNvGrpSpPr>
            <a:grpSpLocks/>
          </p:cNvGrpSpPr>
          <p:nvPr/>
        </p:nvGrpSpPr>
        <p:grpSpPr bwMode="auto">
          <a:xfrm>
            <a:off x="920750" y="1987550"/>
            <a:ext cx="1206500" cy="1441450"/>
            <a:chOff x="580" y="1252"/>
            <a:chExt cx="760" cy="908"/>
          </a:xfrm>
        </p:grpSpPr>
        <p:sp>
          <p:nvSpPr>
            <p:cNvPr id="30728" name="Oval 8"/>
            <p:cNvSpPr>
              <a:spLocks noChangeArrowheads="1"/>
            </p:cNvSpPr>
            <p:nvPr/>
          </p:nvSpPr>
          <p:spPr bwMode="auto">
            <a:xfrm>
              <a:off x="1204" y="1252"/>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4" name="Group 9"/>
            <p:cNvGrpSpPr>
              <a:grpSpLocks/>
            </p:cNvGrpSpPr>
            <p:nvPr/>
          </p:nvGrpSpPr>
          <p:grpSpPr bwMode="auto">
            <a:xfrm>
              <a:off x="580" y="1252"/>
              <a:ext cx="472" cy="908"/>
              <a:chOff x="580" y="1252"/>
              <a:chExt cx="472" cy="908"/>
            </a:xfrm>
          </p:grpSpPr>
          <p:sp>
            <p:nvSpPr>
              <p:cNvPr id="30730" name="Oval 10"/>
              <p:cNvSpPr>
                <a:spLocks noChangeArrowheads="1"/>
              </p:cNvSpPr>
              <p:nvPr/>
            </p:nvSpPr>
            <p:spPr bwMode="auto">
              <a:xfrm>
                <a:off x="916" y="1252"/>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5" name="Group 11"/>
              <p:cNvGrpSpPr>
                <a:grpSpLocks/>
              </p:cNvGrpSpPr>
              <p:nvPr/>
            </p:nvGrpSpPr>
            <p:grpSpPr bwMode="auto">
              <a:xfrm>
                <a:off x="580" y="1252"/>
                <a:ext cx="136" cy="908"/>
                <a:chOff x="580" y="1252"/>
                <a:chExt cx="136" cy="908"/>
              </a:xfrm>
            </p:grpSpPr>
            <p:sp>
              <p:nvSpPr>
                <p:cNvPr id="30732" name="Oval 12"/>
                <p:cNvSpPr>
                  <a:spLocks noChangeArrowheads="1"/>
                </p:cNvSpPr>
                <p:nvPr/>
              </p:nvSpPr>
              <p:spPr bwMode="auto">
                <a:xfrm>
                  <a:off x="580" y="1252"/>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33" name="Line 13"/>
                <p:cNvSpPr>
                  <a:spLocks noChangeShapeType="1"/>
                </p:cNvSpPr>
                <p:nvPr/>
              </p:nvSpPr>
              <p:spPr bwMode="auto">
                <a:xfrm>
                  <a:off x="624" y="2016"/>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34" name="Line 14"/>
              <p:cNvSpPr>
                <a:spLocks noChangeShapeType="1"/>
              </p:cNvSpPr>
              <p:nvPr/>
            </p:nvSpPr>
            <p:spPr bwMode="auto">
              <a:xfrm>
                <a:off x="1008" y="2016"/>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35" name="Line 15"/>
            <p:cNvSpPr>
              <a:spLocks noChangeShapeType="1"/>
            </p:cNvSpPr>
            <p:nvPr/>
          </p:nvSpPr>
          <p:spPr bwMode="auto">
            <a:xfrm>
              <a:off x="1248" y="2016"/>
              <a:ext cx="0" cy="144"/>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6" name="Group 16"/>
          <p:cNvGrpSpPr>
            <a:grpSpLocks/>
          </p:cNvGrpSpPr>
          <p:nvPr/>
        </p:nvGrpSpPr>
        <p:grpSpPr bwMode="auto">
          <a:xfrm>
            <a:off x="844550" y="1987550"/>
            <a:ext cx="292100" cy="1441450"/>
            <a:chOff x="532" y="1252"/>
            <a:chExt cx="184" cy="908"/>
          </a:xfrm>
        </p:grpSpPr>
        <p:sp>
          <p:nvSpPr>
            <p:cNvPr id="30737" name="Oval 17"/>
            <p:cNvSpPr>
              <a:spLocks noChangeArrowheads="1"/>
            </p:cNvSpPr>
            <p:nvPr/>
          </p:nvSpPr>
          <p:spPr bwMode="auto">
            <a:xfrm>
              <a:off x="532" y="1252"/>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38" name="Line 18"/>
            <p:cNvSpPr>
              <a:spLocks noChangeShapeType="1"/>
            </p:cNvSpPr>
            <p:nvPr/>
          </p:nvSpPr>
          <p:spPr bwMode="auto">
            <a:xfrm>
              <a:off x="624" y="1824"/>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7" name="Group 19"/>
          <p:cNvGrpSpPr>
            <a:grpSpLocks/>
          </p:cNvGrpSpPr>
          <p:nvPr/>
        </p:nvGrpSpPr>
        <p:grpSpPr bwMode="auto">
          <a:xfrm>
            <a:off x="1454150" y="1987550"/>
            <a:ext cx="292100" cy="1441450"/>
            <a:chOff x="916" y="1252"/>
            <a:chExt cx="184" cy="908"/>
          </a:xfrm>
        </p:grpSpPr>
        <p:sp>
          <p:nvSpPr>
            <p:cNvPr id="30740" name="Oval 20"/>
            <p:cNvSpPr>
              <a:spLocks noChangeArrowheads="1"/>
            </p:cNvSpPr>
            <p:nvPr/>
          </p:nvSpPr>
          <p:spPr bwMode="auto">
            <a:xfrm>
              <a:off x="916" y="1252"/>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41" name="Line 21"/>
            <p:cNvSpPr>
              <a:spLocks noChangeShapeType="1"/>
            </p:cNvSpPr>
            <p:nvPr/>
          </p:nvSpPr>
          <p:spPr bwMode="auto">
            <a:xfrm>
              <a:off x="1008" y="1824"/>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8" name="Group 22"/>
          <p:cNvGrpSpPr>
            <a:grpSpLocks/>
          </p:cNvGrpSpPr>
          <p:nvPr/>
        </p:nvGrpSpPr>
        <p:grpSpPr bwMode="auto">
          <a:xfrm>
            <a:off x="1835150" y="1987550"/>
            <a:ext cx="292100" cy="1441450"/>
            <a:chOff x="1156" y="1252"/>
            <a:chExt cx="184" cy="908"/>
          </a:xfrm>
        </p:grpSpPr>
        <p:sp>
          <p:nvSpPr>
            <p:cNvPr id="30743" name="Oval 23"/>
            <p:cNvSpPr>
              <a:spLocks noChangeArrowheads="1"/>
            </p:cNvSpPr>
            <p:nvPr/>
          </p:nvSpPr>
          <p:spPr bwMode="auto">
            <a:xfrm>
              <a:off x="1156" y="1252"/>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44" name="Line 24"/>
            <p:cNvSpPr>
              <a:spLocks noChangeShapeType="1"/>
            </p:cNvSpPr>
            <p:nvPr/>
          </p:nvSpPr>
          <p:spPr bwMode="auto">
            <a:xfrm>
              <a:off x="1248" y="1824"/>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9" name="Group 25"/>
          <p:cNvGrpSpPr>
            <a:grpSpLocks/>
          </p:cNvGrpSpPr>
          <p:nvPr/>
        </p:nvGrpSpPr>
        <p:grpSpPr bwMode="auto">
          <a:xfrm>
            <a:off x="3848100" y="1576388"/>
            <a:ext cx="4624388" cy="4008437"/>
            <a:chOff x="2424" y="993"/>
            <a:chExt cx="2913" cy="2525"/>
          </a:xfrm>
        </p:grpSpPr>
        <p:grpSp>
          <p:nvGrpSpPr>
            <p:cNvPr id="10" name="Group 26"/>
            <p:cNvGrpSpPr>
              <a:grpSpLocks/>
            </p:cNvGrpSpPr>
            <p:nvPr/>
          </p:nvGrpSpPr>
          <p:grpSpPr bwMode="auto">
            <a:xfrm>
              <a:off x="2424" y="993"/>
              <a:ext cx="2913" cy="2525"/>
              <a:chOff x="2424" y="993"/>
              <a:chExt cx="2913" cy="2525"/>
            </a:xfrm>
          </p:grpSpPr>
          <p:sp>
            <p:nvSpPr>
              <p:cNvPr id="30747" name="Line 27"/>
              <p:cNvSpPr>
                <a:spLocks noChangeShapeType="1"/>
              </p:cNvSpPr>
              <p:nvPr/>
            </p:nvSpPr>
            <p:spPr bwMode="auto">
              <a:xfrm>
                <a:off x="2636" y="2716"/>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48" name="Line 28"/>
              <p:cNvSpPr>
                <a:spLocks noChangeShapeType="1"/>
              </p:cNvSpPr>
              <p:nvPr/>
            </p:nvSpPr>
            <p:spPr bwMode="auto">
              <a:xfrm>
                <a:off x="2636" y="2339"/>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49" name="Line 29"/>
              <p:cNvSpPr>
                <a:spLocks noChangeShapeType="1"/>
              </p:cNvSpPr>
              <p:nvPr/>
            </p:nvSpPr>
            <p:spPr bwMode="auto">
              <a:xfrm>
                <a:off x="2636" y="1964"/>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0" name="Line 30"/>
              <p:cNvSpPr>
                <a:spLocks noChangeShapeType="1"/>
              </p:cNvSpPr>
              <p:nvPr/>
            </p:nvSpPr>
            <p:spPr bwMode="auto">
              <a:xfrm>
                <a:off x="2636" y="1587"/>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1" name="Line 31"/>
              <p:cNvSpPr>
                <a:spLocks noChangeShapeType="1"/>
              </p:cNvSpPr>
              <p:nvPr/>
            </p:nvSpPr>
            <p:spPr bwMode="auto">
              <a:xfrm flipV="1">
                <a:off x="3152"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2" name="Line 32"/>
              <p:cNvSpPr>
                <a:spLocks noChangeShapeType="1"/>
              </p:cNvSpPr>
              <p:nvPr/>
            </p:nvSpPr>
            <p:spPr bwMode="auto">
              <a:xfrm flipV="1">
                <a:off x="3669"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3" name="Line 33"/>
              <p:cNvSpPr>
                <a:spLocks noChangeShapeType="1"/>
              </p:cNvSpPr>
              <p:nvPr/>
            </p:nvSpPr>
            <p:spPr bwMode="auto">
              <a:xfrm flipV="1">
                <a:off x="4186"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4" name="Line 34"/>
              <p:cNvSpPr>
                <a:spLocks noChangeShapeType="1"/>
              </p:cNvSpPr>
              <p:nvPr/>
            </p:nvSpPr>
            <p:spPr bwMode="auto">
              <a:xfrm flipV="1">
                <a:off x="4702"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5" name="Line 35"/>
              <p:cNvSpPr>
                <a:spLocks noChangeShapeType="1"/>
              </p:cNvSpPr>
              <p:nvPr/>
            </p:nvSpPr>
            <p:spPr bwMode="auto">
              <a:xfrm>
                <a:off x="2636" y="3091"/>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6" name="Line 36"/>
              <p:cNvSpPr>
                <a:spLocks noChangeShapeType="1"/>
              </p:cNvSpPr>
              <p:nvPr/>
            </p:nvSpPr>
            <p:spPr bwMode="auto">
              <a:xfrm flipH="1">
                <a:off x="2636" y="1212"/>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7" name="Rectangle 37"/>
              <p:cNvSpPr>
                <a:spLocks noChangeArrowheads="1"/>
              </p:cNvSpPr>
              <p:nvPr/>
            </p:nvSpPr>
            <p:spPr bwMode="auto">
              <a:xfrm>
                <a:off x="2568" y="3130"/>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30758" name="Rectangle 38"/>
              <p:cNvSpPr>
                <a:spLocks noChangeArrowheads="1"/>
              </p:cNvSpPr>
              <p:nvPr/>
            </p:nvSpPr>
            <p:spPr bwMode="auto">
              <a:xfrm>
                <a:off x="3046"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100</a:t>
                </a:r>
              </a:p>
            </p:txBody>
          </p:sp>
          <p:sp>
            <p:nvSpPr>
              <p:cNvPr id="30759" name="Rectangle 39"/>
              <p:cNvSpPr>
                <a:spLocks noChangeArrowheads="1"/>
              </p:cNvSpPr>
              <p:nvPr/>
            </p:nvSpPr>
            <p:spPr bwMode="auto">
              <a:xfrm>
                <a:off x="3563"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200</a:t>
                </a:r>
              </a:p>
            </p:txBody>
          </p:sp>
          <p:sp>
            <p:nvSpPr>
              <p:cNvPr id="30760" name="Rectangle 40"/>
              <p:cNvSpPr>
                <a:spLocks noChangeArrowheads="1"/>
              </p:cNvSpPr>
              <p:nvPr/>
            </p:nvSpPr>
            <p:spPr bwMode="auto">
              <a:xfrm>
                <a:off x="4079"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300</a:t>
                </a:r>
              </a:p>
            </p:txBody>
          </p:sp>
          <p:sp>
            <p:nvSpPr>
              <p:cNvPr id="30761" name="Rectangle 41"/>
              <p:cNvSpPr>
                <a:spLocks noChangeArrowheads="1"/>
              </p:cNvSpPr>
              <p:nvPr/>
            </p:nvSpPr>
            <p:spPr bwMode="auto">
              <a:xfrm>
                <a:off x="4596"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400</a:t>
                </a:r>
              </a:p>
            </p:txBody>
          </p:sp>
          <p:sp>
            <p:nvSpPr>
              <p:cNvPr id="30762" name="Rectangle 42"/>
              <p:cNvSpPr>
                <a:spLocks noChangeArrowheads="1"/>
              </p:cNvSpPr>
              <p:nvPr/>
            </p:nvSpPr>
            <p:spPr bwMode="auto">
              <a:xfrm>
                <a:off x="5065"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500</a:t>
                </a:r>
              </a:p>
            </p:txBody>
          </p:sp>
          <p:sp>
            <p:nvSpPr>
              <p:cNvPr id="30763" name="Rectangle 43"/>
              <p:cNvSpPr>
                <a:spLocks noChangeArrowheads="1"/>
              </p:cNvSpPr>
              <p:nvPr/>
            </p:nvSpPr>
            <p:spPr bwMode="auto">
              <a:xfrm>
                <a:off x="2424" y="3020"/>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30764" name="Rectangle 44"/>
              <p:cNvSpPr>
                <a:spLocks noChangeArrowheads="1"/>
              </p:cNvSpPr>
              <p:nvPr/>
            </p:nvSpPr>
            <p:spPr bwMode="auto">
              <a:xfrm>
                <a:off x="2424" y="2643"/>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a:t>
                </a:r>
              </a:p>
            </p:txBody>
          </p:sp>
          <p:sp>
            <p:nvSpPr>
              <p:cNvPr id="30765" name="Rectangle 45"/>
              <p:cNvSpPr>
                <a:spLocks noChangeArrowheads="1"/>
              </p:cNvSpPr>
              <p:nvPr/>
            </p:nvSpPr>
            <p:spPr bwMode="auto">
              <a:xfrm>
                <a:off x="2424" y="2268"/>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a:t>
                </a:r>
              </a:p>
            </p:txBody>
          </p:sp>
          <p:sp>
            <p:nvSpPr>
              <p:cNvPr id="30766" name="Rectangle 46"/>
              <p:cNvSpPr>
                <a:spLocks noChangeArrowheads="1"/>
              </p:cNvSpPr>
              <p:nvPr/>
            </p:nvSpPr>
            <p:spPr bwMode="auto">
              <a:xfrm>
                <a:off x="2424" y="1893"/>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a:t>
                </a:r>
              </a:p>
            </p:txBody>
          </p:sp>
          <p:sp>
            <p:nvSpPr>
              <p:cNvPr id="30767" name="Rectangle 47"/>
              <p:cNvSpPr>
                <a:spLocks noChangeArrowheads="1"/>
              </p:cNvSpPr>
              <p:nvPr/>
            </p:nvSpPr>
            <p:spPr bwMode="auto">
              <a:xfrm>
                <a:off x="2424" y="1516"/>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a:t>
                </a:r>
              </a:p>
            </p:txBody>
          </p:sp>
          <p:sp>
            <p:nvSpPr>
              <p:cNvPr id="30768" name="Rectangle 48"/>
              <p:cNvSpPr>
                <a:spLocks noChangeArrowheads="1"/>
              </p:cNvSpPr>
              <p:nvPr/>
            </p:nvSpPr>
            <p:spPr bwMode="auto">
              <a:xfrm>
                <a:off x="2424" y="1141"/>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a:t>
                </a:r>
              </a:p>
            </p:txBody>
          </p:sp>
          <p:sp>
            <p:nvSpPr>
              <p:cNvPr id="30769" name="Rectangle 49"/>
              <p:cNvSpPr>
                <a:spLocks noChangeArrowheads="1"/>
              </p:cNvSpPr>
              <p:nvPr/>
            </p:nvSpPr>
            <p:spPr bwMode="auto">
              <a:xfrm>
                <a:off x="2539" y="993"/>
                <a:ext cx="977" cy="221"/>
              </a:xfrm>
              <a:prstGeom prst="rect">
                <a:avLst/>
              </a:prstGeom>
              <a:noFill/>
              <a:ln w="9525">
                <a:noFill/>
                <a:miter lim="800000"/>
                <a:headEnd/>
                <a:tailEnd/>
              </a:ln>
              <a:effectLst/>
            </p:spPr>
            <p:txBody>
              <a:bodyPr wrap="none" lIns="92075" tIns="46038" rIns="92075" bIns="46038">
                <a:spAutoFit/>
              </a:bodyPr>
              <a:lstStyle/>
              <a:p>
                <a:pPr eaLnBrk="0" hangingPunct="0"/>
                <a:r>
                  <a:rPr lang="en-GB" sz="1700" b="1">
                    <a:solidFill>
                      <a:srgbClr val="4C0C07"/>
                    </a:solidFill>
                  </a:rPr>
                  <a:t>Force (N 1000)</a:t>
                </a:r>
              </a:p>
            </p:txBody>
          </p:sp>
          <p:sp>
            <p:nvSpPr>
              <p:cNvPr id="30770" name="Rectangle 50"/>
              <p:cNvSpPr>
                <a:spLocks noChangeArrowheads="1"/>
              </p:cNvSpPr>
              <p:nvPr/>
            </p:nvSpPr>
            <p:spPr bwMode="auto">
              <a:xfrm>
                <a:off x="3580" y="3287"/>
                <a:ext cx="824" cy="231"/>
              </a:xfrm>
              <a:prstGeom prst="rect">
                <a:avLst/>
              </a:prstGeom>
              <a:noFill/>
              <a:ln w="9525">
                <a:noFill/>
                <a:miter lim="800000"/>
                <a:headEnd/>
                <a:tailEnd/>
              </a:ln>
              <a:effectLst/>
            </p:spPr>
            <p:txBody>
              <a:bodyPr wrap="none" lIns="92075" tIns="46038" rIns="92075" bIns="46038">
                <a:spAutoFit/>
              </a:bodyPr>
              <a:lstStyle/>
              <a:p>
                <a:pPr eaLnBrk="0" hangingPunct="0"/>
                <a:r>
                  <a:rPr lang="en-GB" sz="1800" b="1">
                    <a:solidFill>
                      <a:srgbClr val="000000"/>
                    </a:solidFill>
                  </a:rPr>
                  <a:t>time (msec)</a:t>
                </a:r>
              </a:p>
            </p:txBody>
          </p:sp>
        </p:grpSp>
        <p:grpSp>
          <p:nvGrpSpPr>
            <p:cNvPr id="11" name="Group 51"/>
            <p:cNvGrpSpPr>
              <a:grpSpLocks/>
            </p:cNvGrpSpPr>
            <p:nvPr/>
          </p:nvGrpSpPr>
          <p:grpSpPr bwMode="auto">
            <a:xfrm>
              <a:off x="2636" y="1212"/>
              <a:ext cx="2583" cy="1879"/>
              <a:chOff x="2636" y="1212"/>
              <a:chExt cx="2583" cy="1879"/>
            </a:xfrm>
          </p:grpSpPr>
          <p:sp>
            <p:nvSpPr>
              <p:cNvPr id="30772" name="Line 52"/>
              <p:cNvSpPr>
                <a:spLocks noChangeShapeType="1"/>
              </p:cNvSpPr>
              <p:nvPr/>
            </p:nvSpPr>
            <p:spPr bwMode="auto">
              <a:xfrm flipV="1">
                <a:off x="5219" y="1212"/>
                <a:ext cx="0" cy="1879"/>
              </a:xfrm>
              <a:prstGeom prst="line">
                <a:avLst/>
              </a:prstGeom>
              <a:noFill/>
              <a:ln w="12700">
                <a:solidFill>
                  <a:srgbClr val="000000"/>
                </a:solidFill>
                <a:round/>
                <a:headEnd type="none" w="sm" len="sm"/>
                <a:tailEnd type="none" w="sm" len="sm"/>
              </a:ln>
              <a:effectLst/>
            </p:spPr>
            <p:txBody>
              <a:bodyPr/>
              <a:lstStyle/>
              <a:p>
                <a:endParaRPr lang="en-US"/>
              </a:p>
            </p:txBody>
          </p:sp>
          <p:sp>
            <p:nvSpPr>
              <p:cNvPr id="30773" name="Line 53"/>
              <p:cNvSpPr>
                <a:spLocks noChangeShapeType="1"/>
              </p:cNvSpPr>
              <p:nvPr/>
            </p:nvSpPr>
            <p:spPr bwMode="auto">
              <a:xfrm>
                <a:off x="2636" y="1212"/>
                <a:ext cx="0" cy="1879"/>
              </a:xfrm>
              <a:prstGeom prst="line">
                <a:avLst/>
              </a:prstGeom>
              <a:noFill/>
              <a:ln w="12700">
                <a:solidFill>
                  <a:srgbClr val="000000"/>
                </a:solidFill>
                <a:round/>
                <a:headEnd type="none" w="sm" len="sm"/>
                <a:tailEnd type="none" w="sm" len="sm"/>
              </a:ln>
              <a:effectLst/>
            </p:spPr>
            <p:txBody>
              <a:bodyPr/>
              <a:lstStyle/>
              <a:p>
                <a:endParaRPr lang="en-US"/>
              </a:p>
            </p:txBody>
          </p:sp>
        </p:grpSp>
      </p:grpSp>
      <p:sp>
        <p:nvSpPr>
          <p:cNvPr id="30774" name="Freeform 54"/>
          <p:cNvSpPr>
            <a:spLocks/>
          </p:cNvSpPr>
          <p:nvPr/>
        </p:nvSpPr>
        <p:spPr bwMode="auto">
          <a:xfrm>
            <a:off x="4184650" y="2519363"/>
            <a:ext cx="3817938" cy="2389187"/>
          </a:xfrm>
          <a:custGeom>
            <a:avLst/>
            <a:gdLst/>
            <a:ahLst/>
            <a:cxnLst>
              <a:cxn ang="0">
                <a:pos x="0" y="1504"/>
              </a:cxn>
              <a:cxn ang="0">
                <a:pos x="17" y="1502"/>
              </a:cxn>
              <a:cxn ang="0">
                <a:pos x="37" y="1500"/>
              </a:cxn>
              <a:cxn ang="0">
                <a:pos x="59" y="1496"/>
              </a:cxn>
              <a:cxn ang="0">
                <a:pos x="119" y="1481"/>
              </a:cxn>
              <a:cxn ang="0">
                <a:pos x="180" y="1459"/>
              </a:cxn>
              <a:cxn ang="0">
                <a:pos x="240" y="1429"/>
              </a:cxn>
              <a:cxn ang="0">
                <a:pos x="300" y="1391"/>
              </a:cxn>
              <a:cxn ang="0">
                <a:pos x="360" y="1346"/>
              </a:cxn>
              <a:cxn ang="0">
                <a:pos x="391" y="1320"/>
              </a:cxn>
              <a:cxn ang="0">
                <a:pos x="420" y="1293"/>
              </a:cxn>
              <a:cxn ang="0">
                <a:pos x="480" y="1233"/>
              </a:cxn>
              <a:cxn ang="0">
                <a:pos x="511" y="1200"/>
              </a:cxn>
              <a:cxn ang="0">
                <a:pos x="540" y="1165"/>
              </a:cxn>
              <a:cxn ang="0">
                <a:pos x="571" y="1128"/>
              </a:cxn>
              <a:cxn ang="0">
                <a:pos x="600" y="1090"/>
              </a:cxn>
              <a:cxn ang="0">
                <a:pos x="647" y="1031"/>
              </a:cxn>
              <a:cxn ang="0">
                <a:pos x="685" y="981"/>
              </a:cxn>
              <a:cxn ang="0">
                <a:pos x="746" y="900"/>
              </a:cxn>
              <a:cxn ang="0">
                <a:pos x="776" y="861"/>
              </a:cxn>
              <a:cxn ang="0">
                <a:pos x="809" y="819"/>
              </a:cxn>
              <a:cxn ang="0">
                <a:pos x="850" y="771"/>
              </a:cxn>
              <a:cxn ang="0">
                <a:pos x="900" y="714"/>
              </a:cxn>
              <a:cxn ang="0">
                <a:pos x="944" y="665"/>
              </a:cxn>
              <a:cxn ang="0">
                <a:pos x="978" y="625"/>
              </a:cxn>
              <a:cxn ang="0">
                <a:pos x="1008" y="591"/>
              </a:cxn>
              <a:cxn ang="0">
                <a:pos x="1036" y="560"/>
              </a:cxn>
              <a:cxn ang="0">
                <a:pos x="1066" y="529"/>
              </a:cxn>
              <a:cxn ang="0">
                <a:pos x="1101" y="497"/>
              </a:cxn>
              <a:cxn ang="0">
                <a:pos x="1145" y="459"/>
              </a:cxn>
              <a:cxn ang="0">
                <a:pos x="1202" y="414"/>
              </a:cxn>
              <a:cxn ang="0">
                <a:pos x="1246" y="379"/>
              </a:cxn>
              <a:cxn ang="0">
                <a:pos x="1282" y="352"/>
              </a:cxn>
              <a:cxn ang="0">
                <a:pos x="1313" y="332"/>
              </a:cxn>
              <a:cxn ang="0">
                <a:pos x="1342" y="314"/>
              </a:cxn>
              <a:cxn ang="0">
                <a:pos x="1372" y="296"/>
              </a:cxn>
              <a:cxn ang="0">
                <a:pos x="1407" y="277"/>
              </a:cxn>
              <a:cxn ang="0">
                <a:pos x="1449" y="254"/>
              </a:cxn>
              <a:cxn ang="0">
                <a:pos x="1502" y="225"/>
              </a:cxn>
              <a:cxn ang="0">
                <a:pos x="1547" y="199"/>
              </a:cxn>
              <a:cxn ang="0">
                <a:pos x="1584" y="176"/>
              </a:cxn>
              <a:cxn ang="0">
                <a:pos x="1614" y="157"/>
              </a:cxn>
              <a:cxn ang="0">
                <a:pos x="1643" y="139"/>
              </a:cxn>
              <a:cxn ang="0">
                <a:pos x="1672" y="123"/>
              </a:cxn>
              <a:cxn ang="0">
                <a:pos x="1706" y="108"/>
              </a:cxn>
              <a:cxn ang="0">
                <a:pos x="1748" y="92"/>
              </a:cxn>
              <a:cxn ang="0">
                <a:pos x="1803" y="75"/>
              </a:cxn>
              <a:cxn ang="0">
                <a:pos x="1848" y="63"/>
              </a:cxn>
              <a:cxn ang="0">
                <a:pos x="1884" y="56"/>
              </a:cxn>
              <a:cxn ang="0">
                <a:pos x="1915" y="51"/>
              </a:cxn>
              <a:cxn ang="0">
                <a:pos x="1943" y="49"/>
              </a:cxn>
              <a:cxn ang="0">
                <a:pos x="1973" y="48"/>
              </a:cxn>
              <a:cxn ang="0">
                <a:pos x="2007" y="46"/>
              </a:cxn>
              <a:cxn ang="0">
                <a:pos x="2049" y="43"/>
              </a:cxn>
              <a:cxn ang="0">
                <a:pos x="2103" y="37"/>
              </a:cxn>
              <a:cxn ang="0">
                <a:pos x="2404" y="0"/>
              </a:cxn>
            </a:cxnLst>
            <a:rect l="0" t="0" r="r" b="b"/>
            <a:pathLst>
              <a:path w="2405" h="1505">
                <a:moveTo>
                  <a:pt x="0" y="1504"/>
                </a:moveTo>
                <a:lnTo>
                  <a:pt x="17" y="1502"/>
                </a:lnTo>
                <a:lnTo>
                  <a:pt x="37" y="1500"/>
                </a:lnTo>
                <a:lnTo>
                  <a:pt x="59" y="1496"/>
                </a:lnTo>
                <a:lnTo>
                  <a:pt x="119" y="1481"/>
                </a:lnTo>
                <a:lnTo>
                  <a:pt x="180" y="1459"/>
                </a:lnTo>
                <a:lnTo>
                  <a:pt x="240" y="1429"/>
                </a:lnTo>
                <a:lnTo>
                  <a:pt x="300" y="1391"/>
                </a:lnTo>
                <a:lnTo>
                  <a:pt x="360" y="1346"/>
                </a:lnTo>
                <a:lnTo>
                  <a:pt x="391" y="1320"/>
                </a:lnTo>
                <a:lnTo>
                  <a:pt x="420" y="1293"/>
                </a:lnTo>
                <a:lnTo>
                  <a:pt x="480" y="1233"/>
                </a:lnTo>
                <a:lnTo>
                  <a:pt x="511" y="1200"/>
                </a:lnTo>
                <a:lnTo>
                  <a:pt x="540" y="1165"/>
                </a:lnTo>
                <a:lnTo>
                  <a:pt x="571" y="1128"/>
                </a:lnTo>
                <a:lnTo>
                  <a:pt x="600" y="1090"/>
                </a:lnTo>
                <a:lnTo>
                  <a:pt x="647" y="1031"/>
                </a:lnTo>
                <a:lnTo>
                  <a:pt x="685" y="981"/>
                </a:lnTo>
                <a:lnTo>
                  <a:pt x="746" y="900"/>
                </a:lnTo>
                <a:lnTo>
                  <a:pt x="776" y="861"/>
                </a:lnTo>
                <a:lnTo>
                  <a:pt x="809" y="819"/>
                </a:lnTo>
                <a:lnTo>
                  <a:pt x="850" y="771"/>
                </a:lnTo>
                <a:lnTo>
                  <a:pt x="900" y="714"/>
                </a:lnTo>
                <a:lnTo>
                  <a:pt x="944" y="665"/>
                </a:lnTo>
                <a:lnTo>
                  <a:pt x="978" y="625"/>
                </a:lnTo>
                <a:lnTo>
                  <a:pt x="1008" y="591"/>
                </a:lnTo>
                <a:lnTo>
                  <a:pt x="1036" y="560"/>
                </a:lnTo>
                <a:lnTo>
                  <a:pt x="1066" y="529"/>
                </a:lnTo>
                <a:lnTo>
                  <a:pt x="1101" y="497"/>
                </a:lnTo>
                <a:lnTo>
                  <a:pt x="1145" y="459"/>
                </a:lnTo>
                <a:lnTo>
                  <a:pt x="1202" y="414"/>
                </a:lnTo>
                <a:lnTo>
                  <a:pt x="1246" y="379"/>
                </a:lnTo>
                <a:lnTo>
                  <a:pt x="1282" y="352"/>
                </a:lnTo>
                <a:lnTo>
                  <a:pt x="1313" y="332"/>
                </a:lnTo>
                <a:lnTo>
                  <a:pt x="1342" y="314"/>
                </a:lnTo>
                <a:lnTo>
                  <a:pt x="1372" y="296"/>
                </a:lnTo>
                <a:lnTo>
                  <a:pt x="1407" y="277"/>
                </a:lnTo>
                <a:lnTo>
                  <a:pt x="1449" y="254"/>
                </a:lnTo>
                <a:lnTo>
                  <a:pt x="1502" y="225"/>
                </a:lnTo>
                <a:lnTo>
                  <a:pt x="1547" y="199"/>
                </a:lnTo>
                <a:lnTo>
                  <a:pt x="1584" y="176"/>
                </a:lnTo>
                <a:lnTo>
                  <a:pt x="1614" y="157"/>
                </a:lnTo>
                <a:lnTo>
                  <a:pt x="1643" y="139"/>
                </a:lnTo>
                <a:lnTo>
                  <a:pt x="1672" y="123"/>
                </a:lnTo>
                <a:lnTo>
                  <a:pt x="1706" y="108"/>
                </a:lnTo>
                <a:lnTo>
                  <a:pt x="1748" y="92"/>
                </a:lnTo>
                <a:lnTo>
                  <a:pt x="1803" y="75"/>
                </a:lnTo>
                <a:lnTo>
                  <a:pt x="1848" y="63"/>
                </a:lnTo>
                <a:lnTo>
                  <a:pt x="1884" y="56"/>
                </a:lnTo>
                <a:lnTo>
                  <a:pt x="1915" y="51"/>
                </a:lnTo>
                <a:lnTo>
                  <a:pt x="1943" y="49"/>
                </a:lnTo>
                <a:lnTo>
                  <a:pt x="1973" y="48"/>
                </a:lnTo>
                <a:lnTo>
                  <a:pt x="2007" y="46"/>
                </a:lnTo>
                <a:lnTo>
                  <a:pt x="2049" y="43"/>
                </a:lnTo>
                <a:lnTo>
                  <a:pt x="2103" y="37"/>
                </a:lnTo>
                <a:lnTo>
                  <a:pt x="2404" y="0"/>
                </a:lnTo>
              </a:path>
            </a:pathLst>
          </a:custGeom>
          <a:noFill/>
          <a:ln w="25400" cap="rnd" cmpd="sng">
            <a:solidFill>
              <a:srgbClr val="FF0000"/>
            </a:solidFill>
            <a:prstDash val="solid"/>
            <a:round/>
            <a:headEnd type="none" w="sm" len="sm"/>
            <a:tailEnd type="none" w="sm" len="sm"/>
          </a:ln>
          <a:effectLst/>
        </p:spPr>
        <p:txBody>
          <a:bodyPr/>
          <a:lstStyle/>
          <a:p>
            <a:endParaRPr lang="en-US"/>
          </a:p>
        </p:txBody>
      </p:sp>
      <p:grpSp>
        <p:nvGrpSpPr>
          <p:cNvPr id="12" name="Group 55"/>
          <p:cNvGrpSpPr>
            <a:grpSpLocks/>
          </p:cNvGrpSpPr>
          <p:nvPr/>
        </p:nvGrpSpPr>
        <p:grpSpPr bwMode="auto">
          <a:xfrm>
            <a:off x="609600" y="3733800"/>
            <a:ext cx="2438400" cy="1447800"/>
            <a:chOff x="384" y="2352"/>
            <a:chExt cx="1536" cy="912"/>
          </a:xfrm>
        </p:grpSpPr>
        <p:sp>
          <p:nvSpPr>
            <p:cNvPr id="30776" name="Line 56"/>
            <p:cNvSpPr>
              <a:spLocks noChangeShapeType="1"/>
            </p:cNvSpPr>
            <p:nvPr/>
          </p:nvSpPr>
          <p:spPr bwMode="auto">
            <a:xfrm>
              <a:off x="432" y="2352"/>
              <a:ext cx="1152" cy="0"/>
            </a:xfrm>
            <a:prstGeom prst="line">
              <a:avLst/>
            </a:prstGeom>
            <a:noFill/>
            <a:ln w="12700">
              <a:solidFill>
                <a:schemeClr val="tx1"/>
              </a:solidFill>
              <a:round/>
              <a:headEnd type="none" w="sm" len="sm"/>
              <a:tailEnd type="none" w="sm" len="sm"/>
            </a:ln>
            <a:effectLst/>
          </p:spPr>
          <p:txBody>
            <a:bodyPr/>
            <a:lstStyle/>
            <a:p>
              <a:endParaRPr lang="en-US"/>
            </a:p>
          </p:txBody>
        </p:sp>
        <p:sp>
          <p:nvSpPr>
            <p:cNvPr id="30777" name="Line 57"/>
            <p:cNvSpPr>
              <a:spLocks noChangeShapeType="1"/>
            </p:cNvSpPr>
            <p:nvPr/>
          </p:nvSpPr>
          <p:spPr bwMode="auto">
            <a:xfrm>
              <a:off x="384" y="3264"/>
              <a:ext cx="1536" cy="0"/>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3" name="Group 58"/>
          <p:cNvGrpSpPr>
            <a:grpSpLocks/>
          </p:cNvGrpSpPr>
          <p:nvPr/>
        </p:nvGrpSpPr>
        <p:grpSpPr bwMode="auto">
          <a:xfrm>
            <a:off x="920750" y="3740150"/>
            <a:ext cx="1206500" cy="1441450"/>
            <a:chOff x="580" y="2356"/>
            <a:chExt cx="760" cy="908"/>
          </a:xfrm>
        </p:grpSpPr>
        <p:sp>
          <p:nvSpPr>
            <p:cNvPr id="30779" name="Oval 59"/>
            <p:cNvSpPr>
              <a:spLocks noChangeArrowheads="1"/>
            </p:cNvSpPr>
            <p:nvPr/>
          </p:nvSpPr>
          <p:spPr bwMode="auto">
            <a:xfrm>
              <a:off x="1204" y="2356"/>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14" name="Group 60"/>
            <p:cNvGrpSpPr>
              <a:grpSpLocks/>
            </p:cNvGrpSpPr>
            <p:nvPr/>
          </p:nvGrpSpPr>
          <p:grpSpPr bwMode="auto">
            <a:xfrm>
              <a:off x="580" y="2356"/>
              <a:ext cx="472" cy="908"/>
              <a:chOff x="580" y="2356"/>
              <a:chExt cx="472" cy="908"/>
            </a:xfrm>
          </p:grpSpPr>
          <p:sp>
            <p:nvSpPr>
              <p:cNvPr id="30781" name="Oval 61"/>
              <p:cNvSpPr>
                <a:spLocks noChangeArrowheads="1"/>
              </p:cNvSpPr>
              <p:nvPr/>
            </p:nvSpPr>
            <p:spPr bwMode="auto">
              <a:xfrm>
                <a:off x="916" y="2356"/>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15" name="Group 62"/>
              <p:cNvGrpSpPr>
                <a:grpSpLocks/>
              </p:cNvGrpSpPr>
              <p:nvPr/>
            </p:nvGrpSpPr>
            <p:grpSpPr bwMode="auto">
              <a:xfrm>
                <a:off x="580" y="2356"/>
                <a:ext cx="136" cy="908"/>
                <a:chOff x="580" y="2356"/>
                <a:chExt cx="136" cy="908"/>
              </a:xfrm>
            </p:grpSpPr>
            <p:sp>
              <p:nvSpPr>
                <p:cNvPr id="30783" name="Oval 63"/>
                <p:cNvSpPr>
                  <a:spLocks noChangeArrowheads="1"/>
                </p:cNvSpPr>
                <p:nvPr/>
              </p:nvSpPr>
              <p:spPr bwMode="auto">
                <a:xfrm>
                  <a:off x="580" y="2356"/>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84" name="Line 64"/>
                <p:cNvSpPr>
                  <a:spLocks noChangeShapeType="1"/>
                </p:cNvSpPr>
                <p:nvPr/>
              </p:nvSpPr>
              <p:spPr bwMode="auto">
                <a:xfrm>
                  <a:off x="624" y="3120"/>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85" name="Line 65"/>
              <p:cNvSpPr>
                <a:spLocks noChangeShapeType="1"/>
              </p:cNvSpPr>
              <p:nvPr/>
            </p:nvSpPr>
            <p:spPr bwMode="auto">
              <a:xfrm>
                <a:off x="1008" y="3120"/>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86" name="Line 66"/>
            <p:cNvSpPr>
              <a:spLocks noChangeShapeType="1"/>
            </p:cNvSpPr>
            <p:nvPr/>
          </p:nvSpPr>
          <p:spPr bwMode="auto">
            <a:xfrm>
              <a:off x="1248" y="3120"/>
              <a:ext cx="0" cy="144"/>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6" name="Group 67"/>
          <p:cNvGrpSpPr>
            <a:grpSpLocks/>
          </p:cNvGrpSpPr>
          <p:nvPr/>
        </p:nvGrpSpPr>
        <p:grpSpPr bwMode="auto">
          <a:xfrm>
            <a:off x="844550" y="3740150"/>
            <a:ext cx="1282700" cy="1441450"/>
            <a:chOff x="532" y="2356"/>
            <a:chExt cx="808" cy="908"/>
          </a:xfrm>
        </p:grpSpPr>
        <p:grpSp>
          <p:nvGrpSpPr>
            <p:cNvPr id="17" name="Group 68"/>
            <p:cNvGrpSpPr>
              <a:grpSpLocks/>
            </p:cNvGrpSpPr>
            <p:nvPr/>
          </p:nvGrpSpPr>
          <p:grpSpPr bwMode="auto">
            <a:xfrm>
              <a:off x="532" y="2356"/>
              <a:ext cx="184" cy="908"/>
              <a:chOff x="532" y="2356"/>
              <a:chExt cx="184" cy="908"/>
            </a:xfrm>
          </p:grpSpPr>
          <p:sp>
            <p:nvSpPr>
              <p:cNvPr id="30789" name="Oval 69"/>
              <p:cNvSpPr>
                <a:spLocks noChangeArrowheads="1"/>
              </p:cNvSpPr>
              <p:nvPr/>
            </p:nvSpPr>
            <p:spPr bwMode="auto">
              <a:xfrm>
                <a:off x="532" y="2356"/>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90" name="Line 70"/>
              <p:cNvSpPr>
                <a:spLocks noChangeShapeType="1"/>
              </p:cNvSpPr>
              <p:nvPr/>
            </p:nvSpPr>
            <p:spPr bwMode="auto">
              <a:xfrm>
                <a:off x="624" y="2928"/>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8" name="Group 71"/>
            <p:cNvGrpSpPr>
              <a:grpSpLocks/>
            </p:cNvGrpSpPr>
            <p:nvPr/>
          </p:nvGrpSpPr>
          <p:grpSpPr bwMode="auto">
            <a:xfrm>
              <a:off x="916" y="2356"/>
              <a:ext cx="184" cy="908"/>
              <a:chOff x="916" y="2356"/>
              <a:chExt cx="184" cy="908"/>
            </a:xfrm>
          </p:grpSpPr>
          <p:sp>
            <p:nvSpPr>
              <p:cNvPr id="30792" name="Oval 72"/>
              <p:cNvSpPr>
                <a:spLocks noChangeArrowheads="1"/>
              </p:cNvSpPr>
              <p:nvPr/>
            </p:nvSpPr>
            <p:spPr bwMode="auto">
              <a:xfrm>
                <a:off x="916" y="2356"/>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93" name="Line 73"/>
              <p:cNvSpPr>
                <a:spLocks noChangeShapeType="1"/>
              </p:cNvSpPr>
              <p:nvPr/>
            </p:nvSpPr>
            <p:spPr bwMode="auto">
              <a:xfrm>
                <a:off x="1008" y="2928"/>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9" name="Group 74"/>
            <p:cNvGrpSpPr>
              <a:grpSpLocks/>
            </p:cNvGrpSpPr>
            <p:nvPr/>
          </p:nvGrpSpPr>
          <p:grpSpPr bwMode="auto">
            <a:xfrm>
              <a:off x="1156" y="2356"/>
              <a:ext cx="184" cy="908"/>
              <a:chOff x="1156" y="2356"/>
              <a:chExt cx="184" cy="908"/>
            </a:xfrm>
          </p:grpSpPr>
          <p:sp>
            <p:nvSpPr>
              <p:cNvPr id="30795" name="Oval 75"/>
              <p:cNvSpPr>
                <a:spLocks noChangeArrowheads="1"/>
              </p:cNvSpPr>
              <p:nvPr/>
            </p:nvSpPr>
            <p:spPr bwMode="auto">
              <a:xfrm>
                <a:off x="1156" y="2356"/>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96" name="Line 76"/>
              <p:cNvSpPr>
                <a:spLocks noChangeShapeType="1"/>
              </p:cNvSpPr>
              <p:nvPr/>
            </p:nvSpPr>
            <p:spPr bwMode="auto">
              <a:xfrm>
                <a:off x="1248" y="2928"/>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sp>
        <p:nvSpPr>
          <p:cNvPr id="30797" name="Freeform 77"/>
          <p:cNvSpPr>
            <a:spLocks/>
          </p:cNvSpPr>
          <p:nvPr/>
        </p:nvSpPr>
        <p:spPr bwMode="auto">
          <a:xfrm>
            <a:off x="4108450" y="2513013"/>
            <a:ext cx="2598738" cy="2395537"/>
          </a:xfrm>
          <a:custGeom>
            <a:avLst/>
            <a:gdLst/>
            <a:ahLst/>
            <a:cxnLst>
              <a:cxn ang="0">
                <a:pos x="12" y="1505"/>
              </a:cxn>
              <a:cxn ang="0">
                <a:pos x="40" y="1498"/>
              </a:cxn>
              <a:cxn ang="0">
                <a:pos x="81" y="1478"/>
              </a:cxn>
              <a:cxn ang="0">
                <a:pos x="103" y="1466"/>
              </a:cxn>
              <a:cxn ang="0">
                <a:pos x="135" y="1436"/>
              </a:cxn>
              <a:cxn ang="0">
                <a:pos x="152" y="1411"/>
              </a:cxn>
              <a:cxn ang="0">
                <a:pos x="175" y="1378"/>
              </a:cxn>
              <a:cxn ang="0">
                <a:pos x="193" y="1356"/>
              </a:cxn>
              <a:cxn ang="0">
                <a:pos x="233" y="1287"/>
              </a:cxn>
              <a:cxn ang="0">
                <a:pos x="276" y="1204"/>
              </a:cxn>
              <a:cxn ang="0">
                <a:pos x="309" y="1130"/>
              </a:cxn>
              <a:cxn ang="0">
                <a:pos x="344" y="1049"/>
              </a:cxn>
              <a:cxn ang="0">
                <a:pos x="386" y="961"/>
              </a:cxn>
              <a:cxn ang="0">
                <a:pos x="416" y="893"/>
              </a:cxn>
              <a:cxn ang="0">
                <a:pos x="452" y="802"/>
              </a:cxn>
              <a:cxn ang="0">
                <a:pos x="487" y="718"/>
              </a:cxn>
              <a:cxn ang="0">
                <a:pos x="513" y="661"/>
              </a:cxn>
              <a:cxn ang="0">
                <a:pos x="546" y="599"/>
              </a:cxn>
              <a:cxn ang="0">
                <a:pos x="588" y="531"/>
              </a:cxn>
              <a:cxn ang="0">
                <a:pos x="640" y="452"/>
              </a:cxn>
              <a:cxn ang="0">
                <a:pos x="683" y="396"/>
              </a:cxn>
              <a:cxn ang="0">
                <a:pos x="723" y="352"/>
              </a:cxn>
              <a:cxn ang="0">
                <a:pos x="779" y="302"/>
              </a:cxn>
              <a:cxn ang="0">
                <a:pos x="873" y="217"/>
              </a:cxn>
              <a:cxn ang="0">
                <a:pos x="913" y="183"/>
              </a:cxn>
              <a:cxn ang="0">
                <a:pos x="957" y="153"/>
              </a:cxn>
              <a:cxn ang="0">
                <a:pos x="1022" y="116"/>
              </a:cxn>
              <a:cxn ang="0">
                <a:pos x="1079" y="88"/>
              </a:cxn>
              <a:cxn ang="0">
                <a:pos x="1119" y="71"/>
              </a:cxn>
              <a:cxn ang="0">
                <a:pos x="1163" y="59"/>
              </a:cxn>
              <a:cxn ang="0">
                <a:pos x="1285" y="26"/>
              </a:cxn>
              <a:cxn ang="0">
                <a:pos x="1368" y="10"/>
              </a:cxn>
              <a:cxn ang="0">
                <a:pos x="1471" y="1"/>
              </a:cxn>
              <a:cxn ang="0">
                <a:pos x="1543" y="0"/>
              </a:cxn>
              <a:cxn ang="0">
                <a:pos x="1619" y="3"/>
              </a:cxn>
            </a:cxnLst>
            <a:rect l="0" t="0" r="r" b="b"/>
            <a:pathLst>
              <a:path w="1637" h="1509">
                <a:moveTo>
                  <a:pt x="0" y="1508"/>
                </a:moveTo>
                <a:lnTo>
                  <a:pt x="12" y="1505"/>
                </a:lnTo>
                <a:lnTo>
                  <a:pt x="25" y="1503"/>
                </a:lnTo>
                <a:lnTo>
                  <a:pt x="40" y="1498"/>
                </a:lnTo>
                <a:lnTo>
                  <a:pt x="61" y="1489"/>
                </a:lnTo>
                <a:lnTo>
                  <a:pt x="81" y="1478"/>
                </a:lnTo>
                <a:lnTo>
                  <a:pt x="94" y="1470"/>
                </a:lnTo>
                <a:lnTo>
                  <a:pt x="103" y="1466"/>
                </a:lnTo>
                <a:lnTo>
                  <a:pt x="122" y="1451"/>
                </a:lnTo>
                <a:lnTo>
                  <a:pt x="135" y="1436"/>
                </a:lnTo>
                <a:lnTo>
                  <a:pt x="144" y="1425"/>
                </a:lnTo>
                <a:lnTo>
                  <a:pt x="152" y="1411"/>
                </a:lnTo>
                <a:lnTo>
                  <a:pt x="163" y="1395"/>
                </a:lnTo>
                <a:lnTo>
                  <a:pt x="175" y="1378"/>
                </a:lnTo>
                <a:lnTo>
                  <a:pt x="185" y="1367"/>
                </a:lnTo>
                <a:lnTo>
                  <a:pt x="193" y="1356"/>
                </a:lnTo>
                <a:lnTo>
                  <a:pt x="204" y="1339"/>
                </a:lnTo>
                <a:lnTo>
                  <a:pt x="233" y="1287"/>
                </a:lnTo>
                <a:lnTo>
                  <a:pt x="257" y="1243"/>
                </a:lnTo>
                <a:lnTo>
                  <a:pt x="276" y="1204"/>
                </a:lnTo>
                <a:lnTo>
                  <a:pt x="293" y="1167"/>
                </a:lnTo>
                <a:lnTo>
                  <a:pt x="309" y="1130"/>
                </a:lnTo>
                <a:lnTo>
                  <a:pt x="326" y="1092"/>
                </a:lnTo>
                <a:lnTo>
                  <a:pt x="344" y="1049"/>
                </a:lnTo>
                <a:lnTo>
                  <a:pt x="368" y="1000"/>
                </a:lnTo>
                <a:lnTo>
                  <a:pt x="386" y="961"/>
                </a:lnTo>
                <a:lnTo>
                  <a:pt x="402" y="926"/>
                </a:lnTo>
                <a:lnTo>
                  <a:pt x="416" y="893"/>
                </a:lnTo>
                <a:lnTo>
                  <a:pt x="429" y="861"/>
                </a:lnTo>
                <a:lnTo>
                  <a:pt x="452" y="802"/>
                </a:lnTo>
                <a:lnTo>
                  <a:pt x="475" y="746"/>
                </a:lnTo>
                <a:lnTo>
                  <a:pt x="487" y="718"/>
                </a:lnTo>
                <a:lnTo>
                  <a:pt x="500" y="689"/>
                </a:lnTo>
                <a:lnTo>
                  <a:pt x="513" y="661"/>
                </a:lnTo>
                <a:lnTo>
                  <a:pt x="529" y="631"/>
                </a:lnTo>
                <a:lnTo>
                  <a:pt x="546" y="599"/>
                </a:lnTo>
                <a:lnTo>
                  <a:pt x="566" y="566"/>
                </a:lnTo>
                <a:lnTo>
                  <a:pt x="588" y="531"/>
                </a:lnTo>
                <a:lnTo>
                  <a:pt x="613" y="493"/>
                </a:lnTo>
                <a:lnTo>
                  <a:pt x="640" y="452"/>
                </a:lnTo>
                <a:lnTo>
                  <a:pt x="663" y="421"/>
                </a:lnTo>
                <a:lnTo>
                  <a:pt x="683" y="396"/>
                </a:lnTo>
                <a:lnTo>
                  <a:pt x="702" y="374"/>
                </a:lnTo>
                <a:lnTo>
                  <a:pt x="723" y="352"/>
                </a:lnTo>
                <a:lnTo>
                  <a:pt x="748" y="329"/>
                </a:lnTo>
                <a:lnTo>
                  <a:pt x="779" y="302"/>
                </a:lnTo>
                <a:lnTo>
                  <a:pt x="818" y="267"/>
                </a:lnTo>
                <a:lnTo>
                  <a:pt x="873" y="217"/>
                </a:lnTo>
                <a:lnTo>
                  <a:pt x="894" y="198"/>
                </a:lnTo>
                <a:lnTo>
                  <a:pt x="913" y="183"/>
                </a:lnTo>
                <a:lnTo>
                  <a:pt x="934" y="168"/>
                </a:lnTo>
                <a:lnTo>
                  <a:pt x="957" y="153"/>
                </a:lnTo>
                <a:lnTo>
                  <a:pt x="985" y="137"/>
                </a:lnTo>
                <a:lnTo>
                  <a:pt x="1022" y="116"/>
                </a:lnTo>
                <a:lnTo>
                  <a:pt x="1053" y="100"/>
                </a:lnTo>
                <a:lnTo>
                  <a:pt x="1079" y="88"/>
                </a:lnTo>
                <a:lnTo>
                  <a:pt x="1100" y="78"/>
                </a:lnTo>
                <a:lnTo>
                  <a:pt x="1119" y="71"/>
                </a:lnTo>
                <a:lnTo>
                  <a:pt x="1140" y="65"/>
                </a:lnTo>
                <a:lnTo>
                  <a:pt x="1163" y="59"/>
                </a:lnTo>
                <a:lnTo>
                  <a:pt x="1227" y="41"/>
                </a:lnTo>
                <a:lnTo>
                  <a:pt x="1285" y="26"/>
                </a:lnTo>
                <a:lnTo>
                  <a:pt x="1327" y="16"/>
                </a:lnTo>
                <a:lnTo>
                  <a:pt x="1368" y="10"/>
                </a:lnTo>
                <a:lnTo>
                  <a:pt x="1431" y="3"/>
                </a:lnTo>
                <a:lnTo>
                  <a:pt x="1471" y="1"/>
                </a:lnTo>
                <a:lnTo>
                  <a:pt x="1508" y="0"/>
                </a:lnTo>
                <a:lnTo>
                  <a:pt x="1543" y="0"/>
                </a:lnTo>
                <a:lnTo>
                  <a:pt x="1573" y="0"/>
                </a:lnTo>
                <a:lnTo>
                  <a:pt x="1619" y="3"/>
                </a:lnTo>
                <a:lnTo>
                  <a:pt x="1636" y="3"/>
                </a:lnTo>
              </a:path>
            </a:pathLst>
          </a:custGeom>
          <a:noFill/>
          <a:ln w="25400" cap="rnd" cmpd="sng">
            <a:solidFill>
              <a:srgbClr val="FFC000"/>
            </a:solidFill>
            <a:prstDash val="solid"/>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33129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0-#ppt_w/2"/>
                                          </p:val>
                                        </p:tav>
                                        <p:tav tm="100000">
                                          <p:val>
                                            <p:strVal val="#ppt_x"/>
                                          </p:val>
                                        </p:tav>
                                      </p:tavLst>
                                    </p:anim>
                                    <p:anim calcmode="lin" valueType="num">
                                      <p:cBhvr additive="base">
                                        <p:cTn id="8" dur="500" fill="hold"/>
                                        <p:tgtEl>
                                          <p:spTgt spid="307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par>
                          <p:cTn id="15" fill="hold">
                            <p:stCondLst>
                              <p:cond delay="500"/>
                            </p:stCondLst>
                            <p:childTnLst>
                              <p:par>
                                <p:cTn id="16" presetID="11" presetClass="entr" presetSubtype="0" fill="hold" nodeType="afterEffect">
                                  <p:stCondLst>
                                    <p:cond delay="0"/>
                                  </p:stCondLst>
                                  <p:childTnLst>
                                    <p:set>
                                      <p:cBhvr>
                                        <p:cTn id="17" dur="1000">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Camera"/>
                                        </p:tgtEl>
                                      </p:cMediaNode>
                                    </p:audio>
                                  </p:subTnLst>
                                </p:cTn>
                              </p:par>
                            </p:childTnLst>
                          </p:cTn>
                        </p:par>
                        <p:par>
                          <p:cTn id="18" fill="hold">
                            <p:stCondLst>
                              <p:cond delay="1500"/>
                            </p:stCondLst>
                            <p:childTnLst>
                              <p:par>
                                <p:cTn id="19" presetID="4" presetClass="entr" presetSubtype="3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amera"/>
                                        </p:tgtEl>
                                      </p:cMediaNode>
                                    </p:audio>
                                  </p:subTnLst>
                                </p:cTn>
                              </p:par>
                            </p:childTnLst>
                          </p:cTn>
                        </p:par>
                        <p:par>
                          <p:cTn id="22" fill="hold">
                            <p:stCondLst>
                              <p:cond delay="2000"/>
                            </p:stCondLst>
                            <p:childTnLst>
                              <p:par>
                                <p:cTn id="23" presetID="4" presetClass="entr" presetSubtype="3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out)">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
                                        </p:tgtEl>
                                      </p:cMediaNode>
                                    </p:audio>
                                  </p:subTnLst>
                                </p:cTn>
                              </p:par>
                            </p:childTnLst>
                          </p:cTn>
                        </p:par>
                        <p:par>
                          <p:cTn id="26" fill="hold">
                            <p:stCondLst>
                              <p:cond delay="2500"/>
                            </p:stCondLst>
                            <p:childTnLst>
                              <p:par>
                                <p:cTn id="27" presetID="4" presetClass="entr" presetSubtype="3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out)">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
                                        </p:tgtEl>
                                      </p:cMediaNode>
                                    </p:audio>
                                  </p:subTnLst>
                                </p:cTn>
                              </p:par>
                            </p:childTnLst>
                          </p:cTn>
                        </p:par>
                        <p:par>
                          <p:cTn id="30" fill="hold">
                            <p:stCondLst>
                              <p:cond delay="3000"/>
                            </p:stCondLst>
                            <p:childTnLst>
                              <p:par>
                                <p:cTn id="31" presetID="4" presetClass="entr" presetSubtype="3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out)">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amera"/>
                                        </p:tgtEl>
                                      </p:cMediaNode>
                                    </p:audio>
                                  </p:subTnLst>
                                </p:cTn>
                              </p:par>
                            </p:childTnLst>
                          </p:cTn>
                        </p:par>
                        <p:par>
                          <p:cTn id="34" fill="hold">
                            <p:stCondLst>
                              <p:cond delay="3500"/>
                            </p:stCondLst>
                            <p:childTnLst>
                              <p:par>
                                <p:cTn id="35" presetID="4" presetClass="entr" presetSubtype="32" fill="hold" grpId="0" nodeType="afterEffect">
                                  <p:stCondLst>
                                    <p:cond delay="0"/>
                                  </p:stCondLst>
                                  <p:childTnLst>
                                    <p:set>
                                      <p:cBhvr>
                                        <p:cTn id="36" dur="1" fill="hold">
                                          <p:stCondLst>
                                            <p:cond delay="0"/>
                                          </p:stCondLst>
                                        </p:cTn>
                                        <p:tgtEl>
                                          <p:spTgt spid="30774"/>
                                        </p:tgtEl>
                                        <p:attrNameLst>
                                          <p:attrName>style.visibility</p:attrName>
                                        </p:attrNameLst>
                                      </p:cBhvr>
                                      <p:to>
                                        <p:strVal val="visible"/>
                                      </p:to>
                                    </p:set>
                                    <p:animEffect transition="in" filter="box(out)">
                                      <p:cBhvr>
                                        <p:cTn id="37" dur="500"/>
                                        <p:tgtEl>
                                          <p:spTgt spid="30774"/>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Whoosh"/>
                                        </p:tgtEl>
                                      </p:cMediaNode>
                                    </p:audio>
                                  </p:subTnLst>
                                </p:cTn>
                              </p:par>
                            </p:childTnLst>
                          </p:cTn>
                        </p:par>
                        <p:par>
                          <p:cTn id="44" fill="hold">
                            <p:stCondLst>
                              <p:cond delay="500"/>
                            </p:stCondLst>
                            <p:childTnLst>
                              <p:par>
                                <p:cTn id="45" presetID="11" presetClass="entr" presetSubtype="0" fill="hold" nodeType="afterEffect">
                                  <p:stCondLst>
                                    <p:cond delay="0"/>
                                  </p:stCondLst>
                                  <p:childTnLst>
                                    <p:set>
                                      <p:cBhvr>
                                        <p:cTn id="46"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amera"/>
                                        </p:tgtEl>
                                      </p:cMediaNode>
                                    </p:audio>
                                  </p:subTnLst>
                                </p:cTn>
                              </p:par>
                            </p:childTnLst>
                          </p:cTn>
                        </p:par>
                        <p:par>
                          <p:cTn id="47" fill="hold">
                            <p:stCondLst>
                              <p:cond delay="1500"/>
                            </p:stCondLst>
                            <p:childTnLst>
                              <p:par>
                                <p:cTn id="48" presetID="4" presetClass="entr" presetSubtype="32"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ox(out)">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3" name="Camera"/>
                                        </p:tgtEl>
                                      </p:cMediaNode>
                                    </p:audio>
                                  </p:subTnLst>
                                </p:cTn>
                              </p:par>
                            </p:childTnLst>
                          </p:cTn>
                        </p:par>
                        <p:par>
                          <p:cTn id="51" fill="hold">
                            <p:stCondLst>
                              <p:cond delay="2000"/>
                            </p:stCondLst>
                            <p:childTnLst>
                              <p:par>
                                <p:cTn id="52" presetID="4" presetClass="entr" presetSubtype="32" fill="hold" grpId="0" nodeType="afterEffect">
                                  <p:stCondLst>
                                    <p:cond delay="0"/>
                                  </p:stCondLst>
                                  <p:childTnLst>
                                    <p:set>
                                      <p:cBhvr>
                                        <p:cTn id="53" dur="1" fill="hold">
                                          <p:stCondLst>
                                            <p:cond delay="0"/>
                                          </p:stCondLst>
                                        </p:cTn>
                                        <p:tgtEl>
                                          <p:spTgt spid="30797"/>
                                        </p:tgtEl>
                                        <p:attrNameLst>
                                          <p:attrName>style.visibility</p:attrName>
                                        </p:attrNameLst>
                                      </p:cBhvr>
                                      <p:to>
                                        <p:strVal val="visible"/>
                                      </p:to>
                                    </p:set>
                                    <p:animEffect transition="in" filter="box(out)">
                                      <p:cBhvr>
                                        <p:cTn id="54" dur="500"/>
                                        <p:tgtEl>
                                          <p:spTgt spid="30797"/>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autoUpdateAnimBg="0"/>
      <p:bldP spid="30774" grpId="0" animBg="1"/>
      <p:bldP spid="3079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07704" y="296972"/>
            <a:ext cx="5343129" cy="523220"/>
          </a:xfrm>
          <a:prstGeom prst="rect">
            <a:avLst/>
          </a:prstGeom>
          <a:solidFill>
            <a:srgbClr val="FFC000"/>
          </a:solidFill>
        </p:spPr>
        <p:txBody>
          <a:bodyPr wrap="none" rtlCol="0">
            <a:spAutoFit/>
          </a:bodyPr>
          <a:lstStyle/>
          <a:p>
            <a:r>
              <a:rPr lang="hu-HU" sz="2800" dirty="0" smtClean="0"/>
              <a:t>Fáradás (</a:t>
            </a:r>
            <a:r>
              <a:rPr lang="hu-HU" sz="2800" dirty="0" err="1" smtClean="0"/>
              <a:t>Izometriás</a:t>
            </a:r>
            <a:r>
              <a:rPr lang="hu-HU" sz="2800" dirty="0" smtClean="0"/>
              <a:t> kontrakció) </a:t>
            </a:r>
            <a:endParaRPr lang="en-US" sz="2800" dirty="0"/>
          </a:p>
        </p:txBody>
      </p:sp>
      <p:pic>
        <p:nvPicPr>
          <p:cNvPr id="43010" name="Picture 2" descr="http://www.mult-sclerosis.org/news/Jul2002/JRRD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24744"/>
            <a:ext cx="8767780" cy="484517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2123728" y="5951048"/>
            <a:ext cx="5233036" cy="369332"/>
          </a:xfrm>
          <a:prstGeom prst="rect">
            <a:avLst/>
          </a:prstGeom>
          <a:noFill/>
        </p:spPr>
        <p:txBody>
          <a:bodyPr wrap="none" rtlCol="0">
            <a:spAutoFit/>
          </a:bodyPr>
          <a:lstStyle/>
          <a:p>
            <a:r>
              <a:rPr lang="hu-HU" dirty="0" smtClean="0"/>
              <a:t>Vastag: egészséges; vékony: </a:t>
            </a:r>
            <a:r>
              <a:rPr lang="hu-HU" dirty="0" err="1" smtClean="0"/>
              <a:t>schlerosis</a:t>
            </a:r>
            <a:r>
              <a:rPr lang="hu-HU" dirty="0" smtClean="0"/>
              <a:t> multiplex</a:t>
            </a:r>
            <a:endParaRPr lang="en-US" dirty="0"/>
          </a:p>
        </p:txBody>
      </p:sp>
      <p:sp>
        <p:nvSpPr>
          <p:cNvPr id="4" name="Téglalap 3"/>
          <p:cNvSpPr/>
          <p:nvPr/>
        </p:nvSpPr>
        <p:spPr>
          <a:xfrm>
            <a:off x="571716" y="6201256"/>
            <a:ext cx="7960724" cy="646331"/>
          </a:xfrm>
          <a:prstGeom prst="rect">
            <a:avLst/>
          </a:prstGeom>
        </p:spPr>
        <p:txBody>
          <a:bodyPr wrap="square">
            <a:spAutoFit/>
          </a:bodyPr>
          <a:lstStyle/>
          <a:p>
            <a:r>
              <a:rPr lang="en-US" b="1" dirty="0"/>
              <a:t>Fatigue in multiple sclerosis: Current understanding and future </a:t>
            </a:r>
            <a:r>
              <a:rPr lang="en-US" b="1" dirty="0" smtClean="0"/>
              <a:t>directions</a:t>
            </a:r>
            <a:r>
              <a:rPr lang="hu-HU" b="1" dirty="0" smtClean="0"/>
              <a:t>. S. </a:t>
            </a:r>
            <a:r>
              <a:rPr lang="hu-HU" b="1" dirty="0" err="1" smtClean="0"/>
              <a:t>Schwid</a:t>
            </a:r>
            <a:r>
              <a:rPr lang="hu-HU" b="1" dirty="0" smtClean="0"/>
              <a:t>. 2002</a:t>
            </a:r>
            <a:endParaRPr lang="en-US" dirty="0"/>
          </a:p>
        </p:txBody>
      </p:sp>
    </p:spTree>
    <p:extLst>
      <p:ext uri="{BB962C8B-B14F-4D97-AF65-F5344CB8AC3E}">
        <p14:creationId xmlns:p14="http://schemas.microsoft.com/office/powerpoint/2010/main" val="24993663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neurology.org/content/53/4/743/F2.med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067" y="172863"/>
            <a:ext cx="5869965" cy="541637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 y="5589240"/>
            <a:ext cx="9144000" cy="1477328"/>
          </a:xfrm>
          <a:prstGeom prst="rect">
            <a:avLst/>
          </a:prstGeom>
        </p:spPr>
        <p:txBody>
          <a:bodyPr wrap="square">
            <a:spAutoFit/>
          </a:bodyPr>
          <a:lstStyle/>
          <a:p>
            <a:pPr algn="ctr"/>
            <a:r>
              <a:rPr lang="en-US" dirty="0"/>
              <a:t>A hypothetical force-versus-time curve generated during an isometric contraction sustained for 30 seconds. Maximum voluntary isometric contraction (MVIC) was typically achieved within 5 seconds after beginning the sustained contraction. The shaded region (B) reflects motor </a:t>
            </a:r>
            <a:r>
              <a:rPr lang="en-US" dirty="0" smtClean="0"/>
              <a:t>fatigue</a:t>
            </a:r>
            <a:r>
              <a:rPr lang="hu-HU" dirty="0" smtClean="0"/>
              <a:t>. </a:t>
            </a:r>
            <a:r>
              <a:rPr lang="en-US" dirty="0"/>
              <a:t>Quantitative assessment of motor fatigue and strength in </a:t>
            </a:r>
            <a:r>
              <a:rPr lang="en-US" dirty="0" smtClean="0"/>
              <a:t>MS</a:t>
            </a:r>
            <a:r>
              <a:rPr lang="hu-HU" dirty="0" smtClean="0"/>
              <a:t>.</a:t>
            </a:r>
            <a:endParaRPr lang="en-US" dirty="0"/>
          </a:p>
          <a:p>
            <a:pPr algn="ctr"/>
            <a:endParaRPr lang="en-US" dirty="0"/>
          </a:p>
        </p:txBody>
      </p:sp>
    </p:spTree>
    <p:extLst>
      <p:ext uri="{BB962C8B-B14F-4D97-AF65-F5344CB8AC3E}">
        <p14:creationId xmlns:p14="http://schemas.microsoft.com/office/powerpoint/2010/main" val="9337324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cielo.br/img/revistas/rbfis/v12n1/en_04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0025"/>
            <a:ext cx="5645408" cy="594468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0" y="6181951"/>
            <a:ext cx="9144000" cy="646331"/>
          </a:xfrm>
          <a:prstGeom prst="rect">
            <a:avLst/>
          </a:prstGeom>
        </p:spPr>
        <p:txBody>
          <a:bodyPr wrap="square">
            <a:spAutoFit/>
          </a:bodyPr>
          <a:lstStyle/>
          <a:p>
            <a:pPr algn="ctr"/>
            <a:r>
              <a:rPr lang="en-US" b="1" dirty="0"/>
              <a:t>Assessment of neuromuscular activation in individuals with scoliosis using surface </a:t>
            </a:r>
            <a:r>
              <a:rPr lang="en-US" b="1" dirty="0" smtClean="0"/>
              <a:t>electromyography</a:t>
            </a:r>
            <a:r>
              <a:rPr lang="hu-HU" b="1" dirty="0" smtClean="0"/>
              <a:t>. </a:t>
            </a:r>
            <a:r>
              <a:rPr lang="en-US" b="1" dirty="0" err="1" smtClean="0"/>
              <a:t>Bassani</a:t>
            </a:r>
            <a:r>
              <a:rPr lang="en-US" b="1" dirty="0" smtClean="0"/>
              <a:t> </a:t>
            </a:r>
            <a:r>
              <a:rPr lang="en-US" b="1" dirty="0"/>
              <a:t>E</a:t>
            </a:r>
            <a:endParaRPr lang="en-US" dirty="0"/>
          </a:p>
        </p:txBody>
      </p:sp>
    </p:spTree>
    <p:extLst>
      <p:ext uri="{BB962C8B-B14F-4D97-AF65-F5344CB8AC3E}">
        <p14:creationId xmlns:p14="http://schemas.microsoft.com/office/powerpoint/2010/main" val="21697624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EGYETEM\TF\Mérések\Szoritóerőmérés\mravcsik 2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448"/>
            <a:ext cx="9144000"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247115" y="200591"/>
            <a:ext cx="7322838" cy="461665"/>
          </a:xfrm>
          <a:prstGeom prst="rect">
            <a:avLst/>
          </a:prstGeom>
          <a:noFill/>
        </p:spPr>
        <p:txBody>
          <a:bodyPr wrap="none" rtlCol="0">
            <a:spAutoFit/>
          </a:bodyPr>
          <a:lstStyle/>
          <a:p>
            <a:r>
              <a:rPr lang="hu-HU" sz="2400" dirty="0" smtClean="0"/>
              <a:t>Izomfáradás maximális </a:t>
            </a:r>
            <a:r>
              <a:rPr lang="hu-HU" sz="2400" dirty="0" err="1" smtClean="0"/>
              <a:t>izometriás</a:t>
            </a:r>
            <a:r>
              <a:rPr lang="hu-HU" sz="2400" dirty="0" smtClean="0"/>
              <a:t> kontrakció esetén</a:t>
            </a:r>
            <a:endParaRPr lang="en-US" sz="2400" dirty="0"/>
          </a:p>
        </p:txBody>
      </p:sp>
      <p:sp>
        <p:nvSpPr>
          <p:cNvPr id="3" name="Szövegdoboz 2"/>
          <p:cNvSpPr txBox="1"/>
          <p:nvPr/>
        </p:nvSpPr>
        <p:spPr>
          <a:xfrm>
            <a:off x="3100945" y="1286521"/>
            <a:ext cx="2953437" cy="400110"/>
          </a:xfrm>
          <a:prstGeom prst="rect">
            <a:avLst/>
          </a:prstGeom>
          <a:noFill/>
        </p:spPr>
        <p:txBody>
          <a:bodyPr wrap="none" rtlCol="0">
            <a:spAutoFit/>
          </a:bodyPr>
          <a:lstStyle/>
          <a:p>
            <a:r>
              <a:rPr lang="hu-HU" sz="2000" dirty="0" err="1" smtClean="0"/>
              <a:t>Szorítóerőmérés</a:t>
            </a:r>
            <a:r>
              <a:rPr lang="hu-HU" sz="2000" dirty="0" smtClean="0"/>
              <a:t>:  t=20 sec</a:t>
            </a:r>
            <a:endParaRPr lang="en-US" sz="2000" dirty="0"/>
          </a:p>
        </p:txBody>
      </p:sp>
      <p:cxnSp>
        <p:nvCxnSpPr>
          <p:cNvPr id="5" name="Egyenes összekötő 4"/>
          <p:cNvCxnSpPr/>
          <p:nvPr/>
        </p:nvCxnSpPr>
        <p:spPr>
          <a:xfrm>
            <a:off x="887700" y="3470136"/>
            <a:ext cx="7056784" cy="115212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97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3.surrey.ac.uk/eng/research/biomedical/de_page/fes_intr/images/fatig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2337"/>
            <a:ext cx="8208912" cy="461174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4481" y="4784085"/>
            <a:ext cx="9108945" cy="830997"/>
          </a:xfrm>
          <a:prstGeom prst="rect">
            <a:avLst/>
          </a:prstGeom>
        </p:spPr>
        <p:txBody>
          <a:bodyPr wrap="square">
            <a:spAutoFit/>
          </a:bodyPr>
          <a:lstStyle/>
          <a:p>
            <a:pPr algn="ctr"/>
            <a:r>
              <a:rPr lang="en-US" sz="2400" dirty="0">
                <a:solidFill>
                  <a:srgbClr val="C00000"/>
                </a:solidFill>
              </a:rPr>
              <a:t>As </a:t>
            </a:r>
            <a:r>
              <a:rPr lang="en-US" sz="2400" dirty="0" smtClean="0">
                <a:solidFill>
                  <a:srgbClr val="C00000"/>
                </a:solidFill>
              </a:rPr>
              <a:t>shown, </a:t>
            </a:r>
            <a:r>
              <a:rPr lang="en-US" sz="2400" dirty="0">
                <a:solidFill>
                  <a:srgbClr val="C00000"/>
                </a:solidFill>
              </a:rPr>
              <a:t>the higher the stimulation frequency, the faster the muscle fatigues: </a:t>
            </a:r>
          </a:p>
        </p:txBody>
      </p:sp>
      <p:sp>
        <p:nvSpPr>
          <p:cNvPr id="3" name="Téglalap 2"/>
          <p:cNvSpPr/>
          <p:nvPr/>
        </p:nvSpPr>
        <p:spPr>
          <a:xfrm>
            <a:off x="196238" y="5615082"/>
            <a:ext cx="8947762" cy="1200329"/>
          </a:xfrm>
          <a:prstGeom prst="rect">
            <a:avLst/>
          </a:prstGeom>
        </p:spPr>
        <p:txBody>
          <a:bodyPr wrap="square">
            <a:spAutoFit/>
          </a:bodyPr>
          <a:lstStyle/>
          <a:p>
            <a:r>
              <a:rPr lang="en-US" b="1" dirty="0"/>
              <a:t>Effect of frequency on fatigue</a:t>
            </a:r>
            <a:r>
              <a:rPr lang="en-US" dirty="0"/>
              <a:t> - This data is from an implanted electrode on the </a:t>
            </a:r>
            <a:r>
              <a:rPr lang="en-US" dirty="0" err="1"/>
              <a:t>peroneal</a:t>
            </a:r>
            <a:r>
              <a:rPr lang="en-US" dirty="0"/>
              <a:t> nerve. </a:t>
            </a:r>
            <a:br>
              <a:rPr lang="en-US" dirty="0"/>
            </a:br>
            <a:r>
              <a:rPr lang="en-US" i="1" dirty="0"/>
              <a:t>From: Functional Electrical Stimulation: A Practical Clinical Guide (2nd Edition). Benton, Baker et al., 1981</a:t>
            </a:r>
            <a:endParaRPr lang="en-US" dirty="0"/>
          </a:p>
        </p:txBody>
      </p:sp>
    </p:spTree>
    <p:extLst>
      <p:ext uri="{BB962C8B-B14F-4D97-AF65-F5344CB8AC3E}">
        <p14:creationId xmlns:p14="http://schemas.microsoft.com/office/powerpoint/2010/main" val="2437370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90" y="2233612"/>
            <a:ext cx="8828734" cy="32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706922" y="620688"/>
            <a:ext cx="7980070" cy="523220"/>
          </a:xfrm>
          <a:prstGeom prst="rect">
            <a:avLst/>
          </a:prstGeom>
          <a:solidFill>
            <a:srgbClr val="FFC000"/>
          </a:solidFill>
        </p:spPr>
        <p:txBody>
          <a:bodyPr wrap="none" rtlCol="0">
            <a:spAutoFit/>
          </a:bodyPr>
          <a:lstStyle/>
          <a:p>
            <a:r>
              <a:rPr lang="hu-HU" sz="2800" dirty="0" smtClean="0"/>
              <a:t>Fáradás hatása a passzív és az aktív elemekben</a:t>
            </a:r>
            <a:endParaRPr lang="en-US" sz="2800" dirty="0"/>
          </a:p>
        </p:txBody>
      </p:sp>
    </p:spTree>
    <p:extLst>
      <p:ext uri="{BB962C8B-B14F-4D97-AF65-F5344CB8AC3E}">
        <p14:creationId xmlns:p14="http://schemas.microsoft.com/office/powerpoint/2010/main" val="25534705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484003" cy="41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403648" y="231031"/>
            <a:ext cx="5303055" cy="461665"/>
          </a:xfrm>
          <a:prstGeom prst="rect">
            <a:avLst/>
          </a:prstGeom>
          <a:solidFill>
            <a:srgbClr val="FFC000"/>
          </a:solidFill>
        </p:spPr>
        <p:txBody>
          <a:bodyPr wrap="none" rtlCol="0">
            <a:spAutoFit/>
          </a:bodyPr>
          <a:lstStyle/>
          <a:p>
            <a:r>
              <a:rPr lang="hu-HU" sz="2400" dirty="0" smtClean="0"/>
              <a:t>Edzés hatása </a:t>
            </a:r>
            <a:r>
              <a:rPr lang="hu-HU" sz="2400" dirty="0" err="1" smtClean="0"/>
              <a:t>izometriás</a:t>
            </a:r>
            <a:r>
              <a:rPr lang="hu-HU" sz="2400" dirty="0" smtClean="0"/>
              <a:t> kontrakcióra</a:t>
            </a:r>
            <a:endParaRPr lang="en-US" sz="2400" dirty="0"/>
          </a:p>
        </p:txBody>
      </p:sp>
      <p:sp>
        <p:nvSpPr>
          <p:cNvPr id="3" name="Téglalap 2"/>
          <p:cNvSpPr/>
          <p:nvPr/>
        </p:nvSpPr>
        <p:spPr>
          <a:xfrm>
            <a:off x="823943" y="6019547"/>
            <a:ext cx="6462464" cy="646331"/>
          </a:xfrm>
          <a:prstGeom prst="rect">
            <a:avLst/>
          </a:prstGeom>
        </p:spPr>
        <p:txBody>
          <a:bodyPr wrap="square">
            <a:spAutoFit/>
          </a:bodyPr>
          <a:lstStyle/>
          <a:p>
            <a:r>
              <a:rPr lang="en-US" dirty="0" smtClean="0"/>
              <a:t>Resisted Training for Speed Development</a:t>
            </a:r>
            <a:r>
              <a:rPr lang="hu-HU" dirty="0" smtClean="0"/>
              <a:t>. Adrian </a:t>
            </a:r>
            <a:r>
              <a:rPr lang="hu-HU" dirty="0" err="1" smtClean="0"/>
              <a:t>Faccioni</a:t>
            </a:r>
            <a:r>
              <a:rPr lang="hu-HU" dirty="0" smtClean="0"/>
              <a:t>. </a:t>
            </a:r>
            <a:r>
              <a:rPr lang="en-US" dirty="0" smtClean="0"/>
              <a:t>Date Released : 02 Jan 2000</a:t>
            </a:r>
            <a:endParaRPr lang="en-US" dirty="0"/>
          </a:p>
        </p:txBody>
      </p:sp>
    </p:spTree>
    <p:extLst>
      <p:ext uri="{BB962C8B-B14F-4D97-AF65-F5344CB8AC3E}">
        <p14:creationId xmlns:p14="http://schemas.microsoft.com/office/powerpoint/2010/main" val="3244776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1243013"/>
            <a:ext cx="48291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827584" y="328300"/>
            <a:ext cx="7664727" cy="584775"/>
          </a:xfrm>
          <a:prstGeom prst="rect">
            <a:avLst/>
          </a:prstGeom>
          <a:noFill/>
        </p:spPr>
        <p:txBody>
          <a:bodyPr wrap="none" rtlCol="0">
            <a:spAutoFit/>
          </a:bodyPr>
          <a:lstStyle/>
          <a:p>
            <a:r>
              <a:rPr lang="hu-HU" sz="3200" dirty="0" err="1" smtClean="0"/>
              <a:t>Izometriás</a:t>
            </a:r>
            <a:r>
              <a:rPr lang="hu-HU" sz="3200" dirty="0" smtClean="0"/>
              <a:t> kontrakció mérése - dinamométer</a:t>
            </a:r>
            <a:endParaRPr lang="en-US" sz="3200" dirty="0"/>
          </a:p>
        </p:txBody>
      </p:sp>
      <p:sp>
        <p:nvSpPr>
          <p:cNvPr id="3" name="Téglalap 2"/>
          <p:cNvSpPr/>
          <p:nvPr/>
        </p:nvSpPr>
        <p:spPr>
          <a:xfrm>
            <a:off x="1619671" y="5949280"/>
            <a:ext cx="6872639" cy="461665"/>
          </a:xfrm>
          <a:prstGeom prst="rect">
            <a:avLst/>
          </a:prstGeom>
        </p:spPr>
        <p:txBody>
          <a:bodyPr wrap="square">
            <a:spAutoFit/>
          </a:bodyPr>
          <a:lstStyle/>
          <a:p>
            <a:r>
              <a:rPr lang="en-US" sz="2400" i="1" dirty="0" err="1" smtClean="0"/>
              <a:t>Newtest</a:t>
            </a:r>
            <a:r>
              <a:rPr lang="en-US" sz="2400" i="1" dirty="0" smtClean="0"/>
              <a:t> Force -Isometric Strength Testing System </a:t>
            </a:r>
            <a:endParaRPr lang="en-US" sz="2400" i="1" dirty="0"/>
          </a:p>
        </p:txBody>
      </p:sp>
    </p:spTree>
    <p:extLst>
      <p:ext uri="{BB962C8B-B14F-4D97-AF65-F5344CB8AC3E}">
        <p14:creationId xmlns:p14="http://schemas.microsoft.com/office/powerpoint/2010/main" val="1432448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648652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1006822" y="6370340"/>
            <a:ext cx="6301482" cy="369332"/>
          </a:xfrm>
          <a:prstGeom prst="rect">
            <a:avLst/>
          </a:prstGeom>
        </p:spPr>
        <p:txBody>
          <a:bodyPr wrap="square">
            <a:spAutoFit/>
          </a:bodyPr>
          <a:lstStyle/>
          <a:p>
            <a:r>
              <a:rPr lang="en-US" dirty="0" err="1" smtClean="0"/>
              <a:t>MyoQuip</a:t>
            </a:r>
            <a:r>
              <a:rPr lang="en-US" dirty="0" smtClean="0"/>
              <a:t> </a:t>
            </a:r>
            <a:r>
              <a:rPr lang="en-US" dirty="0" err="1" smtClean="0"/>
              <a:t>MyoTruk</a:t>
            </a:r>
            <a:r>
              <a:rPr lang="en-US" dirty="0" smtClean="0"/>
              <a:t> resistance training machine</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76672"/>
            <a:ext cx="63341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4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bodybuilding.dk/artikler/CHANGES-IN-MUSCLE-MORPHOLOGY/maximal-concentr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92" y="980728"/>
            <a:ext cx="10897924"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168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oachr.org/Training%20principles%20for%20jumpers/image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10508"/>
            <a:ext cx="7912474" cy="56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39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31090" y="51103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C3300"/>
                </a:solidFill>
                <a:effectLst/>
                <a:latin typeface="Arial" pitchFamily="34" charset="0"/>
                <a:cs typeface="Arial" pitchFamily="34" charset="0"/>
              </a:rPr>
              <a:t>Body Temperature</a:t>
            </a: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Muscle function is most efficient at 38.5°C (101°F).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elevated muscle temperature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shift in force-velocity curve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increased maximum isometric tension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nerve conduction velocity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frequency of stimulation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muscle force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enzyme activity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efficiency of muscle contraction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elasticity of collagen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extensibility of muscle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muscle force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increased maximum velocity of muscle shortening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requiring less motor unit to sustain a given load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body temperature too high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heat exhaustion or heat stroke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16" y="711860"/>
            <a:ext cx="37528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zövegdoboz 2"/>
          <p:cNvSpPr txBox="1"/>
          <p:nvPr/>
        </p:nvSpPr>
        <p:spPr>
          <a:xfrm>
            <a:off x="1331640" y="188640"/>
            <a:ext cx="6782626" cy="523220"/>
          </a:xfrm>
          <a:prstGeom prst="rect">
            <a:avLst/>
          </a:prstGeom>
          <a:solidFill>
            <a:srgbClr val="FFC000"/>
          </a:solidFill>
        </p:spPr>
        <p:txBody>
          <a:bodyPr wrap="none" rtlCol="0">
            <a:spAutoFit/>
          </a:bodyPr>
          <a:lstStyle/>
          <a:p>
            <a:r>
              <a:rPr lang="hu-HU" sz="2800" dirty="0" smtClean="0"/>
              <a:t>Hőmérséklet hatása az izom kontrakcióra</a:t>
            </a:r>
            <a:endParaRPr lang="en-US" sz="2800" dirty="0"/>
          </a:p>
        </p:txBody>
      </p:sp>
    </p:spTree>
    <p:extLst>
      <p:ext uri="{BB962C8B-B14F-4D97-AF65-F5344CB8AC3E}">
        <p14:creationId xmlns:p14="http://schemas.microsoft.com/office/powerpoint/2010/main" val="851686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ohan.sdsu.edu/course/ens304/public_html/section1/Image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6"/>
            <a:ext cx="7496789" cy="5877273"/>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2113072" y="287070"/>
            <a:ext cx="4844596" cy="523220"/>
          </a:xfrm>
          <a:prstGeom prst="rect">
            <a:avLst/>
          </a:prstGeom>
          <a:solidFill>
            <a:srgbClr val="FFC000"/>
          </a:solidFill>
        </p:spPr>
        <p:txBody>
          <a:bodyPr wrap="none" rtlCol="0">
            <a:spAutoFit/>
          </a:bodyPr>
          <a:lstStyle/>
          <a:p>
            <a:r>
              <a:rPr lang="hu-HU" sz="2800" dirty="0" smtClean="0"/>
              <a:t>Sérülések a </a:t>
            </a:r>
            <a:r>
              <a:rPr lang="hu-HU" sz="2800" dirty="0" err="1" smtClean="0"/>
              <a:t>szarkomerekben</a:t>
            </a:r>
            <a:endParaRPr lang="hu-HU" sz="2800" dirty="0"/>
          </a:p>
        </p:txBody>
      </p:sp>
    </p:spTree>
    <p:extLst>
      <p:ext uri="{BB962C8B-B14F-4D97-AF65-F5344CB8AC3E}">
        <p14:creationId xmlns:p14="http://schemas.microsoft.com/office/powerpoint/2010/main" val="216045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ecoolgadgets.com/wp-content/uploads/2011/02/Blood-Pressure-Reducing-Isometric-Exercis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4105275" cy="47244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60128" y="6093296"/>
            <a:ext cx="4315669" cy="369332"/>
          </a:xfrm>
          <a:prstGeom prst="rect">
            <a:avLst/>
          </a:prstGeom>
        </p:spPr>
        <p:txBody>
          <a:bodyPr wrap="none">
            <a:spAutoFit/>
          </a:bodyPr>
          <a:lstStyle/>
          <a:p>
            <a:r>
              <a:rPr lang="en-US" dirty="0" smtClean="0"/>
              <a:t>Blood Pressure Reducing Isometric Exerciser</a:t>
            </a:r>
            <a:endParaRPr lang="en-US" dirty="0"/>
          </a:p>
        </p:txBody>
      </p:sp>
      <p:pic>
        <p:nvPicPr>
          <p:cNvPr id="18436" name="Picture 4" descr="Pablo Hand Arm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93637"/>
            <a:ext cx="4176464" cy="375881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Pablo Hand Arm Thera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300" y="3170351"/>
            <a:ext cx="3434621" cy="314022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341300" y="6314038"/>
            <a:ext cx="2903108" cy="646331"/>
          </a:xfrm>
          <a:prstGeom prst="rect">
            <a:avLst/>
          </a:prstGeom>
          <a:noFill/>
        </p:spPr>
        <p:txBody>
          <a:bodyPr wrap="square" rtlCol="0">
            <a:spAutoFit/>
          </a:bodyPr>
          <a:lstStyle/>
          <a:p>
            <a:r>
              <a:rPr lang="en-US" dirty="0" smtClean="0"/>
              <a:t>Pablo Hand Arm Therapy</a:t>
            </a:r>
          </a:p>
          <a:p>
            <a:endParaRPr lang="en-US" dirty="0"/>
          </a:p>
        </p:txBody>
      </p:sp>
    </p:spTree>
    <p:extLst>
      <p:ext uri="{BB962C8B-B14F-4D97-AF65-F5344CB8AC3E}">
        <p14:creationId xmlns:p14="http://schemas.microsoft.com/office/powerpoint/2010/main" val="3472046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ometri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1680" y="1124744"/>
            <a:ext cx="5692080" cy="4269060"/>
          </a:xfrm>
          <a:prstGeom prst="rect">
            <a:avLst/>
          </a:prstGeom>
        </p:spPr>
      </p:pic>
      <p:sp>
        <p:nvSpPr>
          <p:cNvPr id="3" name="Szövegdoboz 2"/>
          <p:cNvSpPr txBox="1"/>
          <p:nvPr/>
        </p:nvSpPr>
        <p:spPr>
          <a:xfrm>
            <a:off x="3817651" y="357691"/>
            <a:ext cx="1440138" cy="461665"/>
          </a:xfrm>
          <a:prstGeom prst="rect">
            <a:avLst/>
          </a:prstGeom>
          <a:noFill/>
        </p:spPr>
        <p:txBody>
          <a:bodyPr wrap="none" rtlCol="0">
            <a:spAutoFit/>
          </a:bodyPr>
          <a:lstStyle/>
          <a:p>
            <a:r>
              <a:rPr lang="hu-HU" sz="2400" dirty="0" err="1" smtClean="0"/>
              <a:t>MultiCont</a:t>
            </a:r>
            <a:endParaRPr lang="en-US" sz="2400" dirty="0"/>
          </a:p>
        </p:txBody>
      </p:sp>
    </p:spTree>
    <p:extLst>
      <p:ext uri="{BB962C8B-B14F-4D97-AF65-F5344CB8AC3E}">
        <p14:creationId xmlns:p14="http://schemas.microsoft.com/office/powerpoint/2010/main" val="32572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98563" y="280988"/>
            <a:ext cx="4830762" cy="595312"/>
          </a:xfrm>
          <a:prstGeom prst="rect">
            <a:avLst/>
          </a:prstGeom>
          <a:noFill/>
          <a:ln w="9525">
            <a:noFill/>
            <a:miter lim="800000"/>
            <a:headEnd/>
            <a:tailEnd/>
          </a:ln>
          <a:effectLst/>
        </p:spPr>
        <p:txBody>
          <a:bodyPr wrap="none" lIns="92075" tIns="46038" rIns="92075" bIns="46038">
            <a:spAutoFit/>
          </a:bodyPr>
          <a:lstStyle/>
          <a:p>
            <a:pPr eaLnBrk="0" hangingPunct="0"/>
            <a:r>
              <a:rPr lang="hu-HU" sz="3300" b="1" i="1">
                <a:solidFill>
                  <a:schemeClr val="hlink"/>
                </a:solidFill>
                <a:latin typeface="Times New Roman" pitchFamily="18" charset="0"/>
              </a:rPr>
              <a:t>ERŐ – IDŐ JELLEMZŐK</a:t>
            </a:r>
            <a:endParaRPr lang="en-GB" sz="3300" b="1" i="1">
              <a:solidFill>
                <a:schemeClr val="hlink"/>
              </a:solidFill>
              <a:latin typeface="Times New Roman" pitchFamily="18" charset="0"/>
            </a:endParaRPr>
          </a:p>
        </p:txBody>
      </p:sp>
      <p:sp>
        <p:nvSpPr>
          <p:cNvPr id="40963" name="Rectangle 3"/>
          <p:cNvSpPr>
            <a:spLocks noChangeArrowheads="1"/>
          </p:cNvSpPr>
          <p:nvPr/>
        </p:nvSpPr>
        <p:spPr bwMode="auto">
          <a:xfrm>
            <a:off x="304800" y="1250950"/>
            <a:ext cx="2281238" cy="595313"/>
          </a:xfrm>
          <a:prstGeom prst="rect">
            <a:avLst/>
          </a:prstGeom>
          <a:noFill/>
          <a:ln w="9525">
            <a:noFill/>
            <a:miter lim="800000"/>
            <a:headEnd/>
            <a:tailEnd/>
          </a:ln>
          <a:effectLst/>
        </p:spPr>
        <p:txBody>
          <a:bodyPr wrap="none" lIns="92075" tIns="46038" rIns="92075" bIns="46038">
            <a:spAutoFit/>
          </a:bodyPr>
          <a:lstStyle/>
          <a:p>
            <a:pPr eaLnBrk="0" hangingPunct="0"/>
            <a:r>
              <a:rPr lang="en-GB" sz="3300" b="1" i="1">
                <a:solidFill>
                  <a:srgbClr val="00CC66"/>
                </a:solidFill>
                <a:latin typeface="Times New Roman" pitchFamily="18" charset="0"/>
              </a:rPr>
              <a:t>1. </a:t>
            </a:r>
            <a:r>
              <a:rPr lang="hu-HU" sz="3300" b="1" i="1">
                <a:solidFill>
                  <a:srgbClr val="00CC66"/>
                </a:solidFill>
                <a:latin typeface="Times New Roman" pitchFamily="18" charset="0"/>
              </a:rPr>
              <a:t>Rángásos</a:t>
            </a:r>
            <a:endParaRPr lang="en-GB" sz="3300" b="1" i="1">
              <a:solidFill>
                <a:srgbClr val="00CC66"/>
              </a:solidFill>
              <a:latin typeface="Times New Roman" pitchFamily="18" charset="0"/>
            </a:endParaRPr>
          </a:p>
        </p:txBody>
      </p:sp>
      <p:sp>
        <p:nvSpPr>
          <p:cNvPr id="40964" name="Rectangle 4"/>
          <p:cNvSpPr>
            <a:spLocks noChangeArrowheads="1"/>
          </p:cNvSpPr>
          <p:nvPr/>
        </p:nvSpPr>
        <p:spPr bwMode="auto">
          <a:xfrm>
            <a:off x="381000" y="3519488"/>
            <a:ext cx="2641600" cy="595312"/>
          </a:xfrm>
          <a:prstGeom prst="rect">
            <a:avLst/>
          </a:prstGeom>
          <a:noFill/>
          <a:ln w="9525">
            <a:noFill/>
            <a:miter lim="800000"/>
            <a:headEnd/>
            <a:tailEnd/>
          </a:ln>
          <a:effectLst/>
        </p:spPr>
        <p:txBody>
          <a:bodyPr wrap="none" lIns="92075" tIns="46038" rIns="92075" bIns="46038">
            <a:spAutoFit/>
          </a:bodyPr>
          <a:lstStyle/>
          <a:p>
            <a:pPr eaLnBrk="0" hangingPunct="0"/>
            <a:r>
              <a:rPr lang="en-GB" sz="3300" b="1" i="1" dirty="0">
                <a:solidFill>
                  <a:srgbClr val="00B050"/>
                </a:solidFill>
                <a:latin typeface="Times New Roman" pitchFamily="18" charset="0"/>
              </a:rPr>
              <a:t>2. </a:t>
            </a:r>
            <a:r>
              <a:rPr lang="en-GB" sz="3300" b="1" i="1" dirty="0" err="1">
                <a:solidFill>
                  <a:srgbClr val="00B050"/>
                </a:solidFill>
                <a:latin typeface="Times New Roman" pitchFamily="18" charset="0"/>
              </a:rPr>
              <a:t>Te</a:t>
            </a:r>
            <a:r>
              <a:rPr lang="hu-HU" sz="3300" b="1" i="1" dirty="0" err="1">
                <a:solidFill>
                  <a:srgbClr val="00B050"/>
                </a:solidFill>
                <a:latin typeface="Times New Roman" pitchFamily="18" charset="0"/>
              </a:rPr>
              <a:t>tanuszos</a:t>
            </a:r>
            <a:r>
              <a:rPr lang="en-GB" sz="3300" b="1" i="1" dirty="0">
                <a:solidFill>
                  <a:srgbClr val="00B050"/>
                </a:solidFill>
                <a:latin typeface="Times New Roman" pitchFamily="18" charset="0"/>
              </a:rPr>
              <a:t> </a:t>
            </a:r>
          </a:p>
        </p:txBody>
      </p:sp>
      <p:pic>
        <p:nvPicPr>
          <p:cNvPr id="2" name="Twitch.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47679" y="1124745"/>
            <a:ext cx="3823661" cy="2692400"/>
          </a:xfrm>
          <a:prstGeom prst="rect">
            <a:avLst/>
          </a:prstGeom>
        </p:spPr>
      </p:pic>
      <p:pic>
        <p:nvPicPr>
          <p:cNvPr id="3" name="Tetanic.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725191" y="3933056"/>
            <a:ext cx="3869733" cy="2724842"/>
          </a:xfrm>
          <a:prstGeom prst="rect">
            <a:avLst/>
          </a:prstGeom>
        </p:spPr>
      </p:pic>
    </p:spTree>
    <p:extLst>
      <p:ext uri="{BB962C8B-B14F-4D97-AF65-F5344CB8AC3E}">
        <p14:creationId xmlns:p14="http://schemas.microsoft.com/office/powerpoint/2010/main" val="30868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box(out)">
                                      <p:cBhvr>
                                        <p:cTn id="7" dur="500"/>
                                        <p:tgtEl>
                                          <p:spTgt spid="4096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childTnLst>
                          </p:cTn>
                        </p:par>
                        <p:par>
                          <p:cTn id="8" fill="hold">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40963">
                                            <p:txEl>
                                              <p:pRg st="0" end="0"/>
                                            </p:txEl>
                                          </p:spTgt>
                                        </p:tgtEl>
                                        <p:attrNameLst>
                                          <p:attrName>style.visibility</p:attrName>
                                        </p:attrNameLst>
                                      </p:cBhvr>
                                      <p:to>
                                        <p:strVal val="visible"/>
                                      </p:to>
                                    </p:set>
                                    <p:animEffect transition="in" filter="wipe(up)">
                                      <p:cBhvr>
                                        <p:cTn id="11" dur="75"/>
                                        <p:tgtEl>
                                          <p:spTgt spid="40963">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TYPE.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100000"/>
                                  </p:iterate>
                                  <p:childTnLst>
                                    <p:set>
                                      <p:cBhvr>
                                        <p:cTn id="15" dur="1" fill="hold">
                                          <p:stCondLst>
                                            <p:cond delay="0"/>
                                          </p:stCondLst>
                                        </p:cTn>
                                        <p:tgtEl>
                                          <p:spTgt spid="40964">
                                            <p:txEl>
                                              <p:pRg st="0" end="0"/>
                                            </p:txEl>
                                          </p:spTgt>
                                        </p:tgtEl>
                                        <p:attrNameLst>
                                          <p:attrName>style.visibility</p:attrName>
                                        </p:attrNameLst>
                                      </p:cBhvr>
                                      <p:to>
                                        <p:strVal val="visible"/>
                                      </p:to>
                                    </p:set>
                                    <p:animEffect transition="in" filter="wipe(up)">
                                      <p:cBhvr>
                                        <p:cTn id="16" dur="75"/>
                                        <p:tgtEl>
                                          <p:spTgt spid="40964">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7" name="TYPE.WAV"/>
                                        </p:tgtEl>
                                      </p:cMediaNode>
                                    </p:audio>
                                  </p:subTnLst>
                                </p:cTn>
                              </p:par>
                            </p:childTnLst>
                          </p:cTn>
                        </p:par>
                        <p:par>
                          <p:cTn id="17" fill="hold">
                            <p:stCondLst>
                              <p:cond delay="900"/>
                            </p:stCondLst>
                            <p:childTnLst>
                              <p:par>
                                <p:cTn id="18" presetID="1" presetClass="mediacall" presetSubtype="0" fill="hold" nodeType="afterEffect">
                                  <p:stCondLst>
                                    <p:cond delay="0"/>
                                  </p:stCondLst>
                                  <p:childTnLst>
                                    <p:cmd type="call" cmd="playFrom(0.0)">
                                      <p:cBhvr>
                                        <p:cTn id="19" dur="3001" fill="hold"/>
                                        <p:tgtEl>
                                          <p:spTgt spid="2"/>
                                        </p:tgtEl>
                                      </p:cBhvr>
                                    </p:cmd>
                                  </p:childTnLst>
                                </p:cTn>
                              </p:par>
                            </p:childTnLst>
                          </p:cTn>
                        </p:par>
                        <p:par>
                          <p:cTn id="20" fill="hold">
                            <p:stCondLst>
                              <p:cond delay="3901"/>
                            </p:stCondLst>
                            <p:childTnLst>
                              <p:par>
                                <p:cTn id="21" presetID="1" presetClass="mediacall" presetSubtype="0" fill="hold" nodeType="afterEffect">
                                  <p:stCondLst>
                                    <p:cond delay="0"/>
                                  </p:stCondLst>
                                  <p:childTnLst>
                                    <p:cmd type="call" cmd="playFrom(0.0)">
                                      <p:cBhvr>
                                        <p:cTn id="22" dur="5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repeatCount="indefinite"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bldLst>
      <p:bldP spid="40962" grpId="0" build="p" autoUpdateAnimBg="0" advAuto="0"/>
      <p:bldP spid="40963" grpId="0" build="p" autoUpdateAnimBg="0" advAuto="0"/>
      <p:bldP spid="40964" grpId="0" build="p" autoUpdateAnimBg="0"/>
    </p:bld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3563</TotalTime>
  <Words>1327</Words>
  <Application>Microsoft Office PowerPoint</Application>
  <PresentationFormat>Diavetítés a képernyőre (4:3 oldalarány)</PresentationFormat>
  <Paragraphs>328</Paragraphs>
  <Slides>64</Slides>
  <Notes>4</Notes>
  <HiddenSlides>1</HiddenSlides>
  <MMClips>11</MMClips>
  <ScaleCrop>false</ScaleCrop>
  <HeadingPairs>
    <vt:vector size="6" baseType="variant">
      <vt:variant>
        <vt:lpstr>Téma</vt:lpstr>
      </vt:variant>
      <vt:variant>
        <vt:i4>3</vt:i4>
      </vt:variant>
      <vt:variant>
        <vt:lpstr>Beágyazott OLE kiszolgálók</vt:lpstr>
      </vt:variant>
      <vt:variant>
        <vt:i4>3</vt:i4>
      </vt:variant>
      <vt:variant>
        <vt:lpstr>Diacímek</vt:lpstr>
      </vt:variant>
      <vt:variant>
        <vt:i4>64</vt:i4>
      </vt:variant>
    </vt:vector>
  </HeadingPairs>
  <TitlesOfParts>
    <vt:vector size="70" baseType="lpstr">
      <vt:lpstr>Office-téma</vt:lpstr>
      <vt:lpstr>Alapértelmezett terv</vt:lpstr>
      <vt:lpstr>1_Office-téma</vt:lpstr>
      <vt:lpstr>Chart</vt:lpstr>
      <vt:lpstr>Diagram</vt:lpstr>
      <vt:lpstr>Bitkép alakzat</vt:lpstr>
      <vt:lpstr>Izometriás kontrakció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FIBER DISTRIBUTION, HYPERTROPHY AND RATE OF FORCE DEVELOPMENT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Bence</dc:creator>
  <cp:lastModifiedBy>Kopper</cp:lastModifiedBy>
  <cp:revision>59</cp:revision>
  <dcterms:created xsi:type="dcterms:W3CDTF">2012-09-12T12:14:45Z</dcterms:created>
  <dcterms:modified xsi:type="dcterms:W3CDTF">2016-10-11T10:49:31Z</dcterms:modified>
</cp:coreProperties>
</file>