
<file path=[Content_Types].xml><?xml version="1.0" encoding="utf-8"?>
<Types xmlns="http://schemas.openxmlformats.org/package/2006/content-types">
  <Default Extension="png" ContentType="image/png"/>
  <Default Extension="bin" ContentType="application/vnd.openxmlformats-officedocument.oleObject"/>
  <Default Extension="mpg" ContentType="video/mpeg"/>
  <Default Extension="jpeg" ContentType="image/jpeg"/>
  <Default Extension="emf" ContentType="image/x-emf"/>
  <Default Extension="wmf" ContentType="image/x-wmf"/>
  <Default Extension="xls" ContentType="application/vnd.ms-excel"/>
  <Default Extension="rels" ContentType="application/vnd.openxmlformats-package.relationships+xml"/>
  <Default Extension="xml" ContentType="application/xml"/>
  <Default Extension="wav" ContentType="audio/wav"/>
  <Default Extension="gif" ContentType="image/gif"/>
  <Default Extension="vml" ContentType="application/vnd.openxmlformats-officedocument.vmlDrawing"/>
  <Default Extension="xlsx" ContentType="application/vnd.openxmlformats-officedocument.spreadsheetml.sheet"/>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charts/chart4.xml" ContentType="application/vnd.openxmlformats-officedocument.drawingml.chart+xml"/>
  <Override PartName="/ppt/drawings/drawing3.xml" ContentType="application/vnd.openxmlformats-officedocument.drawingml.chartshapes+xml"/>
  <Override PartName="/ppt/charts/chart5.xml" ContentType="application/vnd.openxmlformats-officedocument.drawingml.chart+xml"/>
  <Override PartName="/ppt/charts/chart6.xml" ContentType="application/vnd.openxmlformats-officedocument.drawingml.chart+xml"/>
  <Override PartName="/ppt/drawings/drawing4.xml" ContentType="application/vnd.openxmlformats-officedocument.drawingml.chartshapes+xml"/>
  <Override PartName="/ppt/charts/chart7.xml" ContentType="application/vnd.openxmlformats-officedocument.drawingml.chart+xml"/>
  <Override PartName="/ppt/drawings/drawing5.xml" ContentType="application/vnd.openxmlformats-officedocument.drawingml.chartshapes+xml"/>
  <Override PartName="/ppt/notesSlides/notesSlide8.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notesSlides/notesSlide9.xml" ContentType="application/vnd.openxmlformats-officedocument.presentationml.notesSlide+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notesSlides/notesSlide10.xml" ContentType="application/vnd.openxmlformats-officedocument.presentationml.notesSlide+xml"/>
  <Override PartName="/ppt/charts/chart16.xml" ContentType="application/vnd.openxmlformats-officedocument.drawingml.chart+xml"/>
  <Override PartName="/ppt/drawings/drawing6.xml" ContentType="application/vnd.openxmlformats-officedocument.drawingml.chartshape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7.xml" ContentType="application/vnd.openxmlformats-officedocument.drawingml.chart+xml"/>
  <Override PartName="/ppt/theme/themeOverride1.xml" ContentType="application/vnd.openxmlformats-officedocument.themeOverride+xml"/>
  <Override PartName="/ppt/drawings/drawing7.xml" ContentType="application/vnd.openxmlformats-officedocument.drawingml.chartshapes+xml"/>
  <Override PartName="/ppt/charts/chart18.xml" ContentType="application/vnd.openxmlformats-officedocument.drawingml.chart+xml"/>
  <Override PartName="/ppt/charts/chart19.xml" ContentType="application/vnd.openxmlformats-officedocument.drawingml.chart+xml"/>
  <Override PartName="/ppt/drawings/drawing8.xml" ContentType="application/vnd.openxmlformats-officedocument.drawingml.chartshapes+xml"/>
  <Override PartName="/ppt/charts/chart20.xml" ContentType="application/vnd.openxmlformats-officedocument.drawingml.chart+xml"/>
  <Override PartName="/ppt/theme/themeOverride2.xml" ContentType="application/vnd.openxmlformats-officedocument.themeOverride+xml"/>
  <Override PartName="/ppt/drawings/drawing9.xml" ContentType="application/vnd.openxmlformats-officedocument.drawingml.chartshapes+xml"/>
  <Override PartName="/ppt/charts/chart21.xml" ContentType="application/vnd.openxmlformats-officedocument.drawingml.chart+xml"/>
  <Override PartName="/ppt/charts/chart22.xml" ContentType="application/vnd.openxmlformats-officedocument.drawingml.chart+xml"/>
  <Override PartName="/ppt/drawings/drawing10.xml" ContentType="application/vnd.openxmlformats-officedocument.drawingml.chartshapes+xml"/>
  <Override PartName="/ppt/charts/chart23.xml" ContentType="application/vnd.openxmlformats-officedocument.drawingml.chart+xml"/>
  <Override PartName="/ppt/drawings/drawing11.xml" ContentType="application/vnd.openxmlformats-officedocument.drawingml.chartshapes+xml"/>
  <Override PartName="/ppt/charts/chart24.xml" ContentType="application/vnd.openxmlformats-officedocument.drawingml.chart+xml"/>
  <Override PartName="/ppt/theme/themeOverride3.xml" ContentType="application/vnd.openxmlformats-officedocument.themeOverride+xml"/>
  <Override PartName="/ppt/charts/chart25.xml" ContentType="application/vnd.openxmlformats-officedocument.drawingml.chart+xml"/>
  <Override PartName="/ppt/theme/themeOverride4.xml" ContentType="application/vnd.openxmlformats-officedocument.themeOverride+xml"/>
  <Override PartName="/ppt/drawings/drawing12.xml" ContentType="application/vnd.openxmlformats-officedocument.drawingml.chartshapes+xml"/>
  <Override PartName="/ppt/charts/chart26.xml" ContentType="application/vnd.openxmlformats-officedocument.drawingml.chart+xml"/>
  <Override PartName="/ppt/theme/themeOverride5.xml" ContentType="application/vnd.openxmlformats-officedocument.themeOverride+xml"/>
  <Override PartName="/ppt/charts/chart27.xml" ContentType="application/vnd.openxmlformats-officedocument.drawingml.chart+xml"/>
  <Override PartName="/ppt/theme/themeOverride6.xml" ContentType="application/vnd.openxmlformats-officedocument.themeOverride+xml"/>
  <Override PartName="/ppt/charts/chart28.xml" ContentType="application/vnd.openxmlformats-officedocument.drawingml.chart+xml"/>
  <Override PartName="/ppt/charts/chart29.xml" ContentType="application/vnd.openxmlformats-officedocument.drawingml.chart+xml"/>
  <Override PartName="/ppt/charts/chart30.xml" ContentType="application/vnd.openxmlformats-officedocument.drawingml.chart+xml"/>
  <Override PartName="/ppt/charts/chart31.xml" ContentType="application/vnd.openxmlformats-officedocument.drawingml.chart+xml"/>
  <Override PartName="/ppt/charts/chart32.xml" ContentType="application/vnd.openxmlformats-officedocument.drawingml.chart+xml"/>
  <Override PartName="/ppt/theme/themeOverride7.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33.xml" ContentType="application/vnd.openxmlformats-officedocument.drawingml.chart+xml"/>
  <Override PartName="/ppt/charts/chart34.xml" ContentType="application/vnd.openxmlformats-officedocument.drawingml.chart+xml"/>
  <Override PartName="/ppt/charts/chart35.xml" ContentType="application/vnd.openxmlformats-officedocument.drawingml.chart+xml"/>
  <Override PartName="/ppt/charts/chart36.xml" ContentType="application/vnd.openxmlformats-officedocument.drawingml.chart+xml"/>
  <Override PartName="/ppt/charts/chart37.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2"/>
  </p:notesMasterIdLst>
  <p:sldIdLst>
    <p:sldId id="256" r:id="rId2"/>
    <p:sldId id="367" r:id="rId3"/>
    <p:sldId id="368" r:id="rId4"/>
    <p:sldId id="494" r:id="rId5"/>
    <p:sldId id="369" r:id="rId6"/>
    <p:sldId id="370" r:id="rId7"/>
    <p:sldId id="371" r:id="rId8"/>
    <p:sldId id="372" r:id="rId9"/>
    <p:sldId id="373" r:id="rId10"/>
    <p:sldId id="374" r:id="rId11"/>
    <p:sldId id="375" r:id="rId12"/>
    <p:sldId id="376" r:id="rId13"/>
    <p:sldId id="377" r:id="rId14"/>
    <p:sldId id="378" r:id="rId15"/>
    <p:sldId id="379" r:id="rId16"/>
    <p:sldId id="380" r:id="rId17"/>
    <p:sldId id="381" r:id="rId18"/>
    <p:sldId id="382" r:id="rId19"/>
    <p:sldId id="383" r:id="rId20"/>
    <p:sldId id="384" r:id="rId21"/>
    <p:sldId id="385" r:id="rId22"/>
    <p:sldId id="386" r:id="rId23"/>
    <p:sldId id="387" r:id="rId24"/>
    <p:sldId id="388" r:id="rId25"/>
    <p:sldId id="389" r:id="rId26"/>
    <p:sldId id="390" r:id="rId27"/>
    <p:sldId id="391" r:id="rId28"/>
    <p:sldId id="392" r:id="rId29"/>
    <p:sldId id="393" r:id="rId30"/>
    <p:sldId id="394" r:id="rId31"/>
    <p:sldId id="395" r:id="rId32"/>
    <p:sldId id="396" r:id="rId33"/>
    <p:sldId id="397" r:id="rId34"/>
    <p:sldId id="398" r:id="rId35"/>
    <p:sldId id="399" r:id="rId36"/>
    <p:sldId id="400" r:id="rId37"/>
    <p:sldId id="401" r:id="rId38"/>
    <p:sldId id="402" r:id="rId39"/>
    <p:sldId id="403" r:id="rId40"/>
    <p:sldId id="404" r:id="rId41"/>
    <p:sldId id="405" r:id="rId42"/>
    <p:sldId id="406" r:id="rId43"/>
    <p:sldId id="407" r:id="rId44"/>
    <p:sldId id="408" r:id="rId45"/>
    <p:sldId id="409" r:id="rId46"/>
    <p:sldId id="410" r:id="rId47"/>
    <p:sldId id="411" r:id="rId48"/>
    <p:sldId id="412" r:id="rId49"/>
    <p:sldId id="413" r:id="rId50"/>
    <p:sldId id="414" r:id="rId51"/>
    <p:sldId id="415" r:id="rId52"/>
    <p:sldId id="416" r:id="rId53"/>
    <p:sldId id="417" r:id="rId54"/>
    <p:sldId id="418" r:id="rId55"/>
    <p:sldId id="419" r:id="rId56"/>
    <p:sldId id="420" r:id="rId57"/>
    <p:sldId id="421" r:id="rId58"/>
    <p:sldId id="422" r:id="rId59"/>
    <p:sldId id="423" r:id="rId60"/>
    <p:sldId id="424" r:id="rId61"/>
    <p:sldId id="425" r:id="rId62"/>
    <p:sldId id="426" r:id="rId63"/>
    <p:sldId id="427" r:id="rId64"/>
    <p:sldId id="428" r:id="rId65"/>
    <p:sldId id="429" r:id="rId66"/>
    <p:sldId id="430" r:id="rId67"/>
    <p:sldId id="431" r:id="rId68"/>
    <p:sldId id="432" r:id="rId69"/>
    <p:sldId id="433" r:id="rId70"/>
    <p:sldId id="434" r:id="rId71"/>
    <p:sldId id="435" r:id="rId72"/>
    <p:sldId id="436" r:id="rId73"/>
    <p:sldId id="437" r:id="rId74"/>
    <p:sldId id="438" r:id="rId75"/>
    <p:sldId id="439" r:id="rId76"/>
    <p:sldId id="440" r:id="rId77"/>
    <p:sldId id="441" r:id="rId78"/>
    <p:sldId id="442" r:id="rId79"/>
    <p:sldId id="443" r:id="rId80"/>
    <p:sldId id="444" r:id="rId81"/>
    <p:sldId id="445" r:id="rId82"/>
    <p:sldId id="446" r:id="rId83"/>
    <p:sldId id="447" r:id="rId84"/>
    <p:sldId id="448" r:id="rId85"/>
    <p:sldId id="449" r:id="rId86"/>
    <p:sldId id="450" r:id="rId87"/>
    <p:sldId id="495" r:id="rId88"/>
    <p:sldId id="451" r:id="rId89"/>
    <p:sldId id="452" r:id="rId90"/>
    <p:sldId id="453" r:id="rId91"/>
    <p:sldId id="454" r:id="rId92"/>
    <p:sldId id="455" r:id="rId93"/>
    <p:sldId id="456" r:id="rId94"/>
    <p:sldId id="457" r:id="rId95"/>
    <p:sldId id="458" r:id="rId96"/>
    <p:sldId id="459" r:id="rId97"/>
    <p:sldId id="460" r:id="rId98"/>
    <p:sldId id="461" r:id="rId99"/>
    <p:sldId id="462" r:id="rId100"/>
    <p:sldId id="463" r:id="rId101"/>
    <p:sldId id="464" r:id="rId102"/>
    <p:sldId id="465" r:id="rId103"/>
    <p:sldId id="466" r:id="rId104"/>
    <p:sldId id="467" r:id="rId105"/>
    <p:sldId id="468" r:id="rId106"/>
    <p:sldId id="469" r:id="rId107"/>
    <p:sldId id="470" r:id="rId108"/>
    <p:sldId id="471" r:id="rId109"/>
    <p:sldId id="472" r:id="rId110"/>
    <p:sldId id="473" r:id="rId111"/>
    <p:sldId id="474" r:id="rId112"/>
    <p:sldId id="475" r:id="rId113"/>
    <p:sldId id="476" r:id="rId114"/>
    <p:sldId id="477" r:id="rId115"/>
    <p:sldId id="478" r:id="rId116"/>
    <p:sldId id="479" r:id="rId117"/>
    <p:sldId id="480" r:id="rId118"/>
    <p:sldId id="481" r:id="rId119"/>
    <p:sldId id="482" r:id="rId120"/>
    <p:sldId id="483" r:id="rId121"/>
    <p:sldId id="484" r:id="rId122"/>
    <p:sldId id="485" r:id="rId123"/>
    <p:sldId id="486" r:id="rId124"/>
    <p:sldId id="487" r:id="rId125"/>
    <p:sldId id="488" r:id="rId126"/>
    <p:sldId id="489" r:id="rId127"/>
    <p:sldId id="490" r:id="rId128"/>
    <p:sldId id="491" r:id="rId129"/>
    <p:sldId id="492" r:id="rId130"/>
    <p:sldId id="493" r:id="rId131"/>
  </p:sldIdLst>
  <p:sldSz cx="9144000" cy="6858000" type="screen4x3"/>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011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Munkaf&#252;zet1"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C:\Users\Tihanyi%20J&#243;zsef\Documents\excel\GRFcurves\TJ1.xls" TargetMode="External"/></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13.xml.rels><?xml version="1.0" encoding="UTF-8" standalone="yes"?>
<Relationships xmlns="http://schemas.openxmlformats.org/package/2006/relationships"><Relationship Id="rId1" Type="http://schemas.openxmlformats.org/officeDocument/2006/relationships/oleObject" Target="file:///C:\Users\Tihanyi%20J&#243;zsef\Documents\excel\GRFcurves\TJ1.xls" TargetMode="External"/></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6.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11.xlsx"/></Relationships>
</file>

<file path=ppt/charts/_rels/chart17.xml.rels><?xml version="1.0" encoding="UTF-8" standalone="yes"?>
<Relationships xmlns="http://schemas.openxmlformats.org/package/2006/relationships"><Relationship Id="rId3" Type="http://schemas.openxmlformats.org/officeDocument/2006/relationships/chartUserShapes" Target="../drawings/drawing7.xml"/><Relationship Id="rId2" Type="http://schemas.openxmlformats.org/officeDocument/2006/relationships/package" Target="../embeddings/Microsoft_Excel_Worksheet12.xlsx"/><Relationship Id="rId1" Type="http://schemas.openxmlformats.org/officeDocument/2006/relationships/themeOverride" Target="../theme/themeOverride1.xml"/></Relationships>
</file>

<file path=ppt/charts/_rels/chart18.xml.rels><?xml version="1.0" encoding="UTF-8" standalone="yes"?>
<Relationships xmlns="http://schemas.openxmlformats.org/package/2006/relationships"><Relationship Id="rId1" Type="http://schemas.openxmlformats.org/officeDocument/2006/relationships/oleObject" Target="../embeddings/oleObject29.bin"/></Relationships>
</file>

<file path=ppt/charts/_rels/chart19.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Worksheet13.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3" Type="http://schemas.openxmlformats.org/officeDocument/2006/relationships/chartUserShapes" Target="../drawings/drawing9.xml"/><Relationship Id="rId2" Type="http://schemas.openxmlformats.org/officeDocument/2006/relationships/oleObject" Target="file:///C:\Users\N&#233;gyesi\Desktop\&#193;bra_Erd&#337;s.xlsx" TargetMode="External"/><Relationship Id="rId1" Type="http://schemas.openxmlformats.org/officeDocument/2006/relationships/themeOverride" Target="../theme/themeOverride2.xml"/></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22.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oleObject" Target="../embeddings/oleObject30.bin"/></Relationships>
</file>

<file path=ppt/charts/_rels/chart23.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oleObject" Target="../embeddings/oleObject31.bin"/></Relationships>
</file>

<file path=ppt/charts/_rels/chart24.xml.rels><?xml version="1.0" encoding="UTF-8" standalone="yes"?>
<Relationships xmlns="http://schemas.openxmlformats.org/package/2006/relationships"><Relationship Id="rId2" Type="http://schemas.openxmlformats.org/officeDocument/2006/relationships/oleObject" Target="file:///C:\Users\Tihanyi%20J&#243;zsef\AppData\Local\Temp\&#214;sszes&#237;tett%20t&#225;bl&#225;zat%20mp%20F0.xlsx" TargetMode="External"/><Relationship Id="rId1" Type="http://schemas.openxmlformats.org/officeDocument/2006/relationships/themeOverride" Target="../theme/themeOverride3.xml"/></Relationships>
</file>

<file path=ppt/charts/_rels/chart25.xml.rels><?xml version="1.0" encoding="UTF-8" standalone="yes"?>
<Relationships xmlns="http://schemas.openxmlformats.org/package/2006/relationships"><Relationship Id="rId3" Type="http://schemas.openxmlformats.org/officeDocument/2006/relationships/chartUserShapes" Target="../drawings/drawing12.xml"/><Relationship Id="rId2" Type="http://schemas.openxmlformats.org/officeDocument/2006/relationships/oleObject" Target="file:///C:\Users\Tihanyi%20J&#243;zsef\AppData\Local\Temp\&#214;sszes&#237;tett%20t&#225;bl&#225;zat%20mp%20F0.xlsx" TargetMode="External"/><Relationship Id="rId1" Type="http://schemas.openxmlformats.org/officeDocument/2006/relationships/themeOverride" Target="../theme/themeOverride4.xml"/></Relationships>
</file>

<file path=ppt/charts/_rels/chart26.xml.rels><?xml version="1.0" encoding="UTF-8" standalone="yes"?>
<Relationships xmlns="http://schemas.openxmlformats.org/package/2006/relationships"><Relationship Id="rId2" Type="http://schemas.openxmlformats.org/officeDocument/2006/relationships/oleObject" Target="file:///C:\Users\Tihanyi%20J&#243;zsef\AppData\Local\Temp\&#214;sszes&#237;tett%20t&#225;bl&#225;zat%20mp%20F0.xlsx" TargetMode="External"/><Relationship Id="rId1" Type="http://schemas.openxmlformats.org/officeDocument/2006/relationships/themeOverride" Target="../theme/themeOverride5.xml"/></Relationships>
</file>

<file path=ppt/charts/_rels/chart27.xml.rels><?xml version="1.0" encoding="UTF-8" standalone="yes"?>
<Relationships xmlns="http://schemas.openxmlformats.org/package/2006/relationships"><Relationship Id="rId2" Type="http://schemas.openxmlformats.org/officeDocument/2006/relationships/oleObject" Target="file:///C:\Users\Tihanyi%20J&#243;zsef\AppData\Local\Temp\&#214;sszes&#237;tett%20t&#225;bl&#225;zat%20mp%20F0.xlsx" TargetMode="External"/><Relationship Id="rId1" Type="http://schemas.openxmlformats.org/officeDocument/2006/relationships/themeOverride" Target="../theme/themeOverride6.xml"/></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32.xml.rels><?xml version="1.0" encoding="UTF-8" standalone="yes"?>
<Relationships xmlns="http://schemas.openxmlformats.org/package/2006/relationships"><Relationship Id="rId2" Type="http://schemas.openxmlformats.org/officeDocument/2006/relationships/oleObject" Target="file:///C:\Users\Tihanyi%20J&#243;zsef\Documents\excel\GRFcurves\TJ1.xls" TargetMode="External"/><Relationship Id="rId1" Type="http://schemas.openxmlformats.org/officeDocument/2006/relationships/themeOverride" Target="../theme/themeOverride7.xml"/></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36.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oleObject" Target="Munkaf&#252;zet2"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C:\Users\Tihanyi%20J&#243;zsef\Documents\excel\GRFcurves\TJ1.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invertIfNegative val="0"/>
          <c:dPt>
            <c:idx val="1"/>
            <c:invertIfNegative val="0"/>
            <c:bubble3D val="0"/>
            <c:spPr>
              <a:solidFill>
                <a:schemeClr val="bg1">
                  <a:lumMod val="75000"/>
                </a:schemeClr>
              </a:solidFill>
              <a:ln>
                <a:solidFill>
                  <a:schemeClr val="tx1">
                    <a:lumMod val="65000"/>
                    <a:lumOff val="35000"/>
                  </a:schemeClr>
                </a:solidFill>
              </a:ln>
            </c:spPr>
          </c:dPt>
          <c:dPt>
            <c:idx val="2"/>
            <c:invertIfNegative val="0"/>
            <c:bubble3D val="0"/>
            <c:spPr>
              <a:solidFill>
                <a:schemeClr val="accent2">
                  <a:lumMod val="40000"/>
                  <a:lumOff val="60000"/>
                </a:schemeClr>
              </a:solidFill>
              <a:ln>
                <a:solidFill>
                  <a:schemeClr val="accent2">
                    <a:lumMod val="75000"/>
                  </a:schemeClr>
                </a:solidFill>
              </a:ln>
            </c:spPr>
          </c:dPt>
          <c:cat>
            <c:strRef>
              <c:f>Munka1!$B$3:$D$3</c:f>
              <c:strCache>
                <c:ptCount val="3"/>
                <c:pt idx="0">
                  <c:v>Izometriás</c:v>
                </c:pt>
                <c:pt idx="1">
                  <c:v>Koncentrikus</c:v>
                </c:pt>
                <c:pt idx="2">
                  <c:v>Excentrikus</c:v>
                </c:pt>
              </c:strCache>
            </c:strRef>
          </c:cat>
          <c:val>
            <c:numRef>
              <c:f>Munka1!$B$4:$D$4</c:f>
              <c:numCache>
                <c:formatCode>General</c:formatCode>
                <c:ptCount val="3"/>
                <c:pt idx="0">
                  <c:v>100</c:v>
                </c:pt>
                <c:pt idx="1">
                  <c:v>20</c:v>
                </c:pt>
                <c:pt idx="2">
                  <c:v>120</c:v>
                </c:pt>
              </c:numCache>
            </c:numRef>
          </c:val>
        </c:ser>
        <c:ser>
          <c:idx val="1"/>
          <c:order val="1"/>
          <c:invertIfNegative val="0"/>
          <c:dPt>
            <c:idx val="1"/>
            <c:invertIfNegative val="0"/>
            <c:bubble3D val="0"/>
            <c:spPr>
              <a:solidFill>
                <a:schemeClr val="tx1">
                  <a:lumMod val="75000"/>
                  <a:lumOff val="25000"/>
                </a:schemeClr>
              </a:solidFill>
            </c:spPr>
          </c:dPt>
          <c:dPt>
            <c:idx val="2"/>
            <c:invertIfNegative val="0"/>
            <c:bubble3D val="0"/>
            <c:spPr>
              <a:solidFill>
                <a:schemeClr val="accent2">
                  <a:lumMod val="75000"/>
                </a:schemeClr>
              </a:solidFill>
            </c:spPr>
          </c:dPt>
          <c:cat>
            <c:strRef>
              <c:f>Munka1!$B$3:$D$3</c:f>
              <c:strCache>
                <c:ptCount val="3"/>
                <c:pt idx="0">
                  <c:v>Izometriás</c:v>
                </c:pt>
                <c:pt idx="1">
                  <c:v>Koncentrikus</c:v>
                </c:pt>
                <c:pt idx="2">
                  <c:v>Excentrikus</c:v>
                </c:pt>
              </c:strCache>
            </c:strRef>
          </c:cat>
          <c:val>
            <c:numRef>
              <c:f>Munka1!$B$5:$D$5</c:f>
              <c:numCache>
                <c:formatCode>General</c:formatCode>
                <c:ptCount val="3"/>
                <c:pt idx="1">
                  <c:v>95</c:v>
                </c:pt>
                <c:pt idx="2">
                  <c:v>170</c:v>
                </c:pt>
              </c:numCache>
            </c:numRef>
          </c:val>
        </c:ser>
        <c:dLbls>
          <c:showLegendKey val="0"/>
          <c:showVal val="0"/>
          <c:showCatName val="0"/>
          <c:showSerName val="0"/>
          <c:showPercent val="0"/>
          <c:showBubbleSize val="0"/>
        </c:dLbls>
        <c:gapWidth val="150"/>
        <c:shape val="box"/>
        <c:axId val="200087424"/>
        <c:axId val="200089600"/>
        <c:axId val="0"/>
      </c:bar3DChart>
      <c:catAx>
        <c:axId val="200087424"/>
        <c:scaling>
          <c:orientation val="minMax"/>
        </c:scaling>
        <c:delete val="0"/>
        <c:axPos val="b"/>
        <c:title>
          <c:tx>
            <c:rich>
              <a:bodyPr/>
              <a:lstStyle/>
              <a:p>
                <a:pPr>
                  <a:defRPr sz="1800"/>
                </a:pPr>
                <a:r>
                  <a:rPr lang="hu-HU" sz="1800"/>
                  <a:t>Erőkifejtés fajták</a:t>
                </a:r>
              </a:p>
            </c:rich>
          </c:tx>
          <c:layout/>
          <c:overlay val="0"/>
        </c:title>
        <c:majorTickMark val="out"/>
        <c:minorTickMark val="none"/>
        <c:tickLblPos val="nextTo"/>
        <c:txPr>
          <a:bodyPr/>
          <a:lstStyle/>
          <a:p>
            <a:pPr>
              <a:defRPr sz="1800"/>
            </a:pPr>
            <a:endParaRPr lang="en-US"/>
          </a:p>
        </c:txPr>
        <c:crossAx val="200089600"/>
        <c:crosses val="autoZero"/>
        <c:auto val="1"/>
        <c:lblAlgn val="ctr"/>
        <c:lblOffset val="100"/>
        <c:noMultiLvlLbl val="0"/>
      </c:catAx>
      <c:valAx>
        <c:axId val="200089600"/>
        <c:scaling>
          <c:orientation val="minMax"/>
        </c:scaling>
        <c:delete val="0"/>
        <c:axPos val="l"/>
        <c:title>
          <c:tx>
            <c:rich>
              <a:bodyPr rot="-5400000" vert="horz"/>
              <a:lstStyle/>
              <a:p>
                <a:pPr>
                  <a:defRPr sz="2000"/>
                </a:pPr>
                <a:r>
                  <a:rPr lang="en-US" sz="2000"/>
                  <a:t>Sz</a:t>
                </a:r>
                <a:r>
                  <a:rPr lang="hu-HU" sz="2000"/>
                  <a:t>á</a:t>
                </a:r>
                <a:r>
                  <a:rPr lang="en-US" sz="2000"/>
                  <a:t>zalék</a:t>
                </a:r>
              </a:p>
            </c:rich>
          </c:tx>
          <c:layout/>
          <c:overlay val="0"/>
        </c:title>
        <c:numFmt formatCode="General" sourceLinked="1"/>
        <c:majorTickMark val="out"/>
        <c:minorTickMark val="none"/>
        <c:tickLblPos val="nextTo"/>
        <c:txPr>
          <a:bodyPr/>
          <a:lstStyle/>
          <a:p>
            <a:pPr>
              <a:defRPr sz="1400"/>
            </a:pPr>
            <a:endParaRPr lang="en-US"/>
          </a:p>
        </c:txPr>
        <c:crossAx val="200087424"/>
        <c:crosses val="autoZero"/>
        <c:crossBetween val="between"/>
      </c:valAx>
    </c:plotArea>
    <c:plotVisOnly val="1"/>
    <c:dispBlanksAs val="gap"/>
    <c:showDLblsOverMax val="0"/>
  </c:chart>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manualLayout>
          <c:layoutTarget val="inner"/>
          <c:xMode val="edge"/>
          <c:yMode val="edge"/>
          <c:x val="0.16438371871915383"/>
          <c:y val="7.6696386132196467E-2"/>
          <c:w val="0.77299486778649795"/>
          <c:h val="0.71091650222535896"/>
        </c:manualLayout>
      </c:layout>
      <c:scatterChart>
        <c:scatterStyle val="smoothMarker"/>
        <c:varyColors val="0"/>
        <c:ser>
          <c:idx val="0"/>
          <c:order val="0"/>
          <c:tx>
            <c:strRef>
              <c:f>Munka1!$G$1</c:f>
              <c:strCache>
                <c:ptCount val="1"/>
              </c:strCache>
            </c:strRef>
          </c:tx>
          <c:spPr>
            <a:ln w="25400">
              <a:solidFill>
                <a:srgbClr val="00FF00"/>
              </a:solidFill>
              <a:prstDash val="solid"/>
            </a:ln>
          </c:spPr>
          <c:marker>
            <c:symbol val="none"/>
          </c:marker>
          <c:xVal>
            <c:numRef>
              <c:f>Munka1!$F$2:$F$4001</c:f>
              <c:numCache>
                <c:formatCode>General</c:formatCode>
                <c:ptCount val="4000"/>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pt idx="256">
                  <c:v>256</c:v>
                </c:pt>
                <c:pt idx="257">
                  <c:v>257</c:v>
                </c:pt>
                <c:pt idx="258">
                  <c:v>258</c:v>
                </c:pt>
                <c:pt idx="259">
                  <c:v>259</c:v>
                </c:pt>
                <c:pt idx="260">
                  <c:v>260</c:v>
                </c:pt>
                <c:pt idx="261">
                  <c:v>261</c:v>
                </c:pt>
                <c:pt idx="262">
                  <c:v>262</c:v>
                </c:pt>
                <c:pt idx="263">
                  <c:v>263</c:v>
                </c:pt>
                <c:pt idx="264">
                  <c:v>264</c:v>
                </c:pt>
                <c:pt idx="265">
                  <c:v>265</c:v>
                </c:pt>
                <c:pt idx="266">
                  <c:v>266</c:v>
                </c:pt>
                <c:pt idx="267">
                  <c:v>267</c:v>
                </c:pt>
                <c:pt idx="268">
                  <c:v>268</c:v>
                </c:pt>
                <c:pt idx="269">
                  <c:v>269</c:v>
                </c:pt>
                <c:pt idx="270">
                  <c:v>270</c:v>
                </c:pt>
                <c:pt idx="271">
                  <c:v>271</c:v>
                </c:pt>
                <c:pt idx="272">
                  <c:v>272</c:v>
                </c:pt>
                <c:pt idx="273">
                  <c:v>273</c:v>
                </c:pt>
                <c:pt idx="274">
                  <c:v>274</c:v>
                </c:pt>
                <c:pt idx="275">
                  <c:v>275</c:v>
                </c:pt>
                <c:pt idx="276">
                  <c:v>276</c:v>
                </c:pt>
                <c:pt idx="277">
                  <c:v>277</c:v>
                </c:pt>
                <c:pt idx="278">
                  <c:v>278</c:v>
                </c:pt>
                <c:pt idx="279">
                  <c:v>279</c:v>
                </c:pt>
                <c:pt idx="280">
                  <c:v>280</c:v>
                </c:pt>
                <c:pt idx="281">
                  <c:v>281</c:v>
                </c:pt>
                <c:pt idx="282">
                  <c:v>282</c:v>
                </c:pt>
                <c:pt idx="283">
                  <c:v>283</c:v>
                </c:pt>
                <c:pt idx="284">
                  <c:v>284</c:v>
                </c:pt>
                <c:pt idx="285">
                  <c:v>285</c:v>
                </c:pt>
                <c:pt idx="286">
                  <c:v>286</c:v>
                </c:pt>
                <c:pt idx="287">
                  <c:v>287</c:v>
                </c:pt>
                <c:pt idx="288">
                  <c:v>288</c:v>
                </c:pt>
                <c:pt idx="289">
                  <c:v>289</c:v>
                </c:pt>
                <c:pt idx="290">
                  <c:v>290</c:v>
                </c:pt>
                <c:pt idx="291">
                  <c:v>291</c:v>
                </c:pt>
                <c:pt idx="292">
                  <c:v>292</c:v>
                </c:pt>
                <c:pt idx="293">
                  <c:v>293</c:v>
                </c:pt>
                <c:pt idx="294">
                  <c:v>294</c:v>
                </c:pt>
                <c:pt idx="295">
                  <c:v>295</c:v>
                </c:pt>
                <c:pt idx="296">
                  <c:v>296</c:v>
                </c:pt>
                <c:pt idx="297">
                  <c:v>297</c:v>
                </c:pt>
                <c:pt idx="298">
                  <c:v>298</c:v>
                </c:pt>
                <c:pt idx="299">
                  <c:v>299</c:v>
                </c:pt>
                <c:pt idx="300">
                  <c:v>300</c:v>
                </c:pt>
                <c:pt idx="301">
                  <c:v>301</c:v>
                </c:pt>
                <c:pt idx="302">
                  <c:v>302</c:v>
                </c:pt>
                <c:pt idx="303">
                  <c:v>303</c:v>
                </c:pt>
                <c:pt idx="304">
                  <c:v>304</c:v>
                </c:pt>
                <c:pt idx="305">
                  <c:v>305</c:v>
                </c:pt>
                <c:pt idx="306">
                  <c:v>306</c:v>
                </c:pt>
                <c:pt idx="307">
                  <c:v>307</c:v>
                </c:pt>
                <c:pt idx="308">
                  <c:v>308</c:v>
                </c:pt>
                <c:pt idx="309">
                  <c:v>309</c:v>
                </c:pt>
                <c:pt idx="310">
                  <c:v>310</c:v>
                </c:pt>
                <c:pt idx="311">
                  <c:v>311</c:v>
                </c:pt>
                <c:pt idx="312">
                  <c:v>312</c:v>
                </c:pt>
                <c:pt idx="313">
                  <c:v>313</c:v>
                </c:pt>
                <c:pt idx="314">
                  <c:v>314</c:v>
                </c:pt>
                <c:pt idx="315">
                  <c:v>315</c:v>
                </c:pt>
                <c:pt idx="316">
                  <c:v>316</c:v>
                </c:pt>
                <c:pt idx="317">
                  <c:v>317</c:v>
                </c:pt>
                <c:pt idx="318">
                  <c:v>318</c:v>
                </c:pt>
                <c:pt idx="319">
                  <c:v>319</c:v>
                </c:pt>
                <c:pt idx="320">
                  <c:v>320</c:v>
                </c:pt>
                <c:pt idx="321">
                  <c:v>321</c:v>
                </c:pt>
                <c:pt idx="322">
                  <c:v>322</c:v>
                </c:pt>
                <c:pt idx="323">
                  <c:v>323</c:v>
                </c:pt>
                <c:pt idx="324">
                  <c:v>324</c:v>
                </c:pt>
                <c:pt idx="325">
                  <c:v>325</c:v>
                </c:pt>
                <c:pt idx="326">
                  <c:v>326</c:v>
                </c:pt>
                <c:pt idx="327">
                  <c:v>327</c:v>
                </c:pt>
                <c:pt idx="328">
                  <c:v>328</c:v>
                </c:pt>
                <c:pt idx="329">
                  <c:v>329</c:v>
                </c:pt>
                <c:pt idx="330">
                  <c:v>330</c:v>
                </c:pt>
                <c:pt idx="331">
                  <c:v>331</c:v>
                </c:pt>
                <c:pt idx="332">
                  <c:v>332</c:v>
                </c:pt>
                <c:pt idx="333">
                  <c:v>333</c:v>
                </c:pt>
                <c:pt idx="334">
                  <c:v>334</c:v>
                </c:pt>
                <c:pt idx="335">
                  <c:v>335</c:v>
                </c:pt>
                <c:pt idx="336">
                  <c:v>336</c:v>
                </c:pt>
                <c:pt idx="337">
                  <c:v>337</c:v>
                </c:pt>
                <c:pt idx="338">
                  <c:v>338</c:v>
                </c:pt>
                <c:pt idx="339">
                  <c:v>339</c:v>
                </c:pt>
                <c:pt idx="340">
                  <c:v>340</c:v>
                </c:pt>
                <c:pt idx="341">
                  <c:v>341</c:v>
                </c:pt>
                <c:pt idx="342">
                  <c:v>342</c:v>
                </c:pt>
                <c:pt idx="343">
                  <c:v>343</c:v>
                </c:pt>
                <c:pt idx="344">
                  <c:v>344</c:v>
                </c:pt>
                <c:pt idx="345">
                  <c:v>345</c:v>
                </c:pt>
                <c:pt idx="346">
                  <c:v>346</c:v>
                </c:pt>
                <c:pt idx="347">
                  <c:v>347</c:v>
                </c:pt>
                <c:pt idx="348">
                  <c:v>348</c:v>
                </c:pt>
                <c:pt idx="349">
                  <c:v>349</c:v>
                </c:pt>
                <c:pt idx="350">
                  <c:v>350</c:v>
                </c:pt>
                <c:pt idx="351">
                  <c:v>351</c:v>
                </c:pt>
                <c:pt idx="352">
                  <c:v>352</c:v>
                </c:pt>
                <c:pt idx="353">
                  <c:v>353</c:v>
                </c:pt>
                <c:pt idx="354">
                  <c:v>354</c:v>
                </c:pt>
                <c:pt idx="355">
                  <c:v>355</c:v>
                </c:pt>
                <c:pt idx="356">
                  <c:v>356</c:v>
                </c:pt>
                <c:pt idx="357">
                  <c:v>357</c:v>
                </c:pt>
                <c:pt idx="358">
                  <c:v>358</c:v>
                </c:pt>
                <c:pt idx="359">
                  <c:v>359</c:v>
                </c:pt>
                <c:pt idx="360">
                  <c:v>360</c:v>
                </c:pt>
                <c:pt idx="361">
                  <c:v>361</c:v>
                </c:pt>
                <c:pt idx="362">
                  <c:v>362</c:v>
                </c:pt>
                <c:pt idx="363">
                  <c:v>363</c:v>
                </c:pt>
                <c:pt idx="364">
                  <c:v>364</c:v>
                </c:pt>
                <c:pt idx="365">
                  <c:v>365</c:v>
                </c:pt>
                <c:pt idx="366">
                  <c:v>366</c:v>
                </c:pt>
                <c:pt idx="367">
                  <c:v>367</c:v>
                </c:pt>
                <c:pt idx="368">
                  <c:v>368</c:v>
                </c:pt>
                <c:pt idx="369">
                  <c:v>369</c:v>
                </c:pt>
                <c:pt idx="370">
                  <c:v>370</c:v>
                </c:pt>
                <c:pt idx="371">
                  <c:v>371</c:v>
                </c:pt>
                <c:pt idx="372">
                  <c:v>372</c:v>
                </c:pt>
                <c:pt idx="373">
                  <c:v>373</c:v>
                </c:pt>
                <c:pt idx="374">
                  <c:v>374</c:v>
                </c:pt>
                <c:pt idx="375">
                  <c:v>375</c:v>
                </c:pt>
                <c:pt idx="376">
                  <c:v>376</c:v>
                </c:pt>
                <c:pt idx="377">
                  <c:v>377</c:v>
                </c:pt>
                <c:pt idx="378">
                  <c:v>378</c:v>
                </c:pt>
                <c:pt idx="379">
                  <c:v>379</c:v>
                </c:pt>
                <c:pt idx="380">
                  <c:v>380</c:v>
                </c:pt>
                <c:pt idx="381">
                  <c:v>381</c:v>
                </c:pt>
                <c:pt idx="382">
                  <c:v>382</c:v>
                </c:pt>
                <c:pt idx="383">
                  <c:v>383</c:v>
                </c:pt>
                <c:pt idx="384">
                  <c:v>384</c:v>
                </c:pt>
                <c:pt idx="385">
                  <c:v>385</c:v>
                </c:pt>
                <c:pt idx="386">
                  <c:v>386</c:v>
                </c:pt>
                <c:pt idx="387">
                  <c:v>387</c:v>
                </c:pt>
                <c:pt idx="388">
                  <c:v>388</c:v>
                </c:pt>
                <c:pt idx="389">
                  <c:v>389</c:v>
                </c:pt>
                <c:pt idx="390">
                  <c:v>390</c:v>
                </c:pt>
                <c:pt idx="391">
                  <c:v>391</c:v>
                </c:pt>
                <c:pt idx="392">
                  <c:v>392</c:v>
                </c:pt>
                <c:pt idx="393">
                  <c:v>393</c:v>
                </c:pt>
                <c:pt idx="394">
                  <c:v>394</c:v>
                </c:pt>
                <c:pt idx="395">
                  <c:v>395</c:v>
                </c:pt>
                <c:pt idx="396">
                  <c:v>396</c:v>
                </c:pt>
                <c:pt idx="397">
                  <c:v>397</c:v>
                </c:pt>
                <c:pt idx="398">
                  <c:v>398</c:v>
                </c:pt>
                <c:pt idx="399">
                  <c:v>399</c:v>
                </c:pt>
                <c:pt idx="400">
                  <c:v>400</c:v>
                </c:pt>
                <c:pt idx="401">
                  <c:v>401</c:v>
                </c:pt>
                <c:pt idx="402">
                  <c:v>402</c:v>
                </c:pt>
                <c:pt idx="403">
                  <c:v>403</c:v>
                </c:pt>
                <c:pt idx="404">
                  <c:v>404</c:v>
                </c:pt>
                <c:pt idx="405">
                  <c:v>405</c:v>
                </c:pt>
                <c:pt idx="406">
                  <c:v>406</c:v>
                </c:pt>
                <c:pt idx="407">
                  <c:v>407</c:v>
                </c:pt>
                <c:pt idx="408">
                  <c:v>408</c:v>
                </c:pt>
                <c:pt idx="409">
                  <c:v>409</c:v>
                </c:pt>
                <c:pt idx="410">
                  <c:v>410</c:v>
                </c:pt>
                <c:pt idx="411">
                  <c:v>411</c:v>
                </c:pt>
                <c:pt idx="412">
                  <c:v>412</c:v>
                </c:pt>
                <c:pt idx="413">
                  <c:v>413</c:v>
                </c:pt>
                <c:pt idx="414">
                  <c:v>414</c:v>
                </c:pt>
                <c:pt idx="415">
                  <c:v>415</c:v>
                </c:pt>
                <c:pt idx="416">
                  <c:v>416</c:v>
                </c:pt>
                <c:pt idx="417">
                  <c:v>417</c:v>
                </c:pt>
                <c:pt idx="418">
                  <c:v>418</c:v>
                </c:pt>
                <c:pt idx="419">
                  <c:v>419</c:v>
                </c:pt>
                <c:pt idx="420">
                  <c:v>420</c:v>
                </c:pt>
                <c:pt idx="421">
                  <c:v>421</c:v>
                </c:pt>
                <c:pt idx="422">
                  <c:v>422</c:v>
                </c:pt>
                <c:pt idx="423">
                  <c:v>423</c:v>
                </c:pt>
                <c:pt idx="424">
                  <c:v>424</c:v>
                </c:pt>
                <c:pt idx="425">
                  <c:v>425</c:v>
                </c:pt>
                <c:pt idx="426">
                  <c:v>426</c:v>
                </c:pt>
                <c:pt idx="427">
                  <c:v>427</c:v>
                </c:pt>
                <c:pt idx="428">
                  <c:v>428</c:v>
                </c:pt>
                <c:pt idx="429">
                  <c:v>429</c:v>
                </c:pt>
                <c:pt idx="430">
                  <c:v>430</c:v>
                </c:pt>
                <c:pt idx="431">
                  <c:v>431</c:v>
                </c:pt>
                <c:pt idx="432">
                  <c:v>432</c:v>
                </c:pt>
                <c:pt idx="433">
                  <c:v>433</c:v>
                </c:pt>
                <c:pt idx="434">
                  <c:v>434</c:v>
                </c:pt>
                <c:pt idx="435">
                  <c:v>435</c:v>
                </c:pt>
                <c:pt idx="436">
                  <c:v>436</c:v>
                </c:pt>
                <c:pt idx="437">
                  <c:v>437</c:v>
                </c:pt>
                <c:pt idx="438">
                  <c:v>438</c:v>
                </c:pt>
                <c:pt idx="439">
                  <c:v>439</c:v>
                </c:pt>
                <c:pt idx="440">
                  <c:v>440</c:v>
                </c:pt>
                <c:pt idx="441">
                  <c:v>441</c:v>
                </c:pt>
                <c:pt idx="442">
                  <c:v>442</c:v>
                </c:pt>
                <c:pt idx="443">
                  <c:v>443</c:v>
                </c:pt>
                <c:pt idx="444">
                  <c:v>444</c:v>
                </c:pt>
                <c:pt idx="445">
                  <c:v>445</c:v>
                </c:pt>
                <c:pt idx="446">
                  <c:v>446</c:v>
                </c:pt>
                <c:pt idx="447">
                  <c:v>447</c:v>
                </c:pt>
                <c:pt idx="448">
                  <c:v>448</c:v>
                </c:pt>
                <c:pt idx="449">
                  <c:v>449</c:v>
                </c:pt>
                <c:pt idx="450">
                  <c:v>450</c:v>
                </c:pt>
                <c:pt idx="451">
                  <c:v>451</c:v>
                </c:pt>
                <c:pt idx="452">
                  <c:v>452</c:v>
                </c:pt>
                <c:pt idx="453">
                  <c:v>453</c:v>
                </c:pt>
                <c:pt idx="454">
                  <c:v>454</c:v>
                </c:pt>
                <c:pt idx="455">
                  <c:v>455</c:v>
                </c:pt>
                <c:pt idx="456">
                  <c:v>456</c:v>
                </c:pt>
                <c:pt idx="457">
                  <c:v>457</c:v>
                </c:pt>
                <c:pt idx="458">
                  <c:v>458</c:v>
                </c:pt>
                <c:pt idx="459">
                  <c:v>459</c:v>
                </c:pt>
                <c:pt idx="460">
                  <c:v>460</c:v>
                </c:pt>
                <c:pt idx="461">
                  <c:v>461</c:v>
                </c:pt>
                <c:pt idx="462">
                  <c:v>462</c:v>
                </c:pt>
                <c:pt idx="463">
                  <c:v>463</c:v>
                </c:pt>
                <c:pt idx="464">
                  <c:v>464</c:v>
                </c:pt>
                <c:pt idx="465">
                  <c:v>465</c:v>
                </c:pt>
                <c:pt idx="466">
                  <c:v>466</c:v>
                </c:pt>
                <c:pt idx="467">
                  <c:v>467</c:v>
                </c:pt>
                <c:pt idx="468">
                  <c:v>468</c:v>
                </c:pt>
                <c:pt idx="469">
                  <c:v>469</c:v>
                </c:pt>
                <c:pt idx="470">
                  <c:v>470</c:v>
                </c:pt>
                <c:pt idx="471">
                  <c:v>471</c:v>
                </c:pt>
                <c:pt idx="472">
                  <c:v>472</c:v>
                </c:pt>
                <c:pt idx="473">
                  <c:v>473</c:v>
                </c:pt>
                <c:pt idx="474">
                  <c:v>474</c:v>
                </c:pt>
                <c:pt idx="475">
                  <c:v>475</c:v>
                </c:pt>
                <c:pt idx="476">
                  <c:v>476</c:v>
                </c:pt>
                <c:pt idx="477">
                  <c:v>477</c:v>
                </c:pt>
                <c:pt idx="478">
                  <c:v>478</c:v>
                </c:pt>
                <c:pt idx="479">
                  <c:v>479</c:v>
                </c:pt>
                <c:pt idx="480">
                  <c:v>480</c:v>
                </c:pt>
                <c:pt idx="481">
                  <c:v>481</c:v>
                </c:pt>
                <c:pt idx="482">
                  <c:v>482</c:v>
                </c:pt>
                <c:pt idx="483">
                  <c:v>483</c:v>
                </c:pt>
                <c:pt idx="484">
                  <c:v>484</c:v>
                </c:pt>
                <c:pt idx="485">
                  <c:v>485</c:v>
                </c:pt>
                <c:pt idx="486">
                  <c:v>486</c:v>
                </c:pt>
                <c:pt idx="487">
                  <c:v>487</c:v>
                </c:pt>
                <c:pt idx="488">
                  <c:v>488</c:v>
                </c:pt>
                <c:pt idx="489">
                  <c:v>489</c:v>
                </c:pt>
                <c:pt idx="490">
                  <c:v>490</c:v>
                </c:pt>
                <c:pt idx="491">
                  <c:v>491</c:v>
                </c:pt>
                <c:pt idx="492">
                  <c:v>492</c:v>
                </c:pt>
                <c:pt idx="493">
                  <c:v>493</c:v>
                </c:pt>
                <c:pt idx="494">
                  <c:v>494</c:v>
                </c:pt>
                <c:pt idx="495">
                  <c:v>495</c:v>
                </c:pt>
                <c:pt idx="496">
                  <c:v>496</c:v>
                </c:pt>
                <c:pt idx="497">
                  <c:v>497</c:v>
                </c:pt>
                <c:pt idx="498">
                  <c:v>498</c:v>
                </c:pt>
                <c:pt idx="499">
                  <c:v>499</c:v>
                </c:pt>
                <c:pt idx="500">
                  <c:v>500</c:v>
                </c:pt>
                <c:pt idx="501">
                  <c:v>501</c:v>
                </c:pt>
                <c:pt idx="502">
                  <c:v>502</c:v>
                </c:pt>
                <c:pt idx="503">
                  <c:v>503</c:v>
                </c:pt>
                <c:pt idx="504">
                  <c:v>504</c:v>
                </c:pt>
                <c:pt idx="505">
                  <c:v>505</c:v>
                </c:pt>
                <c:pt idx="506">
                  <c:v>506</c:v>
                </c:pt>
                <c:pt idx="507">
                  <c:v>507</c:v>
                </c:pt>
                <c:pt idx="508">
                  <c:v>508</c:v>
                </c:pt>
                <c:pt idx="509">
                  <c:v>509</c:v>
                </c:pt>
                <c:pt idx="510">
                  <c:v>510</c:v>
                </c:pt>
                <c:pt idx="511">
                  <c:v>511</c:v>
                </c:pt>
                <c:pt idx="512">
                  <c:v>512</c:v>
                </c:pt>
                <c:pt idx="513">
                  <c:v>513</c:v>
                </c:pt>
                <c:pt idx="514">
                  <c:v>514</c:v>
                </c:pt>
                <c:pt idx="515">
                  <c:v>515</c:v>
                </c:pt>
                <c:pt idx="516">
                  <c:v>516</c:v>
                </c:pt>
                <c:pt idx="517">
                  <c:v>517</c:v>
                </c:pt>
                <c:pt idx="518">
                  <c:v>518</c:v>
                </c:pt>
                <c:pt idx="519">
                  <c:v>519</c:v>
                </c:pt>
                <c:pt idx="520">
                  <c:v>520</c:v>
                </c:pt>
                <c:pt idx="521">
                  <c:v>521</c:v>
                </c:pt>
                <c:pt idx="522">
                  <c:v>522</c:v>
                </c:pt>
                <c:pt idx="523">
                  <c:v>523</c:v>
                </c:pt>
                <c:pt idx="524">
                  <c:v>524</c:v>
                </c:pt>
                <c:pt idx="525">
                  <c:v>525</c:v>
                </c:pt>
                <c:pt idx="526">
                  <c:v>526</c:v>
                </c:pt>
                <c:pt idx="527">
                  <c:v>527</c:v>
                </c:pt>
                <c:pt idx="528">
                  <c:v>528</c:v>
                </c:pt>
                <c:pt idx="529">
                  <c:v>529</c:v>
                </c:pt>
                <c:pt idx="530">
                  <c:v>530</c:v>
                </c:pt>
                <c:pt idx="531">
                  <c:v>531</c:v>
                </c:pt>
                <c:pt idx="532">
                  <c:v>532</c:v>
                </c:pt>
                <c:pt idx="533">
                  <c:v>533</c:v>
                </c:pt>
                <c:pt idx="534">
                  <c:v>534</c:v>
                </c:pt>
                <c:pt idx="535">
                  <c:v>535</c:v>
                </c:pt>
                <c:pt idx="536">
                  <c:v>536</c:v>
                </c:pt>
                <c:pt idx="537">
                  <c:v>537</c:v>
                </c:pt>
                <c:pt idx="538">
                  <c:v>538</c:v>
                </c:pt>
                <c:pt idx="539">
                  <c:v>539</c:v>
                </c:pt>
                <c:pt idx="540">
                  <c:v>540</c:v>
                </c:pt>
                <c:pt idx="541">
                  <c:v>541</c:v>
                </c:pt>
                <c:pt idx="542">
                  <c:v>542</c:v>
                </c:pt>
                <c:pt idx="543">
                  <c:v>543</c:v>
                </c:pt>
                <c:pt idx="544">
                  <c:v>544</c:v>
                </c:pt>
                <c:pt idx="545">
                  <c:v>545</c:v>
                </c:pt>
                <c:pt idx="546">
                  <c:v>546</c:v>
                </c:pt>
                <c:pt idx="547">
                  <c:v>547</c:v>
                </c:pt>
                <c:pt idx="548">
                  <c:v>548</c:v>
                </c:pt>
                <c:pt idx="549">
                  <c:v>549</c:v>
                </c:pt>
                <c:pt idx="550">
                  <c:v>550</c:v>
                </c:pt>
                <c:pt idx="551">
                  <c:v>551</c:v>
                </c:pt>
                <c:pt idx="552">
                  <c:v>552</c:v>
                </c:pt>
                <c:pt idx="553">
                  <c:v>553</c:v>
                </c:pt>
                <c:pt idx="554">
                  <c:v>554</c:v>
                </c:pt>
                <c:pt idx="555">
                  <c:v>555</c:v>
                </c:pt>
                <c:pt idx="556">
                  <c:v>556</c:v>
                </c:pt>
                <c:pt idx="557">
                  <c:v>557</c:v>
                </c:pt>
                <c:pt idx="558">
                  <c:v>558</c:v>
                </c:pt>
                <c:pt idx="559">
                  <c:v>559</c:v>
                </c:pt>
                <c:pt idx="560">
                  <c:v>560</c:v>
                </c:pt>
                <c:pt idx="561">
                  <c:v>561</c:v>
                </c:pt>
                <c:pt idx="562">
                  <c:v>562</c:v>
                </c:pt>
                <c:pt idx="563">
                  <c:v>563</c:v>
                </c:pt>
                <c:pt idx="564">
                  <c:v>564</c:v>
                </c:pt>
                <c:pt idx="565">
                  <c:v>565</c:v>
                </c:pt>
                <c:pt idx="566">
                  <c:v>566</c:v>
                </c:pt>
                <c:pt idx="567">
                  <c:v>567</c:v>
                </c:pt>
                <c:pt idx="568">
                  <c:v>568</c:v>
                </c:pt>
                <c:pt idx="569">
                  <c:v>569</c:v>
                </c:pt>
                <c:pt idx="570">
                  <c:v>570</c:v>
                </c:pt>
                <c:pt idx="571">
                  <c:v>571</c:v>
                </c:pt>
                <c:pt idx="572">
                  <c:v>572</c:v>
                </c:pt>
                <c:pt idx="573">
                  <c:v>573</c:v>
                </c:pt>
                <c:pt idx="574">
                  <c:v>574</c:v>
                </c:pt>
                <c:pt idx="575">
                  <c:v>575</c:v>
                </c:pt>
                <c:pt idx="576">
                  <c:v>576</c:v>
                </c:pt>
                <c:pt idx="577">
                  <c:v>577</c:v>
                </c:pt>
                <c:pt idx="578">
                  <c:v>578</c:v>
                </c:pt>
                <c:pt idx="579">
                  <c:v>579</c:v>
                </c:pt>
                <c:pt idx="580">
                  <c:v>580</c:v>
                </c:pt>
                <c:pt idx="581">
                  <c:v>581</c:v>
                </c:pt>
                <c:pt idx="582">
                  <c:v>582</c:v>
                </c:pt>
                <c:pt idx="583">
                  <c:v>583</c:v>
                </c:pt>
                <c:pt idx="584">
                  <c:v>584</c:v>
                </c:pt>
                <c:pt idx="585">
                  <c:v>585</c:v>
                </c:pt>
                <c:pt idx="586">
                  <c:v>586</c:v>
                </c:pt>
                <c:pt idx="587">
                  <c:v>587</c:v>
                </c:pt>
                <c:pt idx="588">
                  <c:v>588</c:v>
                </c:pt>
                <c:pt idx="589">
                  <c:v>589</c:v>
                </c:pt>
                <c:pt idx="590">
                  <c:v>590</c:v>
                </c:pt>
                <c:pt idx="591">
                  <c:v>591</c:v>
                </c:pt>
                <c:pt idx="592">
                  <c:v>592</c:v>
                </c:pt>
                <c:pt idx="593">
                  <c:v>593</c:v>
                </c:pt>
                <c:pt idx="594">
                  <c:v>594</c:v>
                </c:pt>
                <c:pt idx="595">
                  <c:v>595</c:v>
                </c:pt>
                <c:pt idx="596">
                  <c:v>596</c:v>
                </c:pt>
                <c:pt idx="597">
                  <c:v>597</c:v>
                </c:pt>
                <c:pt idx="598">
                  <c:v>598</c:v>
                </c:pt>
                <c:pt idx="599">
                  <c:v>599</c:v>
                </c:pt>
                <c:pt idx="600">
                  <c:v>600</c:v>
                </c:pt>
                <c:pt idx="601">
                  <c:v>601</c:v>
                </c:pt>
                <c:pt idx="602">
                  <c:v>602</c:v>
                </c:pt>
                <c:pt idx="603">
                  <c:v>603</c:v>
                </c:pt>
                <c:pt idx="604">
                  <c:v>604</c:v>
                </c:pt>
                <c:pt idx="605">
                  <c:v>605</c:v>
                </c:pt>
                <c:pt idx="606">
                  <c:v>606</c:v>
                </c:pt>
                <c:pt idx="607">
                  <c:v>607</c:v>
                </c:pt>
                <c:pt idx="608">
                  <c:v>608</c:v>
                </c:pt>
                <c:pt idx="609">
                  <c:v>609</c:v>
                </c:pt>
                <c:pt idx="610">
                  <c:v>610</c:v>
                </c:pt>
                <c:pt idx="611">
                  <c:v>611</c:v>
                </c:pt>
                <c:pt idx="612">
                  <c:v>612</c:v>
                </c:pt>
                <c:pt idx="613">
                  <c:v>613</c:v>
                </c:pt>
                <c:pt idx="614">
                  <c:v>614</c:v>
                </c:pt>
                <c:pt idx="615">
                  <c:v>615</c:v>
                </c:pt>
                <c:pt idx="616">
                  <c:v>616</c:v>
                </c:pt>
                <c:pt idx="617">
                  <c:v>617</c:v>
                </c:pt>
                <c:pt idx="618">
                  <c:v>618</c:v>
                </c:pt>
                <c:pt idx="619">
                  <c:v>619</c:v>
                </c:pt>
                <c:pt idx="620">
                  <c:v>620</c:v>
                </c:pt>
                <c:pt idx="621">
                  <c:v>621</c:v>
                </c:pt>
                <c:pt idx="622">
                  <c:v>622</c:v>
                </c:pt>
                <c:pt idx="623">
                  <c:v>623</c:v>
                </c:pt>
                <c:pt idx="624">
                  <c:v>624</c:v>
                </c:pt>
                <c:pt idx="625">
                  <c:v>625</c:v>
                </c:pt>
                <c:pt idx="626">
                  <c:v>626</c:v>
                </c:pt>
                <c:pt idx="627">
                  <c:v>627</c:v>
                </c:pt>
                <c:pt idx="628">
                  <c:v>628</c:v>
                </c:pt>
                <c:pt idx="629">
                  <c:v>629</c:v>
                </c:pt>
                <c:pt idx="630">
                  <c:v>630</c:v>
                </c:pt>
                <c:pt idx="631">
                  <c:v>631</c:v>
                </c:pt>
                <c:pt idx="632">
                  <c:v>632</c:v>
                </c:pt>
                <c:pt idx="633">
                  <c:v>633</c:v>
                </c:pt>
                <c:pt idx="634">
                  <c:v>634</c:v>
                </c:pt>
                <c:pt idx="635">
                  <c:v>635</c:v>
                </c:pt>
                <c:pt idx="636">
                  <c:v>636</c:v>
                </c:pt>
                <c:pt idx="637">
                  <c:v>637</c:v>
                </c:pt>
                <c:pt idx="638">
                  <c:v>638</c:v>
                </c:pt>
                <c:pt idx="639">
                  <c:v>639</c:v>
                </c:pt>
                <c:pt idx="640">
                  <c:v>640</c:v>
                </c:pt>
                <c:pt idx="641">
                  <c:v>641</c:v>
                </c:pt>
                <c:pt idx="642">
                  <c:v>642</c:v>
                </c:pt>
                <c:pt idx="643">
                  <c:v>643</c:v>
                </c:pt>
                <c:pt idx="644">
                  <c:v>644</c:v>
                </c:pt>
                <c:pt idx="645">
                  <c:v>645</c:v>
                </c:pt>
                <c:pt idx="646">
                  <c:v>646</c:v>
                </c:pt>
                <c:pt idx="647">
                  <c:v>647</c:v>
                </c:pt>
                <c:pt idx="648">
                  <c:v>648</c:v>
                </c:pt>
                <c:pt idx="649">
                  <c:v>649</c:v>
                </c:pt>
                <c:pt idx="650">
                  <c:v>650</c:v>
                </c:pt>
                <c:pt idx="651">
                  <c:v>651</c:v>
                </c:pt>
                <c:pt idx="652">
                  <c:v>652</c:v>
                </c:pt>
                <c:pt idx="653">
                  <c:v>653</c:v>
                </c:pt>
                <c:pt idx="654">
                  <c:v>654</c:v>
                </c:pt>
                <c:pt idx="655">
                  <c:v>655</c:v>
                </c:pt>
                <c:pt idx="656">
                  <c:v>656</c:v>
                </c:pt>
                <c:pt idx="657">
                  <c:v>657</c:v>
                </c:pt>
                <c:pt idx="658">
                  <c:v>658</c:v>
                </c:pt>
                <c:pt idx="659">
                  <c:v>659</c:v>
                </c:pt>
                <c:pt idx="660">
                  <c:v>660</c:v>
                </c:pt>
                <c:pt idx="661">
                  <c:v>661</c:v>
                </c:pt>
                <c:pt idx="662">
                  <c:v>662</c:v>
                </c:pt>
                <c:pt idx="663">
                  <c:v>663</c:v>
                </c:pt>
                <c:pt idx="664">
                  <c:v>664</c:v>
                </c:pt>
                <c:pt idx="665">
                  <c:v>665</c:v>
                </c:pt>
                <c:pt idx="666">
                  <c:v>666</c:v>
                </c:pt>
                <c:pt idx="667">
                  <c:v>667</c:v>
                </c:pt>
                <c:pt idx="668">
                  <c:v>668</c:v>
                </c:pt>
                <c:pt idx="669">
                  <c:v>669</c:v>
                </c:pt>
                <c:pt idx="670">
                  <c:v>670</c:v>
                </c:pt>
                <c:pt idx="671">
                  <c:v>671</c:v>
                </c:pt>
                <c:pt idx="672">
                  <c:v>672</c:v>
                </c:pt>
                <c:pt idx="673">
                  <c:v>673</c:v>
                </c:pt>
                <c:pt idx="674">
                  <c:v>674</c:v>
                </c:pt>
                <c:pt idx="675">
                  <c:v>675</c:v>
                </c:pt>
                <c:pt idx="676">
                  <c:v>676</c:v>
                </c:pt>
                <c:pt idx="677">
                  <c:v>677</c:v>
                </c:pt>
                <c:pt idx="678">
                  <c:v>678</c:v>
                </c:pt>
                <c:pt idx="679">
                  <c:v>679</c:v>
                </c:pt>
                <c:pt idx="680">
                  <c:v>680</c:v>
                </c:pt>
                <c:pt idx="681">
                  <c:v>681</c:v>
                </c:pt>
                <c:pt idx="682">
                  <c:v>682</c:v>
                </c:pt>
                <c:pt idx="683">
                  <c:v>683</c:v>
                </c:pt>
                <c:pt idx="684">
                  <c:v>684</c:v>
                </c:pt>
                <c:pt idx="685">
                  <c:v>685</c:v>
                </c:pt>
                <c:pt idx="686">
                  <c:v>686</c:v>
                </c:pt>
                <c:pt idx="687">
                  <c:v>687</c:v>
                </c:pt>
                <c:pt idx="688">
                  <c:v>688</c:v>
                </c:pt>
                <c:pt idx="689">
                  <c:v>689</c:v>
                </c:pt>
                <c:pt idx="690">
                  <c:v>690</c:v>
                </c:pt>
                <c:pt idx="691">
                  <c:v>691</c:v>
                </c:pt>
                <c:pt idx="692">
                  <c:v>692</c:v>
                </c:pt>
                <c:pt idx="693">
                  <c:v>693</c:v>
                </c:pt>
                <c:pt idx="694">
                  <c:v>694</c:v>
                </c:pt>
                <c:pt idx="695">
                  <c:v>695</c:v>
                </c:pt>
                <c:pt idx="696">
                  <c:v>696</c:v>
                </c:pt>
                <c:pt idx="697">
                  <c:v>697</c:v>
                </c:pt>
                <c:pt idx="698">
                  <c:v>698</c:v>
                </c:pt>
                <c:pt idx="699">
                  <c:v>699</c:v>
                </c:pt>
                <c:pt idx="700">
                  <c:v>700</c:v>
                </c:pt>
                <c:pt idx="701">
                  <c:v>701</c:v>
                </c:pt>
                <c:pt idx="702">
                  <c:v>702</c:v>
                </c:pt>
                <c:pt idx="703">
                  <c:v>703</c:v>
                </c:pt>
                <c:pt idx="704">
                  <c:v>704</c:v>
                </c:pt>
                <c:pt idx="705">
                  <c:v>705</c:v>
                </c:pt>
                <c:pt idx="706">
                  <c:v>706</c:v>
                </c:pt>
                <c:pt idx="707">
                  <c:v>707</c:v>
                </c:pt>
                <c:pt idx="708">
                  <c:v>708</c:v>
                </c:pt>
                <c:pt idx="709">
                  <c:v>709</c:v>
                </c:pt>
                <c:pt idx="710">
                  <c:v>710</c:v>
                </c:pt>
                <c:pt idx="711">
                  <c:v>711</c:v>
                </c:pt>
                <c:pt idx="712">
                  <c:v>712</c:v>
                </c:pt>
                <c:pt idx="713">
                  <c:v>713</c:v>
                </c:pt>
                <c:pt idx="714">
                  <c:v>714</c:v>
                </c:pt>
                <c:pt idx="715">
                  <c:v>715</c:v>
                </c:pt>
                <c:pt idx="716">
                  <c:v>716</c:v>
                </c:pt>
                <c:pt idx="717">
                  <c:v>717</c:v>
                </c:pt>
                <c:pt idx="718">
                  <c:v>718</c:v>
                </c:pt>
                <c:pt idx="719">
                  <c:v>719</c:v>
                </c:pt>
                <c:pt idx="720">
                  <c:v>720</c:v>
                </c:pt>
                <c:pt idx="721">
                  <c:v>721</c:v>
                </c:pt>
                <c:pt idx="722">
                  <c:v>722</c:v>
                </c:pt>
                <c:pt idx="723">
                  <c:v>723</c:v>
                </c:pt>
                <c:pt idx="724">
                  <c:v>724</c:v>
                </c:pt>
                <c:pt idx="725">
                  <c:v>725</c:v>
                </c:pt>
                <c:pt idx="726">
                  <c:v>726</c:v>
                </c:pt>
                <c:pt idx="727">
                  <c:v>727</c:v>
                </c:pt>
                <c:pt idx="728">
                  <c:v>728</c:v>
                </c:pt>
                <c:pt idx="729">
                  <c:v>729</c:v>
                </c:pt>
                <c:pt idx="730">
                  <c:v>730</c:v>
                </c:pt>
                <c:pt idx="731">
                  <c:v>731</c:v>
                </c:pt>
                <c:pt idx="732">
                  <c:v>732</c:v>
                </c:pt>
                <c:pt idx="733">
                  <c:v>733</c:v>
                </c:pt>
                <c:pt idx="734">
                  <c:v>734</c:v>
                </c:pt>
                <c:pt idx="735">
                  <c:v>735</c:v>
                </c:pt>
                <c:pt idx="736">
                  <c:v>736</c:v>
                </c:pt>
                <c:pt idx="737">
                  <c:v>737</c:v>
                </c:pt>
                <c:pt idx="738">
                  <c:v>738</c:v>
                </c:pt>
                <c:pt idx="739">
                  <c:v>739</c:v>
                </c:pt>
                <c:pt idx="740">
                  <c:v>740</c:v>
                </c:pt>
                <c:pt idx="741">
                  <c:v>741</c:v>
                </c:pt>
                <c:pt idx="742">
                  <c:v>742</c:v>
                </c:pt>
                <c:pt idx="743">
                  <c:v>743</c:v>
                </c:pt>
                <c:pt idx="744">
                  <c:v>744</c:v>
                </c:pt>
                <c:pt idx="745">
                  <c:v>745</c:v>
                </c:pt>
                <c:pt idx="746">
                  <c:v>746</c:v>
                </c:pt>
                <c:pt idx="747">
                  <c:v>747</c:v>
                </c:pt>
                <c:pt idx="748">
                  <c:v>748</c:v>
                </c:pt>
                <c:pt idx="749">
                  <c:v>749</c:v>
                </c:pt>
                <c:pt idx="750">
                  <c:v>750</c:v>
                </c:pt>
                <c:pt idx="751">
                  <c:v>751</c:v>
                </c:pt>
                <c:pt idx="752">
                  <c:v>752</c:v>
                </c:pt>
                <c:pt idx="753">
                  <c:v>753</c:v>
                </c:pt>
                <c:pt idx="754">
                  <c:v>754</c:v>
                </c:pt>
                <c:pt idx="755">
                  <c:v>755</c:v>
                </c:pt>
                <c:pt idx="756">
                  <c:v>756</c:v>
                </c:pt>
                <c:pt idx="757">
                  <c:v>757</c:v>
                </c:pt>
                <c:pt idx="758">
                  <c:v>758</c:v>
                </c:pt>
                <c:pt idx="759">
                  <c:v>759</c:v>
                </c:pt>
                <c:pt idx="760">
                  <c:v>760</c:v>
                </c:pt>
                <c:pt idx="761">
                  <c:v>761</c:v>
                </c:pt>
                <c:pt idx="762">
                  <c:v>762</c:v>
                </c:pt>
                <c:pt idx="763">
                  <c:v>763</c:v>
                </c:pt>
                <c:pt idx="764">
                  <c:v>764</c:v>
                </c:pt>
                <c:pt idx="765">
                  <c:v>765</c:v>
                </c:pt>
                <c:pt idx="766">
                  <c:v>766</c:v>
                </c:pt>
                <c:pt idx="767">
                  <c:v>767</c:v>
                </c:pt>
                <c:pt idx="768">
                  <c:v>768</c:v>
                </c:pt>
                <c:pt idx="769">
                  <c:v>769</c:v>
                </c:pt>
                <c:pt idx="770">
                  <c:v>770</c:v>
                </c:pt>
                <c:pt idx="771">
                  <c:v>771</c:v>
                </c:pt>
                <c:pt idx="772">
                  <c:v>772</c:v>
                </c:pt>
                <c:pt idx="773">
                  <c:v>773</c:v>
                </c:pt>
                <c:pt idx="774">
                  <c:v>774</c:v>
                </c:pt>
                <c:pt idx="775">
                  <c:v>775</c:v>
                </c:pt>
                <c:pt idx="776">
                  <c:v>776</c:v>
                </c:pt>
                <c:pt idx="777">
                  <c:v>777</c:v>
                </c:pt>
                <c:pt idx="778">
                  <c:v>778</c:v>
                </c:pt>
                <c:pt idx="779">
                  <c:v>779</c:v>
                </c:pt>
                <c:pt idx="780">
                  <c:v>780</c:v>
                </c:pt>
                <c:pt idx="781">
                  <c:v>781</c:v>
                </c:pt>
                <c:pt idx="782">
                  <c:v>782</c:v>
                </c:pt>
                <c:pt idx="783">
                  <c:v>783</c:v>
                </c:pt>
                <c:pt idx="784">
                  <c:v>784</c:v>
                </c:pt>
                <c:pt idx="785">
                  <c:v>785</c:v>
                </c:pt>
                <c:pt idx="786">
                  <c:v>786</c:v>
                </c:pt>
                <c:pt idx="787">
                  <c:v>787</c:v>
                </c:pt>
                <c:pt idx="788">
                  <c:v>788</c:v>
                </c:pt>
                <c:pt idx="789">
                  <c:v>789</c:v>
                </c:pt>
                <c:pt idx="790">
                  <c:v>790</c:v>
                </c:pt>
                <c:pt idx="791">
                  <c:v>791</c:v>
                </c:pt>
                <c:pt idx="792">
                  <c:v>792</c:v>
                </c:pt>
                <c:pt idx="793">
                  <c:v>793</c:v>
                </c:pt>
                <c:pt idx="794">
                  <c:v>794</c:v>
                </c:pt>
                <c:pt idx="795">
                  <c:v>795</c:v>
                </c:pt>
                <c:pt idx="796">
                  <c:v>796</c:v>
                </c:pt>
                <c:pt idx="797">
                  <c:v>797</c:v>
                </c:pt>
                <c:pt idx="798">
                  <c:v>798</c:v>
                </c:pt>
                <c:pt idx="799">
                  <c:v>799</c:v>
                </c:pt>
                <c:pt idx="800">
                  <c:v>800</c:v>
                </c:pt>
                <c:pt idx="801">
                  <c:v>801</c:v>
                </c:pt>
                <c:pt idx="802">
                  <c:v>802</c:v>
                </c:pt>
                <c:pt idx="803">
                  <c:v>803</c:v>
                </c:pt>
                <c:pt idx="804">
                  <c:v>804</c:v>
                </c:pt>
                <c:pt idx="805">
                  <c:v>805</c:v>
                </c:pt>
                <c:pt idx="806">
                  <c:v>806</c:v>
                </c:pt>
                <c:pt idx="807">
                  <c:v>807</c:v>
                </c:pt>
                <c:pt idx="808">
                  <c:v>808</c:v>
                </c:pt>
                <c:pt idx="809">
                  <c:v>809</c:v>
                </c:pt>
                <c:pt idx="810">
                  <c:v>810</c:v>
                </c:pt>
                <c:pt idx="811">
                  <c:v>811</c:v>
                </c:pt>
                <c:pt idx="812">
                  <c:v>812</c:v>
                </c:pt>
                <c:pt idx="813">
                  <c:v>813</c:v>
                </c:pt>
                <c:pt idx="814">
                  <c:v>814</c:v>
                </c:pt>
                <c:pt idx="815">
                  <c:v>815</c:v>
                </c:pt>
                <c:pt idx="816">
                  <c:v>816</c:v>
                </c:pt>
                <c:pt idx="817">
                  <c:v>817</c:v>
                </c:pt>
                <c:pt idx="818">
                  <c:v>818</c:v>
                </c:pt>
                <c:pt idx="819">
                  <c:v>819</c:v>
                </c:pt>
                <c:pt idx="820">
                  <c:v>820</c:v>
                </c:pt>
                <c:pt idx="821">
                  <c:v>821</c:v>
                </c:pt>
                <c:pt idx="822">
                  <c:v>822</c:v>
                </c:pt>
                <c:pt idx="823">
                  <c:v>823</c:v>
                </c:pt>
                <c:pt idx="824">
                  <c:v>824</c:v>
                </c:pt>
                <c:pt idx="825">
                  <c:v>825</c:v>
                </c:pt>
                <c:pt idx="826">
                  <c:v>826</c:v>
                </c:pt>
                <c:pt idx="827">
                  <c:v>827</c:v>
                </c:pt>
                <c:pt idx="828">
                  <c:v>828</c:v>
                </c:pt>
                <c:pt idx="829">
                  <c:v>829</c:v>
                </c:pt>
                <c:pt idx="830">
                  <c:v>830</c:v>
                </c:pt>
                <c:pt idx="831">
                  <c:v>831</c:v>
                </c:pt>
                <c:pt idx="832">
                  <c:v>832</c:v>
                </c:pt>
                <c:pt idx="833">
                  <c:v>833</c:v>
                </c:pt>
                <c:pt idx="834">
                  <c:v>834</c:v>
                </c:pt>
                <c:pt idx="835">
                  <c:v>835</c:v>
                </c:pt>
                <c:pt idx="836">
                  <c:v>836</c:v>
                </c:pt>
                <c:pt idx="837">
                  <c:v>837</c:v>
                </c:pt>
                <c:pt idx="838">
                  <c:v>838</c:v>
                </c:pt>
                <c:pt idx="839">
                  <c:v>839</c:v>
                </c:pt>
                <c:pt idx="840">
                  <c:v>840</c:v>
                </c:pt>
                <c:pt idx="841">
                  <c:v>841</c:v>
                </c:pt>
                <c:pt idx="842">
                  <c:v>842</c:v>
                </c:pt>
                <c:pt idx="843">
                  <c:v>843</c:v>
                </c:pt>
                <c:pt idx="844">
                  <c:v>844</c:v>
                </c:pt>
                <c:pt idx="845">
                  <c:v>845</c:v>
                </c:pt>
                <c:pt idx="846">
                  <c:v>846</c:v>
                </c:pt>
                <c:pt idx="847">
                  <c:v>847</c:v>
                </c:pt>
                <c:pt idx="848">
                  <c:v>848</c:v>
                </c:pt>
                <c:pt idx="849">
                  <c:v>849</c:v>
                </c:pt>
                <c:pt idx="850">
                  <c:v>850</c:v>
                </c:pt>
                <c:pt idx="851">
                  <c:v>851</c:v>
                </c:pt>
                <c:pt idx="852">
                  <c:v>852</c:v>
                </c:pt>
                <c:pt idx="853">
                  <c:v>853</c:v>
                </c:pt>
                <c:pt idx="854">
                  <c:v>854</c:v>
                </c:pt>
                <c:pt idx="855">
                  <c:v>855</c:v>
                </c:pt>
                <c:pt idx="856">
                  <c:v>856</c:v>
                </c:pt>
                <c:pt idx="857">
                  <c:v>857</c:v>
                </c:pt>
                <c:pt idx="858">
                  <c:v>858</c:v>
                </c:pt>
                <c:pt idx="859">
                  <c:v>859</c:v>
                </c:pt>
                <c:pt idx="860">
                  <c:v>860</c:v>
                </c:pt>
                <c:pt idx="861">
                  <c:v>861</c:v>
                </c:pt>
                <c:pt idx="862">
                  <c:v>862</c:v>
                </c:pt>
                <c:pt idx="863">
                  <c:v>863</c:v>
                </c:pt>
                <c:pt idx="864">
                  <c:v>864</c:v>
                </c:pt>
                <c:pt idx="865">
                  <c:v>865</c:v>
                </c:pt>
                <c:pt idx="866">
                  <c:v>866</c:v>
                </c:pt>
                <c:pt idx="867">
                  <c:v>867</c:v>
                </c:pt>
                <c:pt idx="868">
                  <c:v>868</c:v>
                </c:pt>
                <c:pt idx="869">
                  <c:v>869</c:v>
                </c:pt>
                <c:pt idx="870">
                  <c:v>870</c:v>
                </c:pt>
                <c:pt idx="871">
                  <c:v>871</c:v>
                </c:pt>
                <c:pt idx="872">
                  <c:v>872</c:v>
                </c:pt>
                <c:pt idx="873">
                  <c:v>873</c:v>
                </c:pt>
                <c:pt idx="874">
                  <c:v>874</c:v>
                </c:pt>
                <c:pt idx="875">
                  <c:v>875</c:v>
                </c:pt>
                <c:pt idx="876">
                  <c:v>876</c:v>
                </c:pt>
                <c:pt idx="877">
                  <c:v>877</c:v>
                </c:pt>
                <c:pt idx="878">
                  <c:v>878</c:v>
                </c:pt>
                <c:pt idx="879">
                  <c:v>879</c:v>
                </c:pt>
                <c:pt idx="880">
                  <c:v>880</c:v>
                </c:pt>
                <c:pt idx="881">
                  <c:v>881</c:v>
                </c:pt>
                <c:pt idx="882">
                  <c:v>882</c:v>
                </c:pt>
                <c:pt idx="883">
                  <c:v>883</c:v>
                </c:pt>
                <c:pt idx="884">
                  <c:v>884</c:v>
                </c:pt>
                <c:pt idx="885">
                  <c:v>885</c:v>
                </c:pt>
                <c:pt idx="886">
                  <c:v>886</c:v>
                </c:pt>
                <c:pt idx="887">
                  <c:v>887</c:v>
                </c:pt>
                <c:pt idx="888">
                  <c:v>888</c:v>
                </c:pt>
                <c:pt idx="889">
                  <c:v>889</c:v>
                </c:pt>
                <c:pt idx="890">
                  <c:v>890</c:v>
                </c:pt>
                <c:pt idx="891">
                  <c:v>891</c:v>
                </c:pt>
                <c:pt idx="892">
                  <c:v>892</c:v>
                </c:pt>
                <c:pt idx="893">
                  <c:v>893</c:v>
                </c:pt>
                <c:pt idx="894">
                  <c:v>894</c:v>
                </c:pt>
                <c:pt idx="895">
                  <c:v>895</c:v>
                </c:pt>
                <c:pt idx="896">
                  <c:v>896</c:v>
                </c:pt>
                <c:pt idx="897">
                  <c:v>897</c:v>
                </c:pt>
                <c:pt idx="898">
                  <c:v>898</c:v>
                </c:pt>
                <c:pt idx="899">
                  <c:v>899</c:v>
                </c:pt>
                <c:pt idx="900">
                  <c:v>900</c:v>
                </c:pt>
                <c:pt idx="901">
                  <c:v>901</c:v>
                </c:pt>
                <c:pt idx="902">
                  <c:v>902</c:v>
                </c:pt>
                <c:pt idx="903">
                  <c:v>903</c:v>
                </c:pt>
                <c:pt idx="904">
                  <c:v>904</c:v>
                </c:pt>
                <c:pt idx="905">
                  <c:v>905</c:v>
                </c:pt>
                <c:pt idx="906">
                  <c:v>906</c:v>
                </c:pt>
                <c:pt idx="907">
                  <c:v>907</c:v>
                </c:pt>
                <c:pt idx="908">
                  <c:v>908</c:v>
                </c:pt>
                <c:pt idx="909">
                  <c:v>909</c:v>
                </c:pt>
                <c:pt idx="910">
                  <c:v>910</c:v>
                </c:pt>
                <c:pt idx="911">
                  <c:v>911</c:v>
                </c:pt>
                <c:pt idx="912">
                  <c:v>912</c:v>
                </c:pt>
                <c:pt idx="913">
                  <c:v>913</c:v>
                </c:pt>
                <c:pt idx="914">
                  <c:v>914</c:v>
                </c:pt>
                <c:pt idx="915">
                  <c:v>915</c:v>
                </c:pt>
                <c:pt idx="916">
                  <c:v>916</c:v>
                </c:pt>
                <c:pt idx="917">
                  <c:v>917</c:v>
                </c:pt>
                <c:pt idx="918">
                  <c:v>918</c:v>
                </c:pt>
                <c:pt idx="919">
                  <c:v>919</c:v>
                </c:pt>
                <c:pt idx="920">
                  <c:v>920</c:v>
                </c:pt>
                <c:pt idx="921">
                  <c:v>921</c:v>
                </c:pt>
                <c:pt idx="922">
                  <c:v>922</c:v>
                </c:pt>
                <c:pt idx="923">
                  <c:v>923</c:v>
                </c:pt>
                <c:pt idx="924">
                  <c:v>924</c:v>
                </c:pt>
                <c:pt idx="925">
                  <c:v>925</c:v>
                </c:pt>
                <c:pt idx="926">
                  <c:v>926</c:v>
                </c:pt>
                <c:pt idx="927">
                  <c:v>927</c:v>
                </c:pt>
                <c:pt idx="928">
                  <c:v>928</c:v>
                </c:pt>
                <c:pt idx="929">
                  <c:v>929</c:v>
                </c:pt>
                <c:pt idx="930">
                  <c:v>930</c:v>
                </c:pt>
                <c:pt idx="931">
                  <c:v>931</c:v>
                </c:pt>
                <c:pt idx="932">
                  <c:v>932</c:v>
                </c:pt>
                <c:pt idx="933">
                  <c:v>933</c:v>
                </c:pt>
                <c:pt idx="934">
                  <c:v>934</c:v>
                </c:pt>
                <c:pt idx="935">
                  <c:v>935</c:v>
                </c:pt>
                <c:pt idx="936">
                  <c:v>936</c:v>
                </c:pt>
                <c:pt idx="937">
                  <c:v>937</c:v>
                </c:pt>
                <c:pt idx="938">
                  <c:v>938</c:v>
                </c:pt>
                <c:pt idx="939">
                  <c:v>939</c:v>
                </c:pt>
                <c:pt idx="940">
                  <c:v>940</c:v>
                </c:pt>
                <c:pt idx="941">
                  <c:v>941</c:v>
                </c:pt>
                <c:pt idx="942">
                  <c:v>942</c:v>
                </c:pt>
                <c:pt idx="943">
                  <c:v>943</c:v>
                </c:pt>
                <c:pt idx="944">
                  <c:v>944</c:v>
                </c:pt>
                <c:pt idx="945">
                  <c:v>945</c:v>
                </c:pt>
                <c:pt idx="946">
                  <c:v>946</c:v>
                </c:pt>
                <c:pt idx="947">
                  <c:v>947</c:v>
                </c:pt>
                <c:pt idx="948">
                  <c:v>948</c:v>
                </c:pt>
                <c:pt idx="949">
                  <c:v>949</c:v>
                </c:pt>
                <c:pt idx="950">
                  <c:v>950</c:v>
                </c:pt>
                <c:pt idx="951">
                  <c:v>951</c:v>
                </c:pt>
                <c:pt idx="952">
                  <c:v>952</c:v>
                </c:pt>
                <c:pt idx="953">
                  <c:v>953</c:v>
                </c:pt>
                <c:pt idx="954">
                  <c:v>954</c:v>
                </c:pt>
                <c:pt idx="955">
                  <c:v>955</c:v>
                </c:pt>
                <c:pt idx="956">
                  <c:v>956</c:v>
                </c:pt>
                <c:pt idx="957">
                  <c:v>957</c:v>
                </c:pt>
                <c:pt idx="958">
                  <c:v>958</c:v>
                </c:pt>
                <c:pt idx="959">
                  <c:v>959</c:v>
                </c:pt>
                <c:pt idx="960">
                  <c:v>960</c:v>
                </c:pt>
                <c:pt idx="961">
                  <c:v>961</c:v>
                </c:pt>
                <c:pt idx="962">
                  <c:v>962</c:v>
                </c:pt>
                <c:pt idx="963">
                  <c:v>963</c:v>
                </c:pt>
                <c:pt idx="964">
                  <c:v>964</c:v>
                </c:pt>
                <c:pt idx="965">
                  <c:v>965</c:v>
                </c:pt>
                <c:pt idx="966">
                  <c:v>966</c:v>
                </c:pt>
                <c:pt idx="967">
                  <c:v>967</c:v>
                </c:pt>
                <c:pt idx="968">
                  <c:v>968</c:v>
                </c:pt>
                <c:pt idx="969">
                  <c:v>969</c:v>
                </c:pt>
                <c:pt idx="970">
                  <c:v>970</c:v>
                </c:pt>
                <c:pt idx="971">
                  <c:v>971</c:v>
                </c:pt>
                <c:pt idx="972">
                  <c:v>972</c:v>
                </c:pt>
                <c:pt idx="973">
                  <c:v>973</c:v>
                </c:pt>
                <c:pt idx="974">
                  <c:v>974</c:v>
                </c:pt>
                <c:pt idx="975">
                  <c:v>975</c:v>
                </c:pt>
                <c:pt idx="976">
                  <c:v>976</c:v>
                </c:pt>
                <c:pt idx="977">
                  <c:v>977</c:v>
                </c:pt>
                <c:pt idx="978">
                  <c:v>978</c:v>
                </c:pt>
                <c:pt idx="979">
                  <c:v>979</c:v>
                </c:pt>
                <c:pt idx="980">
                  <c:v>980</c:v>
                </c:pt>
                <c:pt idx="981">
                  <c:v>981</c:v>
                </c:pt>
                <c:pt idx="982">
                  <c:v>982</c:v>
                </c:pt>
                <c:pt idx="983">
                  <c:v>983</c:v>
                </c:pt>
                <c:pt idx="984">
                  <c:v>984</c:v>
                </c:pt>
                <c:pt idx="985">
                  <c:v>985</c:v>
                </c:pt>
                <c:pt idx="986">
                  <c:v>986</c:v>
                </c:pt>
                <c:pt idx="987">
                  <c:v>987</c:v>
                </c:pt>
                <c:pt idx="988">
                  <c:v>988</c:v>
                </c:pt>
                <c:pt idx="989">
                  <c:v>989</c:v>
                </c:pt>
                <c:pt idx="990">
                  <c:v>990</c:v>
                </c:pt>
                <c:pt idx="991">
                  <c:v>991</c:v>
                </c:pt>
                <c:pt idx="992">
                  <c:v>992</c:v>
                </c:pt>
                <c:pt idx="993">
                  <c:v>993</c:v>
                </c:pt>
                <c:pt idx="994">
                  <c:v>994</c:v>
                </c:pt>
                <c:pt idx="995">
                  <c:v>995</c:v>
                </c:pt>
                <c:pt idx="996">
                  <c:v>996</c:v>
                </c:pt>
                <c:pt idx="997">
                  <c:v>997</c:v>
                </c:pt>
                <c:pt idx="998">
                  <c:v>998</c:v>
                </c:pt>
                <c:pt idx="999">
                  <c:v>999</c:v>
                </c:pt>
                <c:pt idx="1000">
                  <c:v>1000</c:v>
                </c:pt>
                <c:pt idx="1001">
                  <c:v>1001</c:v>
                </c:pt>
                <c:pt idx="1002">
                  <c:v>1002</c:v>
                </c:pt>
                <c:pt idx="1003">
                  <c:v>1003</c:v>
                </c:pt>
                <c:pt idx="1004">
                  <c:v>1004</c:v>
                </c:pt>
                <c:pt idx="1005">
                  <c:v>1005</c:v>
                </c:pt>
                <c:pt idx="1006">
                  <c:v>1006</c:v>
                </c:pt>
                <c:pt idx="1007">
                  <c:v>1007</c:v>
                </c:pt>
                <c:pt idx="1008">
                  <c:v>1008</c:v>
                </c:pt>
                <c:pt idx="1009">
                  <c:v>1009</c:v>
                </c:pt>
                <c:pt idx="1010">
                  <c:v>1010</c:v>
                </c:pt>
                <c:pt idx="1011">
                  <c:v>1011</c:v>
                </c:pt>
                <c:pt idx="1012">
                  <c:v>1012</c:v>
                </c:pt>
                <c:pt idx="1013">
                  <c:v>1013</c:v>
                </c:pt>
                <c:pt idx="1014">
                  <c:v>1014</c:v>
                </c:pt>
                <c:pt idx="1015">
                  <c:v>1015</c:v>
                </c:pt>
                <c:pt idx="1016">
                  <c:v>1016</c:v>
                </c:pt>
                <c:pt idx="1017">
                  <c:v>1017</c:v>
                </c:pt>
                <c:pt idx="1018">
                  <c:v>1018</c:v>
                </c:pt>
                <c:pt idx="1019">
                  <c:v>1019</c:v>
                </c:pt>
                <c:pt idx="1020">
                  <c:v>1020</c:v>
                </c:pt>
                <c:pt idx="1021">
                  <c:v>1021</c:v>
                </c:pt>
                <c:pt idx="1022">
                  <c:v>1022</c:v>
                </c:pt>
                <c:pt idx="1023">
                  <c:v>1023</c:v>
                </c:pt>
                <c:pt idx="1024">
                  <c:v>1024</c:v>
                </c:pt>
                <c:pt idx="1025">
                  <c:v>1025</c:v>
                </c:pt>
                <c:pt idx="1026">
                  <c:v>1026</c:v>
                </c:pt>
                <c:pt idx="1027">
                  <c:v>1027</c:v>
                </c:pt>
                <c:pt idx="1028">
                  <c:v>1028</c:v>
                </c:pt>
                <c:pt idx="1029">
                  <c:v>1029</c:v>
                </c:pt>
                <c:pt idx="1030">
                  <c:v>1030</c:v>
                </c:pt>
                <c:pt idx="1031">
                  <c:v>1031</c:v>
                </c:pt>
                <c:pt idx="1032">
                  <c:v>1032</c:v>
                </c:pt>
                <c:pt idx="1033">
                  <c:v>1033</c:v>
                </c:pt>
                <c:pt idx="1034">
                  <c:v>1034</c:v>
                </c:pt>
                <c:pt idx="1035">
                  <c:v>1035</c:v>
                </c:pt>
                <c:pt idx="1036">
                  <c:v>1036</c:v>
                </c:pt>
                <c:pt idx="1037">
                  <c:v>1037</c:v>
                </c:pt>
                <c:pt idx="1038">
                  <c:v>1038</c:v>
                </c:pt>
                <c:pt idx="1039">
                  <c:v>1039</c:v>
                </c:pt>
                <c:pt idx="1040">
                  <c:v>1040</c:v>
                </c:pt>
                <c:pt idx="1041">
                  <c:v>1041</c:v>
                </c:pt>
                <c:pt idx="1042">
                  <c:v>1042</c:v>
                </c:pt>
                <c:pt idx="1043">
                  <c:v>1043</c:v>
                </c:pt>
                <c:pt idx="1044">
                  <c:v>1044</c:v>
                </c:pt>
                <c:pt idx="1045">
                  <c:v>1045</c:v>
                </c:pt>
                <c:pt idx="1046">
                  <c:v>1046</c:v>
                </c:pt>
                <c:pt idx="1047">
                  <c:v>1047</c:v>
                </c:pt>
                <c:pt idx="1048">
                  <c:v>1048</c:v>
                </c:pt>
                <c:pt idx="1049">
                  <c:v>1049</c:v>
                </c:pt>
                <c:pt idx="1050">
                  <c:v>1050</c:v>
                </c:pt>
                <c:pt idx="1051">
                  <c:v>1051</c:v>
                </c:pt>
                <c:pt idx="1052">
                  <c:v>1052</c:v>
                </c:pt>
                <c:pt idx="1053">
                  <c:v>1053</c:v>
                </c:pt>
                <c:pt idx="1054">
                  <c:v>1054</c:v>
                </c:pt>
                <c:pt idx="1055">
                  <c:v>1055</c:v>
                </c:pt>
                <c:pt idx="1056">
                  <c:v>1056</c:v>
                </c:pt>
                <c:pt idx="1057">
                  <c:v>1057</c:v>
                </c:pt>
                <c:pt idx="1058">
                  <c:v>1058</c:v>
                </c:pt>
                <c:pt idx="1059">
                  <c:v>1059</c:v>
                </c:pt>
                <c:pt idx="1060">
                  <c:v>1060</c:v>
                </c:pt>
                <c:pt idx="1061">
                  <c:v>1061</c:v>
                </c:pt>
                <c:pt idx="1062">
                  <c:v>1062</c:v>
                </c:pt>
                <c:pt idx="1063">
                  <c:v>1063</c:v>
                </c:pt>
                <c:pt idx="1064">
                  <c:v>1064</c:v>
                </c:pt>
                <c:pt idx="1065">
                  <c:v>1065</c:v>
                </c:pt>
                <c:pt idx="1066">
                  <c:v>1066</c:v>
                </c:pt>
                <c:pt idx="1067">
                  <c:v>1067</c:v>
                </c:pt>
                <c:pt idx="1068">
                  <c:v>1068</c:v>
                </c:pt>
                <c:pt idx="1069">
                  <c:v>1069</c:v>
                </c:pt>
                <c:pt idx="1070">
                  <c:v>1070</c:v>
                </c:pt>
                <c:pt idx="1071">
                  <c:v>1071</c:v>
                </c:pt>
                <c:pt idx="1072">
                  <c:v>1072</c:v>
                </c:pt>
                <c:pt idx="1073">
                  <c:v>1073</c:v>
                </c:pt>
                <c:pt idx="1074">
                  <c:v>1074</c:v>
                </c:pt>
                <c:pt idx="1075">
                  <c:v>1075</c:v>
                </c:pt>
                <c:pt idx="1076">
                  <c:v>1076</c:v>
                </c:pt>
                <c:pt idx="1077">
                  <c:v>1077</c:v>
                </c:pt>
                <c:pt idx="1078">
                  <c:v>1078</c:v>
                </c:pt>
                <c:pt idx="1079">
                  <c:v>1079</c:v>
                </c:pt>
                <c:pt idx="1080">
                  <c:v>1080</c:v>
                </c:pt>
                <c:pt idx="1081">
                  <c:v>1081</c:v>
                </c:pt>
                <c:pt idx="1082">
                  <c:v>1082</c:v>
                </c:pt>
                <c:pt idx="1083">
                  <c:v>1083</c:v>
                </c:pt>
                <c:pt idx="1084">
                  <c:v>1084</c:v>
                </c:pt>
                <c:pt idx="1085">
                  <c:v>1085</c:v>
                </c:pt>
                <c:pt idx="1086">
                  <c:v>1086</c:v>
                </c:pt>
                <c:pt idx="1087">
                  <c:v>1087</c:v>
                </c:pt>
                <c:pt idx="1088">
                  <c:v>1088</c:v>
                </c:pt>
                <c:pt idx="1089">
                  <c:v>1089</c:v>
                </c:pt>
                <c:pt idx="1090">
                  <c:v>1090</c:v>
                </c:pt>
                <c:pt idx="1091">
                  <c:v>1091</c:v>
                </c:pt>
                <c:pt idx="1092">
                  <c:v>1092</c:v>
                </c:pt>
                <c:pt idx="1093">
                  <c:v>1093</c:v>
                </c:pt>
                <c:pt idx="1094">
                  <c:v>1094</c:v>
                </c:pt>
                <c:pt idx="1095">
                  <c:v>1095</c:v>
                </c:pt>
                <c:pt idx="1096">
                  <c:v>1096</c:v>
                </c:pt>
                <c:pt idx="1097">
                  <c:v>1097</c:v>
                </c:pt>
                <c:pt idx="1098">
                  <c:v>1098</c:v>
                </c:pt>
                <c:pt idx="1099">
                  <c:v>1099</c:v>
                </c:pt>
                <c:pt idx="1100">
                  <c:v>1100</c:v>
                </c:pt>
                <c:pt idx="1101">
                  <c:v>1101</c:v>
                </c:pt>
                <c:pt idx="1102">
                  <c:v>1102</c:v>
                </c:pt>
                <c:pt idx="1103">
                  <c:v>1103</c:v>
                </c:pt>
                <c:pt idx="1104">
                  <c:v>1104</c:v>
                </c:pt>
                <c:pt idx="1105">
                  <c:v>1105</c:v>
                </c:pt>
                <c:pt idx="1106">
                  <c:v>1106</c:v>
                </c:pt>
                <c:pt idx="1107">
                  <c:v>1107</c:v>
                </c:pt>
                <c:pt idx="1108">
                  <c:v>1108</c:v>
                </c:pt>
                <c:pt idx="1109">
                  <c:v>1109</c:v>
                </c:pt>
                <c:pt idx="1110">
                  <c:v>1110</c:v>
                </c:pt>
                <c:pt idx="1111">
                  <c:v>1111</c:v>
                </c:pt>
                <c:pt idx="1112">
                  <c:v>1112</c:v>
                </c:pt>
                <c:pt idx="1113">
                  <c:v>1113</c:v>
                </c:pt>
                <c:pt idx="1114">
                  <c:v>1114</c:v>
                </c:pt>
                <c:pt idx="1115">
                  <c:v>1115</c:v>
                </c:pt>
                <c:pt idx="1116">
                  <c:v>1116</c:v>
                </c:pt>
                <c:pt idx="1117">
                  <c:v>1117</c:v>
                </c:pt>
                <c:pt idx="1118">
                  <c:v>1118</c:v>
                </c:pt>
                <c:pt idx="1119">
                  <c:v>1119</c:v>
                </c:pt>
                <c:pt idx="1120">
                  <c:v>1120</c:v>
                </c:pt>
                <c:pt idx="1121">
                  <c:v>1121</c:v>
                </c:pt>
                <c:pt idx="1122">
                  <c:v>1122</c:v>
                </c:pt>
                <c:pt idx="1123">
                  <c:v>1123</c:v>
                </c:pt>
                <c:pt idx="1124">
                  <c:v>1124</c:v>
                </c:pt>
                <c:pt idx="1125">
                  <c:v>1125</c:v>
                </c:pt>
                <c:pt idx="1126">
                  <c:v>1126</c:v>
                </c:pt>
                <c:pt idx="1127">
                  <c:v>1127</c:v>
                </c:pt>
                <c:pt idx="1128">
                  <c:v>1128</c:v>
                </c:pt>
                <c:pt idx="1129">
                  <c:v>1129</c:v>
                </c:pt>
                <c:pt idx="1130">
                  <c:v>1130</c:v>
                </c:pt>
                <c:pt idx="1131">
                  <c:v>1131</c:v>
                </c:pt>
                <c:pt idx="1132">
                  <c:v>1132</c:v>
                </c:pt>
                <c:pt idx="1133">
                  <c:v>1133</c:v>
                </c:pt>
                <c:pt idx="1134">
                  <c:v>1134</c:v>
                </c:pt>
                <c:pt idx="1135">
                  <c:v>1135</c:v>
                </c:pt>
                <c:pt idx="1136">
                  <c:v>1136</c:v>
                </c:pt>
                <c:pt idx="1137">
                  <c:v>1137</c:v>
                </c:pt>
                <c:pt idx="1138">
                  <c:v>1138</c:v>
                </c:pt>
                <c:pt idx="1139">
                  <c:v>1139</c:v>
                </c:pt>
                <c:pt idx="1140">
                  <c:v>1140</c:v>
                </c:pt>
                <c:pt idx="1141">
                  <c:v>1141</c:v>
                </c:pt>
                <c:pt idx="1142">
                  <c:v>1142</c:v>
                </c:pt>
                <c:pt idx="1143">
                  <c:v>1143</c:v>
                </c:pt>
                <c:pt idx="1144">
                  <c:v>1144</c:v>
                </c:pt>
                <c:pt idx="1145">
                  <c:v>1145</c:v>
                </c:pt>
                <c:pt idx="1146">
                  <c:v>1146</c:v>
                </c:pt>
                <c:pt idx="1147">
                  <c:v>1147</c:v>
                </c:pt>
                <c:pt idx="1148">
                  <c:v>1148</c:v>
                </c:pt>
                <c:pt idx="1149">
                  <c:v>1149</c:v>
                </c:pt>
                <c:pt idx="1150">
                  <c:v>1150</c:v>
                </c:pt>
                <c:pt idx="1151">
                  <c:v>1151</c:v>
                </c:pt>
                <c:pt idx="1152">
                  <c:v>1152</c:v>
                </c:pt>
                <c:pt idx="1153">
                  <c:v>1153</c:v>
                </c:pt>
                <c:pt idx="1154">
                  <c:v>1154</c:v>
                </c:pt>
                <c:pt idx="1155">
                  <c:v>1155</c:v>
                </c:pt>
                <c:pt idx="1156">
                  <c:v>1156</c:v>
                </c:pt>
                <c:pt idx="1157">
                  <c:v>1157</c:v>
                </c:pt>
                <c:pt idx="1158">
                  <c:v>1158</c:v>
                </c:pt>
                <c:pt idx="1159">
                  <c:v>1159</c:v>
                </c:pt>
                <c:pt idx="1160">
                  <c:v>1160</c:v>
                </c:pt>
                <c:pt idx="1161">
                  <c:v>1161</c:v>
                </c:pt>
                <c:pt idx="1162">
                  <c:v>1162</c:v>
                </c:pt>
                <c:pt idx="1163">
                  <c:v>1163</c:v>
                </c:pt>
                <c:pt idx="1164">
                  <c:v>1164</c:v>
                </c:pt>
                <c:pt idx="1165">
                  <c:v>1165</c:v>
                </c:pt>
                <c:pt idx="1166">
                  <c:v>1166</c:v>
                </c:pt>
                <c:pt idx="1167">
                  <c:v>1167</c:v>
                </c:pt>
                <c:pt idx="1168">
                  <c:v>1168</c:v>
                </c:pt>
                <c:pt idx="1169">
                  <c:v>1169</c:v>
                </c:pt>
                <c:pt idx="1170">
                  <c:v>1170</c:v>
                </c:pt>
                <c:pt idx="1171">
                  <c:v>1171</c:v>
                </c:pt>
                <c:pt idx="1172">
                  <c:v>1172</c:v>
                </c:pt>
                <c:pt idx="1173">
                  <c:v>1173</c:v>
                </c:pt>
                <c:pt idx="1174">
                  <c:v>1174</c:v>
                </c:pt>
                <c:pt idx="1175">
                  <c:v>1175</c:v>
                </c:pt>
                <c:pt idx="1176">
                  <c:v>1176</c:v>
                </c:pt>
                <c:pt idx="1177">
                  <c:v>1177</c:v>
                </c:pt>
                <c:pt idx="1178">
                  <c:v>1178</c:v>
                </c:pt>
                <c:pt idx="1179">
                  <c:v>1179</c:v>
                </c:pt>
                <c:pt idx="1180">
                  <c:v>1180</c:v>
                </c:pt>
                <c:pt idx="1181">
                  <c:v>1181</c:v>
                </c:pt>
                <c:pt idx="1182">
                  <c:v>1182</c:v>
                </c:pt>
                <c:pt idx="1183">
                  <c:v>1183</c:v>
                </c:pt>
                <c:pt idx="1184">
                  <c:v>1184</c:v>
                </c:pt>
                <c:pt idx="1185">
                  <c:v>1185</c:v>
                </c:pt>
                <c:pt idx="1186">
                  <c:v>1186</c:v>
                </c:pt>
                <c:pt idx="1187">
                  <c:v>1187</c:v>
                </c:pt>
                <c:pt idx="1188">
                  <c:v>1188</c:v>
                </c:pt>
                <c:pt idx="1189">
                  <c:v>1189</c:v>
                </c:pt>
                <c:pt idx="1190">
                  <c:v>1190</c:v>
                </c:pt>
                <c:pt idx="1191">
                  <c:v>1191</c:v>
                </c:pt>
                <c:pt idx="1192">
                  <c:v>1192</c:v>
                </c:pt>
                <c:pt idx="1193">
                  <c:v>1193</c:v>
                </c:pt>
                <c:pt idx="1194">
                  <c:v>1194</c:v>
                </c:pt>
                <c:pt idx="1195">
                  <c:v>1195</c:v>
                </c:pt>
                <c:pt idx="1196">
                  <c:v>1196</c:v>
                </c:pt>
                <c:pt idx="1197">
                  <c:v>1197</c:v>
                </c:pt>
                <c:pt idx="1198">
                  <c:v>1198</c:v>
                </c:pt>
                <c:pt idx="1199">
                  <c:v>1199</c:v>
                </c:pt>
                <c:pt idx="1200">
                  <c:v>1200</c:v>
                </c:pt>
                <c:pt idx="1201">
                  <c:v>1201</c:v>
                </c:pt>
                <c:pt idx="1202">
                  <c:v>1202</c:v>
                </c:pt>
                <c:pt idx="1203">
                  <c:v>1203</c:v>
                </c:pt>
                <c:pt idx="1204">
                  <c:v>1204</c:v>
                </c:pt>
                <c:pt idx="1205">
                  <c:v>1205</c:v>
                </c:pt>
                <c:pt idx="1206">
                  <c:v>1206</c:v>
                </c:pt>
                <c:pt idx="1207">
                  <c:v>1207</c:v>
                </c:pt>
                <c:pt idx="1208">
                  <c:v>1208</c:v>
                </c:pt>
                <c:pt idx="1209">
                  <c:v>1209</c:v>
                </c:pt>
                <c:pt idx="1210">
                  <c:v>1210</c:v>
                </c:pt>
                <c:pt idx="1211">
                  <c:v>1211</c:v>
                </c:pt>
                <c:pt idx="1212">
                  <c:v>1212</c:v>
                </c:pt>
                <c:pt idx="1213">
                  <c:v>1213</c:v>
                </c:pt>
                <c:pt idx="1214">
                  <c:v>1214</c:v>
                </c:pt>
                <c:pt idx="1215">
                  <c:v>1215</c:v>
                </c:pt>
                <c:pt idx="1216">
                  <c:v>1216</c:v>
                </c:pt>
                <c:pt idx="1217">
                  <c:v>1217</c:v>
                </c:pt>
                <c:pt idx="1218">
                  <c:v>1218</c:v>
                </c:pt>
                <c:pt idx="1219">
                  <c:v>1219</c:v>
                </c:pt>
                <c:pt idx="1220">
                  <c:v>1220</c:v>
                </c:pt>
                <c:pt idx="1221">
                  <c:v>1221</c:v>
                </c:pt>
                <c:pt idx="1222">
                  <c:v>1222</c:v>
                </c:pt>
                <c:pt idx="1223">
                  <c:v>1223</c:v>
                </c:pt>
                <c:pt idx="1224">
                  <c:v>1224</c:v>
                </c:pt>
                <c:pt idx="1225">
                  <c:v>1225</c:v>
                </c:pt>
                <c:pt idx="1226">
                  <c:v>1226</c:v>
                </c:pt>
                <c:pt idx="1227">
                  <c:v>1227</c:v>
                </c:pt>
                <c:pt idx="1228">
                  <c:v>1228</c:v>
                </c:pt>
                <c:pt idx="1229">
                  <c:v>1229</c:v>
                </c:pt>
                <c:pt idx="1230">
                  <c:v>1230</c:v>
                </c:pt>
                <c:pt idx="1231">
                  <c:v>1231</c:v>
                </c:pt>
                <c:pt idx="1232">
                  <c:v>1232</c:v>
                </c:pt>
                <c:pt idx="1233">
                  <c:v>1233</c:v>
                </c:pt>
                <c:pt idx="1234">
                  <c:v>1234</c:v>
                </c:pt>
                <c:pt idx="1235">
                  <c:v>1235</c:v>
                </c:pt>
                <c:pt idx="1236">
                  <c:v>1236</c:v>
                </c:pt>
                <c:pt idx="1237">
                  <c:v>1237</c:v>
                </c:pt>
                <c:pt idx="1238">
                  <c:v>1238</c:v>
                </c:pt>
                <c:pt idx="1239">
                  <c:v>1239</c:v>
                </c:pt>
                <c:pt idx="1240">
                  <c:v>1240</c:v>
                </c:pt>
                <c:pt idx="1241">
                  <c:v>1241</c:v>
                </c:pt>
                <c:pt idx="1242">
                  <c:v>1242</c:v>
                </c:pt>
                <c:pt idx="1243">
                  <c:v>1243</c:v>
                </c:pt>
                <c:pt idx="1244">
                  <c:v>1244</c:v>
                </c:pt>
                <c:pt idx="1245">
                  <c:v>1245</c:v>
                </c:pt>
                <c:pt idx="1246">
                  <c:v>1246</c:v>
                </c:pt>
                <c:pt idx="1247">
                  <c:v>1247</c:v>
                </c:pt>
                <c:pt idx="1248">
                  <c:v>1248</c:v>
                </c:pt>
                <c:pt idx="1249">
                  <c:v>1249</c:v>
                </c:pt>
                <c:pt idx="1250">
                  <c:v>1250</c:v>
                </c:pt>
                <c:pt idx="1251">
                  <c:v>1251</c:v>
                </c:pt>
                <c:pt idx="1252">
                  <c:v>1252</c:v>
                </c:pt>
                <c:pt idx="1253">
                  <c:v>1253</c:v>
                </c:pt>
                <c:pt idx="1254">
                  <c:v>1254</c:v>
                </c:pt>
                <c:pt idx="1255">
                  <c:v>1255</c:v>
                </c:pt>
                <c:pt idx="1256">
                  <c:v>1256</c:v>
                </c:pt>
                <c:pt idx="1257">
                  <c:v>1257</c:v>
                </c:pt>
                <c:pt idx="1258">
                  <c:v>1258</c:v>
                </c:pt>
                <c:pt idx="1259">
                  <c:v>1259</c:v>
                </c:pt>
                <c:pt idx="1260">
                  <c:v>1260</c:v>
                </c:pt>
                <c:pt idx="1261">
                  <c:v>1261</c:v>
                </c:pt>
                <c:pt idx="1262">
                  <c:v>1262</c:v>
                </c:pt>
                <c:pt idx="1263">
                  <c:v>1263</c:v>
                </c:pt>
                <c:pt idx="1264">
                  <c:v>1264</c:v>
                </c:pt>
                <c:pt idx="1265">
                  <c:v>1265</c:v>
                </c:pt>
                <c:pt idx="1266">
                  <c:v>1266</c:v>
                </c:pt>
                <c:pt idx="1267">
                  <c:v>1267</c:v>
                </c:pt>
                <c:pt idx="1268">
                  <c:v>1268</c:v>
                </c:pt>
                <c:pt idx="1269">
                  <c:v>1269</c:v>
                </c:pt>
                <c:pt idx="1270">
                  <c:v>1270</c:v>
                </c:pt>
                <c:pt idx="1271">
                  <c:v>1271</c:v>
                </c:pt>
                <c:pt idx="1272">
                  <c:v>1272</c:v>
                </c:pt>
                <c:pt idx="1273">
                  <c:v>1273</c:v>
                </c:pt>
                <c:pt idx="1274">
                  <c:v>1274</c:v>
                </c:pt>
                <c:pt idx="1275">
                  <c:v>1275</c:v>
                </c:pt>
                <c:pt idx="1276">
                  <c:v>1276</c:v>
                </c:pt>
                <c:pt idx="1277">
                  <c:v>1277</c:v>
                </c:pt>
                <c:pt idx="1278">
                  <c:v>1278</c:v>
                </c:pt>
                <c:pt idx="1279">
                  <c:v>1279</c:v>
                </c:pt>
                <c:pt idx="1280">
                  <c:v>1280</c:v>
                </c:pt>
                <c:pt idx="1281">
                  <c:v>1281</c:v>
                </c:pt>
                <c:pt idx="1282">
                  <c:v>1282</c:v>
                </c:pt>
                <c:pt idx="1283">
                  <c:v>1283</c:v>
                </c:pt>
                <c:pt idx="1284">
                  <c:v>1284</c:v>
                </c:pt>
                <c:pt idx="1285">
                  <c:v>1285</c:v>
                </c:pt>
                <c:pt idx="1286">
                  <c:v>1286</c:v>
                </c:pt>
                <c:pt idx="1287">
                  <c:v>1287</c:v>
                </c:pt>
                <c:pt idx="1288">
                  <c:v>1288</c:v>
                </c:pt>
                <c:pt idx="1289">
                  <c:v>1289</c:v>
                </c:pt>
                <c:pt idx="1290">
                  <c:v>1290</c:v>
                </c:pt>
                <c:pt idx="1291">
                  <c:v>1291</c:v>
                </c:pt>
                <c:pt idx="1292">
                  <c:v>1292</c:v>
                </c:pt>
                <c:pt idx="1293">
                  <c:v>1293</c:v>
                </c:pt>
                <c:pt idx="1294">
                  <c:v>1294</c:v>
                </c:pt>
                <c:pt idx="1295">
                  <c:v>1295</c:v>
                </c:pt>
                <c:pt idx="1296">
                  <c:v>1296</c:v>
                </c:pt>
                <c:pt idx="1297">
                  <c:v>1297</c:v>
                </c:pt>
                <c:pt idx="1298">
                  <c:v>1298</c:v>
                </c:pt>
                <c:pt idx="1299">
                  <c:v>1299</c:v>
                </c:pt>
                <c:pt idx="1300">
                  <c:v>1300</c:v>
                </c:pt>
                <c:pt idx="1301">
                  <c:v>1301</c:v>
                </c:pt>
                <c:pt idx="1302">
                  <c:v>1302</c:v>
                </c:pt>
                <c:pt idx="1303">
                  <c:v>1303</c:v>
                </c:pt>
                <c:pt idx="1304">
                  <c:v>1304</c:v>
                </c:pt>
                <c:pt idx="1305">
                  <c:v>1305</c:v>
                </c:pt>
                <c:pt idx="1306">
                  <c:v>1306</c:v>
                </c:pt>
                <c:pt idx="1307">
                  <c:v>1307</c:v>
                </c:pt>
                <c:pt idx="1308">
                  <c:v>1308</c:v>
                </c:pt>
                <c:pt idx="1309">
                  <c:v>1309</c:v>
                </c:pt>
                <c:pt idx="1310">
                  <c:v>1310</c:v>
                </c:pt>
                <c:pt idx="1311">
                  <c:v>1311</c:v>
                </c:pt>
                <c:pt idx="1312">
                  <c:v>1312</c:v>
                </c:pt>
                <c:pt idx="1313">
                  <c:v>1313</c:v>
                </c:pt>
                <c:pt idx="1314">
                  <c:v>1314</c:v>
                </c:pt>
                <c:pt idx="1315">
                  <c:v>1315</c:v>
                </c:pt>
                <c:pt idx="1316">
                  <c:v>1316</c:v>
                </c:pt>
                <c:pt idx="1317">
                  <c:v>1317</c:v>
                </c:pt>
                <c:pt idx="1318">
                  <c:v>1318</c:v>
                </c:pt>
                <c:pt idx="1319">
                  <c:v>1319</c:v>
                </c:pt>
                <c:pt idx="1320">
                  <c:v>1320</c:v>
                </c:pt>
                <c:pt idx="1321">
                  <c:v>1321</c:v>
                </c:pt>
                <c:pt idx="1322">
                  <c:v>1322</c:v>
                </c:pt>
                <c:pt idx="1323">
                  <c:v>1323</c:v>
                </c:pt>
                <c:pt idx="1324">
                  <c:v>1324</c:v>
                </c:pt>
                <c:pt idx="1325">
                  <c:v>1325</c:v>
                </c:pt>
                <c:pt idx="1326">
                  <c:v>1326</c:v>
                </c:pt>
                <c:pt idx="1327">
                  <c:v>1327</c:v>
                </c:pt>
                <c:pt idx="1328">
                  <c:v>1328</c:v>
                </c:pt>
                <c:pt idx="1329">
                  <c:v>1329</c:v>
                </c:pt>
                <c:pt idx="1330">
                  <c:v>1330</c:v>
                </c:pt>
                <c:pt idx="1331">
                  <c:v>1331</c:v>
                </c:pt>
                <c:pt idx="1332">
                  <c:v>1332</c:v>
                </c:pt>
                <c:pt idx="1333">
                  <c:v>1333</c:v>
                </c:pt>
                <c:pt idx="1334">
                  <c:v>1334</c:v>
                </c:pt>
                <c:pt idx="1335">
                  <c:v>1335</c:v>
                </c:pt>
                <c:pt idx="1336">
                  <c:v>1336</c:v>
                </c:pt>
                <c:pt idx="1337">
                  <c:v>1337</c:v>
                </c:pt>
                <c:pt idx="1338">
                  <c:v>1338</c:v>
                </c:pt>
                <c:pt idx="1339">
                  <c:v>1339</c:v>
                </c:pt>
                <c:pt idx="1340">
                  <c:v>1340</c:v>
                </c:pt>
                <c:pt idx="1341">
                  <c:v>1341</c:v>
                </c:pt>
                <c:pt idx="1342">
                  <c:v>1342</c:v>
                </c:pt>
                <c:pt idx="1343">
                  <c:v>1343</c:v>
                </c:pt>
                <c:pt idx="1344">
                  <c:v>1344</c:v>
                </c:pt>
                <c:pt idx="1345">
                  <c:v>1345</c:v>
                </c:pt>
                <c:pt idx="1346">
                  <c:v>1346</c:v>
                </c:pt>
                <c:pt idx="1347">
                  <c:v>1347</c:v>
                </c:pt>
                <c:pt idx="1348">
                  <c:v>1348</c:v>
                </c:pt>
                <c:pt idx="1349">
                  <c:v>1349</c:v>
                </c:pt>
                <c:pt idx="1350">
                  <c:v>1350</c:v>
                </c:pt>
                <c:pt idx="1351">
                  <c:v>1351</c:v>
                </c:pt>
                <c:pt idx="1352">
                  <c:v>1352</c:v>
                </c:pt>
                <c:pt idx="1353">
                  <c:v>1353</c:v>
                </c:pt>
                <c:pt idx="1354">
                  <c:v>1354</c:v>
                </c:pt>
                <c:pt idx="1355">
                  <c:v>1355</c:v>
                </c:pt>
                <c:pt idx="1356">
                  <c:v>1356</c:v>
                </c:pt>
                <c:pt idx="1357">
                  <c:v>1357</c:v>
                </c:pt>
                <c:pt idx="1358">
                  <c:v>1358</c:v>
                </c:pt>
                <c:pt idx="1359">
                  <c:v>1359</c:v>
                </c:pt>
                <c:pt idx="1360">
                  <c:v>1360</c:v>
                </c:pt>
                <c:pt idx="1361">
                  <c:v>1361</c:v>
                </c:pt>
                <c:pt idx="1362">
                  <c:v>1362</c:v>
                </c:pt>
                <c:pt idx="1363">
                  <c:v>1363</c:v>
                </c:pt>
                <c:pt idx="1364">
                  <c:v>1364</c:v>
                </c:pt>
                <c:pt idx="1365">
                  <c:v>1365</c:v>
                </c:pt>
                <c:pt idx="1366">
                  <c:v>1366</c:v>
                </c:pt>
                <c:pt idx="1367">
                  <c:v>1367</c:v>
                </c:pt>
                <c:pt idx="1368">
                  <c:v>1368</c:v>
                </c:pt>
                <c:pt idx="1369">
                  <c:v>1369</c:v>
                </c:pt>
                <c:pt idx="1370">
                  <c:v>1370</c:v>
                </c:pt>
                <c:pt idx="1371">
                  <c:v>1371</c:v>
                </c:pt>
                <c:pt idx="1372">
                  <c:v>1372</c:v>
                </c:pt>
                <c:pt idx="1373">
                  <c:v>1373</c:v>
                </c:pt>
                <c:pt idx="1374">
                  <c:v>1374</c:v>
                </c:pt>
                <c:pt idx="1375">
                  <c:v>1375</c:v>
                </c:pt>
                <c:pt idx="1376">
                  <c:v>1376</c:v>
                </c:pt>
                <c:pt idx="1377">
                  <c:v>1377</c:v>
                </c:pt>
                <c:pt idx="1378">
                  <c:v>1378</c:v>
                </c:pt>
                <c:pt idx="1379">
                  <c:v>1379</c:v>
                </c:pt>
                <c:pt idx="1380">
                  <c:v>1380</c:v>
                </c:pt>
                <c:pt idx="1381">
                  <c:v>1381</c:v>
                </c:pt>
                <c:pt idx="1382">
                  <c:v>1382</c:v>
                </c:pt>
                <c:pt idx="1383">
                  <c:v>1383</c:v>
                </c:pt>
                <c:pt idx="1384">
                  <c:v>1384</c:v>
                </c:pt>
                <c:pt idx="1385">
                  <c:v>1385</c:v>
                </c:pt>
                <c:pt idx="1386">
                  <c:v>1386</c:v>
                </c:pt>
                <c:pt idx="1387">
                  <c:v>1387</c:v>
                </c:pt>
                <c:pt idx="1388">
                  <c:v>1388</c:v>
                </c:pt>
                <c:pt idx="1389">
                  <c:v>1389</c:v>
                </c:pt>
                <c:pt idx="1390">
                  <c:v>1390</c:v>
                </c:pt>
                <c:pt idx="1391">
                  <c:v>1391</c:v>
                </c:pt>
                <c:pt idx="1392">
                  <c:v>1392</c:v>
                </c:pt>
                <c:pt idx="1393">
                  <c:v>1393</c:v>
                </c:pt>
                <c:pt idx="1394">
                  <c:v>1394</c:v>
                </c:pt>
                <c:pt idx="1395">
                  <c:v>1395</c:v>
                </c:pt>
                <c:pt idx="1396">
                  <c:v>1396</c:v>
                </c:pt>
                <c:pt idx="1397">
                  <c:v>1397</c:v>
                </c:pt>
                <c:pt idx="1398">
                  <c:v>1398</c:v>
                </c:pt>
                <c:pt idx="1399">
                  <c:v>1399</c:v>
                </c:pt>
                <c:pt idx="1400">
                  <c:v>1400</c:v>
                </c:pt>
                <c:pt idx="1401">
                  <c:v>1401</c:v>
                </c:pt>
                <c:pt idx="1402">
                  <c:v>1402</c:v>
                </c:pt>
                <c:pt idx="1403">
                  <c:v>1403</c:v>
                </c:pt>
                <c:pt idx="1404">
                  <c:v>1404</c:v>
                </c:pt>
                <c:pt idx="1405">
                  <c:v>1405</c:v>
                </c:pt>
                <c:pt idx="1406">
                  <c:v>1406</c:v>
                </c:pt>
                <c:pt idx="1407">
                  <c:v>1407</c:v>
                </c:pt>
                <c:pt idx="1408">
                  <c:v>1408</c:v>
                </c:pt>
                <c:pt idx="1409">
                  <c:v>1409</c:v>
                </c:pt>
                <c:pt idx="1410">
                  <c:v>1410</c:v>
                </c:pt>
                <c:pt idx="1411">
                  <c:v>1411</c:v>
                </c:pt>
                <c:pt idx="1412">
                  <c:v>1412</c:v>
                </c:pt>
                <c:pt idx="1413">
                  <c:v>1413</c:v>
                </c:pt>
                <c:pt idx="1414">
                  <c:v>1414</c:v>
                </c:pt>
                <c:pt idx="1415">
                  <c:v>1415</c:v>
                </c:pt>
                <c:pt idx="1416">
                  <c:v>1416</c:v>
                </c:pt>
                <c:pt idx="1417">
                  <c:v>1417</c:v>
                </c:pt>
                <c:pt idx="1418">
                  <c:v>1418</c:v>
                </c:pt>
                <c:pt idx="1419">
                  <c:v>1419</c:v>
                </c:pt>
                <c:pt idx="1420">
                  <c:v>1420</c:v>
                </c:pt>
                <c:pt idx="1421">
                  <c:v>1421</c:v>
                </c:pt>
                <c:pt idx="1422">
                  <c:v>1422</c:v>
                </c:pt>
                <c:pt idx="1423">
                  <c:v>1423</c:v>
                </c:pt>
                <c:pt idx="1424">
                  <c:v>1424</c:v>
                </c:pt>
                <c:pt idx="1425">
                  <c:v>1425</c:v>
                </c:pt>
                <c:pt idx="1426">
                  <c:v>1426</c:v>
                </c:pt>
                <c:pt idx="1427">
                  <c:v>1427</c:v>
                </c:pt>
                <c:pt idx="1428">
                  <c:v>1428</c:v>
                </c:pt>
                <c:pt idx="1429">
                  <c:v>1429</c:v>
                </c:pt>
                <c:pt idx="1430">
                  <c:v>1430</c:v>
                </c:pt>
                <c:pt idx="1431">
                  <c:v>1431</c:v>
                </c:pt>
                <c:pt idx="1432">
                  <c:v>1432</c:v>
                </c:pt>
                <c:pt idx="1433">
                  <c:v>1433</c:v>
                </c:pt>
                <c:pt idx="1434">
                  <c:v>1434</c:v>
                </c:pt>
                <c:pt idx="1435">
                  <c:v>1435</c:v>
                </c:pt>
                <c:pt idx="1436">
                  <c:v>1436</c:v>
                </c:pt>
                <c:pt idx="1437">
                  <c:v>1437</c:v>
                </c:pt>
                <c:pt idx="1438">
                  <c:v>1438</c:v>
                </c:pt>
                <c:pt idx="1439">
                  <c:v>1439</c:v>
                </c:pt>
                <c:pt idx="1440">
                  <c:v>1440</c:v>
                </c:pt>
                <c:pt idx="1441">
                  <c:v>1441</c:v>
                </c:pt>
                <c:pt idx="1442">
                  <c:v>1442</c:v>
                </c:pt>
                <c:pt idx="1443">
                  <c:v>1443</c:v>
                </c:pt>
                <c:pt idx="1444">
                  <c:v>1444</c:v>
                </c:pt>
                <c:pt idx="1445">
                  <c:v>1445</c:v>
                </c:pt>
                <c:pt idx="1446">
                  <c:v>1446</c:v>
                </c:pt>
                <c:pt idx="1447">
                  <c:v>1447</c:v>
                </c:pt>
                <c:pt idx="1448">
                  <c:v>1448</c:v>
                </c:pt>
                <c:pt idx="1449">
                  <c:v>1449</c:v>
                </c:pt>
                <c:pt idx="1450">
                  <c:v>1450</c:v>
                </c:pt>
                <c:pt idx="1451">
                  <c:v>1451</c:v>
                </c:pt>
                <c:pt idx="1452">
                  <c:v>1452</c:v>
                </c:pt>
                <c:pt idx="1453">
                  <c:v>1453</c:v>
                </c:pt>
                <c:pt idx="1454">
                  <c:v>1454</c:v>
                </c:pt>
                <c:pt idx="1455">
                  <c:v>1455</c:v>
                </c:pt>
                <c:pt idx="1456">
                  <c:v>1456</c:v>
                </c:pt>
                <c:pt idx="1457">
                  <c:v>1457</c:v>
                </c:pt>
                <c:pt idx="1458">
                  <c:v>1458</c:v>
                </c:pt>
                <c:pt idx="1459">
                  <c:v>1459</c:v>
                </c:pt>
                <c:pt idx="1460">
                  <c:v>1460</c:v>
                </c:pt>
                <c:pt idx="1461">
                  <c:v>1461</c:v>
                </c:pt>
                <c:pt idx="1462">
                  <c:v>1462</c:v>
                </c:pt>
                <c:pt idx="1463">
                  <c:v>1463</c:v>
                </c:pt>
                <c:pt idx="1464">
                  <c:v>1464</c:v>
                </c:pt>
                <c:pt idx="1465">
                  <c:v>1465</c:v>
                </c:pt>
                <c:pt idx="1466">
                  <c:v>1466</c:v>
                </c:pt>
                <c:pt idx="1467">
                  <c:v>1467</c:v>
                </c:pt>
                <c:pt idx="1468">
                  <c:v>1468</c:v>
                </c:pt>
                <c:pt idx="1469">
                  <c:v>1469</c:v>
                </c:pt>
                <c:pt idx="1470">
                  <c:v>1470</c:v>
                </c:pt>
                <c:pt idx="1471">
                  <c:v>1471</c:v>
                </c:pt>
                <c:pt idx="1472">
                  <c:v>1472</c:v>
                </c:pt>
                <c:pt idx="1473">
                  <c:v>1473</c:v>
                </c:pt>
                <c:pt idx="1474">
                  <c:v>1474</c:v>
                </c:pt>
                <c:pt idx="1475">
                  <c:v>1475</c:v>
                </c:pt>
                <c:pt idx="1476">
                  <c:v>1476</c:v>
                </c:pt>
                <c:pt idx="1477">
                  <c:v>1477</c:v>
                </c:pt>
                <c:pt idx="1478">
                  <c:v>1478</c:v>
                </c:pt>
                <c:pt idx="1479">
                  <c:v>1479</c:v>
                </c:pt>
                <c:pt idx="1480">
                  <c:v>1480</c:v>
                </c:pt>
                <c:pt idx="1481">
                  <c:v>1481</c:v>
                </c:pt>
                <c:pt idx="1482">
                  <c:v>1482</c:v>
                </c:pt>
                <c:pt idx="1483">
                  <c:v>1483</c:v>
                </c:pt>
                <c:pt idx="1484">
                  <c:v>1484</c:v>
                </c:pt>
                <c:pt idx="1485">
                  <c:v>1485</c:v>
                </c:pt>
                <c:pt idx="1486">
                  <c:v>1486</c:v>
                </c:pt>
                <c:pt idx="1487">
                  <c:v>1487</c:v>
                </c:pt>
                <c:pt idx="1488">
                  <c:v>1488</c:v>
                </c:pt>
                <c:pt idx="1489">
                  <c:v>1489</c:v>
                </c:pt>
                <c:pt idx="1490">
                  <c:v>1490</c:v>
                </c:pt>
                <c:pt idx="1491">
                  <c:v>1491</c:v>
                </c:pt>
                <c:pt idx="1492">
                  <c:v>1492</c:v>
                </c:pt>
                <c:pt idx="1493">
                  <c:v>1493</c:v>
                </c:pt>
                <c:pt idx="1494">
                  <c:v>1494</c:v>
                </c:pt>
                <c:pt idx="1495">
                  <c:v>1495</c:v>
                </c:pt>
                <c:pt idx="1496">
                  <c:v>1496</c:v>
                </c:pt>
                <c:pt idx="1497">
                  <c:v>1497</c:v>
                </c:pt>
                <c:pt idx="1498">
                  <c:v>1498</c:v>
                </c:pt>
                <c:pt idx="1499">
                  <c:v>1499</c:v>
                </c:pt>
                <c:pt idx="1500">
                  <c:v>1500</c:v>
                </c:pt>
                <c:pt idx="1501">
                  <c:v>1501</c:v>
                </c:pt>
                <c:pt idx="1502">
                  <c:v>1502</c:v>
                </c:pt>
                <c:pt idx="1503">
                  <c:v>1503</c:v>
                </c:pt>
                <c:pt idx="1504">
                  <c:v>1504</c:v>
                </c:pt>
                <c:pt idx="1505">
                  <c:v>1505</c:v>
                </c:pt>
                <c:pt idx="1506">
                  <c:v>1506</c:v>
                </c:pt>
                <c:pt idx="1507">
                  <c:v>1507</c:v>
                </c:pt>
                <c:pt idx="1508">
                  <c:v>1508</c:v>
                </c:pt>
                <c:pt idx="1509">
                  <c:v>1509</c:v>
                </c:pt>
                <c:pt idx="1510">
                  <c:v>1510</c:v>
                </c:pt>
                <c:pt idx="1511">
                  <c:v>1511</c:v>
                </c:pt>
                <c:pt idx="1512">
                  <c:v>1512</c:v>
                </c:pt>
                <c:pt idx="1513">
                  <c:v>1513</c:v>
                </c:pt>
                <c:pt idx="1514">
                  <c:v>1514</c:v>
                </c:pt>
                <c:pt idx="1515">
                  <c:v>1515</c:v>
                </c:pt>
                <c:pt idx="1516">
                  <c:v>1516</c:v>
                </c:pt>
                <c:pt idx="1517">
                  <c:v>1517</c:v>
                </c:pt>
                <c:pt idx="1518">
                  <c:v>1518</c:v>
                </c:pt>
                <c:pt idx="1519">
                  <c:v>1519</c:v>
                </c:pt>
                <c:pt idx="1520">
                  <c:v>1520</c:v>
                </c:pt>
                <c:pt idx="1521">
                  <c:v>1521</c:v>
                </c:pt>
                <c:pt idx="1522">
                  <c:v>1522</c:v>
                </c:pt>
                <c:pt idx="1523">
                  <c:v>1523</c:v>
                </c:pt>
                <c:pt idx="1524">
                  <c:v>1524</c:v>
                </c:pt>
                <c:pt idx="1525">
                  <c:v>1525</c:v>
                </c:pt>
                <c:pt idx="1526">
                  <c:v>1526</c:v>
                </c:pt>
                <c:pt idx="1527">
                  <c:v>1527</c:v>
                </c:pt>
                <c:pt idx="1528">
                  <c:v>1528</c:v>
                </c:pt>
                <c:pt idx="1529">
                  <c:v>1529</c:v>
                </c:pt>
                <c:pt idx="1530">
                  <c:v>1530</c:v>
                </c:pt>
                <c:pt idx="1531">
                  <c:v>1531</c:v>
                </c:pt>
                <c:pt idx="1532">
                  <c:v>1532</c:v>
                </c:pt>
                <c:pt idx="1533">
                  <c:v>1533</c:v>
                </c:pt>
                <c:pt idx="1534">
                  <c:v>1534</c:v>
                </c:pt>
                <c:pt idx="1535">
                  <c:v>1535</c:v>
                </c:pt>
                <c:pt idx="1536">
                  <c:v>1536</c:v>
                </c:pt>
                <c:pt idx="1537">
                  <c:v>1537</c:v>
                </c:pt>
                <c:pt idx="1538">
                  <c:v>1538</c:v>
                </c:pt>
                <c:pt idx="1539">
                  <c:v>1539</c:v>
                </c:pt>
                <c:pt idx="1540">
                  <c:v>1540</c:v>
                </c:pt>
                <c:pt idx="1541">
                  <c:v>1541</c:v>
                </c:pt>
                <c:pt idx="1542">
                  <c:v>1542</c:v>
                </c:pt>
                <c:pt idx="1543">
                  <c:v>1543</c:v>
                </c:pt>
                <c:pt idx="1544">
                  <c:v>1544</c:v>
                </c:pt>
                <c:pt idx="1545">
                  <c:v>1545</c:v>
                </c:pt>
                <c:pt idx="1546">
                  <c:v>1546</c:v>
                </c:pt>
                <c:pt idx="1547">
                  <c:v>1547</c:v>
                </c:pt>
                <c:pt idx="1548">
                  <c:v>1548</c:v>
                </c:pt>
                <c:pt idx="1549">
                  <c:v>1549</c:v>
                </c:pt>
                <c:pt idx="1550">
                  <c:v>1550</c:v>
                </c:pt>
                <c:pt idx="1551">
                  <c:v>1551</c:v>
                </c:pt>
                <c:pt idx="1552">
                  <c:v>1552</c:v>
                </c:pt>
                <c:pt idx="1553">
                  <c:v>1553</c:v>
                </c:pt>
                <c:pt idx="1554">
                  <c:v>1554</c:v>
                </c:pt>
                <c:pt idx="1555">
                  <c:v>1555</c:v>
                </c:pt>
                <c:pt idx="1556">
                  <c:v>1556</c:v>
                </c:pt>
                <c:pt idx="1557">
                  <c:v>1557</c:v>
                </c:pt>
                <c:pt idx="1558">
                  <c:v>1558</c:v>
                </c:pt>
                <c:pt idx="1559">
                  <c:v>1559</c:v>
                </c:pt>
                <c:pt idx="1560">
                  <c:v>1560</c:v>
                </c:pt>
                <c:pt idx="1561">
                  <c:v>1561</c:v>
                </c:pt>
                <c:pt idx="1562">
                  <c:v>1562</c:v>
                </c:pt>
                <c:pt idx="1563">
                  <c:v>1563</c:v>
                </c:pt>
                <c:pt idx="1564">
                  <c:v>1564</c:v>
                </c:pt>
                <c:pt idx="1565">
                  <c:v>1565</c:v>
                </c:pt>
                <c:pt idx="1566">
                  <c:v>1566</c:v>
                </c:pt>
                <c:pt idx="1567">
                  <c:v>1567</c:v>
                </c:pt>
                <c:pt idx="1568">
                  <c:v>1568</c:v>
                </c:pt>
                <c:pt idx="1569">
                  <c:v>1569</c:v>
                </c:pt>
                <c:pt idx="1570">
                  <c:v>1570</c:v>
                </c:pt>
                <c:pt idx="1571">
                  <c:v>1571</c:v>
                </c:pt>
                <c:pt idx="1572">
                  <c:v>1572</c:v>
                </c:pt>
                <c:pt idx="1573">
                  <c:v>1573</c:v>
                </c:pt>
                <c:pt idx="1574">
                  <c:v>1574</c:v>
                </c:pt>
                <c:pt idx="1575">
                  <c:v>1575</c:v>
                </c:pt>
                <c:pt idx="1576">
                  <c:v>1576</c:v>
                </c:pt>
                <c:pt idx="1577">
                  <c:v>1577</c:v>
                </c:pt>
                <c:pt idx="1578">
                  <c:v>1578</c:v>
                </c:pt>
                <c:pt idx="1579">
                  <c:v>1579</c:v>
                </c:pt>
                <c:pt idx="1580">
                  <c:v>1580</c:v>
                </c:pt>
                <c:pt idx="1581">
                  <c:v>1581</c:v>
                </c:pt>
                <c:pt idx="1582">
                  <c:v>1582</c:v>
                </c:pt>
                <c:pt idx="1583">
                  <c:v>1583</c:v>
                </c:pt>
                <c:pt idx="1584">
                  <c:v>1584</c:v>
                </c:pt>
                <c:pt idx="1585">
                  <c:v>1585</c:v>
                </c:pt>
                <c:pt idx="1586">
                  <c:v>1586</c:v>
                </c:pt>
                <c:pt idx="1587">
                  <c:v>1587</c:v>
                </c:pt>
                <c:pt idx="1588">
                  <c:v>1588</c:v>
                </c:pt>
                <c:pt idx="1589">
                  <c:v>1589</c:v>
                </c:pt>
                <c:pt idx="1590">
                  <c:v>1590</c:v>
                </c:pt>
                <c:pt idx="1591">
                  <c:v>1591</c:v>
                </c:pt>
                <c:pt idx="1592">
                  <c:v>1592</c:v>
                </c:pt>
                <c:pt idx="1593">
                  <c:v>1593</c:v>
                </c:pt>
                <c:pt idx="1594">
                  <c:v>1594</c:v>
                </c:pt>
                <c:pt idx="1595">
                  <c:v>1595</c:v>
                </c:pt>
                <c:pt idx="1596">
                  <c:v>1596</c:v>
                </c:pt>
                <c:pt idx="1597">
                  <c:v>1597</c:v>
                </c:pt>
                <c:pt idx="1598">
                  <c:v>1598</c:v>
                </c:pt>
                <c:pt idx="1599">
                  <c:v>1599</c:v>
                </c:pt>
                <c:pt idx="1600">
                  <c:v>1600</c:v>
                </c:pt>
                <c:pt idx="1601">
                  <c:v>1601</c:v>
                </c:pt>
                <c:pt idx="1602">
                  <c:v>1602</c:v>
                </c:pt>
                <c:pt idx="1603">
                  <c:v>1603</c:v>
                </c:pt>
                <c:pt idx="1604">
                  <c:v>1604</c:v>
                </c:pt>
                <c:pt idx="1605">
                  <c:v>1605</c:v>
                </c:pt>
                <c:pt idx="1606">
                  <c:v>1606</c:v>
                </c:pt>
                <c:pt idx="1607">
                  <c:v>1607</c:v>
                </c:pt>
                <c:pt idx="1608">
                  <c:v>1608</c:v>
                </c:pt>
                <c:pt idx="1609">
                  <c:v>1609</c:v>
                </c:pt>
                <c:pt idx="1610">
                  <c:v>1610</c:v>
                </c:pt>
                <c:pt idx="1611">
                  <c:v>1611</c:v>
                </c:pt>
                <c:pt idx="1612">
                  <c:v>1612</c:v>
                </c:pt>
                <c:pt idx="1613">
                  <c:v>1613</c:v>
                </c:pt>
                <c:pt idx="1614">
                  <c:v>1614</c:v>
                </c:pt>
                <c:pt idx="1615">
                  <c:v>1615</c:v>
                </c:pt>
                <c:pt idx="1616">
                  <c:v>1616</c:v>
                </c:pt>
                <c:pt idx="1617">
                  <c:v>1617</c:v>
                </c:pt>
                <c:pt idx="1618">
                  <c:v>1618</c:v>
                </c:pt>
                <c:pt idx="1619">
                  <c:v>1619</c:v>
                </c:pt>
                <c:pt idx="1620">
                  <c:v>1620</c:v>
                </c:pt>
                <c:pt idx="1621">
                  <c:v>1621</c:v>
                </c:pt>
                <c:pt idx="1622">
                  <c:v>1622</c:v>
                </c:pt>
                <c:pt idx="1623">
                  <c:v>1623</c:v>
                </c:pt>
                <c:pt idx="1624">
                  <c:v>1624</c:v>
                </c:pt>
                <c:pt idx="1625">
                  <c:v>1625</c:v>
                </c:pt>
                <c:pt idx="1626">
                  <c:v>1626</c:v>
                </c:pt>
                <c:pt idx="1627">
                  <c:v>1627</c:v>
                </c:pt>
                <c:pt idx="1628">
                  <c:v>1628</c:v>
                </c:pt>
                <c:pt idx="1629">
                  <c:v>1629</c:v>
                </c:pt>
                <c:pt idx="1630">
                  <c:v>1630</c:v>
                </c:pt>
                <c:pt idx="1631">
                  <c:v>1631</c:v>
                </c:pt>
                <c:pt idx="1632">
                  <c:v>1632</c:v>
                </c:pt>
                <c:pt idx="1633">
                  <c:v>1633</c:v>
                </c:pt>
                <c:pt idx="1634">
                  <c:v>1634</c:v>
                </c:pt>
                <c:pt idx="1635">
                  <c:v>1635</c:v>
                </c:pt>
                <c:pt idx="1636">
                  <c:v>1636</c:v>
                </c:pt>
                <c:pt idx="1637">
                  <c:v>1637</c:v>
                </c:pt>
                <c:pt idx="1638">
                  <c:v>1638</c:v>
                </c:pt>
                <c:pt idx="1639">
                  <c:v>1639</c:v>
                </c:pt>
                <c:pt idx="1640">
                  <c:v>1640</c:v>
                </c:pt>
                <c:pt idx="1641">
                  <c:v>1641</c:v>
                </c:pt>
                <c:pt idx="1642">
                  <c:v>1642</c:v>
                </c:pt>
                <c:pt idx="1643">
                  <c:v>1643</c:v>
                </c:pt>
                <c:pt idx="1644">
                  <c:v>1644</c:v>
                </c:pt>
                <c:pt idx="1645">
                  <c:v>1645</c:v>
                </c:pt>
                <c:pt idx="1646">
                  <c:v>1646</c:v>
                </c:pt>
                <c:pt idx="1647">
                  <c:v>1647</c:v>
                </c:pt>
                <c:pt idx="1648">
                  <c:v>1648</c:v>
                </c:pt>
                <c:pt idx="1649">
                  <c:v>1649</c:v>
                </c:pt>
                <c:pt idx="1650">
                  <c:v>1650</c:v>
                </c:pt>
                <c:pt idx="1651">
                  <c:v>1651</c:v>
                </c:pt>
                <c:pt idx="1652">
                  <c:v>1652</c:v>
                </c:pt>
                <c:pt idx="1653">
                  <c:v>1653</c:v>
                </c:pt>
                <c:pt idx="1654">
                  <c:v>1654</c:v>
                </c:pt>
                <c:pt idx="1655">
                  <c:v>1655</c:v>
                </c:pt>
                <c:pt idx="1656">
                  <c:v>1656</c:v>
                </c:pt>
                <c:pt idx="1657">
                  <c:v>1657</c:v>
                </c:pt>
                <c:pt idx="1658">
                  <c:v>1658</c:v>
                </c:pt>
                <c:pt idx="1659">
                  <c:v>1659</c:v>
                </c:pt>
                <c:pt idx="1660">
                  <c:v>1660</c:v>
                </c:pt>
                <c:pt idx="1661">
                  <c:v>1661</c:v>
                </c:pt>
                <c:pt idx="1662">
                  <c:v>1662</c:v>
                </c:pt>
                <c:pt idx="1663">
                  <c:v>1663</c:v>
                </c:pt>
                <c:pt idx="1664">
                  <c:v>1664</c:v>
                </c:pt>
                <c:pt idx="1665">
                  <c:v>1665</c:v>
                </c:pt>
                <c:pt idx="1666">
                  <c:v>1666</c:v>
                </c:pt>
                <c:pt idx="1667">
                  <c:v>1667</c:v>
                </c:pt>
                <c:pt idx="1668">
                  <c:v>1668</c:v>
                </c:pt>
                <c:pt idx="1669">
                  <c:v>1669</c:v>
                </c:pt>
                <c:pt idx="1670">
                  <c:v>1670</c:v>
                </c:pt>
                <c:pt idx="1671">
                  <c:v>1671</c:v>
                </c:pt>
                <c:pt idx="1672">
                  <c:v>1672</c:v>
                </c:pt>
                <c:pt idx="1673">
                  <c:v>1673</c:v>
                </c:pt>
                <c:pt idx="1674">
                  <c:v>1674</c:v>
                </c:pt>
                <c:pt idx="1675">
                  <c:v>1675</c:v>
                </c:pt>
                <c:pt idx="1676">
                  <c:v>1676</c:v>
                </c:pt>
                <c:pt idx="1677">
                  <c:v>1677</c:v>
                </c:pt>
                <c:pt idx="1678">
                  <c:v>1678</c:v>
                </c:pt>
                <c:pt idx="1679">
                  <c:v>1679</c:v>
                </c:pt>
                <c:pt idx="1680">
                  <c:v>1680</c:v>
                </c:pt>
                <c:pt idx="1681">
                  <c:v>1681</c:v>
                </c:pt>
                <c:pt idx="1682">
                  <c:v>1682</c:v>
                </c:pt>
                <c:pt idx="1683">
                  <c:v>1683</c:v>
                </c:pt>
                <c:pt idx="1684">
                  <c:v>1684</c:v>
                </c:pt>
                <c:pt idx="1685">
                  <c:v>1685</c:v>
                </c:pt>
                <c:pt idx="1686">
                  <c:v>1686</c:v>
                </c:pt>
                <c:pt idx="1687">
                  <c:v>1687</c:v>
                </c:pt>
                <c:pt idx="1688">
                  <c:v>1688</c:v>
                </c:pt>
                <c:pt idx="1689">
                  <c:v>1689</c:v>
                </c:pt>
                <c:pt idx="1690">
                  <c:v>1690</c:v>
                </c:pt>
                <c:pt idx="1691">
                  <c:v>1691</c:v>
                </c:pt>
                <c:pt idx="1692">
                  <c:v>1692</c:v>
                </c:pt>
                <c:pt idx="1693">
                  <c:v>1693</c:v>
                </c:pt>
                <c:pt idx="1694">
                  <c:v>1694</c:v>
                </c:pt>
                <c:pt idx="1695">
                  <c:v>1695</c:v>
                </c:pt>
                <c:pt idx="1696">
                  <c:v>1696</c:v>
                </c:pt>
                <c:pt idx="1697">
                  <c:v>1697</c:v>
                </c:pt>
                <c:pt idx="1698">
                  <c:v>1698</c:v>
                </c:pt>
                <c:pt idx="1699">
                  <c:v>1699</c:v>
                </c:pt>
                <c:pt idx="1700">
                  <c:v>1700</c:v>
                </c:pt>
                <c:pt idx="1701">
                  <c:v>1701</c:v>
                </c:pt>
                <c:pt idx="1702">
                  <c:v>1702</c:v>
                </c:pt>
                <c:pt idx="1703">
                  <c:v>1703</c:v>
                </c:pt>
                <c:pt idx="1704">
                  <c:v>1704</c:v>
                </c:pt>
                <c:pt idx="1705">
                  <c:v>1705</c:v>
                </c:pt>
                <c:pt idx="1706">
                  <c:v>1706</c:v>
                </c:pt>
                <c:pt idx="1707">
                  <c:v>1707</c:v>
                </c:pt>
                <c:pt idx="1708">
                  <c:v>1708</c:v>
                </c:pt>
                <c:pt idx="1709">
                  <c:v>1709</c:v>
                </c:pt>
                <c:pt idx="1710">
                  <c:v>1710</c:v>
                </c:pt>
                <c:pt idx="1711">
                  <c:v>1711</c:v>
                </c:pt>
                <c:pt idx="1712">
                  <c:v>1712</c:v>
                </c:pt>
                <c:pt idx="1713">
                  <c:v>1713</c:v>
                </c:pt>
                <c:pt idx="1714">
                  <c:v>1714</c:v>
                </c:pt>
                <c:pt idx="1715">
                  <c:v>1715</c:v>
                </c:pt>
                <c:pt idx="1716">
                  <c:v>1716</c:v>
                </c:pt>
                <c:pt idx="1717">
                  <c:v>1717</c:v>
                </c:pt>
                <c:pt idx="1718">
                  <c:v>1718</c:v>
                </c:pt>
                <c:pt idx="1719">
                  <c:v>1719</c:v>
                </c:pt>
                <c:pt idx="1720">
                  <c:v>1720</c:v>
                </c:pt>
                <c:pt idx="1721">
                  <c:v>1721</c:v>
                </c:pt>
                <c:pt idx="1722">
                  <c:v>1722</c:v>
                </c:pt>
                <c:pt idx="1723">
                  <c:v>1723</c:v>
                </c:pt>
                <c:pt idx="1724">
                  <c:v>1724</c:v>
                </c:pt>
                <c:pt idx="1725">
                  <c:v>1725</c:v>
                </c:pt>
                <c:pt idx="1726">
                  <c:v>1726</c:v>
                </c:pt>
                <c:pt idx="1727">
                  <c:v>1727</c:v>
                </c:pt>
                <c:pt idx="1728">
                  <c:v>1728</c:v>
                </c:pt>
                <c:pt idx="1729">
                  <c:v>1729</c:v>
                </c:pt>
                <c:pt idx="1730">
                  <c:v>1730</c:v>
                </c:pt>
                <c:pt idx="1731">
                  <c:v>1731</c:v>
                </c:pt>
                <c:pt idx="1732">
                  <c:v>1732</c:v>
                </c:pt>
                <c:pt idx="1733">
                  <c:v>1733</c:v>
                </c:pt>
                <c:pt idx="1734">
                  <c:v>1734</c:v>
                </c:pt>
                <c:pt idx="1735">
                  <c:v>1735</c:v>
                </c:pt>
                <c:pt idx="1736">
                  <c:v>1736</c:v>
                </c:pt>
                <c:pt idx="1737">
                  <c:v>1737</c:v>
                </c:pt>
                <c:pt idx="1738">
                  <c:v>1738</c:v>
                </c:pt>
                <c:pt idx="1739">
                  <c:v>1739</c:v>
                </c:pt>
                <c:pt idx="1740">
                  <c:v>1740</c:v>
                </c:pt>
                <c:pt idx="1741">
                  <c:v>1741</c:v>
                </c:pt>
                <c:pt idx="1742">
                  <c:v>1742</c:v>
                </c:pt>
                <c:pt idx="1743">
                  <c:v>1743</c:v>
                </c:pt>
                <c:pt idx="1744">
                  <c:v>1744</c:v>
                </c:pt>
                <c:pt idx="1745">
                  <c:v>1745</c:v>
                </c:pt>
                <c:pt idx="1746">
                  <c:v>1746</c:v>
                </c:pt>
                <c:pt idx="1747">
                  <c:v>1747</c:v>
                </c:pt>
                <c:pt idx="1748">
                  <c:v>1748</c:v>
                </c:pt>
                <c:pt idx="1749">
                  <c:v>1749</c:v>
                </c:pt>
                <c:pt idx="1750">
                  <c:v>1750</c:v>
                </c:pt>
                <c:pt idx="1751">
                  <c:v>1751</c:v>
                </c:pt>
                <c:pt idx="1752">
                  <c:v>1752</c:v>
                </c:pt>
                <c:pt idx="1753">
                  <c:v>1753</c:v>
                </c:pt>
                <c:pt idx="1754">
                  <c:v>1754</c:v>
                </c:pt>
                <c:pt idx="1755">
                  <c:v>1755</c:v>
                </c:pt>
                <c:pt idx="1756">
                  <c:v>1756</c:v>
                </c:pt>
                <c:pt idx="1757">
                  <c:v>1757</c:v>
                </c:pt>
                <c:pt idx="1758">
                  <c:v>1758</c:v>
                </c:pt>
                <c:pt idx="1759">
                  <c:v>1759</c:v>
                </c:pt>
                <c:pt idx="1760">
                  <c:v>1760</c:v>
                </c:pt>
                <c:pt idx="1761">
                  <c:v>1761</c:v>
                </c:pt>
                <c:pt idx="1762">
                  <c:v>1762</c:v>
                </c:pt>
                <c:pt idx="1763">
                  <c:v>1763</c:v>
                </c:pt>
                <c:pt idx="1764">
                  <c:v>1764</c:v>
                </c:pt>
                <c:pt idx="1765">
                  <c:v>1765</c:v>
                </c:pt>
                <c:pt idx="1766">
                  <c:v>1766</c:v>
                </c:pt>
                <c:pt idx="1767">
                  <c:v>1767</c:v>
                </c:pt>
                <c:pt idx="1768">
                  <c:v>1768</c:v>
                </c:pt>
                <c:pt idx="1769">
                  <c:v>1769</c:v>
                </c:pt>
                <c:pt idx="1770">
                  <c:v>1770</c:v>
                </c:pt>
                <c:pt idx="1771">
                  <c:v>1771</c:v>
                </c:pt>
                <c:pt idx="1772">
                  <c:v>1772</c:v>
                </c:pt>
                <c:pt idx="1773">
                  <c:v>1773</c:v>
                </c:pt>
                <c:pt idx="1774">
                  <c:v>1774</c:v>
                </c:pt>
                <c:pt idx="1775">
                  <c:v>1775</c:v>
                </c:pt>
                <c:pt idx="1776">
                  <c:v>1776</c:v>
                </c:pt>
                <c:pt idx="1777">
                  <c:v>1777</c:v>
                </c:pt>
                <c:pt idx="1778">
                  <c:v>1778</c:v>
                </c:pt>
                <c:pt idx="1779">
                  <c:v>1779</c:v>
                </c:pt>
                <c:pt idx="1780">
                  <c:v>1780</c:v>
                </c:pt>
                <c:pt idx="1781">
                  <c:v>1781</c:v>
                </c:pt>
                <c:pt idx="1782">
                  <c:v>1782</c:v>
                </c:pt>
                <c:pt idx="1783">
                  <c:v>1783</c:v>
                </c:pt>
                <c:pt idx="1784">
                  <c:v>1784</c:v>
                </c:pt>
                <c:pt idx="1785">
                  <c:v>1785</c:v>
                </c:pt>
                <c:pt idx="1786">
                  <c:v>1786</c:v>
                </c:pt>
                <c:pt idx="1787">
                  <c:v>1787</c:v>
                </c:pt>
                <c:pt idx="1788">
                  <c:v>1788</c:v>
                </c:pt>
                <c:pt idx="1789">
                  <c:v>1789</c:v>
                </c:pt>
                <c:pt idx="1790">
                  <c:v>1790</c:v>
                </c:pt>
                <c:pt idx="1791">
                  <c:v>1791</c:v>
                </c:pt>
                <c:pt idx="1792">
                  <c:v>1792</c:v>
                </c:pt>
                <c:pt idx="1793">
                  <c:v>1793</c:v>
                </c:pt>
                <c:pt idx="1794">
                  <c:v>1794</c:v>
                </c:pt>
                <c:pt idx="1795">
                  <c:v>1795</c:v>
                </c:pt>
                <c:pt idx="1796">
                  <c:v>1796</c:v>
                </c:pt>
                <c:pt idx="1797">
                  <c:v>1797</c:v>
                </c:pt>
                <c:pt idx="1798">
                  <c:v>1798</c:v>
                </c:pt>
                <c:pt idx="1799">
                  <c:v>1799</c:v>
                </c:pt>
                <c:pt idx="1800">
                  <c:v>1800</c:v>
                </c:pt>
                <c:pt idx="1801">
                  <c:v>1801</c:v>
                </c:pt>
                <c:pt idx="1802">
                  <c:v>1802</c:v>
                </c:pt>
                <c:pt idx="1803">
                  <c:v>1803</c:v>
                </c:pt>
                <c:pt idx="1804">
                  <c:v>1804</c:v>
                </c:pt>
                <c:pt idx="1805">
                  <c:v>1805</c:v>
                </c:pt>
                <c:pt idx="1806">
                  <c:v>1806</c:v>
                </c:pt>
                <c:pt idx="1807">
                  <c:v>1807</c:v>
                </c:pt>
                <c:pt idx="1808">
                  <c:v>1808</c:v>
                </c:pt>
                <c:pt idx="1809">
                  <c:v>1809</c:v>
                </c:pt>
                <c:pt idx="1810">
                  <c:v>1810</c:v>
                </c:pt>
                <c:pt idx="1811">
                  <c:v>1811</c:v>
                </c:pt>
                <c:pt idx="1812">
                  <c:v>1812</c:v>
                </c:pt>
                <c:pt idx="1813">
                  <c:v>1813</c:v>
                </c:pt>
                <c:pt idx="1814">
                  <c:v>1814</c:v>
                </c:pt>
                <c:pt idx="1815">
                  <c:v>1815</c:v>
                </c:pt>
                <c:pt idx="1816">
                  <c:v>1816</c:v>
                </c:pt>
                <c:pt idx="1817">
                  <c:v>1817</c:v>
                </c:pt>
                <c:pt idx="1818">
                  <c:v>1818</c:v>
                </c:pt>
                <c:pt idx="1819">
                  <c:v>1819</c:v>
                </c:pt>
                <c:pt idx="1820">
                  <c:v>1820</c:v>
                </c:pt>
                <c:pt idx="1821">
                  <c:v>1821</c:v>
                </c:pt>
                <c:pt idx="1822">
                  <c:v>1822</c:v>
                </c:pt>
                <c:pt idx="1823">
                  <c:v>1823</c:v>
                </c:pt>
                <c:pt idx="1824">
                  <c:v>1824</c:v>
                </c:pt>
                <c:pt idx="1825">
                  <c:v>1825</c:v>
                </c:pt>
                <c:pt idx="1826">
                  <c:v>1826</c:v>
                </c:pt>
                <c:pt idx="1827">
                  <c:v>1827</c:v>
                </c:pt>
                <c:pt idx="1828">
                  <c:v>1828</c:v>
                </c:pt>
                <c:pt idx="1829">
                  <c:v>1829</c:v>
                </c:pt>
                <c:pt idx="1830">
                  <c:v>1830</c:v>
                </c:pt>
                <c:pt idx="1831">
                  <c:v>1831</c:v>
                </c:pt>
                <c:pt idx="1832">
                  <c:v>1832</c:v>
                </c:pt>
                <c:pt idx="1833">
                  <c:v>1833</c:v>
                </c:pt>
                <c:pt idx="1834">
                  <c:v>1834</c:v>
                </c:pt>
                <c:pt idx="1835">
                  <c:v>1835</c:v>
                </c:pt>
                <c:pt idx="1836">
                  <c:v>1836</c:v>
                </c:pt>
                <c:pt idx="1837">
                  <c:v>1837</c:v>
                </c:pt>
                <c:pt idx="1838">
                  <c:v>1838</c:v>
                </c:pt>
                <c:pt idx="1839">
                  <c:v>1839</c:v>
                </c:pt>
                <c:pt idx="1840">
                  <c:v>1840</c:v>
                </c:pt>
                <c:pt idx="1841">
                  <c:v>1841</c:v>
                </c:pt>
                <c:pt idx="1842">
                  <c:v>1842</c:v>
                </c:pt>
                <c:pt idx="1843">
                  <c:v>1843</c:v>
                </c:pt>
                <c:pt idx="1844">
                  <c:v>1844</c:v>
                </c:pt>
                <c:pt idx="1845">
                  <c:v>1845</c:v>
                </c:pt>
                <c:pt idx="1846">
                  <c:v>1846</c:v>
                </c:pt>
                <c:pt idx="1847">
                  <c:v>1847</c:v>
                </c:pt>
                <c:pt idx="1848">
                  <c:v>1848</c:v>
                </c:pt>
                <c:pt idx="1849">
                  <c:v>1849</c:v>
                </c:pt>
                <c:pt idx="1850">
                  <c:v>1850</c:v>
                </c:pt>
                <c:pt idx="1851">
                  <c:v>1851</c:v>
                </c:pt>
                <c:pt idx="1852">
                  <c:v>1852</c:v>
                </c:pt>
                <c:pt idx="1853">
                  <c:v>1853</c:v>
                </c:pt>
                <c:pt idx="1854">
                  <c:v>1854</c:v>
                </c:pt>
                <c:pt idx="1855">
                  <c:v>1855</c:v>
                </c:pt>
                <c:pt idx="1856">
                  <c:v>1856</c:v>
                </c:pt>
                <c:pt idx="1857">
                  <c:v>1857</c:v>
                </c:pt>
                <c:pt idx="1858">
                  <c:v>1858</c:v>
                </c:pt>
                <c:pt idx="1859">
                  <c:v>1859</c:v>
                </c:pt>
                <c:pt idx="1860">
                  <c:v>1860</c:v>
                </c:pt>
                <c:pt idx="1861">
                  <c:v>1861</c:v>
                </c:pt>
                <c:pt idx="1862">
                  <c:v>1862</c:v>
                </c:pt>
                <c:pt idx="1863">
                  <c:v>1863</c:v>
                </c:pt>
                <c:pt idx="1864">
                  <c:v>1864</c:v>
                </c:pt>
                <c:pt idx="1865">
                  <c:v>1865</c:v>
                </c:pt>
                <c:pt idx="1866">
                  <c:v>1866</c:v>
                </c:pt>
                <c:pt idx="1867">
                  <c:v>1867</c:v>
                </c:pt>
                <c:pt idx="1868">
                  <c:v>1868</c:v>
                </c:pt>
                <c:pt idx="1869">
                  <c:v>1869</c:v>
                </c:pt>
                <c:pt idx="1870">
                  <c:v>1870</c:v>
                </c:pt>
                <c:pt idx="1871">
                  <c:v>1871</c:v>
                </c:pt>
                <c:pt idx="1872">
                  <c:v>1872</c:v>
                </c:pt>
                <c:pt idx="1873">
                  <c:v>1873</c:v>
                </c:pt>
                <c:pt idx="1874">
                  <c:v>1874</c:v>
                </c:pt>
                <c:pt idx="1875">
                  <c:v>1875</c:v>
                </c:pt>
                <c:pt idx="1876">
                  <c:v>1876</c:v>
                </c:pt>
                <c:pt idx="1877">
                  <c:v>1877</c:v>
                </c:pt>
                <c:pt idx="1878">
                  <c:v>1878</c:v>
                </c:pt>
                <c:pt idx="1879">
                  <c:v>1879</c:v>
                </c:pt>
                <c:pt idx="1880">
                  <c:v>1880</c:v>
                </c:pt>
                <c:pt idx="1881">
                  <c:v>1881</c:v>
                </c:pt>
                <c:pt idx="1882">
                  <c:v>1882</c:v>
                </c:pt>
                <c:pt idx="1883">
                  <c:v>1883</c:v>
                </c:pt>
                <c:pt idx="1884">
                  <c:v>1884</c:v>
                </c:pt>
                <c:pt idx="1885">
                  <c:v>1885</c:v>
                </c:pt>
                <c:pt idx="1886">
                  <c:v>1886</c:v>
                </c:pt>
                <c:pt idx="1887">
                  <c:v>1887</c:v>
                </c:pt>
                <c:pt idx="1888">
                  <c:v>1888</c:v>
                </c:pt>
                <c:pt idx="1889">
                  <c:v>1889</c:v>
                </c:pt>
                <c:pt idx="1890">
                  <c:v>1890</c:v>
                </c:pt>
                <c:pt idx="1891">
                  <c:v>1891</c:v>
                </c:pt>
                <c:pt idx="1892">
                  <c:v>1892</c:v>
                </c:pt>
                <c:pt idx="1893">
                  <c:v>1893</c:v>
                </c:pt>
                <c:pt idx="1894">
                  <c:v>1894</c:v>
                </c:pt>
                <c:pt idx="1895">
                  <c:v>1895</c:v>
                </c:pt>
                <c:pt idx="1896">
                  <c:v>1896</c:v>
                </c:pt>
                <c:pt idx="1897">
                  <c:v>1897</c:v>
                </c:pt>
                <c:pt idx="1898">
                  <c:v>1898</c:v>
                </c:pt>
                <c:pt idx="1899">
                  <c:v>1899</c:v>
                </c:pt>
                <c:pt idx="1900">
                  <c:v>1900</c:v>
                </c:pt>
                <c:pt idx="1901">
                  <c:v>1901</c:v>
                </c:pt>
                <c:pt idx="1902">
                  <c:v>1902</c:v>
                </c:pt>
                <c:pt idx="1903">
                  <c:v>1903</c:v>
                </c:pt>
                <c:pt idx="1904">
                  <c:v>1904</c:v>
                </c:pt>
                <c:pt idx="1905">
                  <c:v>1905</c:v>
                </c:pt>
                <c:pt idx="1906">
                  <c:v>1906</c:v>
                </c:pt>
                <c:pt idx="1907">
                  <c:v>1907</c:v>
                </c:pt>
                <c:pt idx="1908">
                  <c:v>1908</c:v>
                </c:pt>
                <c:pt idx="1909">
                  <c:v>1909</c:v>
                </c:pt>
                <c:pt idx="1910">
                  <c:v>1910</c:v>
                </c:pt>
                <c:pt idx="1911">
                  <c:v>1911</c:v>
                </c:pt>
                <c:pt idx="1912">
                  <c:v>1912</c:v>
                </c:pt>
                <c:pt idx="1913">
                  <c:v>1913</c:v>
                </c:pt>
                <c:pt idx="1914">
                  <c:v>1914</c:v>
                </c:pt>
                <c:pt idx="1915">
                  <c:v>1915</c:v>
                </c:pt>
                <c:pt idx="1916">
                  <c:v>1916</c:v>
                </c:pt>
                <c:pt idx="1917">
                  <c:v>1917</c:v>
                </c:pt>
                <c:pt idx="1918">
                  <c:v>1918</c:v>
                </c:pt>
                <c:pt idx="1919">
                  <c:v>1919</c:v>
                </c:pt>
                <c:pt idx="1920">
                  <c:v>1920</c:v>
                </c:pt>
                <c:pt idx="1921">
                  <c:v>1921</c:v>
                </c:pt>
                <c:pt idx="1922">
                  <c:v>1922</c:v>
                </c:pt>
                <c:pt idx="1923">
                  <c:v>1923</c:v>
                </c:pt>
                <c:pt idx="1924">
                  <c:v>1924</c:v>
                </c:pt>
                <c:pt idx="1925">
                  <c:v>1925</c:v>
                </c:pt>
                <c:pt idx="1926">
                  <c:v>1926</c:v>
                </c:pt>
                <c:pt idx="1927">
                  <c:v>1927</c:v>
                </c:pt>
                <c:pt idx="1928">
                  <c:v>1928</c:v>
                </c:pt>
                <c:pt idx="1929">
                  <c:v>1929</c:v>
                </c:pt>
                <c:pt idx="1930">
                  <c:v>1930</c:v>
                </c:pt>
                <c:pt idx="1931">
                  <c:v>1931</c:v>
                </c:pt>
                <c:pt idx="1932">
                  <c:v>1932</c:v>
                </c:pt>
                <c:pt idx="1933">
                  <c:v>1933</c:v>
                </c:pt>
                <c:pt idx="1934">
                  <c:v>1934</c:v>
                </c:pt>
                <c:pt idx="1935">
                  <c:v>1935</c:v>
                </c:pt>
                <c:pt idx="1936">
                  <c:v>1936</c:v>
                </c:pt>
                <c:pt idx="1937">
                  <c:v>1937</c:v>
                </c:pt>
                <c:pt idx="1938">
                  <c:v>1938</c:v>
                </c:pt>
                <c:pt idx="1939">
                  <c:v>1939</c:v>
                </c:pt>
                <c:pt idx="1940">
                  <c:v>1940</c:v>
                </c:pt>
                <c:pt idx="1941">
                  <c:v>1941</c:v>
                </c:pt>
                <c:pt idx="1942">
                  <c:v>1942</c:v>
                </c:pt>
                <c:pt idx="1943">
                  <c:v>1943</c:v>
                </c:pt>
                <c:pt idx="1944">
                  <c:v>1944</c:v>
                </c:pt>
                <c:pt idx="1945">
                  <c:v>1945</c:v>
                </c:pt>
                <c:pt idx="1946">
                  <c:v>1946</c:v>
                </c:pt>
                <c:pt idx="1947">
                  <c:v>1947</c:v>
                </c:pt>
                <c:pt idx="1948">
                  <c:v>1948</c:v>
                </c:pt>
                <c:pt idx="1949">
                  <c:v>1949</c:v>
                </c:pt>
                <c:pt idx="1950">
                  <c:v>1950</c:v>
                </c:pt>
                <c:pt idx="1951">
                  <c:v>1951</c:v>
                </c:pt>
                <c:pt idx="1952">
                  <c:v>1952</c:v>
                </c:pt>
                <c:pt idx="1953">
                  <c:v>1953</c:v>
                </c:pt>
                <c:pt idx="1954">
                  <c:v>1954</c:v>
                </c:pt>
                <c:pt idx="1955">
                  <c:v>1955</c:v>
                </c:pt>
                <c:pt idx="1956">
                  <c:v>1956</c:v>
                </c:pt>
                <c:pt idx="1957">
                  <c:v>1957</c:v>
                </c:pt>
                <c:pt idx="1958">
                  <c:v>1958</c:v>
                </c:pt>
                <c:pt idx="1959">
                  <c:v>1959</c:v>
                </c:pt>
                <c:pt idx="1960">
                  <c:v>1960</c:v>
                </c:pt>
                <c:pt idx="1961">
                  <c:v>1961</c:v>
                </c:pt>
                <c:pt idx="1962">
                  <c:v>1962</c:v>
                </c:pt>
                <c:pt idx="1963">
                  <c:v>1963</c:v>
                </c:pt>
                <c:pt idx="1964">
                  <c:v>1964</c:v>
                </c:pt>
                <c:pt idx="1965">
                  <c:v>1965</c:v>
                </c:pt>
                <c:pt idx="1966">
                  <c:v>1966</c:v>
                </c:pt>
                <c:pt idx="1967">
                  <c:v>1967</c:v>
                </c:pt>
                <c:pt idx="1968">
                  <c:v>1968</c:v>
                </c:pt>
                <c:pt idx="1969">
                  <c:v>1969</c:v>
                </c:pt>
                <c:pt idx="1970">
                  <c:v>1970</c:v>
                </c:pt>
                <c:pt idx="1971">
                  <c:v>1971</c:v>
                </c:pt>
                <c:pt idx="1972">
                  <c:v>1972</c:v>
                </c:pt>
                <c:pt idx="1973">
                  <c:v>1973</c:v>
                </c:pt>
                <c:pt idx="1974">
                  <c:v>1974</c:v>
                </c:pt>
                <c:pt idx="1975">
                  <c:v>1975</c:v>
                </c:pt>
                <c:pt idx="1976">
                  <c:v>1976</c:v>
                </c:pt>
                <c:pt idx="1977">
                  <c:v>1977</c:v>
                </c:pt>
                <c:pt idx="1978">
                  <c:v>1978</c:v>
                </c:pt>
                <c:pt idx="1979">
                  <c:v>1979</c:v>
                </c:pt>
                <c:pt idx="1980">
                  <c:v>1980</c:v>
                </c:pt>
                <c:pt idx="1981">
                  <c:v>1981</c:v>
                </c:pt>
                <c:pt idx="1982">
                  <c:v>1982</c:v>
                </c:pt>
                <c:pt idx="1983">
                  <c:v>1983</c:v>
                </c:pt>
                <c:pt idx="1984">
                  <c:v>1984</c:v>
                </c:pt>
                <c:pt idx="1985">
                  <c:v>1985</c:v>
                </c:pt>
                <c:pt idx="1986">
                  <c:v>1986</c:v>
                </c:pt>
                <c:pt idx="1987">
                  <c:v>1987</c:v>
                </c:pt>
                <c:pt idx="1988">
                  <c:v>1988</c:v>
                </c:pt>
                <c:pt idx="1989">
                  <c:v>1989</c:v>
                </c:pt>
                <c:pt idx="1990">
                  <c:v>1990</c:v>
                </c:pt>
                <c:pt idx="1991">
                  <c:v>1991</c:v>
                </c:pt>
                <c:pt idx="1992">
                  <c:v>1992</c:v>
                </c:pt>
                <c:pt idx="1993">
                  <c:v>1993</c:v>
                </c:pt>
                <c:pt idx="1994">
                  <c:v>1994</c:v>
                </c:pt>
                <c:pt idx="1995">
                  <c:v>1995</c:v>
                </c:pt>
                <c:pt idx="1996">
                  <c:v>1996</c:v>
                </c:pt>
                <c:pt idx="1997">
                  <c:v>1997</c:v>
                </c:pt>
                <c:pt idx="1998">
                  <c:v>1998</c:v>
                </c:pt>
                <c:pt idx="1999">
                  <c:v>1999</c:v>
                </c:pt>
                <c:pt idx="2000">
                  <c:v>2000</c:v>
                </c:pt>
                <c:pt idx="2001">
                  <c:v>2001</c:v>
                </c:pt>
                <c:pt idx="2002">
                  <c:v>2002</c:v>
                </c:pt>
                <c:pt idx="2003">
                  <c:v>2003</c:v>
                </c:pt>
                <c:pt idx="2004">
                  <c:v>2004</c:v>
                </c:pt>
                <c:pt idx="2005">
                  <c:v>2005</c:v>
                </c:pt>
                <c:pt idx="2006">
                  <c:v>2006</c:v>
                </c:pt>
                <c:pt idx="2007">
                  <c:v>2007</c:v>
                </c:pt>
                <c:pt idx="2008">
                  <c:v>2008</c:v>
                </c:pt>
                <c:pt idx="2009">
                  <c:v>2009</c:v>
                </c:pt>
                <c:pt idx="2010">
                  <c:v>2010</c:v>
                </c:pt>
                <c:pt idx="2011">
                  <c:v>2011</c:v>
                </c:pt>
                <c:pt idx="2012">
                  <c:v>2012</c:v>
                </c:pt>
                <c:pt idx="2013">
                  <c:v>2013</c:v>
                </c:pt>
                <c:pt idx="2014">
                  <c:v>2014</c:v>
                </c:pt>
                <c:pt idx="2015">
                  <c:v>2015</c:v>
                </c:pt>
                <c:pt idx="2016">
                  <c:v>2016</c:v>
                </c:pt>
                <c:pt idx="2017">
                  <c:v>2017</c:v>
                </c:pt>
                <c:pt idx="2018">
                  <c:v>2018</c:v>
                </c:pt>
                <c:pt idx="2019">
                  <c:v>2019</c:v>
                </c:pt>
                <c:pt idx="2020">
                  <c:v>2020</c:v>
                </c:pt>
                <c:pt idx="2021">
                  <c:v>2021</c:v>
                </c:pt>
                <c:pt idx="2022">
                  <c:v>2022</c:v>
                </c:pt>
                <c:pt idx="2023">
                  <c:v>2023</c:v>
                </c:pt>
                <c:pt idx="2024">
                  <c:v>2024</c:v>
                </c:pt>
                <c:pt idx="2025">
                  <c:v>2025</c:v>
                </c:pt>
                <c:pt idx="2026">
                  <c:v>2026</c:v>
                </c:pt>
                <c:pt idx="2027">
                  <c:v>2027</c:v>
                </c:pt>
                <c:pt idx="2028">
                  <c:v>2028</c:v>
                </c:pt>
                <c:pt idx="2029">
                  <c:v>2029</c:v>
                </c:pt>
                <c:pt idx="2030">
                  <c:v>2030</c:v>
                </c:pt>
                <c:pt idx="2031">
                  <c:v>2031</c:v>
                </c:pt>
                <c:pt idx="2032">
                  <c:v>2032</c:v>
                </c:pt>
                <c:pt idx="2033">
                  <c:v>2033</c:v>
                </c:pt>
                <c:pt idx="2034">
                  <c:v>2034</c:v>
                </c:pt>
                <c:pt idx="2035">
                  <c:v>2035</c:v>
                </c:pt>
                <c:pt idx="2036">
                  <c:v>2036</c:v>
                </c:pt>
                <c:pt idx="2037">
                  <c:v>2037</c:v>
                </c:pt>
                <c:pt idx="2038">
                  <c:v>2038</c:v>
                </c:pt>
                <c:pt idx="2039">
                  <c:v>2039</c:v>
                </c:pt>
                <c:pt idx="2040">
                  <c:v>2040</c:v>
                </c:pt>
                <c:pt idx="2041">
                  <c:v>2041</c:v>
                </c:pt>
                <c:pt idx="2042">
                  <c:v>2042</c:v>
                </c:pt>
                <c:pt idx="2043">
                  <c:v>2043</c:v>
                </c:pt>
                <c:pt idx="2044">
                  <c:v>2044</c:v>
                </c:pt>
                <c:pt idx="2045">
                  <c:v>2045</c:v>
                </c:pt>
                <c:pt idx="2046">
                  <c:v>2046</c:v>
                </c:pt>
                <c:pt idx="2047">
                  <c:v>2047</c:v>
                </c:pt>
                <c:pt idx="2048">
                  <c:v>2048</c:v>
                </c:pt>
                <c:pt idx="2049">
                  <c:v>2049</c:v>
                </c:pt>
                <c:pt idx="2050">
                  <c:v>2050</c:v>
                </c:pt>
                <c:pt idx="2051">
                  <c:v>2051</c:v>
                </c:pt>
                <c:pt idx="2052">
                  <c:v>2052</c:v>
                </c:pt>
                <c:pt idx="2053">
                  <c:v>2053</c:v>
                </c:pt>
                <c:pt idx="2054">
                  <c:v>2054</c:v>
                </c:pt>
                <c:pt idx="2055">
                  <c:v>2055</c:v>
                </c:pt>
                <c:pt idx="2056">
                  <c:v>2056</c:v>
                </c:pt>
                <c:pt idx="2057">
                  <c:v>2057</c:v>
                </c:pt>
                <c:pt idx="2058">
                  <c:v>2058</c:v>
                </c:pt>
                <c:pt idx="2059">
                  <c:v>2059</c:v>
                </c:pt>
                <c:pt idx="2060">
                  <c:v>2060</c:v>
                </c:pt>
                <c:pt idx="2061">
                  <c:v>2061</c:v>
                </c:pt>
                <c:pt idx="2062">
                  <c:v>2062</c:v>
                </c:pt>
                <c:pt idx="2063">
                  <c:v>2063</c:v>
                </c:pt>
                <c:pt idx="2064">
                  <c:v>2064</c:v>
                </c:pt>
                <c:pt idx="2065">
                  <c:v>2065</c:v>
                </c:pt>
                <c:pt idx="2066">
                  <c:v>2066</c:v>
                </c:pt>
                <c:pt idx="2067">
                  <c:v>2067</c:v>
                </c:pt>
                <c:pt idx="2068">
                  <c:v>2068</c:v>
                </c:pt>
                <c:pt idx="2069">
                  <c:v>2069</c:v>
                </c:pt>
                <c:pt idx="2070">
                  <c:v>2070</c:v>
                </c:pt>
                <c:pt idx="2071">
                  <c:v>2071</c:v>
                </c:pt>
                <c:pt idx="2072">
                  <c:v>2072</c:v>
                </c:pt>
                <c:pt idx="2073">
                  <c:v>2073</c:v>
                </c:pt>
                <c:pt idx="2074">
                  <c:v>2074</c:v>
                </c:pt>
                <c:pt idx="2075">
                  <c:v>2075</c:v>
                </c:pt>
                <c:pt idx="2076">
                  <c:v>2076</c:v>
                </c:pt>
                <c:pt idx="2077">
                  <c:v>2077</c:v>
                </c:pt>
                <c:pt idx="2078">
                  <c:v>2078</c:v>
                </c:pt>
                <c:pt idx="2079">
                  <c:v>2079</c:v>
                </c:pt>
                <c:pt idx="2080">
                  <c:v>2080</c:v>
                </c:pt>
                <c:pt idx="2081">
                  <c:v>2081</c:v>
                </c:pt>
                <c:pt idx="2082">
                  <c:v>2082</c:v>
                </c:pt>
                <c:pt idx="2083">
                  <c:v>2083</c:v>
                </c:pt>
                <c:pt idx="2084">
                  <c:v>2084</c:v>
                </c:pt>
                <c:pt idx="2085">
                  <c:v>2085</c:v>
                </c:pt>
                <c:pt idx="2086">
                  <c:v>2086</c:v>
                </c:pt>
                <c:pt idx="2087">
                  <c:v>2087</c:v>
                </c:pt>
                <c:pt idx="2088">
                  <c:v>2088</c:v>
                </c:pt>
                <c:pt idx="2089">
                  <c:v>2089</c:v>
                </c:pt>
                <c:pt idx="2090">
                  <c:v>2090</c:v>
                </c:pt>
                <c:pt idx="2091">
                  <c:v>2091</c:v>
                </c:pt>
                <c:pt idx="2092">
                  <c:v>2092</c:v>
                </c:pt>
                <c:pt idx="2093">
                  <c:v>2093</c:v>
                </c:pt>
                <c:pt idx="2094">
                  <c:v>2094</c:v>
                </c:pt>
                <c:pt idx="2095">
                  <c:v>2095</c:v>
                </c:pt>
                <c:pt idx="2096">
                  <c:v>2096</c:v>
                </c:pt>
                <c:pt idx="2097">
                  <c:v>2097</c:v>
                </c:pt>
                <c:pt idx="2098">
                  <c:v>2098</c:v>
                </c:pt>
                <c:pt idx="2099">
                  <c:v>2099</c:v>
                </c:pt>
                <c:pt idx="2100">
                  <c:v>2100</c:v>
                </c:pt>
                <c:pt idx="2101">
                  <c:v>2101</c:v>
                </c:pt>
                <c:pt idx="2102">
                  <c:v>2102</c:v>
                </c:pt>
                <c:pt idx="2103">
                  <c:v>2103</c:v>
                </c:pt>
                <c:pt idx="2104">
                  <c:v>2104</c:v>
                </c:pt>
                <c:pt idx="2105">
                  <c:v>2105</c:v>
                </c:pt>
                <c:pt idx="2106">
                  <c:v>2106</c:v>
                </c:pt>
                <c:pt idx="2107">
                  <c:v>2107</c:v>
                </c:pt>
                <c:pt idx="2108">
                  <c:v>2108</c:v>
                </c:pt>
                <c:pt idx="2109">
                  <c:v>2109</c:v>
                </c:pt>
                <c:pt idx="2110">
                  <c:v>2110</c:v>
                </c:pt>
                <c:pt idx="2111">
                  <c:v>2111</c:v>
                </c:pt>
                <c:pt idx="2112">
                  <c:v>2112</c:v>
                </c:pt>
                <c:pt idx="2113">
                  <c:v>2113</c:v>
                </c:pt>
                <c:pt idx="2114">
                  <c:v>2114</c:v>
                </c:pt>
                <c:pt idx="2115">
                  <c:v>2115</c:v>
                </c:pt>
                <c:pt idx="2116">
                  <c:v>2116</c:v>
                </c:pt>
                <c:pt idx="2117">
                  <c:v>2117</c:v>
                </c:pt>
                <c:pt idx="2118">
                  <c:v>2118</c:v>
                </c:pt>
                <c:pt idx="2119">
                  <c:v>2119</c:v>
                </c:pt>
                <c:pt idx="2120">
                  <c:v>2120</c:v>
                </c:pt>
                <c:pt idx="2121">
                  <c:v>2121</c:v>
                </c:pt>
                <c:pt idx="2122">
                  <c:v>2122</c:v>
                </c:pt>
                <c:pt idx="2123">
                  <c:v>2123</c:v>
                </c:pt>
                <c:pt idx="2124">
                  <c:v>2124</c:v>
                </c:pt>
                <c:pt idx="2125">
                  <c:v>2125</c:v>
                </c:pt>
                <c:pt idx="2126">
                  <c:v>2126</c:v>
                </c:pt>
                <c:pt idx="2127">
                  <c:v>2127</c:v>
                </c:pt>
                <c:pt idx="2128">
                  <c:v>2128</c:v>
                </c:pt>
                <c:pt idx="2129">
                  <c:v>2129</c:v>
                </c:pt>
                <c:pt idx="2130">
                  <c:v>2130</c:v>
                </c:pt>
                <c:pt idx="2131">
                  <c:v>2131</c:v>
                </c:pt>
                <c:pt idx="2132">
                  <c:v>2132</c:v>
                </c:pt>
                <c:pt idx="2133">
                  <c:v>2133</c:v>
                </c:pt>
                <c:pt idx="2134">
                  <c:v>2134</c:v>
                </c:pt>
                <c:pt idx="2135">
                  <c:v>2135</c:v>
                </c:pt>
                <c:pt idx="2136">
                  <c:v>2136</c:v>
                </c:pt>
                <c:pt idx="2137">
                  <c:v>2137</c:v>
                </c:pt>
                <c:pt idx="2138">
                  <c:v>2138</c:v>
                </c:pt>
                <c:pt idx="2139">
                  <c:v>2139</c:v>
                </c:pt>
                <c:pt idx="2140">
                  <c:v>2140</c:v>
                </c:pt>
                <c:pt idx="2141">
                  <c:v>2141</c:v>
                </c:pt>
                <c:pt idx="2142">
                  <c:v>2142</c:v>
                </c:pt>
                <c:pt idx="2143">
                  <c:v>2143</c:v>
                </c:pt>
                <c:pt idx="2144">
                  <c:v>2144</c:v>
                </c:pt>
                <c:pt idx="2145">
                  <c:v>2145</c:v>
                </c:pt>
                <c:pt idx="2146">
                  <c:v>2146</c:v>
                </c:pt>
                <c:pt idx="2147">
                  <c:v>2147</c:v>
                </c:pt>
                <c:pt idx="2148">
                  <c:v>2148</c:v>
                </c:pt>
                <c:pt idx="2149">
                  <c:v>2149</c:v>
                </c:pt>
                <c:pt idx="2150">
                  <c:v>2150</c:v>
                </c:pt>
                <c:pt idx="2151">
                  <c:v>2151</c:v>
                </c:pt>
                <c:pt idx="2152">
                  <c:v>2152</c:v>
                </c:pt>
                <c:pt idx="2153">
                  <c:v>2153</c:v>
                </c:pt>
                <c:pt idx="2154">
                  <c:v>2154</c:v>
                </c:pt>
                <c:pt idx="2155">
                  <c:v>2155</c:v>
                </c:pt>
                <c:pt idx="2156">
                  <c:v>2156</c:v>
                </c:pt>
                <c:pt idx="2157">
                  <c:v>2157</c:v>
                </c:pt>
                <c:pt idx="2158">
                  <c:v>2158</c:v>
                </c:pt>
                <c:pt idx="2159">
                  <c:v>2159</c:v>
                </c:pt>
                <c:pt idx="2160">
                  <c:v>2160</c:v>
                </c:pt>
                <c:pt idx="2161">
                  <c:v>2161</c:v>
                </c:pt>
                <c:pt idx="2162">
                  <c:v>2162</c:v>
                </c:pt>
                <c:pt idx="2163">
                  <c:v>2163</c:v>
                </c:pt>
                <c:pt idx="2164">
                  <c:v>2164</c:v>
                </c:pt>
                <c:pt idx="2165">
                  <c:v>2165</c:v>
                </c:pt>
                <c:pt idx="2166">
                  <c:v>2166</c:v>
                </c:pt>
                <c:pt idx="2167">
                  <c:v>2167</c:v>
                </c:pt>
                <c:pt idx="2168">
                  <c:v>2168</c:v>
                </c:pt>
                <c:pt idx="2169">
                  <c:v>2169</c:v>
                </c:pt>
                <c:pt idx="2170">
                  <c:v>2170</c:v>
                </c:pt>
                <c:pt idx="2171">
                  <c:v>2171</c:v>
                </c:pt>
                <c:pt idx="2172">
                  <c:v>2172</c:v>
                </c:pt>
                <c:pt idx="2173">
                  <c:v>2173</c:v>
                </c:pt>
                <c:pt idx="2174">
                  <c:v>2174</c:v>
                </c:pt>
                <c:pt idx="2175">
                  <c:v>2175</c:v>
                </c:pt>
                <c:pt idx="2176">
                  <c:v>2176</c:v>
                </c:pt>
                <c:pt idx="2177">
                  <c:v>2177</c:v>
                </c:pt>
                <c:pt idx="2178">
                  <c:v>2178</c:v>
                </c:pt>
                <c:pt idx="2179">
                  <c:v>2179</c:v>
                </c:pt>
                <c:pt idx="2180">
                  <c:v>2180</c:v>
                </c:pt>
                <c:pt idx="2181">
                  <c:v>2181</c:v>
                </c:pt>
                <c:pt idx="2182">
                  <c:v>2182</c:v>
                </c:pt>
                <c:pt idx="2183">
                  <c:v>2183</c:v>
                </c:pt>
                <c:pt idx="2184">
                  <c:v>2184</c:v>
                </c:pt>
                <c:pt idx="2185">
                  <c:v>2185</c:v>
                </c:pt>
                <c:pt idx="2186">
                  <c:v>2186</c:v>
                </c:pt>
                <c:pt idx="2187">
                  <c:v>2187</c:v>
                </c:pt>
                <c:pt idx="2188">
                  <c:v>2188</c:v>
                </c:pt>
                <c:pt idx="2189">
                  <c:v>2189</c:v>
                </c:pt>
                <c:pt idx="2190">
                  <c:v>2190</c:v>
                </c:pt>
                <c:pt idx="2191">
                  <c:v>2191</c:v>
                </c:pt>
                <c:pt idx="2192">
                  <c:v>2192</c:v>
                </c:pt>
                <c:pt idx="2193">
                  <c:v>2193</c:v>
                </c:pt>
                <c:pt idx="2194">
                  <c:v>2194</c:v>
                </c:pt>
                <c:pt idx="2195">
                  <c:v>2195</c:v>
                </c:pt>
                <c:pt idx="2196">
                  <c:v>2196</c:v>
                </c:pt>
                <c:pt idx="2197">
                  <c:v>2197</c:v>
                </c:pt>
                <c:pt idx="2198">
                  <c:v>2198</c:v>
                </c:pt>
                <c:pt idx="2199">
                  <c:v>2199</c:v>
                </c:pt>
                <c:pt idx="2200">
                  <c:v>2200</c:v>
                </c:pt>
                <c:pt idx="2201">
                  <c:v>2201</c:v>
                </c:pt>
                <c:pt idx="2202">
                  <c:v>2202</c:v>
                </c:pt>
                <c:pt idx="2203">
                  <c:v>2203</c:v>
                </c:pt>
                <c:pt idx="2204">
                  <c:v>2204</c:v>
                </c:pt>
                <c:pt idx="2205">
                  <c:v>2205</c:v>
                </c:pt>
                <c:pt idx="2206">
                  <c:v>2206</c:v>
                </c:pt>
                <c:pt idx="2207">
                  <c:v>2207</c:v>
                </c:pt>
                <c:pt idx="2208">
                  <c:v>2208</c:v>
                </c:pt>
                <c:pt idx="2209">
                  <c:v>2209</c:v>
                </c:pt>
                <c:pt idx="2210">
                  <c:v>2210</c:v>
                </c:pt>
                <c:pt idx="2211">
                  <c:v>2211</c:v>
                </c:pt>
                <c:pt idx="2212">
                  <c:v>2212</c:v>
                </c:pt>
                <c:pt idx="2213">
                  <c:v>2213</c:v>
                </c:pt>
                <c:pt idx="2214">
                  <c:v>2214</c:v>
                </c:pt>
                <c:pt idx="2215">
                  <c:v>2215</c:v>
                </c:pt>
                <c:pt idx="2216">
                  <c:v>2216</c:v>
                </c:pt>
                <c:pt idx="2217">
                  <c:v>2217</c:v>
                </c:pt>
                <c:pt idx="2218">
                  <c:v>2218</c:v>
                </c:pt>
                <c:pt idx="2219">
                  <c:v>2219</c:v>
                </c:pt>
                <c:pt idx="2220">
                  <c:v>2220</c:v>
                </c:pt>
                <c:pt idx="2221">
                  <c:v>2221</c:v>
                </c:pt>
                <c:pt idx="2222">
                  <c:v>2222</c:v>
                </c:pt>
                <c:pt idx="2223">
                  <c:v>2223</c:v>
                </c:pt>
                <c:pt idx="2224">
                  <c:v>2224</c:v>
                </c:pt>
                <c:pt idx="2225">
                  <c:v>2225</c:v>
                </c:pt>
                <c:pt idx="2226">
                  <c:v>2226</c:v>
                </c:pt>
                <c:pt idx="2227">
                  <c:v>2227</c:v>
                </c:pt>
                <c:pt idx="2228">
                  <c:v>2228</c:v>
                </c:pt>
                <c:pt idx="2229">
                  <c:v>2229</c:v>
                </c:pt>
                <c:pt idx="2230">
                  <c:v>2230</c:v>
                </c:pt>
                <c:pt idx="2231">
                  <c:v>2231</c:v>
                </c:pt>
                <c:pt idx="2232">
                  <c:v>2232</c:v>
                </c:pt>
                <c:pt idx="2233">
                  <c:v>2233</c:v>
                </c:pt>
                <c:pt idx="2234">
                  <c:v>2234</c:v>
                </c:pt>
                <c:pt idx="2235">
                  <c:v>2235</c:v>
                </c:pt>
                <c:pt idx="2236">
                  <c:v>2236</c:v>
                </c:pt>
                <c:pt idx="2237">
                  <c:v>2237</c:v>
                </c:pt>
                <c:pt idx="2238">
                  <c:v>2238</c:v>
                </c:pt>
                <c:pt idx="2239">
                  <c:v>2239</c:v>
                </c:pt>
                <c:pt idx="2240">
                  <c:v>2240</c:v>
                </c:pt>
                <c:pt idx="2241">
                  <c:v>2241</c:v>
                </c:pt>
                <c:pt idx="2242">
                  <c:v>2242</c:v>
                </c:pt>
                <c:pt idx="2243">
                  <c:v>2243</c:v>
                </c:pt>
                <c:pt idx="2244">
                  <c:v>2244</c:v>
                </c:pt>
                <c:pt idx="2245">
                  <c:v>2245</c:v>
                </c:pt>
                <c:pt idx="2246">
                  <c:v>2246</c:v>
                </c:pt>
                <c:pt idx="2247">
                  <c:v>2247</c:v>
                </c:pt>
                <c:pt idx="2248">
                  <c:v>2248</c:v>
                </c:pt>
                <c:pt idx="2249">
                  <c:v>2249</c:v>
                </c:pt>
                <c:pt idx="2250">
                  <c:v>2250</c:v>
                </c:pt>
                <c:pt idx="2251">
                  <c:v>2251</c:v>
                </c:pt>
                <c:pt idx="2252">
                  <c:v>2252</c:v>
                </c:pt>
                <c:pt idx="2253">
                  <c:v>2253</c:v>
                </c:pt>
                <c:pt idx="2254">
                  <c:v>2254</c:v>
                </c:pt>
                <c:pt idx="2255">
                  <c:v>2255</c:v>
                </c:pt>
                <c:pt idx="2256">
                  <c:v>2256</c:v>
                </c:pt>
                <c:pt idx="2257">
                  <c:v>2257</c:v>
                </c:pt>
                <c:pt idx="2258">
                  <c:v>2258</c:v>
                </c:pt>
                <c:pt idx="2259">
                  <c:v>2259</c:v>
                </c:pt>
                <c:pt idx="2260">
                  <c:v>2260</c:v>
                </c:pt>
                <c:pt idx="2261">
                  <c:v>2261</c:v>
                </c:pt>
                <c:pt idx="2262">
                  <c:v>2262</c:v>
                </c:pt>
                <c:pt idx="2263">
                  <c:v>2263</c:v>
                </c:pt>
                <c:pt idx="2264">
                  <c:v>2264</c:v>
                </c:pt>
                <c:pt idx="2265">
                  <c:v>2265</c:v>
                </c:pt>
                <c:pt idx="2266">
                  <c:v>2266</c:v>
                </c:pt>
                <c:pt idx="2267">
                  <c:v>2267</c:v>
                </c:pt>
                <c:pt idx="2268">
                  <c:v>2268</c:v>
                </c:pt>
                <c:pt idx="2269">
                  <c:v>2269</c:v>
                </c:pt>
                <c:pt idx="2270">
                  <c:v>2270</c:v>
                </c:pt>
                <c:pt idx="2271">
                  <c:v>2271</c:v>
                </c:pt>
                <c:pt idx="2272">
                  <c:v>2272</c:v>
                </c:pt>
                <c:pt idx="2273">
                  <c:v>2273</c:v>
                </c:pt>
                <c:pt idx="2274">
                  <c:v>2274</c:v>
                </c:pt>
                <c:pt idx="2275">
                  <c:v>2275</c:v>
                </c:pt>
                <c:pt idx="2276">
                  <c:v>2276</c:v>
                </c:pt>
                <c:pt idx="2277">
                  <c:v>2277</c:v>
                </c:pt>
                <c:pt idx="2278">
                  <c:v>2278</c:v>
                </c:pt>
                <c:pt idx="2279">
                  <c:v>2279</c:v>
                </c:pt>
                <c:pt idx="2280">
                  <c:v>2280</c:v>
                </c:pt>
                <c:pt idx="2281">
                  <c:v>2281</c:v>
                </c:pt>
                <c:pt idx="2282">
                  <c:v>2282</c:v>
                </c:pt>
                <c:pt idx="2283">
                  <c:v>2283</c:v>
                </c:pt>
                <c:pt idx="2284">
                  <c:v>2284</c:v>
                </c:pt>
                <c:pt idx="2285">
                  <c:v>2285</c:v>
                </c:pt>
                <c:pt idx="2286">
                  <c:v>2286</c:v>
                </c:pt>
                <c:pt idx="2287">
                  <c:v>2287</c:v>
                </c:pt>
                <c:pt idx="2288">
                  <c:v>2288</c:v>
                </c:pt>
                <c:pt idx="2289">
                  <c:v>2289</c:v>
                </c:pt>
                <c:pt idx="2290">
                  <c:v>2290</c:v>
                </c:pt>
                <c:pt idx="2291">
                  <c:v>2291</c:v>
                </c:pt>
                <c:pt idx="2292">
                  <c:v>2292</c:v>
                </c:pt>
                <c:pt idx="2293">
                  <c:v>2293</c:v>
                </c:pt>
                <c:pt idx="2294">
                  <c:v>2294</c:v>
                </c:pt>
                <c:pt idx="2295">
                  <c:v>2295</c:v>
                </c:pt>
                <c:pt idx="2296">
                  <c:v>2296</c:v>
                </c:pt>
                <c:pt idx="2297">
                  <c:v>2297</c:v>
                </c:pt>
                <c:pt idx="2298">
                  <c:v>2298</c:v>
                </c:pt>
                <c:pt idx="2299">
                  <c:v>2299</c:v>
                </c:pt>
                <c:pt idx="2300">
                  <c:v>2300</c:v>
                </c:pt>
                <c:pt idx="2301">
                  <c:v>2301</c:v>
                </c:pt>
                <c:pt idx="2302">
                  <c:v>2302</c:v>
                </c:pt>
                <c:pt idx="2303">
                  <c:v>2303</c:v>
                </c:pt>
                <c:pt idx="2304">
                  <c:v>2304</c:v>
                </c:pt>
                <c:pt idx="2305">
                  <c:v>2305</c:v>
                </c:pt>
                <c:pt idx="2306">
                  <c:v>2306</c:v>
                </c:pt>
                <c:pt idx="2307">
                  <c:v>2307</c:v>
                </c:pt>
                <c:pt idx="2308">
                  <c:v>2308</c:v>
                </c:pt>
                <c:pt idx="2309">
                  <c:v>2309</c:v>
                </c:pt>
                <c:pt idx="2310">
                  <c:v>2310</c:v>
                </c:pt>
                <c:pt idx="2311">
                  <c:v>2311</c:v>
                </c:pt>
                <c:pt idx="2312">
                  <c:v>2312</c:v>
                </c:pt>
                <c:pt idx="2313">
                  <c:v>2313</c:v>
                </c:pt>
                <c:pt idx="2314">
                  <c:v>2314</c:v>
                </c:pt>
                <c:pt idx="2315">
                  <c:v>2315</c:v>
                </c:pt>
                <c:pt idx="2316">
                  <c:v>2316</c:v>
                </c:pt>
                <c:pt idx="2317">
                  <c:v>2317</c:v>
                </c:pt>
                <c:pt idx="2318">
                  <c:v>2318</c:v>
                </c:pt>
                <c:pt idx="2319">
                  <c:v>2319</c:v>
                </c:pt>
                <c:pt idx="2320">
                  <c:v>2320</c:v>
                </c:pt>
                <c:pt idx="2321">
                  <c:v>2321</c:v>
                </c:pt>
                <c:pt idx="2322">
                  <c:v>2322</c:v>
                </c:pt>
                <c:pt idx="2323">
                  <c:v>2323</c:v>
                </c:pt>
                <c:pt idx="2324">
                  <c:v>2324</c:v>
                </c:pt>
                <c:pt idx="2325">
                  <c:v>2325</c:v>
                </c:pt>
                <c:pt idx="2326">
                  <c:v>2326</c:v>
                </c:pt>
                <c:pt idx="2327">
                  <c:v>2327</c:v>
                </c:pt>
                <c:pt idx="2328">
                  <c:v>2328</c:v>
                </c:pt>
                <c:pt idx="2329">
                  <c:v>2329</c:v>
                </c:pt>
                <c:pt idx="2330">
                  <c:v>2330</c:v>
                </c:pt>
                <c:pt idx="2331">
                  <c:v>2331</c:v>
                </c:pt>
                <c:pt idx="2332">
                  <c:v>2332</c:v>
                </c:pt>
                <c:pt idx="2333">
                  <c:v>2333</c:v>
                </c:pt>
                <c:pt idx="2334">
                  <c:v>2334</c:v>
                </c:pt>
                <c:pt idx="2335">
                  <c:v>2335</c:v>
                </c:pt>
                <c:pt idx="2336">
                  <c:v>2336</c:v>
                </c:pt>
                <c:pt idx="2337">
                  <c:v>2337</c:v>
                </c:pt>
                <c:pt idx="2338">
                  <c:v>2338</c:v>
                </c:pt>
                <c:pt idx="2339">
                  <c:v>2339</c:v>
                </c:pt>
                <c:pt idx="2340">
                  <c:v>2340</c:v>
                </c:pt>
                <c:pt idx="2341">
                  <c:v>2341</c:v>
                </c:pt>
                <c:pt idx="2342">
                  <c:v>2342</c:v>
                </c:pt>
                <c:pt idx="2343">
                  <c:v>2343</c:v>
                </c:pt>
                <c:pt idx="2344">
                  <c:v>2344</c:v>
                </c:pt>
                <c:pt idx="2345">
                  <c:v>2345</c:v>
                </c:pt>
                <c:pt idx="2346">
                  <c:v>2346</c:v>
                </c:pt>
                <c:pt idx="2347">
                  <c:v>2347</c:v>
                </c:pt>
                <c:pt idx="2348">
                  <c:v>2348</c:v>
                </c:pt>
                <c:pt idx="2349">
                  <c:v>2349</c:v>
                </c:pt>
                <c:pt idx="2350">
                  <c:v>2350</c:v>
                </c:pt>
                <c:pt idx="2351">
                  <c:v>2351</c:v>
                </c:pt>
                <c:pt idx="2352">
                  <c:v>2352</c:v>
                </c:pt>
                <c:pt idx="2353">
                  <c:v>2353</c:v>
                </c:pt>
                <c:pt idx="2354">
                  <c:v>2354</c:v>
                </c:pt>
                <c:pt idx="2355">
                  <c:v>2355</c:v>
                </c:pt>
                <c:pt idx="2356">
                  <c:v>2356</c:v>
                </c:pt>
                <c:pt idx="2357">
                  <c:v>2357</c:v>
                </c:pt>
                <c:pt idx="2358">
                  <c:v>2358</c:v>
                </c:pt>
                <c:pt idx="2359">
                  <c:v>2359</c:v>
                </c:pt>
                <c:pt idx="2360">
                  <c:v>2360</c:v>
                </c:pt>
                <c:pt idx="2361">
                  <c:v>2361</c:v>
                </c:pt>
                <c:pt idx="2362">
                  <c:v>2362</c:v>
                </c:pt>
                <c:pt idx="2363">
                  <c:v>2363</c:v>
                </c:pt>
                <c:pt idx="2364">
                  <c:v>2364</c:v>
                </c:pt>
                <c:pt idx="2365">
                  <c:v>2365</c:v>
                </c:pt>
                <c:pt idx="2366">
                  <c:v>2366</c:v>
                </c:pt>
                <c:pt idx="2367">
                  <c:v>2367</c:v>
                </c:pt>
                <c:pt idx="2368">
                  <c:v>2368</c:v>
                </c:pt>
                <c:pt idx="2369">
                  <c:v>2369</c:v>
                </c:pt>
                <c:pt idx="2370">
                  <c:v>2370</c:v>
                </c:pt>
                <c:pt idx="2371">
                  <c:v>2371</c:v>
                </c:pt>
                <c:pt idx="2372">
                  <c:v>2372</c:v>
                </c:pt>
                <c:pt idx="2373">
                  <c:v>2373</c:v>
                </c:pt>
                <c:pt idx="2374">
                  <c:v>2374</c:v>
                </c:pt>
                <c:pt idx="2375">
                  <c:v>2375</c:v>
                </c:pt>
                <c:pt idx="2376">
                  <c:v>2376</c:v>
                </c:pt>
                <c:pt idx="2377">
                  <c:v>2377</c:v>
                </c:pt>
                <c:pt idx="2378">
                  <c:v>2378</c:v>
                </c:pt>
                <c:pt idx="2379">
                  <c:v>2379</c:v>
                </c:pt>
                <c:pt idx="2380">
                  <c:v>2380</c:v>
                </c:pt>
                <c:pt idx="2381">
                  <c:v>2381</c:v>
                </c:pt>
                <c:pt idx="2382">
                  <c:v>2382</c:v>
                </c:pt>
                <c:pt idx="2383">
                  <c:v>2383</c:v>
                </c:pt>
                <c:pt idx="2384">
                  <c:v>2384</c:v>
                </c:pt>
                <c:pt idx="2385">
                  <c:v>2385</c:v>
                </c:pt>
                <c:pt idx="2386">
                  <c:v>2386</c:v>
                </c:pt>
                <c:pt idx="2387">
                  <c:v>2387</c:v>
                </c:pt>
                <c:pt idx="2388">
                  <c:v>2388</c:v>
                </c:pt>
                <c:pt idx="2389">
                  <c:v>2389</c:v>
                </c:pt>
                <c:pt idx="2390">
                  <c:v>2390</c:v>
                </c:pt>
                <c:pt idx="2391">
                  <c:v>2391</c:v>
                </c:pt>
                <c:pt idx="2392">
                  <c:v>2392</c:v>
                </c:pt>
                <c:pt idx="2393">
                  <c:v>2393</c:v>
                </c:pt>
                <c:pt idx="2394">
                  <c:v>2394</c:v>
                </c:pt>
                <c:pt idx="2395">
                  <c:v>2395</c:v>
                </c:pt>
                <c:pt idx="2396">
                  <c:v>2396</c:v>
                </c:pt>
                <c:pt idx="2397">
                  <c:v>2397</c:v>
                </c:pt>
                <c:pt idx="2398">
                  <c:v>2398</c:v>
                </c:pt>
                <c:pt idx="2399">
                  <c:v>2399</c:v>
                </c:pt>
                <c:pt idx="2400">
                  <c:v>2400</c:v>
                </c:pt>
                <c:pt idx="2401">
                  <c:v>2401</c:v>
                </c:pt>
                <c:pt idx="2402">
                  <c:v>2402</c:v>
                </c:pt>
                <c:pt idx="2403">
                  <c:v>2403</c:v>
                </c:pt>
                <c:pt idx="2404">
                  <c:v>2404</c:v>
                </c:pt>
                <c:pt idx="2405">
                  <c:v>2405</c:v>
                </c:pt>
                <c:pt idx="2406">
                  <c:v>2406</c:v>
                </c:pt>
                <c:pt idx="2407">
                  <c:v>2407</c:v>
                </c:pt>
                <c:pt idx="2408">
                  <c:v>2408</c:v>
                </c:pt>
                <c:pt idx="2409">
                  <c:v>2409</c:v>
                </c:pt>
                <c:pt idx="2410">
                  <c:v>2410</c:v>
                </c:pt>
                <c:pt idx="2411">
                  <c:v>2411</c:v>
                </c:pt>
                <c:pt idx="2412">
                  <c:v>2412</c:v>
                </c:pt>
                <c:pt idx="2413">
                  <c:v>2413</c:v>
                </c:pt>
                <c:pt idx="2414">
                  <c:v>2414</c:v>
                </c:pt>
                <c:pt idx="2415">
                  <c:v>2415</c:v>
                </c:pt>
                <c:pt idx="2416">
                  <c:v>2416</c:v>
                </c:pt>
                <c:pt idx="2417">
                  <c:v>2417</c:v>
                </c:pt>
                <c:pt idx="2418">
                  <c:v>2418</c:v>
                </c:pt>
                <c:pt idx="2419">
                  <c:v>2419</c:v>
                </c:pt>
                <c:pt idx="2420">
                  <c:v>2420</c:v>
                </c:pt>
                <c:pt idx="2421">
                  <c:v>2421</c:v>
                </c:pt>
                <c:pt idx="2422">
                  <c:v>2422</c:v>
                </c:pt>
                <c:pt idx="2423">
                  <c:v>2423</c:v>
                </c:pt>
                <c:pt idx="2424">
                  <c:v>2424</c:v>
                </c:pt>
                <c:pt idx="2425">
                  <c:v>2425</c:v>
                </c:pt>
                <c:pt idx="2426">
                  <c:v>2426</c:v>
                </c:pt>
                <c:pt idx="2427">
                  <c:v>2427</c:v>
                </c:pt>
                <c:pt idx="2428">
                  <c:v>2428</c:v>
                </c:pt>
                <c:pt idx="2429">
                  <c:v>2429</c:v>
                </c:pt>
                <c:pt idx="2430">
                  <c:v>2430</c:v>
                </c:pt>
                <c:pt idx="2431">
                  <c:v>2431</c:v>
                </c:pt>
                <c:pt idx="2432">
                  <c:v>2432</c:v>
                </c:pt>
                <c:pt idx="2433">
                  <c:v>2433</c:v>
                </c:pt>
                <c:pt idx="2434">
                  <c:v>2434</c:v>
                </c:pt>
                <c:pt idx="2435">
                  <c:v>2435</c:v>
                </c:pt>
                <c:pt idx="2436">
                  <c:v>2436</c:v>
                </c:pt>
                <c:pt idx="2437">
                  <c:v>2437</c:v>
                </c:pt>
                <c:pt idx="2438">
                  <c:v>2438</c:v>
                </c:pt>
                <c:pt idx="2439">
                  <c:v>2439</c:v>
                </c:pt>
                <c:pt idx="2440">
                  <c:v>2440</c:v>
                </c:pt>
                <c:pt idx="2441">
                  <c:v>2441</c:v>
                </c:pt>
                <c:pt idx="2442">
                  <c:v>2442</c:v>
                </c:pt>
                <c:pt idx="2443">
                  <c:v>2443</c:v>
                </c:pt>
                <c:pt idx="2444">
                  <c:v>2444</c:v>
                </c:pt>
                <c:pt idx="2445">
                  <c:v>2445</c:v>
                </c:pt>
                <c:pt idx="2446">
                  <c:v>2446</c:v>
                </c:pt>
                <c:pt idx="2447">
                  <c:v>2447</c:v>
                </c:pt>
                <c:pt idx="2448">
                  <c:v>2448</c:v>
                </c:pt>
                <c:pt idx="2449">
                  <c:v>2449</c:v>
                </c:pt>
                <c:pt idx="2450">
                  <c:v>2450</c:v>
                </c:pt>
                <c:pt idx="2451">
                  <c:v>2451</c:v>
                </c:pt>
                <c:pt idx="2452">
                  <c:v>2452</c:v>
                </c:pt>
                <c:pt idx="2453">
                  <c:v>2453</c:v>
                </c:pt>
                <c:pt idx="2454">
                  <c:v>2454</c:v>
                </c:pt>
                <c:pt idx="2455">
                  <c:v>2455</c:v>
                </c:pt>
                <c:pt idx="2456">
                  <c:v>2456</c:v>
                </c:pt>
                <c:pt idx="2457">
                  <c:v>2457</c:v>
                </c:pt>
                <c:pt idx="2458">
                  <c:v>2458</c:v>
                </c:pt>
                <c:pt idx="2459">
                  <c:v>2459</c:v>
                </c:pt>
                <c:pt idx="2460">
                  <c:v>2460</c:v>
                </c:pt>
                <c:pt idx="2461">
                  <c:v>2461</c:v>
                </c:pt>
                <c:pt idx="2462">
                  <c:v>2462</c:v>
                </c:pt>
                <c:pt idx="2463">
                  <c:v>2463</c:v>
                </c:pt>
                <c:pt idx="2464">
                  <c:v>2464</c:v>
                </c:pt>
                <c:pt idx="2465">
                  <c:v>2465</c:v>
                </c:pt>
                <c:pt idx="2466">
                  <c:v>2466</c:v>
                </c:pt>
                <c:pt idx="2467">
                  <c:v>2467</c:v>
                </c:pt>
                <c:pt idx="2468">
                  <c:v>2468</c:v>
                </c:pt>
                <c:pt idx="2469">
                  <c:v>2469</c:v>
                </c:pt>
                <c:pt idx="2470">
                  <c:v>2470</c:v>
                </c:pt>
                <c:pt idx="2471">
                  <c:v>2471</c:v>
                </c:pt>
                <c:pt idx="2472">
                  <c:v>2472</c:v>
                </c:pt>
                <c:pt idx="2473">
                  <c:v>2473</c:v>
                </c:pt>
                <c:pt idx="2474">
                  <c:v>2474</c:v>
                </c:pt>
                <c:pt idx="2475">
                  <c:v>2475</c:v>
                </c:pt>
                <c:pt idx="2476">
                  <c:v>2476</c:v>
                </c:pt>
                <c:pt idx="2477">
                  <c:v>2477</c:v>
                </c:pt>
                <c:pt idx="2478">
                  <c:v>2478</c:v>
                </c:pt>
                <c:pt idx="2479">
                  <c:v>2479</c:v>
                </c:pt>
                <c:pt idx="2480">
                  <c:v>2480</c:v>
                </c:pt>
                <c:pt idx="2481">
                  <c:v>2481</c:v>
                </c:pt>
                <c:pt idx="2482">
                  <c:v>2482</c:v>
                </c:pt>
                <c:pt idx="2483">
                  <c:v>2483</c:v>
                </c:pt>
                <c:pt idx="2484">
                  <c:v>2484</c:v>
                </c:pt>
                <c:pt idx="2485">
                  <c:v>2485</c:v>
                </c:pt>
                <c:pt idx="2486">
                  <c:v>2486</c:v>
                </c:pt>
                <c:pt idx="2487">
                  <c:v>2487</c:v>
                </c:pt>
                <c:pt idx="2488">
                  <c:v>2488</c:v>
                </c:pt>
                <c:pt idx="2489">
                  <c:v>2489</c:v>
                </c:pt>
                <c:pt idx="2490">
                  <c:v>2490</c:v>
                </c:pt>
                <c:pt idx="2491">
                  <c:v>2491</c:v>
                </c:pt>
                <c:pt idx="2492">
                  <c:v>2492</c:v>
                </c:pt>
                <c:pt idx="2493">
                  <c:v>2493</c:v>
                </c:pt>
                <c:pt idx="2494">
                  <c:v>2494</c:v>
                </c:pt>
                <c:pt idx="2495">
                  <c:v>2495</c:v>
                </c:pt>
                <c:pt idx="2496">
                  <c:v>2496</c:v>
                </c:pt>
                <c:pt idx="2497">
                  <c:v>2497</c:v>
                </c:pt>
                <c:pt idx="2498">
                  <c:v>2498</c:v>
                </c:pt>
                <c:pt idx="2499">
                  <c:v>2499</c:v>
                </c:pt>
                <c:pt idx="2500">
                  <c:v>2500</c:v>
                </c:pt>
                <c:pt idx="2501">
                  <c:v>2501</c:v>
                </c:pt>
                <c:pt idx="2502">
                  <c:v>2502</c:v>
                </c:pt>
                <c:pt idx="2503">
                  <c:v>2503</c:v>
                </c:pt>
                <c:pt idx="2504">
                  <c:v>2504</c:v>
                </c:pt>
                <c:pt idx="2505">
                  <c:v>2505</c:v>
                </c:pt>
                <c:pt idx="2506">
                  <c:v>2506</c:v>
                </c:pt>
                <c:pt idx="2507">
                  <c:v>2507</c:v>
                </c:pt>
                <c:pt idx="2508">
                  <c:v>2508</c:v>
                </c:pt>
                <c:pt idx="2509">
                  <c:v>2509</c:v>
                </c:pt>
                <c:pt idx="2510">
                  <c:v>2510</c:v>
                </c:pt>
                <c:pt idx="2511">
                  <c:v>2511</c:v>
                </c:pt>
                <c:pt idx="2512">
                  <c:v>2512</c:v>
                </c:pt>
                <c:pt idx="2513">
                  <c:v>2513</c:v>
                </c:pt>
                <c:pt idx="2514">
                  <c:v>2514</c:v>
                </c:pt>
                <c:pt idx="2515">
                  <c:v>2515</c:v>
                </c:pt>
                <c:pt idx="2516">
                  <c:v>2516</c:v>
                </c:pt>
                <c:pt idx="2517">
                  <c:v>2517</c:v>
                </c:pt>
                <c:pt idx="2518">
                  <c:v>2518</c:v>
                </c:pt>
                <c:pt idx="2519">
                  <c:v>2519</c:v>
                </c:pt>
                <c:pt idx="2520">
                  <c:v>2520</c:v>
                </c:pt>
                <c:pt idx="2521">
                  <c:v>2521</c:v>
                </c:pt>
                <c:pt idx="2522">
                  <c:v>2522</c:v>
                </c:pt>
                <c:pt idx="2523">
                  <c:v>2523</c:v>
                </c:pt>
                <c:pt idx="2524">
                  <c:v>2524</c:v>
                </c:pt>
                <c:pt idx="2525">
                  <c:v>2525</c:v>
                </c:pt>
                <c:pt idx="2526">
                  <c:v>2526</c:v>
                </c:pt>
                <c:pt idx="2527">
                  <c:v>2527</c:v>
                </c:pt>
                <c:pt idx="2528">
                  <c:v>2528</c:v>
                </c:pt>
                <c:pt idx="2529">
                  <c:v>2529</c:v>
                </c:pt>
                <c:pt idx="2530">
                  <c:v>2530</c:v>
                </c:pt>
                <c:pt idx="2531">
                  <c:v>2531</c:v>
                </c:pt>
                <c:pt idx="2532">
                  <c:v>2532</c:v>
                </c:pt>
                <c:pt idx="2533">
                  <c:v>2533</c:v>
                </c:pt>
                <c:pt idx="2534">
                  <c:v>2534</c:v>
                </c:pt>
                <c:pt idx="2535">
                  <c:v>2535</c:v>
                </c:pt>
                <c:pt idx="2536">
                  <c:v>2536</c:v>
                </c:pt>
                <c:pt idx="2537">
                  <c:v>2537</c:v>
                </c:pt>
                <c:pt idx="2538">
                  <c:v>2538</c:v>
                </c:pt>
                <c:pt idx="2539">
                  <c:v>2539</c:v>
                </c:pt>
                <c:pt idx="2540">
                  <c:v>2540</c:v>
                </c:pt>
                <c:pt idx="2541">
                  <c:v>2541</c:v>
                </c:pt>
                <c:pt idx="2542">
                  <c:v>2542</c:v>
                </c:pt>
                <c:pt idx="2543">
                  <c:v>2543</c:v>
                </c:pt>
                <c:pt idx="2544">
                  <c:v>2544</c:v>
                </c:pt>
                <c:pt idx="2545">
                  <c:v>2545</c:v>
                </c:pt>
                <c:pt idx="2546">
                  <c:v>2546</c:v>
                </c:pt>
                <c:pt idx="2547">
                  <c:v>2547</c:v>
                </c:pt>
                <c:pt idx="2548">
                  <c:v>2548</c:v>
                </c:pt>
                <c:pt idx="2549">
                  <c:v>2549</c:v>
                </c:pt>
                <c:pt idx="2550">
                  <c:v>2550</c:v>
                </c:pt>
                <c:pt idx="2551">
                  <c:v>2551</c:v>
                </c:pt>
                <c:pt idx="2552">
                  <c:v>2552</c:v>
                </c:pt>
                <c:pt idx="2553">
                  <c:v>2553</c:v>
                </c:pt>
                <c:pt idx="2554">
                  <c:v>2554</c:v>
                </c:pt>
                <c:pt idx="2555">
                  <c:v>2555</c:v>
                </c:pt>
                <c:pt idx="2556">
                  <c:v>2556</c:v>
                </c:pt>
                <c:pt idx="2557">
                  <c:v>2557</c:v>
                </c:pt>
                <c:pt idx="2558">
                  <c:v>2558</c:v>
                </c:pt>
                <c:pt idx="2559">
                  <c:v>2559</c:v>
                </c:pt>
                <c:pt idx="2560">
                  <c:v>2560</c:v>
                </c:pt>
                <c:pt idx="2561">
                  <c:v>2561</c:v>
                </c:pt>
                <c:pt idx="2562">
                  <c:v>2562</c:v>
                </c:pt>
                <c:pt idx="2563">
                  <c:v>2563</c:v>
                </c:pt>
                <c:pt idx="2564">
                  <c:v>2564</c:v>
                </c:pt>
                <c:pt idx="2565">
                  <c:v>2565</c:v>
                </c:pt>
                <c:pt idx="2566">
                  <c:v>2566</c:v>
                </c:pt>
                <c:pt idx="2567">
                  <c:v>2567</c:v>
                </c:pt>
                <c:pt idx="2568">
                  <c:v>2568</c:v>
                </c:pt>
                <c:pt idx="2569">
                  <c:v>2569</c:v>
                </c:pt>
                <c:pt idx="2570">
                  <c:v>2570</c:v>
                </c:pt>
                <c:pt idx="2571">
                  <c:v>2571</c:v>
                </c:pt>
                <c:pt idx="2572">
                  <c:v>2572</c:v>
                </c:pt>
                <c:pt idx="2573">
                  <c:v>2573</c:v>
                </c:pt>
                <c:pt idx="2574">
                  <c:v>2574</c:v>
                </c:pt>
                <c:pt idx="2575">
                  <c:v>2575</c:v>
                </c:pt>
                <c:pt idx="2576">
                  <c:v>2576</c:v>
                </c:pt>
                <c:pt idx="2577">
                  <c:v>2577</c:v>
                </c:pt>
                <c:pt idx="2578">
                  <c:v>2578</c:v>
                </c:pt>
                <c:pt idx="2579">
                  <c:v>2579</c:v>
                </c:pt>
                <c:pt idx="2580">
                  <c:v>2580</c:v>
                </c:pt>
                <c:pt idx="2581">
                  <c:v>2581</c:v>
                </c:pt>
                <c:pt idx="2582">
                  <c:v>2582</c:v>
                </c:pt>
                <c:pt idx="2583">
                  <c:v>2583</c:v>
                </c:pt>
                <c:pt idx="2584">
                  <c:v>2584</c:v>
                </c:pt>
                <c:pt idx="2585">
                  <c:v>2585</c:v>
                </c:pt>
                <c:pt idx="2586">
                  <c:v>2586</c:v>
                </c:pt>
                <c:pt idx="2587">
                  <c:v>2587</c:v>
                </c:pt>
                <c:pt idx="2588">
                  <c:v>2588</c:v>
                </c:pt>
                <c:pt idx="2589">
                  <c:v>2589</c:v>
                </c:pt>
                <c:pt idx="2590">
                  <c:v>2590</c:v>
                </c:pt>
                <c:pt idx="2591">
                  <c:v>2591</c:v>
                </c:pt>
                <c:pt idx="2592">
                  <c:v>2592</c:v>
                </c:pt>
                <c:pt idx="2593">
                  <c:v>2593</c:v>
                </c:pt>
                <c:pt idx="2594">
                  <c:v>2594</c:v>
                </c:pt>
                <c:pt idx="2595">
                  <c:v>2595</c:v>
                </c:pt>
                <c:pt idx="2596">
                  <c:v>2596</c:v>
                </c:pt>
                <c:pt idx="2597">
                  <c:v>2597</c:v>
                </c:pt>
                <c:pt idx="2598">
                  <c:v>2598</c:v>
                </c:pt>
                <c:pt idx="2599">
                  <c:v>2599</c:v>
                </c:pt>
                <c:pt idx="2600">
                  <c:v>2600</c:v>
                </c:pt>
                <c:pt idx="2601">
                  <c:v>2601</c:v>
                </c:pt>
                <c:pt idx="2602">
                  <c:v>2602</c:v>
                </c:pt>
                <c:pt idx="2603">
                  <c:v>2603</c:v>
                </c:pt>
                <c:pt idx="2604">
                  <c:v>2604</c:v>
                </c:pt>
                <c:pt idx="2605">
                  <c:v>2605</c:v>
                </c:pt>
                <c:pt idx="2606">
                  <c:v>2606</c:v>
                </c:pt>
                <c:pt idx="2607">
                  <c:v>2607</c:v>
                </c:pt>
                <c:pt idx="2608">
                  <c:v>2608</c:v>
                </c:pt>
                <c:pt idx="2609">
                  <c:v>2609</c:v>
                </c:pt>
                <c:pt idx="2610">
                  <c:v>2610</c:v>
                </c:pt>
                <c:pt idx="2611">
                  <c:v>2611</c:v>
                </c:pt>
                <c:pt idx="2612">
                  <c:v>2612</c:v>
                </c:pt>
                <c:pt idx="2613">
                  <c:v>2613</c:v>
                </c:pt>
                <c:pt idx="2614">
                  <c:v>2614</c:v>
                </c:pt>
                <c:pt idx="2615">
                  <c:v>2615</c:v>
                </c:pt>
                <c:pt idx="2616">
                  <c:v>2616</c:v>
                </c:pt>
                <c:pt idx="2617">
                  <c:v>2617</c:v>
                </c:pt>
                <c:pt idx="2618">
                  <c:v>2618</c:v>
                </c:pt>
                <c:pt idx="2619">
                  <c:v>2619</c:v>
                </c:pt>
                <c:pt idx="2620">
                  <c:v>2620</c:v>
                </c:pt>
                <c:pt idx="2621">
                  <c:v>2621</c:v>
                </c:pt>
                <c:pt idx="2622">
                  <c:v>2622</c:v>
                </c:pt>
                <c:pt idx="2623">
                  <c:v>2623</c:v>
                </c:pt>
                <c:pt idx="2624">
                  <c:v>2624</c:v>
                </c:pt>
                <c:pt idx="2625">
                  <c:v>2625</c:v>
                </c:pt>
                <c:pt idx="2626">
                  <c:v>2626</c:v>
                </c:pt>
                <c:pt idx="2627">
                  <c:v>2627</c:v>
                </c:pt>
                <c:pt idx="2628">
                  <c:v>2628</c:v>
                </c:pt>
                <c:pt idx="2629">
                  <c:v>2629</c:v>
                </c:pt>
                <c:pt idx="2630">
                  <c:v>2630</c:v>
                </c:pt>
                <c:pt idx="2631">
                  <c:v>2631</c:v>
                </c:pt>
                <c:pt idx="2632">
                  <c:v>2632</c:v>
                </c:pt>
                <c:pt idx="2633">
                  <c:v>2633</c:v>
                </c:pt>
                <c:pt idx="2634">
                  <c:v>2634</c:v>
                </c:pt>
                <c:pt idx="2635">
                  <c:v>2635</c:v>
                </c:pt>
                <c:pt idx="2636">
                  <c:v>2636</c:v>
                </c:pt>
                <c:pt idx="2637">
                  <c:v>2637</c:v>
                </c:pt>
                <c:pt idx="2638">
                  <c:v>2638</c:v>
                </c:pt>
                <c:pt idx="2639">
                  <c:v>2639</c:v>
                </c:pt>
                <c:pt idx="2640">
                  <c:v>2640</c:v>
                </c:pt>
                <c:pt idx="2641">
                  <c:v>2641</c:v>
                </c:pt>
                <c:pt idx="2642">
                  <c:v>2642</c:v>
                </c:pt>
                <c:pt idx="2643">
                  <c:v>2643</c:v>
                </c:pt>
                <c:pt idx="2644">
                  <c:v>2644</c:v>
                </c:pt>
                <c:pt idx="2645">
                  <c:v>2645</c:v>
                </c:pt>
                <c:pt idx="2646">
                  <c:v>2646</c:v>
                </c:pt>
                <c:pt idx="2647">
                  <c:v>2647</c:v>
                </c:pt>
                <c:pt idx="2648">
                  <c:v>2648</c:v>
                </c:pt>
                <c:pt idx="2649">
                  <c:v>2649</c:v>
                </c:pt>
                <c:pt idx="2650">
                  <c:v>2650</c:v>
                </c:pt>
                <c:pt idx="2651">
                  <c:v>2651</c:v>
                </c:pt>
                <c:pt idx="2652">
                  <c:v>2652</c:v>
                </c:pt>
                <c:pt idx="2653">
                  <c:v>2653</c:v>
                </c:pt>
                <c:pt idx="2654">
                  <c:v>2654</c:v>
                </c:pt>
                <c:pt idx="2655">
                  <c:v>2655</c:v>
                </c:pt>
                <c:pt idx="2656">
                  <c:v>2656</c:v>
                </c:pt>
                <c:pt idx="2657">
                  <c:v>2657</c:v>
                </c:pt>
                <c:pt idx="2658">
                  <c:v>2658</c:v>
                </c:pt>
                <c:pt idx="2659">
                  <c:v>2659</c:v>
                </c:pt>
                <c:pt idx="2660">
                  <c:v>2660</c:v>
                </c:pt>
                <c:pt idx="2661">
                  <c:v>2661</c:v>
                </c:pt>
                <c:pt idx="2662">
                  <c:v>2662</c:v>
                </c:pt>
                <c:pt idx="2663">
                  <c:v>2663</c:v>
                </c:pt>
                <c:pt idx="2664">
                  <c:v>2664</c:v>
                </c:pt>
                <c:pt idx="2665">
                  <c:v>2665</c:v>
                </c:pt>
                <c:pt idx="2666">
                  <c:v>2666</c:v>
                </c:pt>
                <c:pt idx="2667">
                  <c:v>2667</c:v>
                </c:pt>
                <c:pt idx="2668">
                  <c:v>2668</c:v>
                </c:pt>
                <c:pt idx="2669">
                  <c:v>2669</c:v>
                </c:pt>
                <c:pt idx="2670">
                  <c:v>2670</c:v>
                </c:pt>
                <c:pt idx="2671">
                  <c:v>2671</c:v>
                </c:pt>
                <c:pt idx="2672">
                  <c:v>2672</c:v>
                </c:pt>
                <c:pt idx="2673">
                  <c:v>2673</c:v>
                </c:pt>
                <c:pt idx="2674">
                  <c:v>2674</c:v>
                </c:pt>
                <c:pt idx="2675">
                  <c:v>2675</c:v>
                </c:pt>
                <c:pt idx="2676">
                  <c:v>2676</c:v>
                </c:pt>
                <c:pt idx="2677">
                  <c:v>2677</c:v>
                </c:pt>
                <c:pt idx="2678">
                  <c:v>2678</c:v>
                </c:pt>
                <c:pt idx="2679">
                  <c:v>2679</c:v>
                </c:pt>
                <c:pt idx="2680">
                  <c:v>2680</c:v>
                </c:pt>
                <c:pt idx="2681">
                  <c:v>2681</c:v>
                </c:pt>
                <c:pt idx="2682">
                  <c:v>2682</c:v>
                </c:pt>
                <c:pt idx="2683">
                  <c:v>2683</c:v>
                </c:pt>
                <c:pt idx="2684">
                  <c:v>2684</c:v>
                </c:pt>
                <c:pt idx="2685">
                  <c:v>2685</c:v>
                </c:pt>
                <c:pt idx="2686">
                  <c:v>2686</c:v>
                </c:pt>
                <c:pt idx="2687">
                  <c:v>2687</c:v>
                </c:pt>
                <c:pt idx="2688">
                  <c:v>2688</c:v>
                </c:pt>
                <c:pt idx="2689">
                  <c:v>2689</c:v>
                </c:pt>
                <c:pt idx="2690">
                  <c:v>2690</c:v>
                </c:pt>
                <c:pt idx="2691">
                  <c:v>2691</c:v>
                </c:pt>
                <c:pt idx="2692">
                  <c:v>2692</c:v>
                </c:pt>
                <c:pt idx="2693">
                  <c:v>2693</c:v>
                </c:pt>
                <c:pt idx="2694">
                  <c:v>2694</c:v>
                </c:pt>
                <c:pt idx="2695">
                  <c:v>2695</c:v>
                </c:pt>
                <c:pt idx="2696">
                  <c:v>2696</c:v>
                </c:pt>
                <c:pt idx="2697">
                  <c:v>2697</c:v>
                </c:pt>
                <c:pt idx="2698">
                  <c:v>2698</c:v>
                </c:pt>
                <c:pt idx="2699">
                  <c:v>2699</c:v>
                </c:pt>
                <c:pt idx="2700">
                  <c:v>2700</c:v>
                </c:pt>
                <c:pt idx="2701">
                  <c:v>2701</c:v>
                </c:pt>
                <c:pt idx="2702">
                  <c:v>2702</c:v>
                </c:pt>
                <c:pt idx="2703">
                  <c:v>2703</c:v>
                </c:pt>
                <c:pt idx="2704">
                  <c:v>2704</c:v>
                </c:pt>
                <c:pt idx="2705">
                  <c:v>2705</c:v>
                </c:pt>
                <c:pt idx="2706">
                  <c:v>2706</c:v>
                </c:pt>
                <c:pt idx="2707">
                  <c:v>2707</c:v>
                </c:pt>
                <c:pt idx="2708">
                  <c:v>2708</c:v>
                </c:pt>
                <c:pt idx="2709">
                  <c:v>2709</c:v>
                </c:pt>
                <c:pt idx="2710">
                  <c:v>2710</c:v>
                </c:pt>
                <c:pt idx="2711">
                  <c:v>2711</c:v>
                </c:pt>
                <c:pt idx="2712">
                  <c:v>2712</c:v>
                </c:pt>
                <c:pt idx="2713">
                  <c:v>2713</c:v>
                </c:pt>
                <c:pt idx="2714">
                  <c:v>2714</c:v>
                </c:pt>
                <c:pt idx="2715">
                  <c:v>2715</c:v>
                </c:pt>
                <c:pt idx="2716">
                  <c:v>2716</c:v>
                </c:pt>
                <c:pt idx="2717">
                  <c:v>2717</c:v>
                </c:pt>
                <c:pt idx="2718">
                  <c:v>2718</c:v>
                </c:pt>
                <c:pt idx="2719">
                  <c:v>2719</c:v>
                </c:pt>
                <c:pt idx="2720">
                  <c:v>2720</c:v>
                </c:pt>
                <c:pt idx="2721">
                  <c:v>2721</c:v>
                </c:pt>
                <c:pt idx="2722">
                  <c:v>2722</c:v>
                </c:pt>
                <c:pt idx="2723">
                  <c:v>2723</c:v>
                </c:pt>
                <c:pt idx="2724">
                  <c:v>2724</c:v>
                </c:pt>
                <c:pt idx="2725">
                  <c:v>2725</c:v>
                </c:pt>
                <c:pt idx="2726">
                  <c:v>2726</c:v>
                </c:pt>
                <c:pt idx="2727">
                  <c:v>2727</c:v>
                </c:pt>
                <c:pt idx="2728">
                  <c:v>2728</c:v>
                </c:pt>
                <c:pt idx="2729">
                  <c:v>2729</c:v>
                </c:pt>
                <c:pt idx="2730">
                  <c:v>2730</c:v>
                </c:pt>
                <c:pt idx="2731">
                  <c:v>2731</c:v>
                </c:pt>
                <c:pt idx="2732">
                  <c:v>2732</c:v>
                </c:pt>
                <c:pt idx="2733">
                  <c:v>2733</c:v>
                </c:pt>
                <c:pt idx="2734">
                  <c:v>2734</c:v>
                </c:pt>
                <c:pt idx="2735">
                  <c:v>2735</c:v>
                </c:pt>
                <c:pt idx="2736">
                  <c:v>2736</c:v>
                </c:pt>
                <c:pt idx="2737">
                  <c:v>2737</c:v>
                </c:pt>
                <c:pt idx="2738">
                  <c:v>2738</c:v>
                </c:pt>
                <c:pt idx="2739">
                  <c:v>2739</c:v>
                </c:pt>
                <c:pt idx="2740">
                  <c:v>2740</c:v>
                </c:pt>
                <c:pt idx="2741">
                  <c:v>2741</c:v>
                </c:pt>
                <c:pt idx="2742">
                  <c:v>2742</c:v>
                </c:pt>
                <c:pt idx="2743">
                  <c:v>2743</c:v>
                </c:pt>
                <c:pt idx="2744">
                  <c:v>2744</c:v>
                </c:pt>
                <c:pt idx="2745">
                  <c:v>2745</c:v>
                </c:pt>
                <c:pt idx="2746">
                  <c:v>2746</c:v>
                </c:pt>
                <c:pt idx="2747">
                  <c:v>2747</c:v>
                </c:pt>
                <c:pt idx="2748">
                  <c:v>2748</c:v>
                </c:pt>
                <c:pt idx="2749">
                  <c:v>2749</c:v>
                </c:pt>
                <c:pt idx="2750">
                  <c:v>2750</c:v>
                </c:pt>
                <c:pt idx="2751">
                  <c:v>2751</c:v>
                </c:pt>
                <c:pt idx="2752">
                  <c:v>2752</c:v>
                </c:pt>
                <c:pt idx="2753">
                  <c:v>2753</c:v>
                </c:pt>
                <c:pt idx="2754">
                  <c:v>2754</c:v>
                </c:pt>
                <c:pt idx="2755">
                  <c:v>2755</c:v>
                </c:pt>
                <c:pt idx="2756">
                  <c:v>2756</c:v>
                </c:pt>
                <c:pt idx="2757">
                  <c:v>2757</c:v>
                </c:pt>
                <c:pt idx="2758">
                  <c:v>2758</c:v>
                </c:pt>
                <c:pt idx="2759">
                  <c:v>2759</c:v>
                </c:pt>
                <c:pt idx="2760">
                  <c:v>2760</c:v>
                </c:pt>
                <c:pt idx="2761">
                  <c:v>2761</c:v>
                </c:pt>
                <c:pt idx="2762">
                  <c:v>2762</c:v>
                </c:pt>
                <c:pt idx="2763">
                  <c:v>2763</c:v>
                </c:pt>
                <c:pt idx="2764">
                  <c:v>2764</c:v>
                </c:pt>
                <c:pt idx="2765">
                  <c:v>2765</c:v>
                </c:pt>
                <c:pt idx="2766">
                  <c:v>2766</c:v>
                </c:pt>
                <c:pt idx="2767">
                  <c:v>2767</c:v>
                </c:pt>
                <c:pt idx="2768">
                  <c:v>2768</c:v>
                </c:pt>
                <c:pt idx="2769">
                  <c:v>2769</c:v>
                </c:pt>
                <c:pt idx="2770">
                  <c:v>2770</c:v>
                </c:pt>
                <c:pt idx="2771">
                  <c:v>2771</c:v>
                </c:pt>
                <c:pt idx="2772">
                  <c:v>2772</c:v>
                </c:pt>
                <c:pt idx="2773">
                  <c:v>2773</c:v>
                </c:pt>
                <c:pt idx="2774">
                  <c:v>2774</c:v>
                </c:pt>
                <c:pt idx="2775">
                  <c:v>2775</c:v>
                </c:pt>
                <c:pt idx="2776">
                  <c:v>2776</c:v>
                </c:pt>
                <c:pt idx="2777">
                  <c:v>2777</c:v>
                </c:pt>
                <c:pt idx="2778">
                  <c:v>2778</c:v>
                </c:pt>
                <c:pt idx="2779">
                  <c:v>2779</c:v>
                </c:pt>
                <c:pt idx="2780">
                  <c:v>2780</c:v>
                </c:pt>
                <c:pt idx="2781">
                  <c:v>2781</c:v>
                </c:pt>
                <c:pt idx="2782">
                  <c:v>2782</c:v>
                </c:pt>
                <c:pt idx="2783">
                  <c:v>2783</c:v>
                </c:pt>
                <c:pt idx="2784">
                  <c:v>2784</c:v>
                </c:pt>
                <c:pt idx="2785">
                  <c:v>2785</c:v>
                </c:pt>
                <c:pt idx="2786">
                  <c:v>2786</c:v>
                </c:pt>
                <c:pt idx="2787">
                  <c:v>2787</c:v>
                </c:pt>
                <c:pt idx="2788">
                  <c:v>2788</c:v>
                </c:pt>
                <c:pt idx="2789">
                  <c:v>2789</c:v>
                </c:pt>
                <c:pt idx="2790">
                  <c:v>2790</c:v>
                </c:pt>
                <c:pt idx="2791">
                  <c:v>2791</c:v>
                </c:pt>
                <c:pt idx="2792">
                  <c:v>2792</c:v>
                </c:pt>
                <c:pt idx="2793">
                  <c:v>2793</c:v>
                </c:pt>
                <c:pt idx="2794">
                  <c:v>2794</c:v>
                </c:pt>
                <c:pt idx="2795">
                  <c:v>2795</c:v>
                </c:pt>
                <c:pt idx="2796">
                  <c:v>2796</c:v>
                </c:pt>
                <c:pt idx="2797">
                  <c:v>2797</c:v>
                </c:pt>
                <c:pt idx="2798">
                  <c:v>2798</c:v>
                </c:pt>
                <c:pt idx="2799">
                  <c:v>2799</c:v>
                </c:pt>
                <c:pt idx="2800">
                  <c:v>2800</c:v>
                </c:pt>
                <c:pt idx="2801">
                  <c:v>2801</c:v>
                </c:pt>
                <c:pt idx="2802">
                  <c:v>2802</c:v>
                </c:pt>
                <c:pt idx="2803">
                  <c:v>2803</c:v>
                </c:pt>
                <c:pt idx="2804">
                  <c:v>2804</c:v>
                </c:pt>
                <c:pt idx="2805">
                  <c:v>2805</c:v>
                </c:pt>
                <c:pt idx="2806">
                  <c:v>2806</c:v>
                </c:pt>
                <c:pt idx="2807">
                  <c:v>2807</c:v>
                </c:pt>
                <c:pt idx="2808">
                  <c:v>2808</c:v>
                </c:pt>
                <c:pt idx="2809">
                  <c:v>2809</c:v>
                </c:pt>
                <c:pt idx="2810">
                  <c:v>2810</c:v>
                </c:pt>
                <c:pt idx="2811">
                  <c:v>2811</c:v>
                </c:pt>
                <c:pt idx="2812">
                  <c:v>2812</c:v>
                </c:pt>
                <c:pt idx="2813">
                  <c:v>2813</c:v>
                </c:pt>
                <c:pt idx="2814">
                  <c:v>2814</c:v>
                </c:pt>
                <c:pt idx="2815">
                  <c:v>2815</c:v>
                </c:pt>
                <c:pt idx="2816">
                  <c:v>2816</c:v>
                </c:pt>
                <c:pt idx="2817">
                  <c:v>2817</c:v>
                </c:pt>
                <c:pt idx="2818">
                  <c:v>2818</c:v>
                </c:pt>
                <c:pt idx="2819">
                  <c:v>2819</c:v>
                </c:pt>
                <c:pt idx="2820">
                  <c:v>2820</c:v>
                </c:pt>
                <c:pt idx="2821">
                  <c:v>2821</c:v>
                </c:pt>
                <c:pt idx="2822">
                  <c:v>2822</c:v>
                </c:pt>
                <c:pt idx="2823">
                  <c:v>2823</c:v>
                </c:pt>
                <c:pt idx="2824">
                  <c:v>2824</c:v>
                </c:pt>
                <c:pt idx="2825">
                  <c:v>2825</c:v>
                </c:pt>
                <c:pt idx="2826">
                  <c:v>2826</c:v>
                </c:pt>
                <c:pt idx="2827">
                  <c:v>2827</c:v>
                </c:pt>
                <c:pt idx="2828">
                  <c:v>2828</c:v>
                </c:pt>
                <c:pt idx="2829">
                  <c:v>2829</c:v>
                </c:pt>
                <c:pt idx="2830">
                  <c:v>2830</c:v>
                </c:pt>
                <c:pt idx="2831">
                  <c:v>2831</c:v>
                </c:pt>
                <c:pt idx="2832">
                  <c:v>2832</c:v>
                </c:pt>
                <c:pt idx="2833">
                  <c:v>2833</c:v>
                </c:pt>
                <c:pt idx="2834">
                  <c:v>2834</c:v>
                </c:pt>
                <c:pt idx="2835">
                  <c:v>2835</c:v>
                </c:pt>
                <c:pt idx="2836">
                  <c:v>2836</c:v>
                </c:pt>
                <c:pt idx="2837">
                  <c:v>2837</c:v>
                </c:pt>
                <c:pt idx="2838">
                  <c:v>2838</c:v>
                </c:pt>
                <c:pt idx="2839">
                  <c:v>2839</c:v>
                </c:pt>
                <c:pt idx="2840">
                  <c:v>2840</c:v>
                </c:pt>
                <c:pt idx="2841">
                  <c:v>2841</c:v>
                </c:pt>
                <c:pt idx="2842">
                  <c:v>2842</c:v>
                </c:pt>
                <c:pt idx="2843">
                  <c:v>2843</c:v>
                </c:pt>
                <c:pt idx="2844">
                  <c:v>2844</c:v>
                </c:pt>
                <c:pt idx="2845">
                  <c:v>2845</c:v>
                </c:pt>
                <c:pt idx="2846">
                  <c:v>2846</c:v>
                </c:pt>
                <c:pt idx="2847">
                  <c:v>2847</c:v>
                </c:pt>
                <c:pt idx="2848">
                  <c:v>2848</c:v>
                </c:pt>
                <c:pt idx="2849">
                  <c:v>2849</c:v>
                </c:pt>
                <c:pt idx="2850">
                  <c:v>2850</c:v>
                </c:pt>
                <c:pt idx="2851">
                  <c:v>2851</c:v>
                </c:pt>
                <c:pt idx="2852">
                  <c:v>2852</c:v>
                </c:pt>
                <c:pt idx="2853">
                  <c:v>2853</c:v>
                </c:pt>
                <c:pt idx="2854">
                  <c:v>2854</c:v>
                </c:pt>
                <c:pt idx="2855">
                  <c:v>2855</c:v>
                </c:pt>
                <c:pt idx="2856">
                  <c:v>2856</c:v>
                </c:pt>
                <c:pt idx="2857">
                  <c:v>2857</c:v>
                </c:pt>
                <c:pt idx="2858">
                  <c:v>2858</c:v>
                </c:pt>
                <c:pt idx="2859">
                  <c:v>2859</c:v>
                </c:pt>
                <c:pt idx="2860">
                  <c:v>2860</c:v>
                </c:pt>
                <c:pt idx="2861">
                  <c:v>2861</c:v>
                </c:pt>
                <c:pt idx="2862">
                  <c:v>2862</c:v>
                </c:pt>
                <c:pt idx="2863">
                  <c:v>2863</c:v>
                </c:pt>
                <c:pt idx="2864">
                  <c:v>2864</c:v>
                </c:pt>
                <c:pt idx="2865">
                  <c:v>2865</c:v>
                </c:pt>
                <c:pt idx="2866">
                  <c:v>2866</c:v>
                </c:pt>
                <c:pt idx="2867">
                  <c:v>2867</c:v>
                </c:pt>
                <c:pt idx="2868">
                  <c:v>2868</c:v>
                </c:pt>
                <c:pt idx="2869">
                  <c:v>2869</c:v>
                </c:pt>
                <c:pt idx="2870">
                  <c:v>2870</c:v>
                </c:pt>
                <c:pt idx="2871">
                  <c:v>2871</c:v>
                </c:pt>
                <c:pt idx="2872">
                  <c:v>2872</c:v>
                </c:pt>
                <c:pt idx="2873">
                  <c:v>2873</c:v>
                </c:pt>
                <c:pt idx="2874">
                  <c:v>2874</c:v>
                </c:pt>
                <c:pt idx="2875">
                  <c:v>2875</c:v>
                </c:pt>
                <c:pt idx="2876">
                  <c:v>2876</c:v>
                </c:pt>
                <c:pt idx="2877">
                  <c:v>2877</c:v>
                </c:pt>
                <c:pt idx="2878">
                  <c:v>2878</c:v>
                </c:pt>
                <c:pt idx="2879">
                  <c:v>2879</c:v>
                </c:pt>
                <c:pt idx="2880">
                  <c:v>2880</c:v>
                </c:pt>
                <c:pt idx="2881">
                  <c:v>2881</c:v>
                </c:pt>
                <c:pt idx="2882">
                  <c:v>2882</c:v>
                </c:pt>
                <c:pt idx="2883">
                  <c:v>2883</c:v>
                </c:pt>
                <c:pt idx="2884">
                  <c:v>2884</c:v>
                </c:pt>
                <c:pt idx="2885">
                  <c:v>2885</c:v>
                </c:pt>
                <c:pt idx="2886">
                  <c:v>2886</c:v>
                </c:pt>
                <c:pt idx="2887">
                  <c:v>2887</c:v>
                </c:pt>
                <c:pt idx="2888">
                  <c:v>2888</c:v>
                </c:pt>
                <c:pt idx="2889">
                  <c:v>2889</c:v>
                </c:pt>
                <c:pt idx="2890">
                  <c:v>2890</c:v>
                </c:pt>
                <c:pt idx="2891">
                  <c:v>2891</c:v>
                </c:pt>
                <c:pt idx="2892">
                  <c:v>2892</c:v>
                </c:pt>
                <c:pt idx="2893">
                  <c:v>2893</c:v>
                </c:pt>
                <c:pt idx="2894">
                  <c:v>2894</c:v>
                </c:pt>
                <c:pt idx="2895">
                  <c:v>2895</c:v>
                </c:pt>
                <c:pt idx="2896">
                  <c:v>2896</c:v>
                </c:pt>
                <c:pt idx="2897">
                  <c:v>2897</c:v>
                </c:pt>
                <c:pt idx="2898">
                  <c:v>2898</c:v>
                </c:pt>
                <c:pt idx="2899">
                  <c:v>2899</c:v>
                </c:pt>
                <c:pt idx="2900">
                  <c:v>2900</c:v>
                </c:pt>
                <c:pt idx="2901">
                  <c:v>2901</c:v>
                </c:pt>
                <c:pt idx="2902">
                  <c:v>2902</c:v>
                </c:pt>
                <c:pt idx="2903">
                  <c:v>2903</c:v>
                </c:pt>
                <c:pt idx="2904">
                  <c:v>2904</c:v>
                </c:pt>
                <c:pt idx="2905">
                  <c:v>2905</c:v>
                </c:pt>
                <c:pt idx="2906">
                  <c:v>2906</c:v>
                </c:pt>
                <c:pt idx="2907">
                  <c:v>2907</c:v>
                </c:pt>
                <c:pt idx="2908">
                  <c:v>2908</c:v>
                </c:pt>
                <c:pt idx="2909">
                  <c:v>2909</c:v>
                </c:pt>
                <c:pt idx="2910">
                  <c:v>2910</c:v>
                </c:pt>
                <c:pt idx="2911">
                  <c:v>2911</c:v>
                </c:pt>
                <c:pt idx="2912">
                  <c:v>2912</c:v>
                </c:pt>
                <c:pt idx="2913">
                  <c:v>2913</c:v>
                </c:pt>
                <c:pt idx="2914">
                  <c:v>2914</c:v>
                </c:pt>
                <c:pt idx="2915">
                  <c:v>2915</c:v>
                </c:pt>
                <c:pt idx="2916">
                  <c:v>2916</c:v>
                </c:pt>
                <c:pt idx="2917">
                  <c:v>2917</c:v>
                </c:pt>
                <c:pt idx="2918">
                  <c:v>2918</c:v>
                </c:pt>
                <c:pt idx="2919">
                  <c:v>2919</c:v>
                </c:pt>
                <c:pt idx="2920">
                  <c:v>2920</c:v>
                </c:pt>
                <c:pt idx="2921">
                  <c:v>2921</c:v>
                </c:pt>
                <c:pt idx="2922">
                  <c:v>2922</c:v>
                </c:pt>
                <c:pt idx="2923">
                  <c:v>2923</c:v>
                </c:pt>
                <c:pt idx="2924">
                  <c:v>2924</c:v>
                </c:pt>
                <c:pt idx="2925">
                  <c:v>2925</c:v>
                </c:pt>
                <c:pt idx="2926">
                  <c:v>2926</c:v>
                </c:pt>
                <c:pt idx="2927">
                  <c:v>2927</c:v>
                </c:pt>
                <c:pt idx="2928">
                  <c:v>2928</c:v>
                </c:pt>
                <c:pt idx="2929">
                  <c:v>2929</c:v>
                </c:pt>
                <c:pt idx="2930">
                  <c:v>2930</c:v>
                </c:pt>
                <c:pt idx="2931">
                  <c:v>2931</c:v>
                </c:pt>
                <c:pt idx="2932">
                  <c:v>2932</c:v>
                </c:pt>
                <c:pt idx="2933">
                  <c:v>2933</c:v>
                </c:pt>
                <c:pt idx="2934">
                  <c:v>2934</c:v>
                </c:pt>
                <c:pt idx="2935">
                  <c:v>2935</c:v>
                </c:pt>
                <c:pt idx="2936">
                  <c:v>2936</c:v>
                </c:pt>
                <c:pt idx="2937">
                  <c:v>2937</c:v>
                </c:pt>
                <c:pt idx="2938">
                  <c:v>2938</c:v>
                </c:pt>
                <c:pt idx="2939">
                  <c:v>2939</c:v>
                </c:pt>
                <c:pt idx="2940">
                  <c:v>2940</c:v>
                </c:pt>
                <c:pt idx="2941">
                  <c:v>2941</c:v>
                </c:pt>
                <c:pt idx="2942">
                  <c:v>2942</c:v>
                </c:pt>
                <c:pt idx="2943">
                  <c:v>2943</c:v>
                </c:pt>
                <c:pt idx="2944">
                  <c:v>2944</c:v>
                </c:pt>
                <c:pt idx="2945">
                  <c:v>2945</c:v>
                </c:pt>
                <c:pt idx="2946">
                  <c:v>2946</c:v>
                </c:pt>
                <c:pt idx="2947">
                  <c:v>2947</c:v>
                </c:pt>
                <c:pt idx="2948">
                  <c:v>2948</c:v>
                </c:pt>
                <c:pt idx="2949">
                  <c:v>2949</c:v>
                </c:pt>
                <c:pt idx="2950">
                  <c:v>2950</c:v>
                </c:pt>
                <c:pt idx="2951">
                  <c:v>2951</c:v>
                </c:pt>
                <c:pt idx="2952">
                  <c:v>2952</c:v>
                </c:pt>
                <c:pt idx="2953">
                  <c:v>2953</c:v>
                </c:pt>
                <c:pt idx="2954">
                  <c:v>2954</c:v>
                </c:pt>
                <c:pt idx="2955">
                  <c:v>2955</c:v>
                </c:pt>
                <c:pt idx="2956">
                  <c:v>2956</c:v>
                </c:pt>
                <c:pt idx="2957">
                  <c:v>2957</c:v>
                </c:pt>
                <c:pt idx="2958">
                  <c:v>2958</c:v>
                </c:pt>
                <c:pt idx="2959">
                  <c:v>2959</c:v>
                </c:pt>
                <c:pt idx="2960">
                  <c:v>2960</c:v>
                </c:pt>
                <c:pt idx="2961">
                  <c:v>2961</c:v>
                </c:pt>
                <c:pt idx="2962">
                  <c:v>2962</c:v>
                </c:pt>
                <c:pt idx="2963">
                  <c:v>2963</c:v>
                </c:pt>
                <c:pt idx="2964">
                  <c:v>2964</c:v>
                </c:pt>
                <c:pt idx="2965">
                  <c:v>2965</c:v>
                </c:pt>
                <c:pt idx="2966">
                  <c:v>2966</c:v>
                </c:pt>
                <c:pt idx="2967">
                  <c:v>2967</c:v>
                </c:pt>
                <c:pt idx="2968">
                  <c:v>2968</c:v>
                </c:pt>
                <c:pt idx="2969">
                  <c:v>2969</c:v>
                </c:pt>
                <c:pt idx="2970">
                  <c:v>2970</c:v>
                </c:pt>
                <c:pt idx="2971">
                  <c:v>2971</c:v>
                </c:pt>
                <c:pt idx="2972">
                  <c:v>2972</c:v>
                </c:pt>
                <c:pt idx="2973">
                  <c:v>2973</c:v>
                </c:pt>
                <c:pt idx="2974">
                  <c:v>2974</c:v>
                </c:pt>
                <c:pt idx="2975">
                  <c:v>2975</c:v>
                </c:pt>
                <c:pt idx="2976">
                  <c:v>2976</c:v>
                </c:pt>
                <c:pt idx="2977">
                  <c:v>2977</c:v>
                </c:pt>
                <c:pt idx="2978">
                  <c:v>2978</c:v>
                </c:pt>
                <c:pt idx="2979">
                  <c:v>2979</c:v>
                </c:pt>
                <c:pt idx="2980">
                  <c:v>2980</c:v>
                </c:pt>
                <c:pt idx="2981">
                  <c:v>2981</c:v>
                </c:pt>
                <c:pt idx="2982">
                  <c:v>2982</c:v>
                </c:pt>
                <c:pt idx="2983">
                  <c:v>2983</c:v>
                </c:pt>
                <c:pt idx="2984">
                  <c:v>2984</c:v>
                </c:pt>
                <c:pt idx="2985">
                  <c:v>2985</c:v>
                </c:pt>
                <c:pt idx="2986">
                  <c:v>2986</c:v>
                </c:pt>
                <c:pt idx="2987">
                  <c:v>2987</c:v>
                </c:pt>
                <c:pt idx="2988">
                  <c:v>2988</c:v>
                </c:pt>
                <c:pt idx="2989">
                  <c:v>2989</c:v>
                </c:pt>
                <c:pt idx="2990">
                  <c:v>2990</c:v>
                </c:pt>
                <c:pt idx="2991">
                  <c:v>2991</c:v>
                </c:pt>
                <c:pt idx="2992">
                  <c:v>2992</c:v>
                </c:pt>
                <c:pt idx="2993">
                  <c:v>2993</c:v>
                </c:pt>
                <c:pt idx="2994">
                  <c:v>2994</c:v>
                </c:pt>
                <c:pt idx="2995">
                  <c:v>2995</c:v>
                </c:pt>
                <c:pt idx="2996">
                  <c:v>2996</c:v>
                </c:pt>
                <c:pt idx="2997">
                  <c:v>2997</c:v>
                </c:pt>
                <c:pt idx="2998">
                  <c:v>2998</c:v>
                </c:pt>
                <c:pt idx="2999">
                  <c:v>2999</c:v>
                </c:pt>
              </c:numCache>
            </c:numRef>
          </c:xVal>
          <c:yVal>
            <c:numRef>
              <c:f>Munka1!$G$2:$G$4001</c:f>
              <c:numCache>
                <c:formatCode>General</c:formatCode>
                <c:ptCount val="4000"/>
                <c:pt idx="0">
                  <c:v>845.3299999999997</c:v>
                </c:pt>
                <c:pt idx="1">
                  <c:v>849.18000000000029</c:v>
                </c:pt>
                <c:pt idx="2">
                  <c:v>846.6099999999999</c:v>
                </c:pt>
                <c:pt idx="3">
                  <c:v>846.6099999999999</c:v>
                </c:pt>
                <c:pt idx="4">
                  <c:v>847.90000000000009</c:v>
                </c:pt>
                <c:pt idx="5">
                  <c:v>847.90000000000009</c:v>
                </c:pt>
                <c:pt idx="6">
                  <c:v>849.18000000000029</c:v>
                </c:pt>
                <c:pt idx="7">
                  <c:v>849.18000000000029</c:v>
                </c:pt>
                <c:pt idx="8">
                  <c:v>847.90000000000009</c:v>
                </c:pt>
                <c:pt idx="9">
                  <c:v>847.90000000000009</c:v>
                </c:pt>
                <c:pt idx="10">
                  <c:v>845.3299999999997</c:v>
                </c:pt>
                <c:pt idx="11">
                  <c:v>845.3299999999997</c:v>
                </c:pt>
                <c:pt idx="12">
                  <c:v>849.18000000000029</c:v>
                </c:pt>
                <c:pt idx="13">
                  <c:v>849.18000000000029</c:v>
                </c:pt>
                <c:pt idx="14">
                  <c:v>847.90000000000009</c:v>
                </c:pt>
                <c:pt idx="15">
                  <c:v>849.18000000000029</c:v>
                </c:pt>
                <c:pt idx="16">
                  <c:v>845.3299999999997</c:v>
                </c:pt>
                <c:pt idx="17">
                  <c:v>846.6099999999999</c:v>
                </c:pt>
                <c:pt idx="18">
                  <c:v>846.6099999999999</c:v>
                </c:pt>
                <c:pt idx="19">
                  <c:v>846.6099999999999</c:v>
                </c:pt>
                <c:pt idx="20">
                  <c:v>846.6099999999999</c:v>
                </c:pt>
                <c:pt idx="21">
                  <c:v>849.18000000000029</c:v>
                </c:pt>
                <c:pt idx="22">
                  <c:v>845.3299999999997</c:v>
                </c:pt>
                <c:pt idx="23">
                  <c:v>847.90000000000009</c:v>
                </c:pt>
                <c:pt idx="24">
                  <c:v>846.6099999999999</c:v>
                </c:pt>
                <c:pt idx="25">
                  <c:v>846.6099999999999</c:v>
                </c:pt>
                <c:pt idx="26">
                  <c:v>846.6099999999999</c:v>
                </c:pt>
                <c:pt idx="27">
                  <c:v>849.18000000000029</c:v>
                </c:pt>
                <c:pt idx="28">
                  <c:v>845.3299999999997</c:v>
                </c:pt>
                <c:pt idx="29">
                  <c:v>845.3299999999997</c:v>
                </c:pt>
                <c:pt idx="30">
                  <c:v>845.3299999999997</c:v>
                </c:pt>
                <c:pt idx="31">
                  <c:v>846.6099999999999</c:v>
                </c:pt>
                <c:pt idx="32">
                  <c:v>849.18000000000029</c:v>
                </c:pt>
                <c:pt idx="33">
                  <c:v>846.6099999999999</c:v>
                </c:pt>
                <c:pt idx="34">
                  <c:v>849.18000000000029</c:v>
                </c:pt>
                <c:pt idx="35">
                  <c:v>845.3299999999997</c:v>
                </c:pt>
                <c:pt idx="36">
                  <c:v>845.3299999999997</c:v>
                </c:pt>
                <c:pt idx="37">
                  <c:v>846.6099999999999</c:v>
                </c:pt>
                <c:pt idx="38">
                  <c:v>845.3299999999997</c:v>
                </c:pt>
                <c:pt idx="39">
                  <c:v>845.3299999999997</c:v>
                </c:pt>
                <c:pt idx="40">
                  <c:v>845.3299999999997</c:v>
                </c:pt>
                <c:pt idx="41">
                  <c:v>845.3299999999997</c:v>
                </c:pt>
                <c:pt idx="42">
                  <c:v>842.76</c:v>
                </c:pt>
                <c:pt idx="43">
                  <c:v>846.6099999999999</c:v>
                </c:pt>
                <c:pt idx="44">
                  <c:v>844.04</c:v>
                </c:pt>
                <c:pt idx="45">
                  <c:v>842.76</c:v>
                </c:pt>
                <c:pt idx="46">
                  <c:v>842.76</c:v>
                </c:pt>
                <c:pt idx="47">
                  <c:v>844.04</c:v>
                </c:pt>
                <c:pt idx="48">
                  <c:v>845.3299999999997</c:v>
                </c:pt>
                <c:pt idx="49">
                  <c:v>845.3299999999997</c:v>
                </c:pt>
                <c:pt idx="50">
                  <c:v>844.04</c:v>
                </c:pt>
                <c:pt idx="51">
                  <c:v>846.6099999999999</c:v>
                </c:pt>
                <c:pt idx="52">
                  <c:v>844.04</c:v>
                </c:pt>
                <c:pt idx="53">
                  <c:v>846.6099999999999</c:v>
                </c:pt>
                <c:pt idx="54">
                  <c:v>842.76</c:v>
                </c:pt>
                <c:pt idx="55">
                  <c:v>847.90000000000009</c:v>
                </c:pt>
                <c:pt idx="56">
                  <c:v>844.04</c:v>
                </c:pt>
                <c:pt idx="57">
                  <c:v>845.3299999999997</c:v>
                </c:pt>
                <c:pt idx="58">
                  <c:v>845.3299999999997</c:v>
                </c:pt>
                <c:pt idx="59">
                  <c:v>844.04</c:v>
                </c:pt>
                <c:pt idx="60">
                  <c:v>845.3299999999997</c:v>
                </c:pt>
                <c:pt idx="61">
                  <c:v>844.04</c:v>
                </c:pt>
                <c:pt idx="62">
                  <c:v>842.76</c:v>
                </c:pt>
                <c:pt idx="63">
                  <c:v>842.76</c:v>
                </c:pt>
                <c:pt idx="64">
                  <c:v>844.04</c:v>
                </c:pt>
                <c:pt idx="65">
                  <c:v>842.76</c:v>
                </c:pt>
                <c:pt idx="66">
                  <c:v>844.04</c:v>
                </c:pt>
                <c:pt idx="67">
                  <c:v>844.04</c:v>
                </c:pt>
                <c:pt idx="68">
                  <c:v>844.04</c:v>
                </c:pt>
                <c:pt idx="69">
                  <c:v>845.3299999999997</c:v>
                </c:pt>
                <c:pt idx="70">
                  <c:v>844.04</c:v>
                </c:pt>
                <c:pt idx="71">
                  <c:v>845.3299999999997</c:v>
                </c:pt>
                <c:pt idx="72">
                  <c:v>845.3299999999997</c:v>
                </c:pt>
                <c:pt idx="73">
                  <c:v>844.04</c:v>
                </c:pt>
                <c:pt idx="74">
                  <c:v>845.3299999999997</c:v>
                </c:pt>
                <c:pt idx="75">
                  <c:v>842.76</c:v>
                </c:pt>
                <c:pt idx="76">
                  <c:v>845.3299999999997</c:v>
                </c:pt>
                <c:pt idx="77">
                  <c:v>844.04</c:v>
                </c:pt>
                <c:pt idx="78">
                  <c:v>844.04</c:v>
                </c:pt>
                <c:pt idx="79">
                  <c:v>844.04</c:v>
                </c:pt>
                <c:pt idx="80">
                  <c:v>845.3299999999997</c:v>
                </c:pt>
                <c:pt idx="81">
                  <c:v>841.47</c:v>
                </c:pt>
                <c:pt idx="82">
                  <c:v>845.3299999999997</c:v>
                </c:pt>
                <c:pt idx="83">
                  <c:v>844.04</c:v>
                </c:pt>
                <c:pt idx="84">
                  <c:v>841.47</c:v>
                </c:pt>
                <c:pt idx="85">
                  <c:v>845.3299999999997</c:v>
                </c:pt>
                <c:pt idx="86">
                  <c:v>845.3299999999997</c:v>
                </c:pt>
                <c:pt idx="87">
                  <c:v>842.76</c:v>
                </c:pt>
                <c:pt idx="88">
                  <c:v>841.47</c:v>
                </c:pt>
                <c:pt idx="89">
                  <c:v>842.76</c:v>
                </c:pt>
                <c:pt idx="90">
                  <c:v>842.76</c:v>
                </c:pt>
                <c:pt idx="91">
                  <c:v>844.04</c:v>
                </c:pt>
                <c:pt idx="92">
                  <c:v>842.76</c:v>
                </c:pt>
                <c:pt idx="93">
                  <c:v>842.76</c:v>
                </c:pt>
                <c:pt idx="94">
                  <c:v>841.47</c:v>
                </c:pt>
                <c:pt idx="95">
                  <c:v>840.19</c:v>
                </c:pt>
                <c:pt idx="96">
                  <c:v>842.76</c:v>
                </c:pt>
                <c:pt idx="97">
                  <c:v>840.19</c:v>
                </c:pt>
                <c:pt idx="98">
                  <c:v>841.47</c:v>
                </c:pt>
                <c:pt idx="99">
                  <c:v>837.61999999999989</c:v>
                </c:pt>
                <c:pt idx="100">
                  <c:v>841.47</c:v>
                </c:pt>
                <c:pt idx="101">
                  <c:v>840.19</c:v>
                </c:pt>
                <c:pt idx="102">
                  <c:v>841.47</c:v>
                </c:pt>
                <c:pt idx="103">
                  <c:v>842.76</c:v>
                </c:pt>
                <c:pt idx="104">
                  <c:v>840.19</c:v>
                </c:pt>
                <c:pt idx="105">
                  <c:v>841.47</c:v>
                </c:pt>
                <c:pt idx="106">
                  <c:v>842.76</c:v>
                </c:pt>
                <c:pt idx="107">
                  <c:v>840.19</c:v>
                </c:pt>
                <c:pt idx="108">
                  <c:v>838.90000000000009</c:v>
                </c:pt>
                <c:pt idx="109">
                  <c:v>838.90000000000009</c:v>
                </c:pt>
                <c:pt idx="110">
                  <c:v>840.19</c:v>
                </c:pt>
                <c:pt idx="111">
                  <c:v>838.90000000000009</c:v>
                </c:pt>
                <c:pt idx="112">
                  <c:v>840.19</c:v>
                </c:pt>
                <c:pt idx="113">
                  <c:v>842.76</c:v>
                </c:pt>
                <c:pt idx="114">
                  <c:v>841.47</c:v>
                </c:pt>
                <c:pt idx="115">
                  <c:v>841.47</c:v>
                </c:pt>
                <c:pt idx="116">
                  <c:v>840.19</c:v>
                </c:pt>
                <c:pt idx="117">
                  <c:v>840.19</c:v>
                </c:pt>
                <c:pt idx="118">
                  <c:v>842.76</c:v>
                </c:pt>
                <c:pt idx="119">
                  <c:v>840.19</c:v>
                </c:pt>
                <c:pt idx="120">
                  <c:v>841.47</c:v>
                </c:pt>
                <c:pt idx="121">
                  <c:v>842.76</c:v>
                </c:pt>
                <c:pt idx="122">
                  <c:v>840.19</c:v>
                </c:pt>
                <c:pt idx="123">
                  <c:v>838.90000000000009</c:v>
                </c:pt>
                <c:pt idx="124">
                  <c:v>841.47</c:v>
                </c:pt>
                <c:pt idx="125">
                  <c:v>840.19</c:v>
                </c:pt>
                <c:pt idx="126">
                  <c:v>841.47</c:v>
                </c:pt>
                <c:pt idx="127">
                  <c:v>841.47</c:v>
                </c:pt>
                <c:pt idx="128">
                  <c:v>842.76</c:v>
                </c:pt>
                <c:pt idx="129">
                  <c:v>842.76</c:v>
                </c:pt>
                <c:pt idx="130">
                  <c:v>841.47</c:v>
                </c:pt>
                <c:pt idx="131">
                  <c:v>842.76</c:v>
                </c:pt>
                <c:pt idx="132">
                  <c:v>841.47</c:v>
                </c:pt>
                <c:pt idx="133">
                  <c:v>842.76</c:v>
                </c:pt>
                <c:pt idx="134">
                  <c:v>841.47</c:v>
                </c:pt>
                <c:pt idx="135">
                  <c:v>840.19</c:v>
                </c:pt>
                <c:pt idx="136">
                  <c:v>840.19</c:v>
                </c:pt>
                <c:pt idx="137">
                  <c:v>841.47</c:v>
                </c:pt>
                <c:pt idx="138">
                  <c:v>841.47</c:v>
                </c:pt>
                <c:pt idx="139">
                  <c:v>842.76</c:v>
                </c:pt>
                <c:pt idx="140">
                  <c:v>840.19</c:v>
                </c:pt>
                <c:pt idx="141">
                  <c:v>844.04</c:v>
                </c:pt>
                <c:pt idx="142">
                  <c:v>842.76</c:v>
                </c:pt>
                <c:pt idx="143">
                  <c:v>840.19</c:v>
                </c:pt>
                <c:pt idx="144">
                  <c:v>840.19</c:v>
                </c:pt>
                <c:pt idx="145">
                  <c:v>842.76</c:v>
                </c:pt>
                <c:pt idx="146">
                  <c:v>842.76</c:v>
                </c:pt>
                <c:pt idx="147">
                  <c:v>840.19</c:v>
                </c:pt>
                <c:pt idx="148">
                  <c:v>838.90000000000009</c:v>
                </c:pt>
                <c:pt idx="149">
                  <c:v>840.19</c:v>
                </c:pt>
                <c:pt idx="150">
                  <c:v>838.90000000000009</c:v>
                </c:pt>
                <c:pt idx="151">
                  <c:v>838.90000000000009</c:v>
                </c:pt>
                <c:pt idx="152">
                  <c:v>838.90000000000009</c:v>
                </c:pt>
                <c:pt idx="153">
                  <c:v>837.61999999999989</c:v>
                </c:pt>
                <c:pt idx="154">
                  <c:v>840.19</c:v>
                </c:pt>
                <c:pt idx="155">
                  <c:v>842.76</c:v>
                </c:pt>
                <c:pt idx="156">
                  <c:v>840.19</c:v>
                </c:pt>
                <c:pt idx="157">
                  <c:v>840.19</c:v>
                </c:pt>
                <c:pt idx="158">
                  <c:v>840.19</c:v>
                </c:pt>
                <c:pt idx="159">
                  <c:v>841.47</c:v>
                </c:pt>
                <c:pt idx="160">
                  <c:v>841.47</c:v>
                </c:pt>
                <c:pt idx="161">
                  <c:v>841.47</c:v>
                </c:pt>
                <c:pt idx="162">
                  <c:v>837.61999999999989</c:v>
                </c:pt>
                <c:pt idx="163">
                  <c:v>841.47</c:v>
                </c:pt>
                <c:pt idx="164">
                  <c:v>842.76</c:v>
                </c:pt>
                <c:pt idx="165">
                  <c:v>840.19</c:v>
                </c:pt>
                <c:pt idx="166">
                  <c:v>840.19</c:v>
                </c:pt>
                <c:pt idx="167">
                  <c:v>838.90000000000009</c:v>
                </c:pt>
                <c:pt idx="168">
                  <c:v>838.90000000000009</c:v>
                </c:pt>
                <c:pt idx="169">
                  <c:v>840.19</c:v>
                </c:pt>
                <c:pt idx="170">
                  <c:v>840.19</c:v>
                </c:pt>
                <c:pt idx="171">
                  <c:v>840.19</c:v>
                </c:pt>
                <c:pt idx="172">
                  <c:v>840.19</c:v>
                </c:pt>
                <c:pt idx="173">
                  <c:v>837.61999999999989</c:v>
                </c:pt>
                <c:pt idx="174">
                  <c:v>837.61999999999989</c:v>
                </c:pt>
                <c:pt idx="175">
                  <c:v>840.19</c:v>
                </c:pt>
                <c:pt idx="176">
                  <c:v>838.90000000000009</c:v>
                </c:pt>
                <c:pt idx="177">
                  <c:v>838.90000000000009</c:v>
                </c:pt>
                <c:pt idx="178">
                  <c:v>840.19</c:v>
                </c:pt>
                <c:pt idx="179">
                  <c:v>840.19</c:v>
                </c:pt>
                <c:pt idx="180">
                  <c:v>838.90000000000009</c:v>
                </c:pt>
                <c:pt idx="181">
                  <c:v>838.90000000000009</c:v>
                </c:pt>
                <c:pt idx="182">
                  <c:v>841.47</c:v>
                </c:pt>
                <c:pt idx="183">
                  <c:v>838.90000000000009</c:v>
                </c:pt>
                <c:pt idx="184">
                  <c:v>838.90000000000009</c:v>
                </c:pt>
                <c:pt idx="185">
                  <c:v>841.47</c:v>
                </c:pt>
                <c:pt idx="186">
                  <c:v>840.19</c:v>
                </c:pt>
                <c:pt idx="187">
                  <c:v>840.19</c:v>
                </c:pt>
                <c:pt idx="188">
                  <c:v>841.47</c:v>
                </c:pt>
                <c:pt idx="189">
                  <c:v>840.19</c:v>
                </c:pt>
                <c:pt idx="190">
                  <c:v>840.19</c:v>
                </c:pt>
                <c:pt idx="191">
                  <c:v>840.19</c:v>
                </c:pt>
                <c:pt idx="192">
                  <c:v>841.47</c:v>
                </c:pt>
                <c:pt idx="193">
                  <c:v>844.04</c:v>
                </c:pt>
                <c:pt idx="194">
                  <c:v>840.19</c:v>
                </c:pt>
                <c:pt idx="195">
                  <c:v>842.76</c:v>
                </c:pt>
                <c:pt idx="196">
                  <c:v>844.04</c:v>
                </c:pt>
                <c:pt idx="197">
                  <c:v>844.04</c:v>
                </c:pt>
                <c:pt idx="198">
                  <c:v>844.04</c:v>
                </c:pt>
                <c:pt idx="199">
                  <c:v>841.47</c:v>
                </c:pt>
                <c:pt idx="200">
                  <c:v>840.19</c:v>
                </c:pt>
                <c:pt idx="201">
                  <c:v>842.76</c:v>
                </c:pt>
                <c:pt idx="202">
                  <c:v>844.04</c:v>
                </c:pt>
                <c:pt idx="203">
                  <c:v>844.04</c:v>
                </c:pt>
                <c:pt idx="204">
                  <c:v>841.47</c:v>
                </c:pt>
                <c:pt idx="205">
                  <c:v>841.47</c:v>
                </c:pt>
                <c:pt idx="206">
                  <c:v>842.76</c:v>
                </c:pt>
                <c:pt idx="207">
                  <c:v>846.6099999999999</c:v>
                </c:pt>
                <c:pt idx="208">
                  <c:v>841.47</c:v>
                </c:pt>
                <c:pt idx="209">
                  <c:v>845.3299999999997</c:v>
                </c:pt>
                <c:pt idx="210">
                  <c:v>844.04</c:v>
                </c:pt>
                <c:pt idx="211">
                  <c:v>845.3299999999997</c:v>
                </c:pt>
                <c:pt idx="212">
                  <c:v>845.3299999999997</c:v>
                </c:pt>
                <c:pt idx="213">
                  <c:v>844.04</c:v>
                </c:pt>
                <c:pt idx="214">
                  <c:v>845.3299999999997</c:v>
                </c:pt>
                <c:pt idx="215">
                  <c:v>842.76</c:v>
                </c:pt>
                <c:pt idx="216">
                  <c:v>846.6099999999999</c:v>
                </c:pt>
                <c:pt idx="217">
                  <c:v>845.3299999999997</c:v>
                </c:pt>
                <c:pt idx="218">
                  <c:v>845.3299999999997</c:v>
                </c:pt>
                <c:pt idx="219">
                  <c:v>845.3299999999997</c:v>
                </c:pt>
                <c:pt idx="220">
                  <c:v>844.04</c:v>
                </c:pt>
                <c:pt idx="221">
                  <c:v>846.6099999999999</c:v>
                </c:pt>
                <c:pt idx="222">
                  <c:v>845.3299999999997</c:v>
                </c:pt>
                <c:pt idx="223">
                  <c:v>845.3299999999997</c:v>
                </c:pt>
                <c:pt idx="224">
                  <c:v>845.3299999999997</c:v>
                </c:pt>
                <c:pt idx="225">
                  <c:v>842.76</c:v>
                </c:pt>
                <c:pt idx="226">
                  <c:v>847.90000000000009</c:v>
                </c:pt>
                <c:pt idx="227">
                  <c:v>845.3299999999997</c:v>
                </c:pt>
                <c:pt idx="228">
                  <c:v>845.3299999999997</c:v>
                </c:pt>
                <c:pt idx="229">
                  <c:v>844.04</c:v>
                </c:pt>
                <c:pt idx="230">
                  <c:v>844.04</c:v>
                </c:pt>
                <c:pt idx="231">
                  <c:v>846.6099999999999</c:v>
                </c:pt>
                <c:pt idx="232">
                  <c:v>845.3299999999997</c:v>
                </c:pt>
                <c:pt idx="233">
                  <c:v>846.6099999999999</c:v>
                </c:pt>
                <c:pt idx="234">
                  <c:v>845.3299999999997</c:v>
                </c:pt>
                <c:pt idx="235">
                  <c:v>846.6099999999999</c:v>
                </c:pt>
                <c:pt idx="236">
                  <c:v>844.04</c:v>
                </c:pt>
                <c:pt idx="237">
                  <c:v>847.90000000000009</c:v>
                </c:pt>
                <c:pt idx="238">
                  <c:v>845.3299999999997</c:v>
                </c:pt>
                <c:pt idx="239">
                  <c:v>844.04</c:v>
                </c:pt>
                <c:pt idx="240">
                  <c:v>847.90000000000009</c:v>
                </c:pt>
                <c:pt idx="241">
                  <c:v>846.6099999999999</c:v>
                </c:pt>
                <c:pt idx="242">
                  <c:v>846.6099999999999</c:v>
                </c:pt>
                <c:pt idx="243">
                  <c:v>844.04</c:v>
                </c:pt>
                <c:pt idx="244">
                  <c:v>844.04</c:v>
                </c:pt>
                <c:pt idx="245">
                  <c:v>844.04</c:v>
                </c:pt>
                <c:pt idx="246">
                  <c:v>845.3299999999997</c:v>
                </c:pt>
                <c:pt idx="247">
                  <c:v>845.3299999999997</c:v>
                </c:pt>
                <c:pt idx="248">
                  <c:v>847.90000000000009</c:v>
                </c:pt>
                <c:pt idx="249">
                  <c:v>846.6099999999999</c:v>
                </c:pt>
                <c:pt idx="250">
                  <c:v>845.3299999999997</c:v>
                </c:pt>
                <c:pt idx="251">
                  <c:v>844.04</c:v>
                </c:pt>
                <c:pt idx="252">
                  <c:v>844.04</c:v>
                </c:pt>
                <c:pt idx="253">
                  <c:v>845.3299999999997</c:v>
                </c:pt>
                <c:pt idx="254">
                  <c:v>845.3299999999997</c:v>
                </c:pt>
                <c:pt idx="255">
                  <c:v>844.04</c:v>
                </c:pt>
                <c:pt idx="256">
                  <c:v>844.04</c:v>
                </c:pt>
                <c:pt idx="257">
                  <c:v>840.19</c:v>
                </c:pt>
                <c:pt idx="258">
                  <c:v>845.3299999999997</c:v>
                </c:pt>
                <c:pt idx="259">
                  <c:v>844.04</c:v>
                </c:pt>
                <c:pt idx="260">
                  <c:v>844.04</c:v>
                </c:pt>
                <c:pt idx="261">
                  <c:v>844.04</c:v>
                </c:pt>
                <c:pt idx="262">
                  <c:v>841.47</c:v>
                </c:pt>
                <c:pt idx="263">
                  <c:v>841.47</c:v>
                </c:pt>
                <c:pt idx="264">
                  <c:v>838.90000000000009</c:v>
                </c:pt>
                <c:pt idx="265">
                  <c:v>840.19</c:v>
                </c:pt>
                <c:pt idx="266">
                  <c:v>840.19</c:v>
                </c:pt>
                <c:pt idx="267">
                  <c:v>838.90000000000009</c:v>
                </c:pt>
                <c:pt idx="268">
                  <c:v>841.47</c:v>
                </c:pt>
                <c:pt idx="269">
                  <c:v>841.47</c:v>
                </c:pt>
                <c:pt idx="270">
                  <c:v>840.19</c:v>
                </c:pt>
                <c:pt idx="271">
                  <c:v>840.19</c:v>
                </c:pt>
                <c:pt idx="272">
                  <c:v>838.90000000000009</c:v>
                </c:pt>
                <c:pt idx="273">
                  <c:v>837.61999999999989</c:v>
                </c:pt>
                <c:pt idx="274">
                  <c:v>841.47</c:v>
                </c:pt>
                <c:pt idx="275">
                  <c:v>837.61999999999989</c:v>
                </c:pt>
                <c:pt idx="276">
                  <c:v>837.61999999999989</c:v>
                </c:pt>
                <c:pt idx="277">
                  <c:v>837.61999999999989</c:v>
                </c:pt>
                <c:pt idx="278">
                  <c:v>835.05</c:v>
                </c:pt>
                <c:pt idx="279">
                  <c:v>835.05</c:v>
                </c:pt>
                <c:pt idx="280">
                  <c:v>836.33999999999969</c:v>
                </c:pt>
                <c:pt idx="281">
                  <c:v>836.33999999999969</c:v>
                </c:pt>
                <c:pt idx="282">
                  <c:v>833.77000000000021</c:v>
                </c:pt>
                <c:pt idx="283">
                  <c:v>832.48</c:v>
                </c:pt>
                <c:pt idx="284">
                  <c:v>833.77000000000021</c:v>
                </c:pt>
                <c:pt idx="285">
                  <c:v>831.2</c:v>
                </c:pt>
                <c:pt idx="286">
                  <c:v>832.48</c:v>
                </c:pt>
                <c:pt idx="287">
                  <c:v>832.48</c:v>
                </c:pt>
                <c:pt idx="288">
                  <c:v>829.91000000000008</c:v>
                </c:pt>
                <c:pt idx="289">
                  <c:v>832.48</c:v>
                </c:pt>
                <c:pt idx="290">
                  <c:v>828.63000000000011</c:v>
                </c:pt>
                <c:pt idx="291">
                  <c:v>827.33999999999969</c:v>
                </c:pt>
                <c:pt idx="292">
                  <c:v>827.33999999999969</c:v>
                </c:pt>
                <c:pt idx="293">
                  <c:v>826.06</c:v>
                </c:pt>
                <c:pt idx="294">
                  <c:v>827.33999999999969</c:v>
                </c:pt>
                <c:pt idx="295">
                  <c:v>824.77000000000021</c:v>
                </c:pt>
                <c:pt idx="296">
                  <c:v>824.77000000000021</c:v>
                </c:pt>
                <c:pt idx="297">
                  <c:v>823.49</c:v>
                </c:pt>
                <c:pt idx="298">
                  <c:v>823.49</c:v>
                </c:pt>
                <c:pt idx="299">
                  <c:v>822.2</c:v>
                </c:pt>
                <c:pt idx="300">
                  <c:v>822.2</c:v>
                </c:pt>
                <c:pt idx="301">
                  <c:v>822.2</c:v>
                </c:pt>
                <c:pt idx="302">
                  <c:v>820.92000000000007</c:v>
                </c:pt>
                <c:pt idx="303">
                  <c:v>820.92000000000007</c:v>
                </c:pt>
                <c:pt idx="304">
                  <c:v>820.92000000000007</c:v>
                </c:pt>
                <c:pt idx="305">
                  <c:v>819.63000000000011</c:v>
                </c:pt>
                <c:pt idx="306">
                  <c:v>817.06</c:v>
                </c:pt>
                <c:pt idx="307">
                  <c:v>814.49</c:v>
                </c:pt>
                <c:pt idx="308">
                  <c:v>814.49</c:v>
                </c:pt>
                <c:pt idx="309">
                  <c:v>811.92000000000007</c:v>
                </c:pt>
                <c:pt idx="310">
                  <c:v>813.21</c:v>
                </c:pt>
                <c:pt idx="311">
                  <c:v>811.92000000000007</c:v>
                </c:pt>
                <c:pt idx="312">
                  <c:v>810.6400000000001</c:v>
                </c:pt>
                <c:pt idx="313">
                  <c:v>809.34999999999968</c:v>
                </c:pt>
                <c:pt idx="314">
                  <c:v>808.06999999999971</c:v>
                </c:pt>
                <c:pt idx="315">
                  <c:v>806.7800000000002</c:v>
                </c:pt>
                <c:pt idx="316">
                  <c:v>806.7800000000002</c:v>
                </c:pt>
                <c:pt idx="317">
                  <c:v>804.21</c:v>
                </c:pt>
                <c:pt idx="318">
                  <c:v>801.6400000000001</c:v>
                </c:pt>
                <c:pt idx="319">
                  <c:v>801.6400000000001</c:v>
                </c:pt>
                <c:pt idx="320">
                  <c:v>797.79000000000019</c:v>
                </c:pt>
                <c:pt idx="321">
                  <c:v>797.79000000000019</c:v>
                </c:pt>
                <c:pt idx="322">
                  <c:v>795.22</c:v>
                </c:pt>
                <c:pt idx="323">
                  <c:v>795.22</c:v>
                </c:pt>
                <c:pt idx="324">
                  <c:v>793.93000000000006</c:v>
                </c:pt>
                <c:pt idx="325">
                  <c:v>788.79000000000019</c:v>
                </c:pt>
                <c:pt idx="326">
                  <c:v>787.51</c:v>
                </c:pt>
                <c:pt idx="327">
                  <c:v>788.79000000000019</c:v>
                </c:pt>
                <c:pt idx="328">
                  <c:v>787.51</c:v>
                </c:pt>
                <c:pt idx="329">
                  <c:v>787.51</c:v>
                </c:pt>
                <c:pt idx="330">
                  <c:v>782.36999999999966</c:v>
                </c:pt>
                <c:pt idx="331">
                  <c:v>782.36999999999966</c:v>
                </c:pt>
                <c:pt idx="332">
                  <c:v>779.8</c:v>
                </c:pt>
                <c:pt idx="333">
                  <c:v>777.23</c:v>
                </c:pt>
                <c:pt idx="334">
                  <c:v>775.93999999999983</c:v>
                </c:pt>
                <c:pt idx="335">
                  <c:v>769.52</c:v>
                </c:pt>
                <c:pt idx="336">
                  <c:v>770.8</c:v>
                </c:pt>
                <c:pt idx="337">
                  <c:v>768.23</c:v>
                </c:pt>
                <c:pt idx="338">
                  <c:v>764.38000000000011</c:v>
                </c:pt>
                <c:pt idx="339">
                  <c:v>764.38000000000011</c:v>
                </c:pt>
                <c:pt idx="340">
                  <c:v>759.24</c:v>
                </c:pt>
                <c:pt idx="341">
                  <c:v>759.24</c:v>
                </c:pt>
                <c:pt idx="342">
                  <c:v>756.6700000000003</c:v>
                </c:pt>
                <c:pt idx="343">
                  <c:v>756.6700000000003</c:v>
                </c:pt>
                <c:pt idx="344">
                  <c:v>752.81</c:v>
                </c:pt>
                <c:pt idx="345">
                  <c:v>748.95999999999981</c:v>
                </c:pt>
                <c:pt idx="346">
                  <c:v>746.3900000000001</c:v>
                </c:pt>
                <c:pt idx="347">
                  <c:v>742.53</c:v>
                </c:pt>
                <c:pt idx="348">
                  <c:v>739.95999999999981</c:v>
                </c:pt>
                <c:pt idx="349">
                  <c:v>737.3900000000001</c:v>
                </c:pt>
                <c:pt idx="350">
                  <c:v>737.3900000000001</c:v>
                </c:pt>
                <c:pt idx="351">
                  <c:v>733.54</c:v>
                </c:pt>
                <c:pt idx="352">
                  <c:v>729.68000000000029</c:v>
                </c:pt>
                <c:pt idx="353">
                  <c:v>728.40000000000009</c:v>
                </c:pt>
                <c:pt idx="354">
                  <c:v>723.26</c:v>
                </c:pt>
                <c:pt idx="355">
                  <c:v>718.11999999999989</c:v>
                </c:pt>
                <c:pt idx="356">
                  <c:v>718.11999999999989</c:v>
                </c:pt>
                <c:pt idx="357">
                  <c:v>714.26</c:v>
                </c:pt>
                <c:pt idx="358">
                  <c:v>710.41000000000008</c:v>
                </c:pt>
                <c:pt idx="359">
                  <c:v>707.83999999999969</c:v>
                </c:pt>
                <c:pt idx="360">
                  <c:v>705.27000000000021</c:v>
                </c:pt>
                <c:pt idx="361">
                  <c:v>697.56</c:v>
                </c:pt>
                <c:pt idx="362">
                  <c:v>693.71</c:v>
                </c:pt>
                <c:pt idx="363">
                  <c:v>689.84999999999968</c:v>
                </c:pt>
                <c:pt idx="364">
                  <c:v>686</c:v>
                </c:pt>
                <c:pt idx="365">
                  <c:v>682.1400000000001</c:v>
                </c:pt>
                <c:pt idx="366">
                  <c:v>680.85999999999967</c:v>
                </c:pt>
                <c:pt idx="367">
                  <c:v>678.29000000000019</c:v>
                </c:pt>
                <c:pt idx="368">
                  <c:v>671.85999999999967</c:v>
                </c:pt>
                <c:pt idx="369">
                  <c:v>668.01</c:v>
                </c:pt>
                <c:pt idx="370">
                  <c:v>661.57999999999993</c:v>
                </c:pt>
                <c:pt idx="371">
                  <c:v>656.43999999999983</c:v>
                </c:pt>
                <c:pt idx="372">
                  <c:v>653.86999999999966</c:v>
                </c:pt>
                <c:pt idx="373">
                  <c:v>650.02</c:v>
                </c:pt>
                <c:pt idx="374">
                  <c:v>643.58999999999992</c:v>
                </c:pt>
                <c:pt idx="375">
                  <c:v>642.30999999999972</c:v>
                </c:pt>
                <c:pt idx="376">
                  <c:v>634.59999999999991</c:v>
                </c:pt>
                <c:pt idx="377">
                  <c:v>628.1700000000003</c:v>
                </c:pt>
                <c:pt idx="378">
                  <c:v>625.59999999999991</c:v>
                </c:pt>
                <c:pt idx="379">
                  <c:v>621.75</c:v>
                </c:pt>
                <c:pt idx="380">
                  <c:v>616.6099999999999</c:v>
                </c:pt>
                <c:pt idx="381">
                  <c:v>608.90000000000009</c:v>
                </c:pt>
                <c:pt idx="382">
                  <c:v>606.3299999999997</c:v>
                </c:pt>
                <c:pt idx="383">
                  <c:v>599.90000000000009</c:v>
                </c:pt>
                <c:pt idx="384">
                  <c:v>596.04999999999973</c:v>
                </c:pt>
                <c:pt idx="385">
                  <c:v>590.91000000000008</c:v>
                </c:pt>
                <c:pt idx="386">
                  <c:v>584.48</c:v>
                </c:pt>
                <c:pt idx="387">
                  <c:v>579.33999999999969</c:v>
                </c:pt>
                <c:pt idx="388">
                  <c:v>574.21</c:v>
                </c:pt>
                <c:pt idx="389">
                  <c:v>567.7800000000002</c:v>
                </c:pt>
                <c:pt idx="390">
                  <c:v>562.6400000000001</c:v>
                </c:pt>
                <c:pt idx="391">
                  <c:v>556.22</c:v>
                </c:pt>
                <c:pt idx="392">
                  <c:v>551.07999999999993</c:v>
                </c:pt>
                <c:pt idx="393">
                  <c:v>545.93999999999983</c:v>
                </c:pt>
                <c:pt idx="394">
                  <c:v>543.36999999999966</c:v>
                </c:pt>
                <c:pt idx="395">
                  <c:v>535.66000000000008</c:v>
                </c:pt>
                <c:pt idx="396">
                  <c:v>527.94999999999982</c:v>
                </c:pt>
                <c:pt idx="397">
                  <c:v>525.38000000000011</c:v>
                </c:pt>
                <c:pt idx="398">
                  <c:v>517.6700000000003</c:v>
                </c:pt>
                <c:pt idx="399">
                  <c:v>511.24</c:v>
                </c:pt>
                <c:pt idx="400">
                  <c:v>504.81999999999994</c:v>
                </c:pt>
                <c:pt idx="401">
                  <c:v>498.3900000000001</c:v>
                </c:pt>
                <c:pt idx="402">
                  <c:v>491.96999999999991</c:v>
                </c:pt>
                <c:pt idx="403">
                  <c:v>488.1099999999999</c:v>
                </c:pt>
                <c:pt idx="404">
                  <c:v>481.69000000000005</c:v>
                </c:pt>
                <c:pt idx="405">
                  <c:v>475.26</c:v>
                </c:pt>
                <c:pt idx="406">
                  <c:v>470.11999999999989</c:v>
                </c:pt>
                <c:pt idx="407">
                  <c:v>464.9799999999999</c:v>
                </c:pt>
                <c:pt idx="408">
                  <c:v>457.27</c:v>
                </c:pt>
                <c:pt idx="409">
                  <c:v>452.13000000000011</c:v>
                </c:pt>
                <c:pt idx="410">
                  <c:v>445.71000000000004</c:v>
                </c:pt>
                <c:pt idx="411">
                  <c:v>440.56999999999994</c:v>
                </c:pt>
                <c:pt idx="412">
                  <c:v>438</c:v>
                </c:pt>
                <c:pt idx="413">
                  <c:v>431.57999999999993</c:v>
                </c:pt>
                <c:pt idx="414">
                  <c:v>423.86999999999989</c:v>
                </c:pt>
                <c:pt idx="415">
                  <c:v>416.16000000000008</c:v>
                </c:pt>
                <c:pt idx="416">
                  <c:v>413.5899999999998</c:v>
                </c:pt>
                <c:pt idx="417">
                  <c:v>407.16000000000008</c:v>
                </c:pt>
                <c:pt idx="418">
                  <c:v>398.17000000000007</c:v>
                </c:pt>
                <c:pt idx="419">
                  <c:v>396.88000000000011</c:v>
                </c:pt>
                <c:pt idx="420">
                  <c:v>390.46000000000004</c:v>
                </c:pt>
                <c:pt idx="421">
                  <c:v>385.31999999999994</c:v>
                </c:pt>
                <c:pt idx="422">
                  <c:v>380.18000000000006</c:v>
                </c:pt>
                <c:pt idx="423">
                  <c:v>376.31999999999994</c:v>
                </c:pt>
                <c:pt idx="424">
                  <c:v>372.46999999999991</c:v>
                </c:pt>
                <c:pt idx="425">
                  <c:v>367.32999999999993</c:v>
                </c:pt>
                <c:pt idx="426">
                  <c:v>360.90000000000009</c:v>
                </c:pt>
                <c:pt idx="427">
                  <c:v>354.4799999999999</c:v>
                </c:pt>
                <c:pt idx="428">
                  <c:v>350.61999999999989</c:v>
                </c:pt>
                <c:pt idx="429">
                  <c:v>348.04999999999995</c:v>
                </c:pt>
                <c:pt idx="430">
                  <c:v>341.63000000000011</c:v>
                </c:pt>
                <c:pt idx="431">
                  <c:v>339.05999999999995</c:v>
                </c:pt>
                <c:pt idx="432">
                  <c:v>332.63000000000011</c:v>
                </c:pt>
                <c:pt idx="433">
                  <c:v>327.4899999999999</c:v>
                </c:pt>
                <c:pt idx="434">
                  <c:v>326.21000000000004</c:v>
                </c:pt>
                <c:pt idx="435">
                  <c:v>322.34999999999991</c:v>
                </c:pt>
                <c:pt idx="436">
                  <c:v>317.21000000000004</c:v>
                </c:pt>
                <c:pt idx="437">
                  <c:v>313.3599999999999</c:v>
                </c:pt>
                <c:pt idx="438">
                  <c:v>310.78999999999985</c:v>
                </c:pt>
                <c:pt idx="439">
                  <c:v>304.36999999999989</c:v>
                </c:pt>
                <c:pt idx="440">
                  <c:v>301.79999999999984</c:v>
                </c:pt>
                <c:pt idx="441">
                  <c:v>296.66000000000008</c:v>
                </c:pt>
                <c:pt idx="442">
                  <c:v>295.36999999999989</c:v>
                </c:pt>
                <c:pt idx="443">
                  <c:v>290.2299999999999</c:v>
                </c:pt>
                <c:pt idx="444">
                  <c:v>288.95000000000005</c:v>
                </c:pt>
                <c:pt idx="445">
                  <c:v>282.52</c:v>
                </c:pt>
                <c:pt idx="446">
                  <c:v>281.24</c:v>
                </c:pt>
                <c:pt idx="447">
                  <c:v>277.38000000000011</c:v>
                </c:pt>
                <c:pt idx="448">
                  <c:v>274.80999999999995</c:v>
                </c:pt>
                <c:pt idx="449">
                  <c:v>270.96000000000004</c:v>
                </c:pt>
                <c:pt idx="450">
                  <c:v>267.0999999999998</c:v>
                </c:pt>
                <c:pt idx="451">
                  <c:v>267.0999999999998</c:v>
                </c:pt>
                <c:pt idx="452">
                  <c:v>261.96000000000004</c:v>
                </c:pt>
                <c:pt idx="453">
                  <c:v>260.68000000000006</c:v>
                </c:pt>
                <c:pt idx="454">
                  <c:v>259.3900000000001</c:v>
                </c:pt>
                <c:pt idx="455">
                  <c:v>252.97000000000003</c:v>
                </c:pt>
                <c:pt idx="456">
                  <c:v>254.25</c:v>
                </c:pt>
                <c:pt idx="457">
                  <c:v>249.1099999999999</c:v>
                </c:pt>
                <c:pt idx="458">
                  <c:v>249.1099999999999</c:v>
                </c:pt>
                <c:pt idx="459">
                  <c:v>242.69000000000005</c:v>
                </c:pt>
                <c:pt idx="460">
                  <c:v>241.40000000000009</c:v>
                </c:pt>
                <c:pt idx="461">
                  <c:v>240.11999999999983</c:v>
                </c:pt>
                <c:pt idx="462">
                  <c:v>234.98000000000008</c:v>
                </c:pt>
                <c:pt idx="463">
                  <c:v>234.98000000000008</c:v>
                </c:pt>
                <c:pt idx="464">
                  <c:v>232.41000000000008</c:v>
                </c:pt>
                <c:pt idx="465">
                  <c:v>233.69000000000005</c:v>
                </c:pt>
                <c:pt idx="466">
                  <c:v>228.54999999999995</c:v>
                </c:pt>
                <c:pt idx="467">
                  <c:v>225.98000000000008</c:v>
                </c:pt>
                <c:pt idx="468">
                  <c:v>224.70000000000005</c:v>
                </c:pt>
                <c:pt idx="469">
                  <c:v>224.70000000000005</c:v>
                </c:pt>
                <c:pt idx="470">
                  <c:v>220.83999999999997</c:v>
                </c:pt>
                <c:pt idx="471">
                  <c:v>220.83999999999997</c:v>
                </c:pt>
                <c:pt idx="472">
                  <c:v>218.26999999999998</c:v>
                </c:pt>
                <c:pt idx="473">
                  <c:v>218.26999999999998</c:v>
                </c:pt>
                <c:pt idx="474">
                  <c:v>215.70000000000005</c:v>
                </c:pt>
                <c:pt idx="475">
                  <c:v>213.13000000000011</c:v>
                </c:pt>
                <c:pt idx="476">
                  <c:v>211.84999999999991</c:v>
                </c:pt>
                <c:pt idx="477">
                  <c:v>210.55999999999997</c:v>
                </c:pt>
                <c:pt idx="478">
                  <c:v>207.99</c:v>
                </c:pt>
                <c:pt idx="479">
                  <c:v>206.70999999999998</c:v>
                </c:pt>
                <c:pt idx="480">
                  <c:v>204.1400000000001</c:v>
                </c:pt>
                <c:pt idx="481">
                  <c:v>202.84999999999991</c:v>
                </c:pt>
                <c:pt idx="482">
                  <c:v>199</c:v>
                </c:pt>
                <c:pt idx="483">
                  <c:v>201.56999999999994</c:v>
                </c:pt>
                <c:pt idx="484">
                  <c:v>197.70999999999998</c:v>
                </c:pt>
                <c:pt idx="485">
                  <c:v>195.1400000000001</c:v>
                </c:pt>
                <c:pt idx="486">
                  <c:v>193.85999999999996</c:v>
                </c:pt>
                <c:pt idx="487">
                  <c:v>192.56999999999994</c:v>
                </c:pt>
                <c:pt idx="488">
                  <c:v>191.28999999999996</c:v>
                </c:pt>
                <c:pt idx="489">
                  <c:v>188.72000000000003</c:v>
                </c:pt>
                <c:pt idx="490">
                  <c:v>187.43000000000006</c:v>
                </c:pt>
                <c:pt idx="491">
                  <c:v>184.85999999999996</c:v>
                </c:pt>
                <c:pt idx="492">
                  <c:v>183.57999999999993</c:v>
                </c:pt>
                <c:pt idx="493">
                  <c:v>182.29999999999995</c:v>
                </c:pt>
                <c:pt idx="494">
                  <c:v>182.29999999999995</c:v>
                </c:pt>
                <c:pt idx="495">
                  <c:v>181.01</c:v>
                </c:pt>
                <c:pt idx="496">
                  <c:v>177.16000000000008</c:v>
                </c:pt>
                <c:pt idx="497">
                  <c:v>177.16000000000008</c:v>
                </c:pt>
                <c:pt idx="498">
                  <c:v>174.58999999999997</c:v>
                </c:pt>
                <c:pt idx="499">
                  <c:v>174.58999999999997</c:v>
                </c:pt>
                <c:pt idx="500">
                  <c:v>173.29999999999995</c:v>
                </c:pt>
                <c:pt idx="501">
                  <c:v>172.01999999999998</c:v>
                </c:pt>
                <c:pt idx="502">
                  <c:v>172.01999999999998</c:v>
                </c:pt>
                <c:pt idx="503">
                  <c:v>169.45000000000007</c:v>
                </c:pt>
                <c:pt idx="504">
                  <c:v>170.73000000000002</c:v>
                </c:pt>
                <c:pt idx="505">
                  <c:v>169.45000000000007</c:v>
                </c:pt>
                <c:pt idx="506">
                  <c:v>169.45000000000007</c:v>
                </c:pt>
                <c:pt idx="507">
                  <c:v>168.16000000000008</c:v>
                </c:pt>
                <c:pt idx="508">
                  <c:v>168.16000000000008</c:v>
                </c:pt>
                <c:pt idx="509">
                  <c:v>168.16000000000008</c:v>
                </c:pt>
                <c:pt idx="510">
                  <c:v>169.45000000000007</c:v>
                </c:pt>
                <c:pt idx="511">
                  <c:v>168.16000000000008</c:v>
                </c:pt>
                <c:pt idx="512">
                  <c:v>169.45000000000007</c:v>
                </c:pt>
                <c:pt idx="513">
                  <c:v>168.16000000000008</c:v>
                </c:pt>
                <c:pt idx="514">
                  <c:v>169.45000000000007</c:v>
                </c:pt>
                <c:pt idx="515">
                  <c:v>170.73000000000002</c:v>
                </c:pt>
                <c:pt idx="516">
                  <c:v>169.45000000000007</c:v>
                </c:pt>
                <c:pt idx="517">
                  <c:v>170.73000000000002</c:v>
                </c:pt>
                <c:pt idx="518">
                  <c:v>172.01999999999998</c:v>
                </c:pt>
                <c:pt idx="519">
                  <c:v>174.58999999999997</c:v>
                </c:pt>
                <c:pt idx="520">
                  <c:v>173.29999999999995</c:v>
                </c:pt>
                <c:pt idx="521">
                  <c:v>174.58999999999997</c:v>
                </c:pt>
                <c:pt idx="522">
                  <c:v>175.86999999999989</c:v>
                </c:pt>
                <c:pt idx="523">
                  <c:v>181.01</c:v>
                </c:pt>
                <c:pt idx="524">
                  <c:v>181.01</c:v>
                </c:pt>
                <c:pt idx="525">
                  <c:v>183.57999999999993</c:v>
                </c:pt>
                <c:pt idx="526">
                  <c:v>184.85999999999996</c:v>
                </c:pt>
                <c:pt idx="527">
                  <c:v>186.15000000000009</c:v>
                </c:pt>
                <c:pt idx="528">
                  <c:v>188.72000000000003</c:v>
                </c:pt>
                <c:pt idx="529">
                  <c:v>191.28999999999996</c:v>
                </c:pt>
                <c:pt idx="530">
                  <c:v>196.43000000000006</c:v>
                </c:pt>
                <c:pt idx="531">
                  <c:v>200.27999999999992</c:v>
                </c:pt>
                <c:pt idx="532">
                  <c:v>205.42000000000007</c:v>
                </c:pt>
                <c:pt idx="533">
                  <c:v>206.70999999999998</c:v>
                </c:pt>
                <c:pt idx="534">
                  <c:v>211.84999999999991</c:v>
                </c:pt>
                <c:pt idx="535">
                  <c:v>213.13000000000011</c:v>
                </c:pt>
                <c:pt idx="536">
                  <c:v>215.70000000000005</c:v>
                </c:pt>
                <c:pt idx="537">
                  <c:v>218.26999999999998</c:v>
                </c:pt>
                <c:pt idx="538">
                  <c:v>220.83999999999997</c:v>
                </c:pt>
                <c:pt idx="539">
                  <c:v>224.70000000000005</c:v>
                </c:pt>
                <c:pt idx="540">
                  <c:v>225.98000000000008</c:v>
                </c:pt>
                <c:pt idx="541">
                  <c:v>228.54999999999995</c:v>
                </c:pt>
                <c:pt idx="542">
                  <c:v>231.11999999999983</c:v>
                </c:pt>
                <c:pt idx="543">
                  <c:v>233.69000000000005</c:v>
                </c:pt>
                <c:pt idx="544">
                  <c:v>236.26</c:v>
                </c:pt>
                <c:pt idx="545">
                  <c:v>234.98000000000008</c:v>
                </c:pt>
                <c:pt idx="546">
                  <c:v>238.82999999999998</c:v>
                </c:pt>
                <c:pt idx="547">
                  <c:v>240.11999999999983</c:v>
                </c:pt>
                <c:pt idx="548">
                  <c:v>243.97000000000003</c:v>
                </c:pt>
                <c:pt idx="549">
                  <c:v>243.97000000000003</c:v>
                </c:pt>
                <c:pt idx="550">
                  <c:v>250.40000000000009</c:v>
                </c:pt>
                <c:pt idx="551">
                  <c:v>251.68000000000006</c:v>
                </c:pt>
                <c:pt idx="552">
                  <c:v>255.53999999999996</c:v>
                </c:pt>
                <c:pt idx="553">
                  <c:v>256.81999999999994</c:v>
                </c:pt>
                <c:pt idx="554">
                  <c:v>261.96000000000004</c:v>
                </c:pt>
                <c:pt idx="555">
                  <c:v>264.52999999999986</c:v>
                </c:pt>
                <c:pt idx="556">
                  <c:v>267.0999999999998</c:v>
                </c:pt>
                <c:pt idx="557">
                  <c:v>272.24</c:v>
                </c:pt>
                <c:pt idx="558">
                  <c:v>277.38000000000011</c:v>
                </c:pt>
                <c:pt idx="559">
                  <c:v>282.52</c:v>
                </c:pt>
                <c:pt idx="560">
                  <c:v>285.0899999999998</c:v>
                </c:pt>
                <c:pt idx="561">
                  <c:v>291.52</c:v>
                </c:pt>
                <c:pt idx="562">
                  <c:v>299.2299999999999</c:v>
                </c:pt>
                <c:pt idx="563">
                  <c:v>309.51</c:v>
                </c:pt>
                <c:pt idx="564">
                  <c:v>318.5</c:v>
                </c:pt>
                <c:pt idx="565">
                  <c:v>330.05999999999995</c:v>
                </c:pt>
                <c:pt idx="566">
                  <c:v>339.05999999999995</c:v>
                </c:pt>
                <c:pt idx="567">
                  <c:v>342.90999999999997</c:v>
                </c:pt>
                <c:pt idx="568">
                  <c:v>348.04999999999995</c:v>
                </c:pt>
                <c:pt idx="569">
                  <c:v>355.76</c:v>
                </c:pt>
                <c:pt idx="570">
                  <c:v>359.61999999999989</c:v>
                </c:pt>
                <c:pt idx="571">
                  <c:v>366.03999999999985</c:v>
                </c:pt>
                <c:pt idx="572">
                  <c:v>373.75</c:v>
                </c:pt>
                <c:pt idx="573">
                  <c:v>378.8900000000001</c:v>
                </c:pt>
                <c:pt idx="574">
                  <c:v>382.75</c:v>
                </c:pt>
                <c:pt idx="575">
                  <c:v>386.5999999999998</c:v>
                </c:pt>
                <c:pt idx="576">
                  <c:v>389.17000000000007</c:v>
                </c:pt>
                <c:pt idx="577">
                  <c:v>395.5999999999998</c:v>
                </c:pt>
                <c:pt idx="578">
                  <c:v>398.17000000000007</c:v>
                </c:pt>
                <c:pt idx="579">
                  <c:v>399.45000000000005</c:v>
                </c:pt>
                <c:pt idx="580">
                  <c:v>405.88000000000011</c:v>
                </c:pt>
                <c:pt idx="581">
                  <c:v>409.7299999999999</c:v>
                </c:pt>
                <c:pt idx="582">
                  <c:v>416.16000000000008</c:v>
                </c:pt>
                <c:pt idx="583">
                  <c:v>423.86999999999989</c:v>
                </c:pt>
                <c:pt idx="584">
                  <c:v>427.71999999999991</c:v>
                </c:pt>
                <c:pt idx="585">
                  <c:v>436.71999999999991</c:v>
                </c:pt>
                <c:pt idx="586">
                  <c:v>445.71000000000004</c:v>
                </c:pt>
                <c:pt idx="587">
                  <c:v>453.41999999999996</c:v>
                </c:pt>
                <c:pt idx="588">
                  <c:v>462.40999999999997</c:v>
                </c:pt>
                <c:pt idx="589">
                  <c:v>472.69000000000005</c:v>
                </c:pt>
                <c:pt idx="590">
                  <c:v>482.96999999999991</c:v>
                </c:pt>
                <c:pt idx="591">
                  <c:v>493.25</c:v>
                </c:pt>
                <c:pt idx="592">
                  <c:v>506.0999999999998</c:v>
                </c:pt>
                <c:pt idx="593">
                  <c:v>515.09999999999991</c:v>
                </c:pt>
                <c:pt idx="594">
                  <c:v>526.66000000000008</c:v>
                </c:pt>
                <c:pt idx="595">
                  <c:v>538.23</c:v>
                </c:pt>
                <c:pt idx="596">
                  <c:v>548.51</c:v>
                </c:pt>
                <c:pt idx="597">
                  <c:v>558.79000000000019</c:v>
                </c:pt>
                <c:pt idx="598">
                  <c:v>571.6400000000001</c:v>
                </c:pt>
                <c:pt idx="599">
                  <c:v>581.91000000000008</c:v>
                </c:pt>
                <c:pt idx="600">
                  <c:v>592.19000000000005</c:v>
                </c:pt>
                <c:pt idx="601">
                  <c:v>602.47</c:v>
                </c:pt>
                <c:pt idx="602">
                  <c:v>616.6099999999999</c:v>
                </c:pt>
                <c:pt idx="603">
                  <c:v>624.31999999999971</c:v>
                </c:pt>
                <c:pt idx="604">
                  <c:v>635.88000000000011</c:v>
                </c:pt>
                <c:pt idx="605">
                  <c:v>648.73</c:v>
                </c:pt>
                <c:pt idx="606">
                  <c:v>660.3</c:v>
                </c:pt>
                <c:pt idx="607">
                  <c:v>671.85999999999967</c:v>
                </c:pt>
                <c:pt idx="608">
                  <c:v>686</c:v>
                </c:pt>
                <c:pt idx="609">
                  <c:v>692.42000000000007</c:v>
                </c:pt>
                <c:pt idx="610">
                  <c:v>705.27000000000021</c:v>
                </c:pt>
                <c:pt idx="611">
                  <c:v>718.11999999999989</c:v>
                </c:pt>
                <c:pt idx="612">
                  <c:v>730.97</c:v>
                </c:pt>
                <c:pt idx="613">
                  <c:v>745.09999999999991</c:v>
                </c:pt>
                <c:pt idx="614">
                  <c:v>759.24</c:v>
                </c:pt>
                <c:pt idx="615">
                  <c:v>769.52</c:v>
                </c:pt>
                <c:pt idx="616">
                  <c:v>786.22</c:v>
                </c:pt>
                <c:pt idx="617">
                  <c:v>799.06999999999971</c:v>
                </c:pt>
                <c:pt idx="618">
                  <c:v>811.92000000000007</c:v>
                </c:pt>
                <c:pt idx="619">
                  <c:v>827.33999999999969</c:v>
                </c:pt>
                <c:pt idx="620">
                  <c:v>841.47</c:v>
                </c:pt>
                <c:pt idx="621">
                  <c:v>859.45999999999981</c:v>
                </c:pt>
                <c:pt idx="622">
                  <c:v>871.03</c:v>
                </c:pt>
                <c:pt idx="623">
                  <c:v>886.44999999999982</c:v>
                </c:pt>
                <c:pt idx="624">
                  <c:v>903.15</c:v>
                </c:pt>
                <c:pt idx="625">
                  <c:v>917.29000000000019</c:v>
                </c:pt>
                <c:pt idx="626">
                  <c:v>931.42</c:v>
                </c:pt>
                <c:pt idx="627">
                  <c:v>945.56</c:v>
                </c:pt>
                <c:pt idx="628">
                  <c:v>959.69</c:v>
                </c:pt>
                <c:pt idx="629">
                  <c:v>972.54</c:v>
                </c:pt>
                <c:pt idx="630">
                  <c:v>989.24</c:v>
                </c:pt>
                <c:pt idx="631">
                  <c:v>1003.38</c:v>
                </c:pt>
                <c:pt idx="632">
                  <c:v>1020.08</c:v>
                </c:pt>
                <c:pt idx="633">
                  <c:v>1032.93</c:v>
                </c:pt>
                <c:pt idx="634">
                  <c:v>1047.0700000000002</c:v>
                </c:pt>
                <c:pt idx="635">
                  <c:v>1062.49</c:v>
                </c:pt>
                <c:pt idx="636">
                  <c:v>1076.6199999999999</c:v>
                </c:pt>
                <c:pt idx="637">
                  <c:v>1086.9000000000001</c:v>
                </c:pt>
                <c:pt idx="638">
                  <c:v>1102.3200000000002</c:v>
                </c:pt>
                <c:pt idx="639">
                  <c:v>1117.74</c:v>
                </c:pt>
                <c:pt idx="640">
                  <c:v>1129.3</c:v>
                </c:pt>
                <c:pt idx="641">
                  <c:v>1143.44</c:v>
                </c:pt>
                <c:pt idx="642">
                  <c:v>1155</c:v>
                </c:pt>
                <c:pt idx="643">
                  <c:v>1169.1399999999999</c:v>
                </c:pt>
                <c:pt idx="644">
                  <c:v>1181.99</c:v>
                </c:pt>
                <c:pt idx="645">
                  <c:v>1194.8399999999999</c:v>
                </c:pt>
                <c:pt idx="646">
                  <c:v>1208.97</c:v>
                </c:pt>
                <c:pt idx="647">
                  <c:v>1221.8200000000002</c:v>
                </c:pt>
                <c:pt idx="648">
                  <c:v>1238.52</c:v>
                </c:pt>
                <c:pt idx="649">
                  <c:v>1247.52</c:v>
                </c:pt>
                <c:pt idx="650">
                  <c:v>1262.94</c:v>
                </c:pt>
                <c:pt idx="651">
                  <c:v>1271.93</c:v>
                </c:pt>
                <c:pt idx="652">
                  <c:v>1286.0700000000002</c:v>
                </c:pt>
                <c:pt idx="653">
                  <c:v>1297.6299999999999</c:v>
                </c:pt>
                <c:pt idx="654">
                  <c:v>1311.77</c:v>
                </c:pt>
                <c:pt idx="655">
                  <c:v>1322.05</c:v>
                </c:pt>
                <c:pt idx="656">
                  <c:v>1334.9</c:v>
                </c:pt>
                <c:pt idx="657">
                  <c:v>1346.46</c:v>
                </c:pt>
                <c:pt idx="658">
                  <c:v>1360.59</c:v>
                </c:pt>
                <c:pt idx="659">
                  <c:v>1369.59</c:v>
                </c:pt>
                <c:pt idx="660">
                  <c:v>1378.58</c:v>
                </c:pt>
                <c:pt idx="661">
                  <c:v>1392.72</c:v>
                </c:pt>
                <c:pt idx="662">
                  <c:v>1405.57</c:v>
                </c:pt>
                <c:pt idx="663">
                  <c:v>1417.1299999999999</c:v>
                </c:pt>
                <c:pt idx="664">
                  <c:v>1426.1299999999999</c:v>
                </c:pt>
                <c:pt idx="665">
                  <c:v>1437.6899999999998</c:v>
                </c:pt>
                <c:pt idx="666">
                  <c:v>1447.97</c:v>
                </c:pt>
                <c:pt idx="667">
                  <c:v>1458.25</c:v>
                </c:pt>
                <c:pt idx="668">
                  <c:v>1471.1</c:v>
                </c:pt>
                <c:pt idx="669">
                  <c:v>1480.1</c:v>
                </c:pt>
                <c:pt idx="670">
                  <c:v>1490.37</c:v>
                </c:pt>
                <c:pt idx="671">
                  <c:v>1503.22</c:v>
                </c:pt>
                <c:pt idx="672">
                  <c:v>1510.93</c:v>
                </c:pt>
                <c:pt idx="673">
                  <c:v>1523.78</c:v>
                </c:pt>
                <c:pt idx="674">
                  <c:v>1534.06</c:v>
                </c:pt>
                <c:pt idx="675">
                  <c:v>1541.77</c:v>
                </c:pt>
                <c:pt idx="676">
                  <c:v>1552.05</c:v>
                </c:pt>
                <c:pt idx="677">
                  <c:v>1561.05</c:v>
                </c:pt>
                <c:pt idx="678">
                  <c:v>1568.76</c:v>
                </c:pt>
                <c:pt idx="679">
                  <c:v>1579.04</c:v>
                </c:pt>
                <c:pt idx="680">
                  <c:v>1588.03</c:v>
                </c:pt>
                <c:pt idx="681">
                  <c:v>1595.74</c:v>
                </c:pt>
                <c:pt idx="682">
                  <c:v>1604.74</c:v>
                </c:pt>
                <c:pt idx="683">
                  <c:v>1611.1599999999999</c:v>
                </c:pt>
                <c:pt idx="684">
                  <c:v>1617.59</c:v>
                </c:pt>
                <c:pt idx="685">
                  <c:v>1625.29</c:v>
                </c:pt>
                <c:pt idx="686">
                  <c:v>1630.43</c:v>
                </c:pt>
                <c:pt idx="687">
                  <c:v>1638.1399999999999</c:v>
                </c:pt>
                <c:pt idx="688">
                  <c:v>1645.85</c:v>
                </c:pt>
                <c:pt idx="689">
                  <c:v>1652.28</c:v>
                </c:pt>
                <c:pt idx="690">
                  <c:v>1658.7</c:v>
                </c:pt>
                <c:pt idx="691">
                  <c:v>1665.1299999999999</c:v>
                </c:pt>
                <c:pt idx="692">
                  <c:v>1671.55</c:v>
                </c:pt>
                <c:pt idx="693">
                  <c:v>1676.6899999999998</c:v>
                </c:pt>
                <c:pt idx="694">
                  <c:v>1680.55</c:v>
                </c:pt>
                <c:pt idx="695">
                  <c:v>1686.97</c:v>
                </c:pt>
                <c:pt idx="696">
                  <c:v>1690.83</c:v>
                </c:pt>
                <c:pt idx="697">
                  <c:v>1698.54</c:v>
                </c:pt>
                <c:pt idx="698">
                  <c:v>1701.11</c:v>
                </c:pt>
                <c:pt idx="699">
                  <c:v>1707.53</c:v>
                </c:pt>
                <c:pt idx="700">
                  <c:v>1711.3899999999999</c:v>
                </c:pt>
                <c:pt idx="701">
                  <c:v>1716.53</c:v>
                </c:pt>
                <c:pt idx="702">
                  <c:v>1721.6699999999998</c:v>
                </c:pt>
                <c:pt idx="703">
                  <c:v>1724.24</c:v>
                </c:pt>
                <c:pt idx="704">
                  <c:v>1729.3799999999999</c:v>
                </c:pt>
                <c:pt idx="705">
                  <c:v>1734.52</c:v>
                </c:pt>
                <c:pt idx="706">
                  <c:v>1737.09</c:v>
                </c:pt>
                <c:pt idx="707">
                  <c:v>1743.51</c:v>
                </c:pt>
                <c:pt idx="708">
                  <c:v>1744.8</c:v>
                </c:pt>
                <c:pt idx="709">
                  <c:v>1747.37</c:v>
                </c:pt>
                <c:pt idx="710">
                  <c:v>1751.22</c:v>
                </c:pt>
                <c:pt idx="711">
                  <c:v>1753.79</c:v>
                </c:pt>
                <c:pt idx="712">
                  <c:v>1753.79</c:v>
                </c:pt>
                <c:pt idx="713">
                  <c:v>1760.21</c:v>
                </c:pt>
                <c:pt idx="714">
                  <c:v>1765.35</c:v>
                </c:pt>
                <c:pt idx="715">
                  <c:v>1762.78</c:v>
                </c:pt>
                <c:pt idx="716">
                  <c:v>1766.6399999999999</c:v>
                </c:pt>
                <c:pt idx="717">
                  <c:v>1771.78</c:v>
                </c:pt>
                <c:pt idx="718">
                  <c:v>1771.78</c:v>
                </c:pt>
                <c:pt idx="719">
                  <c:v>1776.92</c:v>
                </c:pt>
                <c:pt idx="720">
                  <c:v>1776.92</c:v>
                </c:pt>
                <c:pt idx="721">
                  <c:v>1782.06</c:v>
                </c:pt>
                <c:pt idx="722">
                  <c:v>1785.91</c:v>
                </c:pt>
                <c:pt idx="723">
                  <c:v>1784.6299999999999</c:v>
                </c:pt>
                <c:pt idx="724">
                  <c:v>1788.48</c:v>
                </c:pt>
                <c:pt idx="725">
                  <c:v>1789.77</c:v>
                </c:pt>
                <c:pt idx="726">
                  <c:v>1792.34</c:v>
                </c:pt>
                <c:pt idx="727">
                  <c:v>1798.76</c:v>
                </c:pt>
                <c:pt idx="728">
                  <c:v>1800.05</c:v>
                </c:pt>
                <c:pt idx="729">
                  <c:v>1800.05</c:v>
                </c:pt>
                <c:pt idx="730">
                  <c:v>1802.62</c:v>
                </c:pt>
                <c:pt idx="731">
                  <c:v>1803.9</c:v>
                </c:pt>
                <c:pt idx="732">
                  <c:v>1807.76</c:v>
                </c:pt>
                <c:pt idx="733">
                  <c:v>1811.61</c:v>
                </c:pt>
                <c:pt idx="734">
                  <c:v>1812.9</c:v>
                </c:pt>
                <c:pt idx="735">
                  <c:v>1815.47</c:v>
                </c:pt>
                <c:pt idx="736">
                  <c:v>1816.75</c:v>
                </c:pt>
                <c:pt idx="737">
                  <c:v>1818.04</c:v>
                </c:pt>
                <c:pt idx="738">
                  <c:v>1821.8899999999999</c:v>
                </c:pt>
                <c:pt idx="739">
                  <c:v>1827.03</c:v>
                </c:pt>
                <c:pt idx="740">
                  <c:v>1827.03</c:v>
                </c:pt>
                <c:pt idx="741">
                  <c:v>1828.32</c:v>
                </c:pt>
                <c:pt idx="742">
                  <c:v>1830.8899999999999</c:v>
                </c:pt>
                <c:pt idx="743">
                  <c:v>1832.1699999999998</c:v>
                </c:pt>
                <c:pt idx="744">
                  <c:v>1834.74</c:v>
                </c:pt>
                <c:pt idx="745">
                  <c:v>1836.03</c:v>
                </c:pt>
                <c:pt idx="746">
                  <c:v>1837.31</c:v>
                </c:pt>
                <c:pt idx="747">
                  <c:v>1837.31</c:v>
                </c:pt>
                <c:pt idx="748">
                  <c:v>1841.1699999999998</c:v>
                </c:pt>
                <c:pt idx="749">
                  <c:v>1841.1699999999998</c:v>
                </c:pt>
                <c:pt idx="750">
                  <c:v>1842.45</c:v>
                </c:pt>
                <c:pt idx="751">
                  <c:v>1846.31</c:v>
                </c:pt>
                <c:pt idx="752">
                  <c:v>1845.02</c:v>
                </c:pt>
                <c:pt idx="753">
                  <c:v>1846.31</c:v>
                </c:pt>
                <c:pt idx="754">
                  <c:v>1850.1599999999999</c:v>
                </c:pt>
                <c:pt idx="755">
                  <c:v>1851.45</c:v>
                </c:pt>
                <c:pt idx="756">
                  <c:v>1852.73</c:v>
                </c:pt>
                <c:pt idx="757">
                  <c:v>1852.73</c:v>
                </c:pt>
                <c:pt idx="758">
                  <c:v>1851.45</c:v>
                </c:pt>
                <c:pt idx="759">
                  <c:v>1855.3</c:v>
                </c:pt>
                <c:pt idx="760">
                  <c:v>1854.02</c:v>
                </c:pt>
                <c:pt idx="761">
                  <c:v>1854.02</c:v>
                </c:pt>
                <c:pt idx="762">
                  <c:v>1857.87</c:v>
                </c:pt>
                <c:pt idx="763">
                  <c:v>1857.87</c:v>
                </c:pt>
                <c:pt idx="764">
                  <c:v>1856.59</c:v>
                </c:pt>
                <c:pt idx="765">
                  <c:v>1857.87</c:v>
                </c:pt>
                <c:pt idx="766">
                  <c:v>1857.87</c:v>
                </c:pt>
                <c:pt idx="767">
                  <c:v>1857.87</c:v>
                </c:pt>
                <c:pt idx="768">
                  <c:v>1859.1599999999999</c:v>
                </c:pt>
                <c:pt idx="769">
                  <c:v>1859.1599999999999</c:v>
                </c:pt>
                <c:pt idx="770">
                  <c:v>1861.73</c:v>
                </c:pt>
                <c:pt idx="771">
                  <c:v>1863.01</c:v>
                </c:pt>
                <c:pt idx="772">
                  <c:v>1861.73</c:v>
                </c:pt>
                <c:pt idx="773">
                  <c:v>1860.44</c:v>
                </c:pt>
                <c:pt idx="774">
                  <c:v>1864.3</c:v>
                </c:pt>
                <c:pt idx="775">
                  <c:v>1866.87</c:v>
                </c:pt>
                <c:pt idx="776">
                  <c:v>1864.3</c:v>
                </c:pt>
                <c:pt idx="777">
                  <c:v>1865.58</c:v>
                </c:pt>
                <c:pt idx="778">
                  <c:v>1868.1499999999999</c:v>
                </c:pt>
                <c:pt idx="779">
                  <c:v>1868.1499999999999</c:v>
                </c:pt>
                <c:pt idx="780">
                  <c:v>1866.87</c:v>
                </c:pt>
                <c:pt idx="781">
                  <c:v>1868.1499999999999</c:v>
                </c:pt>
                <c:pt idx="782">
                  <c:v>1870.72</c:v>
                </c:pt>
                <c:pt idx="783">
                  <c:v>1872.01</c:v>
                </c:pt>
                <c:pt idx="784">
                  <c:v>1872.01</c:v>
                </c:pt>
                <c:pt idx="785">
                  <c:v>1872.01</c:v>
                </c:pt>
                <c:pt idx="786">
                  <c:v>1869.44</c:v>
                </c:pt>
                <c:pt idx="787">
                  <c:v>1872.01</c:v>
                </c:pt>
                <c:pt idx="788">
                  <c:v>1872.01</c:v>
                </c:pt>
                <c:pt idx="789">
                  <c:v>1872.01</c:v>
                </c:pt>
                <c:pt idx="790">
                  <c:v>1873.29</c:v>
                </c:pt>
                <c:pt idx="791">
                  <c:v>1875.86</c:v>
                </c:pt>
                <c:pt idx="792">
                  <c:v>1875.86</c:v>
                </c:pt>
                <c:pt idx="793">
                  <c:v>1873.29</c:v>
                </c:pt>
                <c:pt idx="794">
                  <c:v>1874.58</c:v>
                </c:pt>
                <c:pt idx="795">
                  <c:v>1874.58</c:v>
                </c:pt>
                <c:pt idx="796">
                  <c:v>1873.29</c:v>
                </c:pt>
                <c:pt idx="797">
                  <c:v>1873.29</c:v>
                </c:pt>
                <c:pt idx="798">
                  <c:v>1872.01</c:v>
                </c:pt>
                <c:pt idx="799">
                  <c:v>1872.01</c:v>
                </c:pt>
                <c:pt idx="800">
                  <c:v>1874.58</c:v>
                </c:pt>
                <c:pt idx="801">
                  <c:v>1873.29</c:v>
                </c:pt>
                <c:pt idx="802">
                  <c:v>1872.01</c:v>
                </c:pt>
                <c:pt idx="803">
                  <c:v>1872.01</c:v>
                </c:pt>
                <c:pt idx="804">
                  <c:v>1870.72</c:v>
                </c:pt>
                <c:pt idx="805">
                  <c:v>1870.72</c:v>
                </c:pt>
                <c:pt idx="806">
                  <c:v>1870.72</c:v>
                </c:pt>
                <c:pt idx="807">
                  <c:v>1866.87</c:v>
                </c:pt>
                <c:pt idx="808">
                  <c:v>1866.87</c:v>
                </c:pt>
                <c:pt idx="809">
                  <c:v>1865.58</c:v>
                </c:pt>
                <c:pt idx="810">
                  <c:v>1865.58</c:v>
                </c:pt>
                <c:pt idx="811">
                  <c:v>1861.73</c:v>
                </c:pt>
                <c:pt idx="812">
                  <c:v>1863.01</c:v>
                </c:pt>
                <c:pt idx="813">
                  <c:v>1860.44</c:v>
                </c:pt>
                <c:pt idx="814">
                  <c:v>1861.73</c:v>
                </c:pt>
                <c:pt idx="815">
                  <c:v>1860.44</c:v>
                </c:pt>
                <c:pt idx="816">
                  <c:v>1857.87</c:v>
                </c:pt>
                <c:pt idx="817">
                  <c:v>1854.02</c:v>
                </c:pt>
                <c:pt idx="818">
                  <c:v>1852.73</c:v>
                </c:pt>
                <c:pt idx="819">
                  <c:v>1850.1599999999999</c:v>
                </c:pt>
                <c:pt idx="820">
                  <c:v>1851.45</c:v>
                </c:pt>
                <c:pt idx="821">
                  <c:v>1850.1599999999999</c:v>
                </c:pt>
                <c:pt idx="822">
                  <c:v>1846.31</c:v>
                </c:pt>
                <c:pt idx="823">
                  <c:v>1843.74</c:v>
                </c:pt>
                <c:pt idx="824">
                  <c:v>1843.74</c:v>
                </c:pt>
                <c:pt idx="825">
                  <c:v>1841.1699999999998</c:v>
                </c:pt>
                <c:pt idx="826">
                  <c:v>1839.8799999999999</c:v>
                </c:pt>
                <c:pt idx="827">
                  <c:v>1833.46</c:v>
                </c:pt>
                <c:pt idx="828">
                  <c:v>1832.1699999999998</c:v>
                </c:pt>
                <c:pt idx="829">
                  <c:v>1832.1699999999998</c:v>
                </c:pt>
                <c:pt idx="830">
                  <c:v>1828.32</c:v>
                </c:pt>
                <c:pt idx="831">
                  <c:v>1827.03</c:v>
                </c:pt>
                <c:pt idx="832">
                  <c:v>1823.1799999999998</c:v>
                </c:pt>
                <c:pt idx="833">
                  <c:v>1820.61</c:v>
                </c:pt>
                <c:pt idx="834">
                  <c:v>1819.32</c:v>
                </c:pt>
                <c:pt idx="835">
                  <c:v>1815.47</c:v>
                </c:pt>
                <c:pt idx="836">
                  <c:v>1815.47</c:v>
                </c:pt>
                <c:pt idx="837">
                  <c:v>1810.33</c:v>
                </c:pt>
                <c:pt idx="838">
                  <c:v>1806.47</c:v>
                </c:pt>
                <c:pt idx="839">
                  <c:v>1802.62</c:v>
                </c:pt>
                <c:pt idx="840">
                  <c:v>1800.05</c:v>
                </c:pt>
                <c:pt idx="841">
                  <c:v>1797.48</c:v>
                </c:pt>
                <c:pt idx="842">
                  <c:v>1794.91</c:v>
                </c:pt>
                <c:pt idx="843">
                  <c:v>1793.62</c:v>
                </c:pt>
                <c:pt idx="844">
                  <c:v>1788.48</c:v>
                </c:pt>
                <c:pt idx="845">
                  <c:v>1787.2</c:v>
                </c:pt>
                <c:pt idx="846">
                  <c:v>1784.6299999999999</c:v>
                </c:pt>
                <c:pt idx="847">
                  <c:v>1778.2</c:v>
                </c:pt>
                <c:pt idx="848">
                  <c:v>1778.2</c:v>
                </c:pt>
                <c:pt idx="849">
                  <c:v>1773.06</c:v>
                </c:pt>
                <c:pt idx="850">
                  <c:v>1769.21</c:v>
                </c:pt>
                <c:pt idx="851">
                  <c:v>1766.6399999999999</c:v>
                </c:pt>
                <c:pt idx="852">
                  <c:v>1762.78</c:v>
                </c:pt>
                <c:pt idx="853">
                  <c:v>1757.6399999999999</c:v>
                </c:pt>
                <c:pt idx="854">
                  <c:v>1755.07</c:v>
                </c:pt>
                <c:pt idx="855">
                  <c:v>1751.22</c:v>
                </c:pt>
                <c:pt idx="856">
                  <c:v>1747.37</c:v>
                </c:pt>
                <c:pt idx="857">
                  <c:v>1744.8</c:v>
                </c:pt>
                <c:pt idx="858">
                  <c:v>1739.6599999999999</c:v>
                </c:pt>
                <c:pt idx="859">
                  <c:v>1737.09</c:v>
                </c:pt>
                <c:pt idx="860">
                  <c:v>1734.52</c:v>
                </c:pt>
                <c:pt idx="861">
                  <c:v>1729.3799999999999</c:v>
                </c:pt>
                <c:pt idx="862">
                  <c:v>1724.24</c:v>
                </c:pt>
                <c:pt idx="863">
                  <c:v>1721.6699999999998</c:v>
                </c:pt>
                <c:pt idx="864">
                  <c:v>1719.1</c:v>
                </c:pt>
                <c:pt idx="865">
                  <c:v>1712.6699999999998</c:v>
                </c:pt>
                <c:pt idx="866">
                  <c:v>1711.3899999999999</c:v>
                </c:pt>
                <c:pt idx="867">
                  <c:v>1707.53</c:v>
                </c:pt>
                <c:pt idx="868">
                  <c:v>1703.6799999999998</c:v>
                </c:pt>
                <c:pt idx="869">
                  <c:v>1701.11</c:v>
                </c:pt>
                <c:pt idx="870">
                  <c:v>1695.97</c:v>
                </c:pt>
                <c:pt idx="871">
                  <c:v>1693.4</c:v>
                </c:pt>
                <c:pt idx="872">
                  <c:v>1688.26</c:v>
                </c:pt>
                <c:pt idx="873">
                  <c:v>1684.4</c:v>
                </c:pt>
                <c:pt idx="874">
                  <c:v>1676.6899999999998</c:v>
                </c:pt>
                <c:pt idx="875">
                  <c:v>1676.6899999999998</c:v>
                </c:pt>
                <c:pt idx="876">
                  <c:v>1672.84</c:v>
                </c:pt>
                <c:pt idx="877">
                  <c:v>1668.98</c:v>
                </c:pt>
                <c:pt idx="878">
                  <c:v>1666.41</c:v>
                </c:pt>
                <c:pt idx="879">
                  <c:v>1662.56</c:v>
                </c:pt>
                <c:pt idx="880">
                  <c:v>1656.1299999999999</c:v>
                </c:pt>
                <c:pt idx="881">
                  <c:v>1652.28</c:v>
                </c:pt>
                <c:pt idx="882">
                  <c:v>1649.71</c:v>
                </c:pt>
                <c:pt idx="883">
                  <c:v>1643.28</c:v>
                </c:pt>
                <c:pt idx="884">
                  <c:v>1643.28</c:v>
                </c:pt>
                <c:pt idx="885">
                  <c:v>1636.86</c:v>
                </c:pt>
                <c:pt idx="886">
                  <c:v>1634.29</c:v>
                </c:pt>
                <c:pt idx="887">
                  <c:v>1627.86</c:v>
                </c:pt>
                <c:pt idx="888">
                  <c:v>1622.72</c:v>
                </c:pt>
                <c:pt idx="889">
                  <c:v>1622.72</c:v>
                </c:pt>
                <c:pt idx="890">
                  <c:v>1620.1499999999999</c:v>
                </c:pt>
                <c:pt idx="891">
                  <c:v>1613.73</c:v>
                </c:pt>
                <c:pt idx="892">
                  <c:v>1609.8799999999999</c:v>
                </c:pt>
                <c:pt idx="893">
                  <c:v>1609.8799999999999</c:v>
                </c:pt>
                <c:pt idx="894">
                  <c:v>1604.74</c:v>
                </c:pt>
                <c:pt idx="895">
                  <c:v>1602.1699999999998</c:v>
                </c:pt>
                <c:pt idx="896">
                  <c:v>1602.1699999999998</c:v>
                </c:pt>
                <c:pt idx="897">
                  <c:v>1595.74</c:v>
                </c:pt>
                <c:pt idx="898">
                  <c:v>1594.46</c:v>
                </c:pt>
                <c:pt idx="899">
                  <c:v>1588.03</c:v>
                </c:pt>
                <c:pt idx="900">
                  <c:v>1585.46</c:v>
                </c:pt>
                <c:pt idx="901">
                  <c:v>1584.1799999999998</c:v>
                </c:pt>
                <c:pt idx="902">
                  <c:v>1581.61</c:v>
                </c:pt>
                <c:pt idx="903">
                  <c:v>1579.04</c:v>
                </c:pt>
                <c:pt idx="904">
                  <c:v>1580.32</c:v>
                </c:pt>
                <c:pt idx="905">
                  <c:v>1575.1799999999998</c:v>
                </c:pt>
                <c:pt idx="906">
                  <c:v>1572.61</c:v>
                </c:pt>
                <c:pt idx="907">
                  <c:v>1570.04</c:v>
                </c:pt>
                <c:pt idx="908">
                  <c:v>1570.04</c:v>
                </c:pt>
                <c:pt idx="909">
                  <c:v>1567.47</c:v>
                </c:pt>
                <c:pt idx="910">
                  <c:v>1568.76</c:v>
                </c:pt>
                <c:pt idx="911">
                  <c:v>1567.47</c:v>
                </c:pt>
                <c:pt idx="912">
                  <c:v>1566.1899999999998</c:v>
                </c:pt>
                <c:pt idx="913">
                  <c:v>1564.9</c:v>
                </c:pt>
                <c:pt idx="914">
                  <c:v>1561.05</c:v>
                </c:pt>
                <c:pt idx="915">
                  <c:v>1559.76</c:v>
                </c:pt>
                <c:pt idx="916">
                  <c:v>1557.1899999999998</c:v>
                </c:pt>
                <c:pt idx="917">
                  <c:v>1557.1899999999998</c:v>
                </c:pt>
                <c:pt idx="918">
                  <c:v>1554.62</c:v>
                </c:pt>
                <c:pt idx="919">
                  <c:v>1553.34</c:v>
                </c:pt>
                <c:pt idx="920">
                  <c:v>1552.05</c:v>
                </c:pt>
                <c:pt idx="921">
                  <c:v>1549.48</c:v>
                </c:pt>
                <c:pt idx="922">
                  <c:v>1546.91</c:v>
                </c:pt>
                <c:pt idx="923">
                  <c:v>1545.6299999999999</c:v>
                </c:pt>
                <c:pt idx="924">
                  <c:v>1545.6299999999999</c:v>
                </c:pt>
                <c:pt idx="925">
                  <c:v>1543.06</c:v>
                </c:pt>
                <c:pt idx="926">
                  <c:v>1540.49</c:v>
                </c:pt>
                <c:pt idx="927">
                  <c:v>1540.49</c:v>
                </c:pt>
                <c:pt idx="928">
                  <c:v>1536.6299999999999</c:v>
                </c:pt>
                <c:pt idx="929">
                  <c:v>1535.35</c:v>
                </c:pt>
                <c:pt idx="930">
                  <c:v>1532.78</c:v>
                </c:pt>
                <c:pt idx="931">
                  <c:v>1530.21</c:v>
                </c:pt>
                <c:pt idx="932">
                  <c:v>1530.21</c:v>
                </c:pt>
                <c:pt idx="933">
                  <c:v>1527.6399999999999</c:v>
                </c:pt>
                <c:pt idx="934">
                  <c:v>1523.78</c:v>
                </c:pt>
                <c:pt idx="935">
                  <c:v>1523.78</c:v>
                </c:pt>
                <c:pt idx="936">
                  <c:v>1521.21</c:v>
                </c:pt>
                <c:pt idx="937">
                  <c:v>1517.36</c:v>
                </c:pt>
                <c:pt idx="938">
                  <c:v>1518.6399999999999</c:v>
                </c:pt>
                <c:pt idx="939">
                  <c:v>1514.79</c:v>
                </c:pt>
                <c:pt idx="940">
                  <c:v>1513.5</c:v>
                </c:pt>
                <c:pt idx="941">
                  <c:v>1512.22</c:v>
                </c:pt>
                <c:pt idx="942">
                  <c:v>1510.93</c:v>
                </c:pt>
                <c:pt idx="943">
                  <c:v>1509.6499999999999</c:v>
                </c:pt>
                <c:pt idx="944">
                  <c:v>1505.79</c:v>
                </c:pt>
                <c:pt idx="945">
                  <c:v>1504.51</c:v>
                </c:pt>
                <c:pt idx="946">
                  <c:v>1503.22</c:v>
                </c:pt>
                <c:pt idx="947">
                  <c:v>1500.6499999999999</c:v>
                </c:pt>
                <c:pt idx="948">
                  <c:v>1499.37</c:v>
                </c:pt>
                <c:pt idx="949">
                  <c:v>1498.08</c:v>
                </c:pt>
                <c:pt idx="950">
                  <c:v>1492.94</c:v>
                </c:pt>
                <c:pt idx="951">
                  <c:v>1495.51</c:v>
                </c:pt>
                <c:pt idx="952">
                  <c:v>1494.23</c:v>
                </c:pt>
                <c:pt idx="953">
                  <c:v>1492.94</c:v>
                </c:pt>
                <c:pt idx="954">
                  <c:v>1490.37</c:v>
                </c:pt>
                <c:pt idx="955">
                  <c:v>1489.09</c:v>
                </c:pt>
                <c:pt idx="956">
                  <c:v>1487.81</c:v>
                </c:pt>
                <c:pt idx="957">
                  <c:v>1486.52</c:v>
                </c:pt>
                <c:pt idx="958">
                  <c:v>1485.24</c:v>
                </c:pt>
                <c:pt idx="959">
                  <c:v>1485.24</c:v>
                </c:pt>
                <c:pt idx="960">
                  <c:v>1486.52</c:v>
                </c:pt>
                <c:pt idx="961">
                  <c:v>1482.6699999999998</c:v>
                </c:pt>
                <c:pt idx="962">
                  <c:v>1481.3799999999999</c:v>
                </c:pt>
                <c:pt idx="963">
                  <c:v>1481.3799999999999</c:v>
                </c:pt>
                <c:pt idx="964">
                  <c:v>1482.6699999999998</c:v>
                </c:pt>
                <c:pt idx="965">
                  <c:v>1480.1</c:v>
                </c:pt>
                <c:pt idx="966">
                  <c:v>1478.81</c:v>
                </c:pt>
                <c:pt idx="967">
                  <c:v>1480.1</c:v>
                </c:pt>
                <c:pt idx="968">
                  <c:v>1478.81</c:v>
                </c:pt>
                <c:pt idx="969">
                  <c:v>1478.81</c:v>
                </c:pt>
                <c:pt idx="970">
                  <c:v>1476.24</c:v>
                </c:pt>
                <c:pt idx="971">
                  <c:v>1478.81</c:v>
                </c:pt>
                <c:pt idx="972">
                  <c:v>1476.24</c:v>
                </c:pt>
                <c:pt idx="973">
                  <c:v>1472.3899999999999</c:v>
                </c:pt>
                <c:pt idx="974">
                  <c:v>1476.24</c:v>
                </c:pt>
                <c:pt idx="975">
                  <c:v>1476.24</c:v>
                </c:pt>
                <c:pt idx="976">
                  <c:v>1478.81</c:v>
                </c:pt>
                <c:pt idx="977">
                  <c:v>1476.24</c:v>
                </c:pt>
                <c:pt idx="978">
                  <c:v>1474.96</c:v>
                </c:pt>
                <c:pt idx="979">
                  <c:v>1476.24</c:v>
                </c:pt>
                <c:pt idx="980">
                  <c:v>1476.24</c:v>
                </c:pt>
                <c:pt idx="981">
                  <c:v>1477.53</c:v>
                </c:pt>
                <c:pt idx="982">
                  <c:v>1477.53</c:v>
                </c:pt>
                <c:pt idx="983">
                  <c:v>1476.24</c:v>
                </c:pt>
                <c:pt idx="984">
                  <c:v>1477.53</c:v>
                </c:pt>
                <c:pt idx="985">
                  <c:v>1478.81</c:v>
                </c:pt>
                <c:pt idx="986">
                  <c:v>1481.3799999999999</c:v>
                </c:pt>
                <c:pt idx="987">
                  <c:v>1478.81</c:v>
                </c:pt>
                <c:pt idx="988">
                  <c:v>1482.6699999999998</c:v>
                </c:pt>
                <c:pt idx="989">
                  <c:v>1481.3799999999999</c:v>
                </c:pt>
                <c:pt idx="990">
                  <c:v>1481.3799999999999</c:v>
                </c:pt>
                <c:pt idx="991">
                  <c:v>1483.95</c:v>
                </c:pt>
                <c:pt idx="992">
                  <c:v>1483.95</c:v>
                </c:pt>
                <c:pt idx="993">
                  <c:v>1486.52</c:v>
                </c:pt>
                <c:pt idx="994">
                  <c:v>1489.09</c:v>
                </c:pt>
                <c:pt idx="995">
                  <c:v>1485.24</c:v>
                </c:pt>
                <c:pt idx="996">
                  <c:v>1487.81</c:v>
                </c:pt>
                <c:pt idx="997">
                  <c:v>1487.81</c:v>
                </c:pt>
                <c:pt idx="998">
                  <c:v>1490.37</c:v>
                </c:pt>
                <c:pt idx="999">
                  <c:v>1490.37</c:v>
                </c:pt>
                <c:pt idx="1000">
                  <c:v>1491.6599999999999</c:v>
                </c:pt>
                <c:pt idx="1001">
                  <c:v>1494.23</c:v>
                </c:pt>
                <c:pt idx="1002">
                  <c:v>1492.94</c:v>
                </c:pt>
                <c:pt idx="1003">
                  <c:v>1494.23</c:v>
                </c:pt>
                <c:pt idx="1004">
                  <c:v>1496.8</c:v>
                </c:pt>
                <c:pt idx="1005">
                  <c:v>1495.51</c:v>
                </c:pt>
                <c:pt idx="1006">
                  <c:v>1496.8</c:v>
                </c:pt>
                <c:pt idx="1007">
                  <c:v>1495.51</c:v>
                </c:pt>
                <c:pt idx="1008">
                  <c:v>1496.8</c:v>
                </c:pt>
                <c:pt idx="1009">
                  <c:v>1498.08</c:v>
                </c:pt>
                <c:pt idx="1010">
                  <c:v>1496.8</c:v>
                </c:pt>
                <c:pt idx="1011">
                  <c:v>1498.08</c:v>
                </c:pt>
                <c:pt idx="1012">
                  <c:v>1499.37</c:v>
                </c:pt>
                <c:pt idx="1013">
                  <c:v>1498.08</c:v>
                </c:pt>
                <c:pt idx="1014">
                  <c:v>1496.8</c:v>
                </c:pt>
                <c:pt idx="1015">
                  <c:v>1495.51</c:v>
                </c:pt>
                <c:pt idx="1016">
                  <c:v>1494.23</c:v>
                </c:pt>
                <c:pt idx="1017">
                  <c:v>1496.8</c:v>
                </c:pt>
                <c:pt idx="1018">
                  <c:v>1492.94</c:v>
                </c:pt>
                <c:pt idx="1019">
                  <c:v>1492.94</c:v>
                </c:pt>
                <c:pt idx="1020">
                  <c:v>1491.6599999999999</c:v>
                </c:pt>
                <c:pt idx="1021">
                  <c:v>1489.09</c:v>
                </c:pt>
                <c:pt idx="1022">
                  <c:v>1489.09</c:v>
                </c:pt>
                <c:pt idx="1023">
                  <c:v>1485.24</c:v>
                </c:pt>
                <c:pt idx="1024">
                  <c:v>1483.95</c:v>
                </c:pt>
                <c:pt idx="1025">
                  <c:v>1483.95</c:v>
                </c:pt>
                <c:pt idx="1026">
                  <c:v>1476.24</c:v>
                </c:pt>
                <c:pt idx="1027">
                  <c:v>1473.6699999999998</c:v>
                </c:pt>
                <c:pt idx="1028">
                  <c:v>1472.3899999999999</c:v>
                </c:pt>
                <c:pt idx="1029">
                  <c:v>1465.96</c:v>
                </c:pt>
                <c:pt idx="1030">
                  <c:v>1460.82</c:v>
                </c:pt>
                <c:pt idx="1031">
                  <c:v>1456.97</c:v>
                </c:pt>
                <c:pt idx="1032">
                  <c:v>1451.83</c:v>
                </c:pt>
                <c:pt idx="1033">
                  <c:v>1446.6899999999998</c:v>
                </c:pt>
                <c:pt idx="1034">
                  <c:v>1441.55</c:v>
                </c:pt>
                <c:pt idx="1035">
                  <c:v>1433.84</c:v>
                </c:pt>
                <c:pt idx="1036">
                  <c:v>1428.7</c:v>
                </c:pt>
                <c:pt idx="1037">
                  <c:v>1420.99</c:v>
                </c:pt>
                <c:pt idx="1038">
                  <c:v>1413.28</c:v>
                </c:pt>
                <c:pt idx="1039">
                  <c:v>1408.1399999999999</c:v>
                </c:pt>
                <c:pt idx="1040">
                  <c:v>1400.43</c:v>
                </c:pt>
                <c:pt idx="1041">
                  <c:v>1386.29</c:v>
                </c:pt>
                <c:pt idx="1042">
                  <c:v>1379.87</c:v>
                </c:pt>
                <c:pt idx="1043">
                  <c:v>1368.3</c:v>
                </c:pt>
                <c:pt idx="1044">
                  <c:v>1360.59</c:v>
                </c:pt>
                <c:pt idx="1045">
                  <c:v>1349.03</c:v>
                </c:pt>
                <c:pt idx="1046">
                  <c:v>1337.47</c:v>
                </c:pt>
                <c:pt idx="1047">
                  <c:v>1327.1899999999998</c:v>
                </c:pt>
                <c:pt idx="1048">
                  <c:v>1314.34</c:v>
                </c:pt>
                <c:pt idx="1049">
                  <c:v>1298.92</c:v>
                </c:pt>
                <c:pt idx="1050">
                  <c:v>1286.0700000000002</c:v>
                </c:pt>
                <c:pt idx="1051">
                  <c:v>1270.6499999999999</c:v>
                </c:pt>
                <c:pt idx="1052">
                  <c:v>1256.51</c:v>
                </c:pt>
                <c:pt idx="1053">
                  <c:v>1238.52</c:v>
                </c:pt>
                <c:pt idx="1054">
                  <c:v>1224.3899999999999</c:v>
                </c:pt>
                <c:pt idx="1055">
                  <c:v>1207.6899999999998</c:v>
                </c:pt>
                <c:pt idx="1056">
                  <c:v>1192.27</c:v>
                </c:pt>
                <c:pt idx="1057">
                  <c:v>1175.56</c:v>
                </c:pt>
                <c:pt idx="1058">
                  <c:v>1152.43</c:v>
                </c:pt>
                <c:pt idx="1059">
                  <c:v>1130.5899999999999</c:v>
                </c:pt>
                <c:pt idx="1060">
                  <c:v>1111.31</c:v>
                </c:pt>
                <c:pt idx="1061">
                  <c:v>1090.76</c:v>
                </c:pt>
                <c:pt idx="1062">
                  <c:v>1067.6299999999999</c:v>
                </c:pt>
                <c:pt idx="1063">
                  <c:v>1044.5</c:v>
                </c:pt>
                <c:pt idx="1064">
                  <c:v>1014.9399999999998</c:v>
                </c:pt>
                <c:pt idx="1065">
                  <c:v>989.24</c:v>
                </c:pt>
                <c:pt idx="1066">
                  <c:v>967.4</c:v>
                </c:pt>
                <c:pt idx="1067">
                  <c:v>944.27000000000021</c:v>
                </c:pt>
                <c:pt idx="1068">
                  <c:v>913.43</c:v>
                </c:pt>
                <c:pt idx="1069">
                  <c:v>880.02</c:v>
                </c:pt>
                <c:pt idx="1070">
                  <c:v>849.18000000000029</c:v>
                </c:pt>
                <c:pt idx="1071">
                  <c:v>826.06</c:v>
                </c:pt>
                <c:pt idx="1072">
                  <c:v>792.65000000000009</c:v>
                </c:pt>
                <c:pt idx="1073">
                  <c:v>760.52</c:v>
                </c:pt>
                <c:pt idx="1074">
                  <c:v>721.97</c:v>
                </c:pt>
                <c:pt idx="1075">
                  <c:v>691.1400000000001</c:v>
                </c:pt>
                <c:pt idx="1076">
                  <c:v>660.3</c:v>
                </c:pt>
                <c:pt idx="1077">
                  <c:v>626.8900000000001</c:v>
                </c:pt>
                <c:pt idx="1078">
                  <c:v>590.91000000000008</c:v>
                </c:pt>
                <c:pt idx="1079">
                  <c:v>562.6400000000001</c:v>
                </c:pt>
                <c:pt idx="1080">
                  <c:v>525.38000000000011</c:v>
                </c:pt>
                <c:pt idx="1081">
                  <c:v>489.40000000000009</c:v>
                </c:pt>
                <c:pt idx="1082">
                  <c:v>453.41999999999996</c:v>
                </c:pt>
                <c:pt idx="1083">
                  <c:v>416.16000000000008</c:v>
                </c:pt>
                <c:pt idx="1084">
                  <c:v>381.46000000000004</c:v>
                </c:pt>
                <c:pt idx="1085">
                  <c:v>348.04999999999995</c:v>
                </c:pt>
                <c:pt idx="1086">
                  <c:v>312.07999999999993</c:v>
                </c:pt>
                <c:pt idx="1087">
                  <c:v>287.66000000000008</c:v>
                </c:pt>
                <c:pt idx="1088">
                  <c:v>258.1099999999999</c:v>
                </c:pt>
                <c:pt idx="1089">
                  <c:v>236.26</c:v>
                </c:pt>
                <c:pt idx="1090">
                  <c:v>206.70999999999998</c:v>
                </c:pt>
                <c:pt idx="1091">
                  <c:v>182.29999999999995</c:v>
                </c:pt>
                <c:pt idx="1092">
                  <c:v>160.45000000000007</c:v>
                </c:pt>
                <c:pt idx="1093">
                  <c:v>141.18000000000006</c:v>
                </c:pt>
                <c:pt idx="1094">
                  <c:v>127.03999999999996</c:v>
                </c:pt>
                <c:pt idx="1095">
                  <c:v>107.77</c:v>
                </c:pt>
                <c:pt idx="1096">
                  <c:v>88.490000000000023</c:v>
                </c:pt>
                <c:pt idx="1097">
                  <c:v>78.210000000000036</c:v>
                </c:pt>
                <c:pt idx="1098">
                  <c:v>65.3599999999999</c:v>
                </c:pt>
                <c:pt idx="1099">
                  <c:v>51.230000000000018</c:v>
                </c:pt>
                <c:pt idx="1100">
                  <c:v>37.099999999999923</c:v>
                </c:pt>
                <c:pt idx="1101">
                  <c:v>31.960000000000029</c:v>
                </c:pt>
                <c:pt idx="1102">
                  <c:v>25.529999999999973</c:v>
                </c:pt>
                <c:pt idx="1103">
                  <c:v>17.819999999999936</c:v>
                </c:pt>
                <c:pt idx="1104">
                  <c:v>17.819999999999936</c:v>
                </c:pt>
                <c:pt idx="1105">
                  <c:v>12.680000000000064</c:v>
                </c:pt>
                <c:pt idx="1106">
                  <c:v>10.109999999999904</c:v>
                </c:pt>
                <c:pt idx="1107">
                  <c:v>6.2599999999999909</c:v>
                </c:pt>
                <c:pt idx="1108">
                  <c:v>3.6900000000000546</c:v>
                </c:pt>
                <c:pt idx="1109">
                  <c:v>-0.17000000000007276</c:v>
                </c:pt>
                <c:pt idx="1110">
                  <c:v>-0.17000000000007276</c:v>
                </c:pt>
                <c:pt idx="1111">
                  <c:v>2.4000000000000909</c:v>
                </c:pt>
                <c:pt idx="1112">
                  <c:v>1.1199999999998904</c:v>
                </c:pt>
                <c:pt idx="1113">
                  <c:v>-0.17000000000007276</c:v>
                </c:pt>
                <c:pt idx="1114">
                  <c:v>1.1199999999998904</c:v>
                </c:pt>
                <c:pt idx="1115">
                  <c:v>-0.17000000000007276</c:v>
                </c:pt>
                <c:pt idx="1116">
                  <c:v>-0.17000000000007276</c:v>
                </c:pt>
                <c:pt idx="1117">
                  <c:v>3.6900000000000546</c:v>
                </c:pt>
                <c:pt idx="1118">
                  <c:v>2.4000000000000909</c:v>
                </c:pt>
                <c:pt idx="1119">
                  <c:v>2.4000000000000909</c:v>
                </c:pt>
                <c:pt idx="1120">
                  <c:v>4.9700000000000291</c:v>
                </c:pt>
                <c:pt idx="1121">
                  <c:v>4.9700000000000291</c:v>
                </c:pt>
                <c:pt idx="1122">
                  <c:v>2.4000000000000909</c:v>
                </c:pt>
                <c:pt idx="1123">
                  <c:v>2.4000000000000909</c:v>
                </c:pt>
                <c:pt idx="1124">
                  <c:v>2.4000000000000909</c:v>
                </c:pt>
                <c:pt idx="1125">
                  <c:v>3.6900000000000546</c:v>
                </c:pt>
                <c:pt idx="1126">
                  <c:v>2.4000000000000909</c:v>
                </c:pt>
                <c:pt idx="1127">
                  <c:v>1.1199999999998904</c:v>
                </c:pt>
                <c:pt idx="1128">
                  <c:v>1.1199999999998904</c:v>
                </c:pt>
                <c:pt idx="1129">
                  <c:v>1.1199999999998904</c:v>
                </c:pt>
                <c:pt idx="1130">
                  <c:v>1.1199999999998904</c:v>
                </c:pt>
                <c:pt idx="1131">
                  <c:v>3.6900000000000546</c:v>
                </c:pt>
                <c:pt idx="1132">
                  <c:v>3.6900000000000546</c:v>
                </c:pt>
                <c:pt idx="1133">
                  <c:v>1.1199999999998904</c:v>
                </c:pt>
                <c:pt idx="1134">
                  <c:v>1.1199999999998904</c:v>
                </c:pt>
                <c:pt idx="1135">
                  <c:v>1.1199999999998904</c:v>
                </c:pt>
                <c:pt idx="1136">
                  <c:v>2.4000000000000909</c:v>
                </c:pt>
                <c:pt idx="1137">
                  <c:v>-0.17000000000007276</c:v>
                </c:pt>
                <c:pt idx="1138">
                  <c:v>3.6900000000000546</c:v>
                </c:pt>
                <c:pt idx="1139">
                  <c:v>2.4000000000000909</c:v>
                </c:pt>
                <c:pt idx="1140">
                  <c:v>3.6900000000000546</c:v>
                </c:pt>
                <c:pt idx="1141">
                  <c:v>3.6900000000000546</c:v>
                </c:pt>
                <c:pt idx="1142">
                  <c:v>2.4000000000000909</c:v>
                </c:pt>
                <c:pt idx="1143">
                  <c:v>3.6900000000000546</c:v>
                </c:pt>
                <c:pt idx="1144">
                  <c:v>3.6900000000000546</c:v>
                </c:pt>
                <c:pt idx="1145">
                  <c:v>1.1199999999998904</c:v>
                </c:pt>
                <c:pt idx="1146">
                  <c:v>1.1199999999998904</c:v>
                </c:pt>
                <c:pt idx="1147">
                  <c:v>1.1199999999998904</c:v>
                </c:pt>
                <c:pt idx="1148">
                  <c:v>2.4000000000000909</c:v>
                </c:pt>
                <c:pt idx="1149">
                  <c:v>1.1199999999998904</c:v>
                </c:pt>
                <c:pt idx="1150">
                  <c:v>3.6900000000000546</c:v>
                </c:pt>
                <c:pt idx="1151">
                  <c:v>2.4000000000000909</c:v>
                </c:pt>
                <c:pt idx="1152">
                  <c:v>2.4000000000000909</c:v>
                </c:pt>
                <c:pt idx="1153">
                  <c:v>-0.17000000000007276</c:v>
                </c:pt>
                <c:pt idx="1154">
                  <c:v>2.4000000000000909</c:v>
                </c:pt>
                <c:pt idx="1155">
                  <c:v>2.4000000000000909</c:v>
                </c:pt>
                <c:pt idx="1156">
                  <c:v>2.4000000000000909</c:v>
                </c:pt>
                <c:pt idx="1157">
                  <c:v>2.4000000000000909</c:v>
                </c:pt>
                <c:pt idx="1158">
                  <c:v>2.4000000000000909</c:v>
                </c:pt>
                <c:pt idx="1159">
                  <c:v>2.4000000000000909</c:v>
                </c:pt>
                <c:pt idx="1160">
                  <c:v>4.9700000000000291</c:v>
                </c:pt>
                <c:pt idx="1161">
                  <c:v>1.1199999999998904</c:v>
                </c:pt>
                <c:pt idx="1162">
                  <c:v>-0.17000000000007276</c:v>
                </c:pt>
                <c:pt idx="1163">
                  <c:v>1.1199999999998904</c:v>
                </c:pt>
                <c:pt idx="1164">
                  <c:v>1.1199999999998904</c:v>
                </c:pt>
                <c:pt idx="1165">
                  <c:v>1.1199999999998904</c:v>
                </c:pt>
                <c:pt idx="1166">
                  <c:v>4.9700000000000291</c:v>
                </c:pt>
                <c:pt idx="1167">
                  <c:v>3.6900000000000546</c:v>
                </c:pt>
                <c:pt idx="1168">
                  <c:v>2.4000000000000909</c:v>
                </c:pt>
                <c:pt idx="1169">
                  <c:v>3.6900000000000546</c:v>
                </c:pt>
                <c:pt idx="1170">
                  <c:v>1.1199999999998904</c:v>
                </c:pt>
                <c:pt idx="1171">
                  <c:v>3.6900000000000546</c:v>
                </c:pt>
                <c:pt idx="1172">
                  <c:v>1.1199999999998904</c:v>
                </c:pt>
                <c:pt idx="1173">
                  <c:v>2.4000000000000909</c:v>
                </c:pt>
                <c:pt idx="1174">
                  <c:v>2.4000000000000909</c:v>
                </c:pt>
                <c:pt idx="1175">
                  <c:v>2.4000000000000909</c:v>
                </c:pt>
                <c:pt idx="1176">
                  <c:v>2.4000000000000909</c:v>
                </c:pt>
                <c:pt idx="1177">
                  <c:v>2.4000000000000909</c:v>
                </c:pt>
                <c:pt idx="1178">
                  <c:v>1.1199999999998904</c:v>
                </c:pt>
                <c:pt idx="1179">
                  <c:v>1.1199999999998904</c:v>
                </c:pt>
                <c:pt idx="1180">
                  <c:v>2.4000000000000909</c:v>
                </c:pt>
                <c:pt idx="1181">
                  <c:v>3.6900000000000546</c:v>
                </c:pt>
                <c:pt idx="1182">
                  <c:v>3.6900000000000546</c:v>
                </c:pt>
                <c:pt idx="1183">
                  <c:v>1.1199999999998904</c:v>
                </c:pt>
                <c:pt idx="1184">
                  <c:v>1.1199999999998904</c:v>
                </c:pt>
                <c:pt idx="1185">
                  <c:v>1.1199999999998904</c:v>
                </c:pt>
                <c:pt idx="1186">
                  <c:v>1.1199999999998904</c:v>
                </c:pt>
                <c:pt idx="1187">
                  <c:v>2.4000000000000909</c:v>
                </c:pt>
                <c:pt idx="1188">
                  <c:v>1.1199999999998904</c:v>
                </c:pt>
                <c:pt idx="1189">
                  <c:v>2.4000000000000909</c:v>
                </c:pt>
                <c:pt idx="1190">
                  <c:v>2.4000000000000909</c:v>
                </c:pt>
                <c:pt idx="1191">
                  <c:v>1.1199999999998904</c:v>
                </c:pt>
                <c:pt idx="1192">
                  <c:v>1.1199999999998904</c:v>
                </c:pt>
                <c:pt idx="1193">
                  <c:v>3.6900000000000546</c:v>
                </c:pt>
                <c:pt idx="1194">
                  <c:v>3.6900000000000546</c:v>
                </c:pt>
                <c:pt idx="1195">
                  <c:v>2.4000000000000909</c:v>
                </c:pt>
                <c:pt idx="1196">
                  <c:v>2.4000000000000909</c:v>
                </c:pt>
                <c:pt idx="1197">
                  <c:v>3.6900000000000546</c:v>
                </c:pt>
                <c:pt idx="1198">
                  <c:v>3.6900000000000546</c:v>
                </c:pt>
                <c:pt idx="1199">
                  <c:v>1.1199999999998904</c:v>
                </c:pt>
                <c:pt idx="1200">
                  <c:v>1.1199999999998904</c:v>
                </c:pt>
                <c:pt idx="1201">
                  <c:v>2.4000000000000909</c:v>
                </c:pt>
                <c:pt idx="1202">
                  <c:v>6.2599999999999909</c:v>
                </c:pt>
                <c:pt idx="1203">
                  <c:v>1.1199999999998904</c:v>
                </c:pt>
                <c:pt idx="1204">
                  <c:v>2.4000000000000909</c:v>
                </c:pt>
                <c:pt idx="1205">
                  <c:v>2.4000000000000909</c:v>
                </c:pt>
                <c:pt idx="1206">
                  <c:v>-1.4500000000000455</c:v>
                </c:pt>
                <c:pt idx="1207">
                  <c:v>3.6900000000000546</c:v>
                </c:pt>
                <c:pt idx="1208">
                  <c:v>2.4000000000000909</c:v>
                </c:pt>
                <c:pt idx="1209">
                  <c:v>-0.17000000000007276</c:v>
                </c:pt>
                <c:pt idx="1210">
                  <c:v>-0.17000000000007276</c:v>
                </c:pt>
                <c:pt idx="1211">
                  <c:v>1.1199999999998904</c:v>
                </c:pt>
                <c:pt idx="1212">
                  <c:v>1.1199999999998904</c:v>
                </c:pt>
                <c:pt idx="1213">
                  <c:v>2.4000000000000909</c:v>
                </c:pt>
                <c:pt idx="1214">
                  <c:v>4.9700000000000291</c:v>
                </c:pt>
                <c:pt idx="1215">
                  <c:v>2.4000000000000909</c:v>
                </c:pt>
                <c:pt idx="1216">
                  <c:v>1.1199999999998904</c:v>
                </c:pt>
                <c:pt idx="1217">
                  <c:v>2.4000000000000909</c:v>
                </c:pt>
                <c:pt idx="1218">
                  <c:v>1.1199999999998904</c:v>
                </c:pt>
                <c:pt idx="1219">
                  <c:v>1.1199999999998904</c:v>
                </c:pt>
                <c:pt idx="1220">
                  <c:v>4.9700000000000291</c:v>
                </c:pt>
                <c:pt idx="1221">
                  <c:v>4.9700000000000291</c:v>
                </c:pt>
                <c:pt idx="1222">
                  <c:v>2.4000000000000909</c:v>
                </c:pt>
                <c:pt idx="1223">
                  <c:v>1.1199999999998904</c:v>
                </c:pt>
                <c:pt idx="1224">
                  <c:v>3.6900000000000546</c:v>
                </c:pt>
                <c:pt idx="1225">
                  <c:v>3.6900000000000546</c:v>
                </c:pt>
                <c:pt idx="1226">
                  <c:v>2.4000000000000909</c:v>
                </c:pt>
                <c:pt idx="1227">
                  <c:v>2.4000000000000909</c:v>
                </c:pt>
                <c:pt idx="1228">
                  <c:v>-0.17000000000007276</c:v>
                </c:pt>
                <c:pt idx="1229">
                  <c:v>2.4000000000000909</c:v>
                </c:pt>
                <c:pt idx="1230">
                  <c:v>2.4000000000000909</c:v>
                </c:pt>
                <c:pt idx="1231">
                  <c:v>3.6900000000000546</c:v>
                </c:pt>
                <c:pt idx="1232">
                  <c:v>1.1199999999998904</c:v>
                </c:pt>
                <c:pt idx="1233">
                  <c:v>1.1199999999998904</c:v>
                </c:pt>
                <c:pt idx="1234">
                  <c:v>2.4000000000000909</c:v>
                </c:pt>
                <c:pt idx="1235">
                  <c:v>4.9700000000000291</c:v>
                </c:pt>
                <c:pt idx="1236">
                  <c:v>2.4000000000000909</c:v>
                </c:pt>
                <c:pt idx="1237">
                  <c:v>2.4000000000000909</c:v>
                </c:pt>
                <c:pt idx="1238">
                  <c:v>3.6900000000000546</c:v>
                </c:pt>
                <c:pt idx="1239">
                  <c:v>1.1199999999998904</c:v>
                </c:pt>
                <c:pt idx="1240">
                  <c:v>2.4000000000000909</c:v>
                </c:pt>
                <c:pt idx="1241">
                  <c:v>3.6900000000000546</c:v>
                </c:pt>
                <c:pt idx="1242">
                  <c:v>2.4000000000000909</c:v>
                </c:pt>
                <c:pt idx="1243">
                  <c:v>2.4000000000000909</c:v>
                </c:pt>
                <c:pt idx="1244">
                  <c:v>2.4000000000000909</c:v>
                </c:pt>
                <c:pt idx="1245">
                  <c:v>1.1199999999998904</c:v>
                </c:pt>
                <c:pt idx="1246">
                  <c:v>2.4000000000000909</c:v>
                </c:pt>
                <c:pt idx="1247">
                  <c:v>4.9700000000000291</c:v>
                </c:pt>
                <c:pt idx="1248">
                  <c:v>2.4000000000000909</c:v>
                </c:pt>
                <c:pt idx="1249">
                  <c:v>1.1199999999998904</c:v>
                </c:pt>
                <c:pt idx="1250">
                  <c:v>3.6900000000000546</c:v>
                </c:pt>
                <c:pt idx="1251">
                  <c:v>2.4000000000000909</c:v>
                </c:pt>
                <c:pt idx="1252">
                  <c:v>2.4000000000000909</c:v>
                </c:pt>
                <c:pt idx="1253">
                  <c:v>-0.17000000000007276</c:v>
                </c:pt>
                <c:pt idx="1254">
                  <c:v>2.4000000000000909</c:v>
                </c:pt>
                <c:pt idx="1255">
                  <c:v>1.1199999999998904</c:v>
                </c:pt>
                <c:pt idx="1256">
                  <c:v>2.4000000000000909</c:v>
                </c:pt>
                <c:pt idx="1257">
                  <c:v>2.4000000000000909</c:v>
                </c:pt>
                <c:pt idx="1258">
                  <c:v>3.6900000000000546</c:v>
                </c:pt>
                <c:pt idx="1259">
                  <c:v>1.1199999999998904</c:v>
                </c:pt>
                <c:pt idx="1260">
                  <c:v>-0.17000000000007276</c:v>
                </c:pt>
                <c:pt idx="1261">
                  <c:v>2.4000000000000909</c:v>
                </c:pt>
                <c:pt idx="1262">
                  <c:v>2.4000000000000909</c:v>
                </c:pt>
                <c:pt idx="1263">
                  <c:v>2.4000000000000909</c:v>
                </c:pt>
                <c:pt idx="1264">
                  <c:v>3.6900000000000546</c:v>
                </c:pt>
                <c:pt idx="1265">
                  <c:v>2.4000000000000909</c:v>
                </c:pt>
                <c:pt idx="1266">
                  <c:v>2.4000000000000909</c:v>
                </c:pt>
                <c:pt idx="1267">
                  <c:v>2.4000000000000909</c:v>
                </c:pt>
                <c:pt idx="1268">
                  <c:v>2.4000000000000909</c:v>
                </c:pt>
                <c:pt idx="1269">
                  <c:v>2.4000000000000909</c:v>
                </c:pt>
                <c:pt idx="1270">
                  <c:v>1.1199999999998904</c:v>
                </c:pt>
                <c:pt idx="1271">
                  <c:v>2.4000000000000909</c:v>
                </c:pt>
                <c:pt idx="1272">
                  <c:v>2.4000000000000909</c:v>
                </c:pt>
                <c:pt idx="1273">
                  <c:v>2.4000000000000909</c:v>
                </c:pt>
                <c:pt idx="1274">
                  <c:v>1.1199999999998904</c:v>
                </c:pt>
                <c:pt idx="1275">
                  <c:v>2.4000000000000909</c:v>
                </c:pt>
                <c:pt idx="1276">
                  <c:v>-0.17000000000007276</c:v>
                </c:pt>
                <c:pt idx="1277">
                  <c:v>-1.4500000000000455</c:v>
                </c:pt>
                <c:pt idx="1278">
                  <c:v>2.4000000000000909</c:v>
                </c:pt>
                <c:pt idx="1279">
                  <c:v>2.4000000000000909</c:v>
                </c:pt>
                <c:pt idx="1280">
                  <c:v>2.4000000000000909</c:v>
                </c:pt>
                <c:pt idx="1281">
                  <c:v>2.4000000000000909</c:v>
                </c:pt>
                <c:pt idx="1282">
                  <c:v>3.6900000000000546</c:v>
                </c:pt>
                <c:pt idx="1283">
                  <c:v>4.9700000000000291</c:v>
                </c:pt>
                <c:pt idx="1284">
                  <c:v>1.1199999999998904</c:v>
                </c:pt>
                <c:pt idx="1285">
                  <c:v>2.4000000000000909</c:v>
                </c:pt>
                <c:pt idx="1286">
                  <c:v>1.1199999999998904</c:v>
                </c:pt>
                <c:pt idx="1287">
                  <c:v>1.1199999999998904</c:v>
                </c:pt>
                <c:pt idx="1288">
                  <c:v>2.4000000000000909</c:v>
                </c:pt>
                <c:pt idx="1289">
                  <c:v>3.6900000000000546</c:v>
                </c:pt>
                <c:pt idx="1290">
                  <c:v>4.9700000000000291</c:v>
                </c:pt>
                <c:pt idx="1291">
                  <c:v>1.1199999999998904</c:v>
                </c:pt>
                <c:pt idx="1292">
                  <c:v>3.6900000000000546</c:v>
                </c:pt>
                <c:pt idx="1293">
                  <c:v>2.4000000000000909</c:v>
                </c:pt>
                <c:pt idx="1294">
                  <c:v>2.4000000000000909</c:v>
                </c:pt>
                <c:pt idx="1295">
                  <c:v>1.1199999999998904</c:v>
                </c:pt>
                <c:pt idx="1296">
                  <c:v>1.1199999999998904</c:v>
                </c:pt>
                <c:pt idx="1297">
                  <c:v>1.1199999999998904</c:v>
                </c:pt>
                <c:pt idx="1298">
                  <c:v>1.1199999999998904</c:v>
                </c:pt>
                <c:pt idx="1299">
                  <c:v>1.1199999999998904</c:v>
                </c:pt>
                <c:pt idx="1300">
                  <c:v>3.6900000000000546</c:v>
                </c:pt>
                <c:pt idx="1301">
                  <c:v>4.9700000000000291</c:v>
                </c:pt>
                <c:pt idx="1302">
                  <c:v>2.4000000000000909</c:v>
                </c:pt>
                <c:pt idx="1303">
                  <c:v>2.4000000000000909</c:v>
                </c:pt>
                <c:pt idx="1304">
                  <c:v>2.4000000000000909</c:v>
                </c:pt>
                <c:pt idx="1305">
                  <c:v>1.1199999999998904</c:v>
                </c:pt>
                <c:pt idx="1306">
                  <c:v>4.9700000000000291</c:v>
                </c:pt>
                <c:pt idx="1307">
                  <c:v>2.4000000000000909</c:v>
                </c:pt>
                <c:pt idx="1308">
                  <c:v>2.4000000000000909</c:v>
                </c:pt>
                <c:pt idx="1309">
                  <c:v>3.6900000000000546</c:v>
                </c:pt>
                <c:pt idx="1310">
                  <c:v>3.6900000000000546</c:v>
                </c:pt>
                <c:pt idx="1311">
                  <c:v>2.4000000000000909</c:v>
                </c:pt>
                <c:pt idx="1312">
                  <c:v>2.4000000000000909</c:v>
                </c:pt>
                <c:pt idx="1313">
                  <c:v>3.6900000000000546</c:v>
                </c:pt>
                <c:pt idx="1314">
                  <c:v>1.1199999999998904</c:v>
                </c:pt>
                <c:pt idx="1315">
                  <c:v>3.6900000000000546</c:v>
                </c:pt>
                <c:pt idx="1316">
                  <c:v>3.6900000000000546</c:v>
                </c:pt>
                <c:pt idx="1317">
                  <c:v>2.4000000000000909</c:v>
                </c:pt>
                <c:pt idx="1318">
                  <c:v>-0.17000000000007276</c:v>
                </c:pt>
                <c:pt idx="1319">
                  <c:v>1.1199999999998904</c:v>
                </c:pt>
                <c:pt idx="1320">
                  <c:v>3.6900000000000546</c:v>
                </c:pt>
                <c:pt idx="1321">
                  <c:v>3.6900000000000546</c:v>
                </c:pt>
                <c:pt idx="1322">
                  <c:v>4.9700000000000291</c:v>
                </c:pt>
                <c:pt idx="1323">
                  <c:v>4.9700000000000291</c:v>
                </c:pt>
                <c:pt idx="1324">
                  <c:v>-0.17000000000007276</c:v>
                </c:pt>
                <c:pt idx="1325">
                  <c:v>2.4000000000000909</c:v>
                </c:pt>
                <c:pt idx="1326">
                  <c:v>2.4000000000000909</c:v>
                </c:pt>
                <c:pt idx="1327">
                  <c:v>1.1199999999998904</c:v>
                </c:pt>
                <c:pt idx="1328">
                  <c:v>2.4000000000000909</c:v>
                </c:pt>
                <c:pt idx="1329">
                  <c:v>3.6900000000000546</c:v>
                </c:pt>
                <c:pt idx="1330">
                  <c:v>2.4000000000000909</c:v>
                </c:pt>
                <c:pt idx="1331">
                  <c:v>1.1199999999998904</c:v>
                </c:pt>
                <c:pt idx="1332">
                  <c:v>1.1199999999998904</c:v>
                </c:pt>
                <c:pt idx="1333">
                  <c:v>-0.17000000000007276</c:v>
                </c:pt>
                <c:pt idx="1334">
                  <c:v>1.1199999999998904</c:v>
                </c:pt>
                <c:pt idx="1335">
                  <c:v>2.4000000000000909</c:v>
                </c:pt>
                <c:pt idx="1336">
                  <c:v>3.6900000000000546</c:v>
                </c:pt>
                <c:pt idx="1337">
                  <c:v>4.9700000000000291</c:v>
                </c:pt>
                <c:pt idx="1338">
                  <c:v>-0.17000000000007276</c:v>
                </c:pt>
                <c:pt idx="1339">
                  <c:v>3.6900000000000546</c:v>
                </c:pt>
                <c:pt idx="1340">
                  <c:v>1.1199999999998904</c:v>
                </c:pt>
                <c:pt idx="1341">
                  <c:v>4.9700000000000291</c:v>
                </c:pt>
                <c:pt idx="1342">
                  <c:v>3.6900000000000546</c:v>
                </c:pt>
                <c:pt idx="1343">
                  <c:v>4.9700000000000291</c:v>
                </c:pt>
                <c:pt idx="1344">
                  <c:v>2.4000000000000909</c:v>
                </c:pt>
                <c:pt idx="1345">
                  <c:v>3.6900000000000546</c:v>
                </c:pt>
                <c:pt idx="1346">
                  <c:v>-0.17000000000007276</c:v>
                </c:pt>
                <c:pt idx="1347">
                  <c:v>2.4000000000000909</c:v>
                </c:pt>
                <c:pt idx="1348">
                  <c:v>1.1199999999998904</c:v>
                </c:pt>
                <c:pt idx="1349">
                  <c:v>-0.17000000000007276</c:v>
                </c:pt>
                <c:pt idx="1350">
                  <c:v>2.4000000000000909</c:v>
                </c:pt>
                <c:pt idx="1351">
                  <c:v>3.6900000000000546</c:v>
                </c:pt>
                <c:pt idx="1352">
                  <c:v>2.4000000000000909</c:v>
                </c:pt>
                <c:pt idx="1353">
                  <c:v>1.1199999999998904</c:v>
                </c:pt>
                <c:pt idx="1354">
                  <c:v>1.1199999999998904</c:v>
                </c:pt>
                <c:pt idx="1355">
                  <c:v>3.6900000000000546</c:v>
                </c:pt>
                <c:pt idx="1356">
                  <c:v>2.4000000000000909</c:v>
                </c:pt>
                <c:pt idx="1357">
                  <c:v>3.6900000000000546</c:v>
                </c:pt>
                <c:pt idx="1358">
                  <c:v>-0.17000000000007276</c:v>
                </c:pt>
                <c:pt idx="1359">
                  <c:v>2.4000000000000909</c:v>
                </c:pt>
                <c:pt idx="1360">
                  <c:v>2.4000000000000909</c:v>
                </c:pt>
                <c:pt idx="1361">
                  <c:v>3.6900000000000546</c:v>
                </c:pt>
                <c:pt idx="1362">
                  <c:v>3.6900000000000546</c:v>
                </c:pt>
                <c:pt idx="1363">
                  <c:v>3.6900000000000546</c:v>
                </c:pt>
                <c:pt idx="1364">
                  <c:v>-0.17000000000007276</c:v>
                </c:pt>
                <c:pt idx="1365">
                  <c:v>-0.17000000000007276</c:v>
                </c:pt>
                <c:pt idx="1366">
                  <c:v>2.4000000000000909</c:v>
                </c:pt>
                <c:pt idx="1367">
                  <c:v>2.4000000000000909</c:v>
                </c:pt>
                <c:pt idx="1368">
                  <c:v>1.1199999999998904</c:v>
                </c:pt>
                <c:pt idx="1369">
                  <c:v>1.1199999999998904</c:v>
                </c:pt>
                <c:pt idx="1370">
                  <c:v>2.4000000000000909</c:v>
                </c:pt>
                <c:pt idx="1371">
                  <c:v>1.1199999999998904</c:v>
                </c:pt>
                <c:pt idx="1372">
                  <c:v>2.4000000000000909</c:v>
                </c:pt>
                <c:pt idx="1373">
                  <c:v>1.1199999999998904</c:v>
                </c:pt>
                <c:pt idx="1374">
                  <c:v>1.1199999999998904</c:v>
                </c:pt>
                <c:pt idx="1375">
                  <c:v>1.1199999999998904</c:v>
                </c:pt>
                <c:pt idx="1376">
                  <c:v>-0.17000000000007276</c:v>
                </c:pt>
                <c:pt idx="1377">
                  <c:v>3.6900000000000546</c:v>
                </c:pt>
                <c:pt idx="1378">
                  <c:v>1.1199999999998904</c:v>
                </c:pt>
                <c:pt idx="1379">
                  <c:v>2.4000000000000909</c:v>
                </c:pt>
                <c:pt idx="1380">
                  <c:v>2.4000000000000909</c:v>
                </c:pt>
                <c:pt idx="1381">
                  <c:v>4.9700000000000291</c:v>
                </c:pt>
                <c:pt idx="1382">
                  <c:v>3.6900000000000546</c:v>
                </c:pt>
                <c:pt idx="1383">
                  <c:v>2.4000000000000909</c:v>
                </c:pt>
                <c:pt idx="1384">
                  <c:v>2.4000000000000909</c:v>
                </c:pt>
                <c:pt idx="1385">
                  <c:v>2.4000000000000909</c:v>
                </c:pt>
                <c:pt idx="1386">
                  <c:v>2.4000000000000909</c:v>
                </c:pt>
                <c:pt idx="1387">
                  <c:v>3.6900000000000546</c:v>
                </c:pt>
                <c:pt idx="1388">
                  <c:v>1.1199999999998904</c:v>
                </c:pt>
                <c:pt idx="1389">
                  <c:v>2.4000000000000909</c:v>
                </c:pt>
                <c:pt idx="1390">
                  <c:v>2.4000000000000909</c:v>
                </c:pt>
                <c:pt idx="1391">
                  <c:v>2.4000000000000909</c:v>
                </c:pt>
                <c:pt idx="1392">
                  <c:v>1.1199999999998904</c:v>
                </c:pt>
                <c:pt idx="1393">
                  <c:v>-0.17000000000007276</c:v>
                </c:pt>
                <c:pt idx="1394">
                  <c:v>1.1199999999998904</c:v>
                </c:pt>
                <c:pt idx="1395">
                  <c:v>-0.17000000000007276</c:v>
                </c:pt>
                <c:pt idx="1396">
                  <c:v>1.1199999999998904</c:v>
                </c:pt>
                <c:pt idx="1397">
                  <c:v>3.6900000000000546</c:v>
                </c:pt>
                <c:pt idx="1398">
                  <c:v>2.4000000000000909</c:v>
                </c:pt>
                <c:pt idx="1399">
                  <c:v>3.6900000000000546</c:v>
                </c:pt>
                <c:pt idx="1400">
                  <c:v>1.1199999999998904</c:v>
                </c:pt>
                <c:pt idx="1401">
                  <c:v>-0.17000000000007276</c:v>
                </c:pt>
                <c:pt idx="1402">
                  <c:v>1.1199999999998904</c:v>
                </c:pt>
                <c:pt idx="1403">
                  <c:v>3.6900000000000546</c:v>
                </c:pt>
                <c:pt idx="1404">
                  <c:v>-0.17000000000007276</c:v>
                </c:pt>
                <c:pt idx="1405">
                  <c:v>3.6900000000000546</c:v>
                </c:pt>
                <c:pt idx="1406">
                  <c:v>2.4000000000000909</c:v>
                </c:pt>
                <c:pt idx="1407">
                  <c:v>1.1199999999998904</c:v>
                </c:pt>
                <c:pt idx="1408">
                  <c:v>1.1199999999998904</c:v>
                </c:pt>
                <c:pt idx="1409">
                  <c:v>3.6900000000000546</c:v>
                </c:pt>
                <c:pt idx="1410">
                  <c:v>1.1199999999998904</c:v>
                </c:pt>
                <c:pt idx="1411">
                  <c:v>2.4000000000000909</c:v>
                </c:pt>
                <c:pt idx="1412">
                  <c:v>1.1199999999998904</c:v>
                </c:pt>
                <c:pt idx="1413">
                  <c:v>3.6900000000000546</c:v>
                </c:pt>
                <c:pt idx="1414">
                  <c:v>-0.17000000000007276</c:v>
                </c:pt>
                <c:pt idx="1415">
                  <c:v>3.6900000000000546</c:v>
                </c:pt>
                <c:pt idx="1416">
                  <c:v>2.4000000000000909</c:v>
                </c:pt>
                <c:pt idx="1417">
                  <c:v>2.4000000000000909</c:v>
                </c:pt>
                <c:pt idx="1418">
                  <c:v>1.1199999999998904</c:v>
                </c:pt>
                <c:pt idx="1419">
                  <c:v>1.1199999999998904</c:v>
                </c:pt>
                <c:pt idx="1420">
                  <c:v>2.4000000000000909</c:v>
                </c:pt>
                <c:pt idx="1421">
                  <c:v>2.4000000000000909</c:v>
                </c:pt>
                <c:pt idx="1422">
                  <c:v>-1.4500000000000455</c:v>
                </c:pt>
                <c:pt idx="1423">
                  <c:v>2.4000000000000909</c:v>
                </c:pt>
                <c:pt idx="1424">
                  <c:v>4.9700000000000291</c:v>
                </c:pt>
                <c:pt idx="1425">
                  <c:v>1.1199999999998904</c:v>
                </c:pt>
                <c:pt idx="1426">
                  <c:v>3.6900000000000546</c:v>
                </c:pt>
                <c:pt idx="1427">
                  <c:v>1.1199999999998904</c:v>
                </c:pt>
                <c:pt idx="1428">
                  <c:v>2.4000000000000909</c:v>
                </c:pt>
                <c:pt idx="1429">
                  <c:v>4.9700000000000291</c:v>
                </c:pt>
                <c:pt idx="1430">
                  <c:v>2.4000000000000909</c:v>
                </c:pt>
                <c:pt idx="1431">
                  <c:v>1.1199999999998904</c:v>
                </c:pt>
                <c:pt idx="1432">
                  <c:v>1.1199999999998904</c:v>
                </c:pt>
                <c:pt idx="1433">
                  <c:v>2.4000000000000909</c:v>
                </c:pt>
                <c:pt idx="1434">
                  <c:v>2.4000000000000909</c:v>
                </c:pt>
                <c:pt idx="1435">
                  <c:v>1.1199999999998904</c:v>
                </c:pt>
                <c:pt idx="1436">
                  <c:v>2.4000000000000909</c:v>
                </c:pt>
                <c:pt idx="1437">
                  <c:v>1.1199999999998904</c:v>
                </c:pt>
                <c:pt idx="1438">
                  <c:v>2.4000000000000909</c:v>
                </c:pt>
                <c:pt idx="1439">
                  <c:v>2.4000000000000909</c:v>
                </c:pt>
                <c:pt idx="1440">
                  <c:v>3.6900000000000546</c:v>
                </c:pt>
                <c:pt idx="1441">
                  <c:v>1.1199999999998904</c:v>
                </c:pt>
                <c:pt idx="1442">
                  <c:v>2.4000000000000909</c:v>
                </c:pt>
                <c:pt idx="1443">
                  <c:v>1.1199999999998904</c:v>
                </c:pt>
                <c:pt idx="1444">
                  <c:v>2.4000000000000909</c:v>
                </c:pt>
                <c:pt idx="1445">
                  <c:v>1.1199999999998904</c:v>
                </c:pt>
                <c:pt idx="1446">
                  <c:v>-0.17000000000007276</c:v>
                </c:pt>
                <c:pt idx="1447">
                  <c:v>1.1199999999998904</c:v>
                </c:pt>
                <c:pt idx="1448">
                  <c:v>1.1199999999998904</c:v>
                </c:pt>
                <c:pt idx="1449">
                  <c:v>2.4000000000000909</c:v>
                </c:pt>
                <c:pt idx="1450">
                  <c:v>1.1199999999998904</c:v>
                </c:pt>
                <c:pt idx="1451">
                  <c:v>2.4000000000000909</c:v>
                </c:pt>
                <c:pt idx="1452">
                  <c:v>1.1199999999998904</c:v>
                </c:pt>
                <c:pt idx="1453">
                  <c:v>2.4000000000000909</c:v>
                </c:pt>
                <c:pt idx="1454">
                  <c:v>2.4000000000000909</c:v>
                </c:pt>
                <c:pt idx="1455">
                  <c:v>2.4000000000000909</c:v>
                </c:pt>
                <c:pt idx="1456">
                  <c:v>-0.17000000000007276</c:v>
                </c:pt>
                <c:pt idx="1457">
                  <c:v>1.1199999999998904</c:v>
                </c:pt>
                <c:pt idx="1458">
                  <c:v>-0.17000000000007276</c:v>
                </c:pt>
                <c:pt idx="1459">
                  <c:v>1.1199999999998904</c:v>
                </c:pt>
                <c:pt idx="1460">
                  <c:v>1.1199999999998904</c:v>
                </c:pt>
                <c:pt idx="1461">
                  <c:v>-0.17000000000007276</c:v>
                </c:pt>
                <c:pt idx="1462">
                  <c:v>3.6900000000000546</c:v>
                </c:pt>
                <c:pt idx="1463">
                  <c:v>1.1199999999998904</c:v>
                </c:pt>
                <c:pt idx="1464">
                  <c:v>3.6900000000000546</c:v>
                </c:pt>
                <c:pt idx="1465">
                  <c:v>1.1199999999998904</c:v>
                </c:pt>
                <c:pt idx="1466">
                  <c:v>-0.17000000000007276</c:v>
                </c:pt>
                <c:pt idx="1467">
                  <c:v>1.1199999999998904</c:v>
                </c:pt>
                <c:pt idx="1468">
                  <c:v>3.6900000000000546</c:v>
                </c:pt>
                <c:pt idx="1469">
                  <c:v>2.4000000000000909</c:v>
                </c:pt>
                <c:pt idx="1470">
                  <c:v>1.1199999999998904</c:v>
                </c:pt>
                <c:pt idx="1471">
                  <c:v>3.6900000000000546</c:v>
                </c:pt>
                <c:pt idx="1472">
                  <c:v>2.4000000000000909</c:v>
                </c:pt>
                <c:pt idx="1473">
                  <c:v>3.6900000000000546</c:v>
                </c:pt>
                <c:pt idx="1474">
                  <c:v>1.1199999999998904</c:v>
                </c:pt>
                <c:pt idx="1475">
                  <c:v>2.4000000000000909</c:v>
                </c:pt>
                <c:pt idx="1476">
                  <c:v>4.9700000000000291</c:v>
                </c:pt>
                <c:pt idx="1477">
                  <c:v>2.4000000000000909</c:v>
                </c:pt>
                <c:pt idx="1478">
                  <c:v>2.4000000000000909</c:v>
                </c:pt>
                <c:pt idx="1479">
                  <c:v>1.1199999999998904</c:v>
                </c:pt>
                <c:pt idx="1480">
                  <c:v>2.4000000000000909</c:v>
                </c:pt>
                <c:pt idx="1481">
                  <c:v>-0.17000000000007276</c:v>
                </c:pt>
                <c:pt idx="1482">
                  <c:v>2.4000000000000909</c:v>
                </c:pt>
                <c:pt idx="1483">
                  <c:v>2.4000000000000909</c:v>
                </c:pt>
                <c:pt idx="1484">
                  <c:v>1.1199999999998904</c:v>
                </c:pt>
                <c:pt idx="1485">
                  <c:v>1.1199999999998904</c:v>
                </c:pt>
                <c:pt idx="1486">
                  <c:v>-0.17000000000007276</c:v>
                </c:pt>
                <c:pt idx="1487">
                  <c:v>1.1199999999998904</c:v>
                </c:pt>
                <c:pt idx="1488">
                  <c:v>1.1199999999998904</c:v>
                </c:pt>
                <c:pt idx="1489">
                  <c:v>1.1199999999998904</c:v>
                </c:pt>
                <c:pt idx="1490">
                  <c:v>2.4000000000000909</c:v>
                </c:pt>
                <c:pt idx="1491">
                  <c:v>-0.17000000000007276</c:v>
                </c:pt>
                <c:pt idx="1492">
                  <c:v>1.1199999999998904</c:v>
                </c:pt>
                <c:pt idx="1493">
                  <c:v>2.4000000000000909</c:v>
                </c:pt>
                <c:pt idx="1494">
                  <c:v>2.4000000000000909</c:v>
                </c:pt>
                <c:pt idx="1495">
                  <c:v>3.6900000000000546</c:v>
                </c:pt>
                <c:pt idx="1496">
                  <c:v>1.1199999999998904</c:v>
                </c:pt>
                <c:pt idx="1497">
                  <c:v>2.4000000000000909</c:v>
                </c:pt>
                <c:pt idx="1498">
                  <c:v>1.1199999999998904</c:v>
                </c:pt>
                <c:pt idx="1499">
                  <c:v>3.6900000000000546</c:v>
                </c:pt>
                <c:pt idx="1500">
                  <c:v>1.1199999999998904</c:v>
                </c:pt>
                <c:pt idx="1501">
                  <c:v>2.4000000000000909</c:v>
                </c:pt>
                <c:pt idx="1502">
                  <c:v>1.1199999999998904</c:v>
                </c:pt>
                <c:pt idx="1503">
                  <c:v>1.1199999999998904</c:v>
                </c:pt>
                <c:pt idx="1504">
                  <c:v>-0.17000000000007276</c:v>
                </c:pt>
                <c:pt idx="1505">
                  <c:v>4.9700000000000291</c:v>
                </c:pt>
                <c:pt idx="1506">
                  <c:v>2.4000000000000909</c:v>
                </c:pt>
                <c:pt idx="1507">
                  <c:v>1.1199999999998904</c:v>
                </c:pt>
                <c:pt idx="1508">
                  <c:v>2.4000000000000909</c:v>
                </c:pt>
                <c:pt idx="1509">
                  <c:v>6.2599999999999909</c:v>
                </c:pt>
                <c:pt idx="1510">
                  <c:v>2.4000000000000909</c:v>
                </c:pt>
                <c:pt idx="1511">
                  <c:v>2.4000000000000909</c:v>
                </c:pt>
                <c:pt idx="1512">
                  <c:v>1.1199999999998904</c:v>
                </c:pt>
                <c:pt idx="1513">
                  <c:v>1.1199999999998904</c:v>
                </c:pt>
                <c:pt idx="1514">
                  <c:v>2.4000000000000909</c:v>
                </c:pt>
                <c:pt idx="1515">
                  <c:v>-0.17000000000007276</c:v>
                </c:pt>
                <c:pt idx="1516">
                  <c:v>2.4000000000000909</c:v>
                </c:pt>
                <c:pt idx="1517">
                  <c:v>2.4000000000000909</c:v>
                </c:pt>
                <c:pt idx="1518">
                  <c:v>1.1199999999998904</c:v>
                </c:pt>
                <c:pt idx="1519">
                  <c:v>2.4000000000000909</c:v>
                </c:pt>
                <c:pt idx="1520">
                  <c:v>2.4000000000000909</c:v>
                </c:pt>
                <c:pt idx="1521">
                  <c:v>1.1199999999998904</c:v>
                </c:pt>
                <c:pt idx="1522">
                  <c:v>3.6900000000000546</c:v>
                </c:pt>
                <c:pt idx="1523">
                  <c:v>3.6900000000000546</c:v>
                </c:pt>
                <c:pt idx="1524">
                  <c:v>2.4000000000000909</c:v>
                </c:pt>
                <c:pt idx="1525">
                  <c:v>1.1199999999998904</c:v>
                </c:pt>
                <c:pt idx="1526">
                  <c:v>2.4000000000000909</c:v>
                </c:pt>
                <c:pt idx="1527">
                  <c:v>-0.17000000000007276</c:v>
                </c:pt>
                <c:pt idx="1528">
                  <c:v>2.4000000000000909</c:v>
                </c:pt>
                <c:pt idx="1529">
                  <c:v>3.6900000000000546</c:v>
                </c:pt>
                <c:pt idx="1530">
                  <c:v>4.9700000000000291</c:v>
                </c:pt>
                <c:pt idx="1531">
                  <c:v>2.4000000000000909</c:v>
                </c:pt>
                <c:pt idx="1532">
                  <c:v>3.6900000000000546</c:v>
                </c:pt>
                <c:pt idx="1533">
                  <c:v>2.4000000000000909</c:v>
                </c:pt>
                <c:pt idx="1534">
                  <c:v>2.4000000000000909</c:v>
                </c:pt>
                <c:pt idx="1535">
                  <c:v>3.6900000000000546</c:v>
                </c:pt>
                <c:pt idx="1536">
                  <c:v>2.4000000000000909</c:v>
                </c:pt>
                <c:pt idx="1537">
                  <c:v>2.4000000000000909</c:v>
                </c:pt>
                <c:pt idx="1538">
                  <c:v>4.9700000000000291</c:v>
                </c:pt>
                <c:pt idx="1539">
                  <c:v>-0.17000000000007276</c:v>
                </c:pt>
                <c:pt idx="1540">
                  <c:v>1.1199999999998904</c:v>
                </c:pt>
                <c:pt idx="1541">
                  <c:v>1.1199999999998904</c:v>
                </c:pt>
                <c:pt idx="1542">
                  <c:v>1.1199999999998904</c:v>
                </c:pt>
                <c:pt idx="1543">
                  <c:v>2.4000000000000909</c:v>
                </c:pt>
                <c:pt idx="1544">
                  <c:v>4.9700000000000291</c:v>
                </c:pt>
                <c:pt idx="1545">
                  <c:v>3.6900000000000546</c:v>
                </c:pt>
                <c:pt idx="1546">
                  <c:v>2.4000000000000909</c:v>
                </c:pt>
                <c:pt idx="1547">
                  <c:v>1.1199999999998904</c:v>
                </c:pt>
                <c:pt idx="1548">
                  <c:v>1.1199999999998904</c:v>
                </c:pt>
                <c:pt idx="1549">
                  <c:v>3.6900000000000546</c:v>
                </c:pt>
                <c:pt idx="1550">
                  <c:v>1.1199999999998904</c:v>
                </c:pt>
                <c:pt idx="1551">
                  <c:v>3.6900000000000546</c:v>
                </c:pt>
                <c:pt idx="1552">
                  <c:v>2.4000000000000909</c:v>
                </c:pt>
                <c:pt idx="1553">
                  <c:v>3.6900000000000546</c:v>
                </c:pt>
                <c:pt idx="1554">
                  <c:v>3.6900000000000546</c:v>
                </c:pt>
                <c:pt idx="1555">
                  <c:v>2.4000000000000909</c:v>
                </c:pt>
                <c:pt idx="1556">
                  <c:v>1.1199999999998904</c:v>
                </c:pt>
                <c:pt idx="1557">
                  <c:v>12.680000000000064</c:v>
                </c:pt>
                <c:pt idx="1558">
                  <c:v>42.240000000000009</c:v>
                </c:pt>
                <c:pt idx="1559">
                  <c:v>69.220000000000013</c:v>
                </c:pt>
                <c:pt idx="1560">
                  <c:v>69.220000000000013</c:v>
                </c:pt>
                <c:pt idx="1561">
                  <c:v>71.789999999999964</c:v>
                </c:pt>
                <c:pt idx="1562">
                  <c:v>97.490000000000023</c:v>
                </c:pt>
                <c:pt idx="1563">
                  <c:v>128.32999999999998</c:v>
                </c:pt>
                <c:pt idx="1564">
                  <c:v>143.75</c:v>
                </c:pt>
                <c:pt idx="1565">
                  <c:v>182.29999999999995</c:v>
                </c:pt>
                <c:pt idx="1566">
                  <c:v>223.41000000000008</c:v>
                </c:pt>
                <c:pt idx="1567">
                  <c:v>326.21000000000004</c:v>
                </c:pt>
                <c:pt idx="1568">
                  <c:v>461.13000000000011</c:v>
                </c:pt>
                <c:pt idx="1569">
                  <c:v>551.07999999999993</c:v>
                </c:pt>
                <c:pt idx="1570">
                  <c:v>694.99</c:v>
                </c:pt>
                <c:pt idx="1571">
                  <c:v>882.59</c:v>
                </c:pt>
                <c:pt idx="1572">
                  <c:v>1101.03</c:v>
                </c:pt>
                <c:pt idx="1573">
                  <c:v>1219.25</c:v>
                </c:pt>
                <c:pt idx="1574">
                  <c:v>1377.3</c:v>
                </c:pt>
                <c:pt idx="1575">
                  <c:v>1372.1599999999999</c:v>
                </c:pt>
                <c:pt idx="1576">
                  <c:v>1185.8399999999999</c:v>
                </c:pt>
                <c:pt idx="1577">
                  <c:v>1020.08</c:v>
                </c:pt>
                <c:pt idx="1578">
                  <c:v>885.16</c:v>
                </c:pt>
                <c:pt idx="1579">
                  <c:v>814.49</c:v>
                </c:pt>
                <c:pt idx="1580">
                  <c:v>853.04</c:v>
                </c:pt>
                <c:pt idx="1581">
                  <c:v>894.16</c:v>
                </c:pt>
                <c:pt idx="1582">
                  <c:v>964.82999999999981</c:v>
                </c:pt>
                <c:pt idx="1583">
                  <c:v>1054.78</c:v>
                </c:pt>
                <c:pt idx="1584">
                  <c:v>1135.73</c:v>
                </c:pt>
                <c:pt idx="1585">
                  <c:v>1198.6899999999998</c:v>
                </c:pt>
                <c:pt idx="1586">
                  <c:v>1280.93</c:v>
                </c:pt>
                <c:pt idx="1587">
                  <c:v>1331.04</c:v>
                </c:pt>
                <c:pt idx="1588">
                  <c:v>1374.73</c:v>
                </c:pt>
                <c:pt idx="1589">
                  <c:v>1409.42</c:v>
                </c:pt>
                <c:pt idx="1590">
                  <c:v>1447.97</c:v>
                </c:pt>
                <c:pt idx="1591">
                  <c:v>1494.23</c:v>
                </c:pt>
                <c:pt idx="1592">
                  <c:v>1561.05</c:v>
                </c:pt>
                <c:pt idx="1593">
                  <c:v>1625.29</c:v>
                </c:pt>
                <c:pt idx="1594">
                  <c:v>1684.4</c:v>
                </c:pt>
                <c:pt idx="1595">
                  <c:v>1753.79</c:v>
                </c:pt>
                <c:pt idx="1596">
                  <c:v>1819.32</c:v>
                </c:pt>
                <c:pt idx="1597">
                  <c:v>1878.43</c:v>
                </c:pt>
                <c:pt idx="1598">
                  <c:v>1923.4</c:v>
                </c:pt>
                <c:pt idx="1599">
                  <c:v>1958.1</c:v>
                </c:pt>
                <c:pt idx="1600">
                  <c:v>1986.37</c:v>
                </c:pt>
                <c:pt idx="1601">
                  <c:v>1997.93</c:v>
                </c:pt>
                <c:pt idx="1602">
                  <c:v>2008.21</c:v>
                </c:pt>
                <c:pt idx="1603">
                  <c:v>2021.06</c:v>
                </c:pt>
                <c:pt idx="1604">
                  <c:v>2035.1899999999998</c:v>
                </c:pt>
                <c:pt idx="1605">
                  <c:v>2045.47</c:v>
                </c:pt>
                <c:pt idx="1606">
                  <c:v>2063.46</c:v>
                </c:pt>
                <c:pt idx="1607">
                  <c:v>2086.59</c:v>
                </c:pt>
                <c:pt idx="1608">
                  <c:v>2130.2799999999997</c:v>
                </c:pt>
                <c:pt idx="1609">
                  <c:v>2368</c:v>
                </c:pt>
                <c:pt idx="1610">
                  <c:v>2487.5</c:v>
                </c:pt>
                <c:pt idx="1611">
                  <c:v>2558.17</c:v>
                </c:pt>
                <c:pt idx="1612">
                  <c:v>2628.84</c:v>
                </c:pt>
                <c:pt idx="1613">
                  <c:v>2885.8300000000008</c:v>
                </c:pt>
                <c:pt idx="1614">
                  <c:v>3345.84</c:v>
                </c:pt>
                <c:pt idx="1615">
                  <c:v>3728.7599999999998</c:v>
                </c:pt>
                <c:pt idx="1616">
                  <c:v>3830.27</c:v>
                </c:pt>
                <c:pt idx="1617">
                  <c:v>3994.74</c:v>
                </c:pt>
                <c:pt idx="1618">
                  <c:v>4223.4699999999993</c:v>
                </c:pt>
                <c:pt idx="1619">
                  <c:v>4477.8899999999994</c:v>
                </c:pt>
                <c:pt idx="1620">
                  <c:v>4553.7</c:v>
                </c:pt>
                <c:pt idx="1621">
                  <c:v>4516.43</c:v>
                </c:pt>
                <c:pt idx="1622">
                  <c:v>4438.05</c:v>
                </c:pt>
                <c:pt idx="1623">
                  <c:v>4285.1399999999994</c:v>
                </c:pt>
                <c:pt idx="1624">
                  <c:v>4107.8200000000015</c:v>
                </c:pt>
                <c:pt idx="1625">
                  <c:v>3940.7799999999997</c:v>
                </c:pt>
                <c:pt idx="1626">
                  <c:v>3805.86</c:v>
                </c:pt>
                <c:pt idx="1627">
                  <c:v>3686.36</c:v>
                </c:pt>
                <c:pt idx="1628">
                  <c:v>3577.1400000000003</c:v>
                </c:pt>
                <c:pt idx="1629">
                  <c:v>3482.05</c:v>
                </c:pt>
                <c:pt idx="1630">
                  <c:v>3386.96</c:v>
                </c:pt>
                <c:pt idx="1631">
                  <c:v>3302.16</c:v>
                </c:pt>
                <c:pt idx="1632">
                  <c:v>3223.77</c:v>
                </c:pt>
                <c:pt idx="1633">
                  <c:v>3135.1099999999997</c:v>
                </c:pt>
                <c:pt idx="1634">
                  <c:v>3032.32</c:v>
                </c:pt>
                <c:pt idx="1635">
                  <c:v>2925.66</c:v>
                </c:pt>
                <c:pt idx="1636">
                  <c:v>2815.16</c:v>
                </c:pt>
                <c:pt idx="1637">
                  <c:v>2714.9300000000007</c:v>
                </c:pt>
                <c:pt idx="1638">
                  <c:v>2626.27</c:v>
                </c:pt>
                <c:pt idx="1639">
                  <c:v>2545.3200000000002</c:v>
                </c:pt>
                <c:pt idx="1640">
                  <c:v>2478.5</c:v>
                </c:pt>
                <c:pt idx="1641">
                  <c:v>2412.9700000000012</c:v>
                </c:pt>
                <c:pt idx="1642">
                  <c:v>2365.4299999999998</c:v>
                </c:pt>
                <c:pt idx="1643">
                  <c:v>2323.02</c:v>
                </c:pt>
                <c:pt idx="1644">
                  <c:v>2288.3300000000008</c:v>
                </c:pt>
                <c:pt idx="1645">
                  <c:v>2253.64</c:v>
                </c:pt>
                <c:pt idx="1646">
                  <c:v>2236.9299999999998</c:v>
                </c:pt>
                <c:pt idx="1647">
                  <c:v>2212.52</c:v>
                </c:pt>
                <c:pt idx="1648">
                  <c:v>2199.67</c:v>
                </c:pt>
                <c:pt idx="1649">
                  <c:v>2180.3900000000008</c:v>
                </c:pt>
                <c:pt idx="1650">
                  <c:v>2153.4100000000008</c:v>
                </c:pt>
                <c:pt idx="1651">
                  <c:v>2126.4299999999998</c:v>
                </c:pt>
                <c:pt idx="1652">
                  <c:v>2094.3000000000002</c:v>
                </c:pt>
                <c:pt idx="1653">
                  <c:v>2067.3200000000002</c:v>
                </c:pt>
                <c:pt idx="1654">
                  <c:v>2045.47</c:v>
                </c:pt>
                <c:pt idx="1655">
                  <c:v>2021.06</c:v>
                </c:pt>
                <c:pt idx="1656">
                  <c:v>2003.07</c:v>
                </c:pt>
                <c:pt idx="1657">
                  <c:v>1987.6499999999999</c:v>
                </c:pt>
                <c:pt idx="1658">
                  <c:v>1972.23</c:v>
                </c:pt>
                <c:pt idx="1659">
                  <c:v>1959.3799999999999</c:v>
                </c:pt>
                <c:pt idx="1660">
                  <c:v>1947.82</c:v>
                </c:pt>
                <c:pt idx="1661">
                  <c:v>1937.54</c:v>
                </c:pt>
                <c:pt idx="1662">
                  <c:v>1929.83</c:v>
                </c:pt>
                <c:pt idx="1663">
                  <c:v>1923.4</c:v>
                </c:pt>
                <c:pt idx="1664">
                  <c:v>1919.55</c:v>
                </c:pt>
                <c:pt idx="1665">
                  <c:v>1914.41</c:v>
                </c:pt>
                <c:pt idx="1666">
                  <c:v>1909.27</c:v>
                </c:pt>
                <c:pt idx="1667">
                  <c:v>1905.41</c:v>
                </c:pt>
                <c:pt idx="1668">
                  <c:v>1901.56</c:v>
                </c:pt>
                <c:pt idx="1669">
                  <c:v>1895.1299999999999</c:v>
                </c:pt>
                <c:pt idx="1670">
                  <c:v>1886.1399999999999</c:v>
                </c:pt>
                <c:pt idx="1671">
                  <c:v>1878.43</c:v>
                </c:pt>
                <c:pt idx="1672">
                  <c:v>1870.72</c:v>
                </c:pt>
                <c:pt idx="1673">
                  <c:v>1863.01</c:v>
                </c:pt>
                <c:pt idx="1674">
                  <c:v>1852.73</c:v>
                </c:pt>
                <c:pt idx="1675">
                  <c:v>1843.74</c:v>
                </c:pt>
                <c:pt idx="1676">
                  <c:v>1837.31</c:v>
                </c:pt>
                <c:pt idx="1677">
                  <c:v>1824.46</c:v>
                </c:pt>
                <c:pt idx="1678">
                  <c:v>1816.75</c:v>
                </c:pt>
                <c:pt idx="1679">
                  <c:v>1803.9</c:v>
                </c:pt>
                <c:pt idx="1680">
                  <c:v>1793.62</c:v>
                </c:pt>
                <c:pt idx="1681">
                  <c:v>1785.91</c:v>
                </c:pt>
                <c:pt idx="1682">
                  <c:v>1774.35</c:v>
                </c:pt>
                <c:pt idx="1683">
                  <c:v>1764.07</c:v>
                </c:pt>
                <c:pt idx="1684">
                  <c:v>1756.36</c:v>
                </c:pt>
                <c:pt idx="1685">
                  <c:v>1747.37</c:v>
                </c:pt>
                <c:pt idx="1686">
                  <c:v>1737.09</c:v>
                </c:pt>
                <c:pt idx="1687">
                  <c:v>1726.81</c:v>
                </c:pt>
                <c:pt idx="1688">
                  <c:v>1715.24</c:v>
                </c:pt>
                <c:pt idx="1689">
                  <c:v>1706.25</c:v>
                </c:pt>
                <c:pt idx="1690">
                  <c:v>1701.11</c:v>
                </c:pt>
                <c:pt idx="1691">
                  <c:v>1686.97</c:v>
                </c:pt>
                <c:pt idx="1692">
                  <c:v>1677.98</c:v>
                </c:pt>
                <c:pt idx="1693">
                  <c:v>1668.98</c:v>
                </c:pt>
                <c:pt idx="1694">
                  <c:v>1658.7</c:v>
                </c:pt>
                <c:pt idx="1695">
                  <c:v>1648.42</c:v>
                </c:pt>
                <c:pt idx="1696">
                  <c:v>1639.43</c:v>
                </c:pt>
                <c:pt idx="1697">
                  <c:v>1630.43</c:v>
                </c:pt>
                <c:pt idx="1698">
                  <c:v>1620.1499999999999</c:v>
                </c:pt>
                <c:pt idx="1699">
                  <c:v>1607.31</c:v>
                </c:pt>
                <c:pt idx="1700">
                  <c:v>1599.6</c:v>
                </c:pt>
                <c:pt idx="1701">
                  <c:v>1590.6</c:v>
                </c:pt>
                <c:pt idx="1702">
                  <c:v>1577.75</c:v>
                </c:pt>
                <c:pt idx="1703">
                  <c:v>1567.47</c:v>
                </c:pt>
                <c:pt idx="1704">
                  <c:v>1557.1899999999998</c:v>
                </c:pt>
                <c:pt idx="1705">
                  <c:v>1546.91</c:v>
                </c:pt>
                <c:pt idx="1706">
                  <c:v>1536.6299999999999</c:v>
                </c:pt>
                <c:pt idx="1707">
                  <c:v>1527.6399999999999</c:v>
                </c:pt>
                <c:pt idx="1708">
                  <c:v>1516.07</c:v>
                </c:pt>
                <c:pt idx="1709">
                  <c:v>1507.08</c:v>
                </c:pt>
                <c:pt idx="1710">
                  <c:v>1499.37</c:v>
                </c:pt>
                <c:pt idx="1711">
                  <c:v>1490.37</c:v>
                </c:pt>
                <c:pt idx="1712">
                  <c:v>1476.24</c:v>
                </c:pt>
                <c:pt idx="1713">
                  <c:v>1469.82</c:v>
                </c:pt>
                <c:pt idx="1714">
                  <c:v>1458.25</c:v>
                </c:pt>
                <c:pt idx="1715">
                  <c:v>1447.97</c:v>
                </c:pt>
                <c:pt idx="1716">
                  <c:v>1440.26</c:v>
                </c:pt>
                <c:pt idx="1717">
                  <c:v>1431.27</c:v>
                </c:pt>
                <c:pt idx="1718">
                  <c:v>1422.27</c:v>
                </c:pt>
                <c:pt idx="1719">
                  <c:v>1414.56</c:v>
                </c:pt>
                <c:pt idx="1720">
                  <c:v>1404.28</c:v>
                </c:pt>
                <c:pt idx="1721">
                  <c:v>1396.57</c:v>
                </c:pt>
                <c:pt idx="1722">
                  <c:v>1387.58</c:v>
                </c:pt>
                <c:pt idx="1723">
                  <c:v>1378.58</c:v>
                </c:pt>
                <c:pt idx="1724">
                  <c:v>1374.73</c:v>
                </c:pt>
                <c:pt idx="1725">
                  <c:v>1368.3</c:v>
                </c:pt>
                <c:pt idx="1726">
                  <c:v>1358.03</c:v>
                </c:pt>
                <c:pt idx="1727">
                  <c:v>1352.8899999999999</c:v>
                </c:pt>
                <c:pt idx="1728">
                  <c:v>1342.61</c:v>
                </c:pt>
                <c:pt idx="1729">
                  <c:v>1340.04</c:v>
                </c:pt>
                <c:pt idx="1730">
                  <c:v>1331.04</c:v>
                </c:pt>
                <c:pt idx="1731">
                  <c:v>1324.62</c:v>
                </c:pt>
                <c:pt idx="1732">
                  <c:v>1318.1899999999998</c:v>
                </c:pt>
                <c:pt idx="1733">
                  <c:v>1315.62</c:v>
                </c:pt>
                <c:pt idx="1734">
                  <c:v>1309.2</c:v>
                </c:pt>
                <c:pt idx="1735">
                  <c:v>1301.49</c:v>
                </c:pt>
                <c:pt idx="1736">
                  <c:v>1297.6299999999999</c:v>
                </c:pt>
                <c:pt idx="1737">
                  <c:v>1293.78</c:v>
                </c:pt>
                <c:pt idx="1738">
                  <c:v>1288.6399999999999</c:v>
                </c:pt>
                <c:pt idx="1739">
                  <c:v>1283.5</c:v>
                </c:pt>
                <c:pt idx="1740">
                  <c:v>1279.6399999999999</c:v>
                </c:pt>
                <c:pt idx="1741">
                  <c:v>1274.5</c:v>
                </c:pt>
                <c:pt idx="1742">
                  <c:v>1268.08</c:v>
                </c:pt>
                <c:pt idx="1743">
                  <c:v>1264.22</c:v>
                </c:pt>
                <c:pt idx="1744">
                  <c:v>1259.08</c:v>
                </c:pt>
                <c:pt idx="1745">
                  <c:v>1257.8</c:v>
                </c:pt>
                <c:pt idx="1746">
                  <c:v>1253.94</c:v>
                </c:pt>
                <c:pt idx="1747">
                  <c:v>1250.0899999999999</c:v>
                </c:pt>
                <c:pt idx="1748">
                  <c:v>1246.23</c:v>
                </c:pt>
                <c:pt idx="1749">
                  <c:v>1241.0899999999999</c:v>
                </c:pt>
                <c:pt idx="1750">
                  <c:v>1238.52</c:v>
                </c:pt>
                <c:pt idx="1751">
                  <c:v>1234.6699999999998</c:v>
                </c:pt>
                <c:pt idx="1752">
                  <c:v>1234.6699999999998</c:v>
                </c:pt>
                <c:pt idx="1753">
                  <c:v>1230.81</c:v>
                </c:pt>
                <c:pt idx="1754">
                  <c:v>1228.25</c:v>
                </c:pt>
                <c:pt idx="1755">
                  <c:v>1225.6799999999998</c:v>
                </c:pt>
                <c:pt idx="1756">
                  <c:v>1223.1099999999999</c:v>
                </c:pt>
                <c:pt idx="1757">
                  <c:v>1219.25</c:v>
                </c:pt>
                <c:pt idx="1758">
                  <c:v>1216.6799999999998</c:v>
                </c:pt>
                <c:pt idx="1759">
                  <c:v>1215.4000000000001</c:v>
                </c:pt>
                <c:pt idx="1760">
                  <c:v>1214.1099999999999</c:v>
                </c:pt>
                <c:pt idx="1761">
                  <c:v>1208.97</c:v>
                </c:pt>
                <c:pt idx="1762">
                  <c:v>1205.1199999999999</c:v>
                </c:pt>
                <c:pt idx="1763">
                  <c:v>1203.83</c:v>
                </c:pt>
                <c:pt idx="1764">
                  <c:v>1199.98</c:v>
                </c:pt>
                <c:pt idx="1765">
                  <c:v>1199.98</c:v>
                </c:pt>
                <c:pt idx="1766">
                  <c:v>1193.55</c:v>
                </c:pt>
                <c:pt idx="1767">
                  <c:v>1194.8399999999999</c:v>
                </c:pt>
                <c:pt idx="1768">
                  <c:v>1193.55</c:v>
                </c:pt>
                <c:pt idx="1769">
                  <c:v>1190.98</c:v>
                </c:pt>
                <c:pt idx="1770">
                  <c:v>1185.8399999999999</c:v>
                </c:pt>
                <c:pt idx="1771">
                  <c:v>1183.27</c:v>
                </c:pt>
                <c:pt idx="1772">
                  <c:v>1181.99</c:v>
                </c:pt>
                <c:pt idx="1773">
                  <c:v>1179.42</c:v>
                </c:pt>
                <c:pt idx="1774">
                  <c:v>1175.56</c:v>
                </c:pt>
                <c:pt idx="1775">
                  <c:v>1175.56</c:v>
                </c:pt>
                <c:pt idx="1776">
                  <c:v>1171.71</c:v>
                </c:pt>
                <c:pt idx="1777">
                  <c:v>1169.1399999999999</c:v>
                </c:pt>
                <c:pt idx="1778">
                  <c:v>1164</c:v>
                </c:pt>
                <c:pt idx="1779">
                  <c:v>1164</c:v>
                </c:pt>
                <c:pt idx="1780">
                  <c:v>1161.43</c:v>
                </c:pt>
                <c:pt idx="1781">
                  <c:v>1155</c:v>
                </c:pt>
                <c:pt idx="1782">
                  <c:v>1155</c:v>
                </c:pt>
                <c:pt idx="1783">
                  <c:v>1151.1499999999999</c:v>
                </c:pt>
                <c:pt idx="1784">
                  <c:v>1147.29</c:v>
                </c:pt>
                <c:pt idx="1785">
                  <c:v>1144.72</c:v>
                </c:pt>
                <c:pt idx="1786">
                  <c:v>1140.8699999999999</c:v>
                </c:pt>
                <c:pt idx="1787">
                  <c:v>1139.58</c:v>
                </c:pt>
                <c:pt idx="1788">
                  <c:v>1135.73</c:v>
                </c:pt>
                <c:pt idx="1789">
                  <c:v>1133.1599999999999</c:v>
                </c:pt>
                <c:pt idx="1790">
                  <c:v>1129.3</c:v>
                </c:pt>
                <c:pt idx="1791">
                  <c:v>1124.1599999999999</c:v>
                </c:pt>
                <c:pt idx="1792">
                  <c:v>1122.8799999999999</c:v>
                </c:pt>
                <c:pt idx="1793">
                  <c:v>1119.02</c:v>
                </c:pt>
                <c:pt idx="1794">
                  <c:v>1119.02</c:v>
                </c:pt>
                <c:pt idx="1795">
                  <c:v>1112.5999999999999</c:v>
                </c:pt>
                <c:pt idx="1796">
                  <c:v>1112.5999999999999</c:v>
                </c:pt>
                <c:pt idx="1797">
                  <c:v>1110.03</c:v>
                </c:pt>
                <c:pt idx="1798">
                  <c:v>1104.8899999999999</c:v>
                </c:pt>
                <c:pt idx="1799">
                  <c:v>1106.1699999999998</c:v>
                </c:pt>
                <c:pt idx="1800">
                  <c:v>1101.03</c:v>
                </c:pt>
                <c:pt idx="1801">
                  <c:v>1099.75</c:v>
                </c:pt>
                <c:pt idx="1802">
                  <c:v>1095.9000000000001</c:v>
                </c:pt>
                <c:pt idx="1803">
                  <c:v>1092.04</c:v>
                </c:pt>
                <c:pt idx="1804">
                  <c:v>1090.76</c:v>
                </c:pt>
                <c:pt idx="1805">
                  <c:v>1088.1899999999998</c:v>
                </c:pt>
                <c:pt idx="1806">
                  <c:v>1085.6199999999999</c:v>
                </c:pt>
                <c:pt idx="1807">
                  <c:v>1083.05</c:v>
                </c:pt>
                <c:pt idx="1808">
                  <c:v>1080.48</c:v>
                </c:pt>
                <c:pt idx="1809">
                  <c:v>1080.48</c:v>
                </c:pt>
                <c:pt idx="1810">
                  <c:v>1075.3399999999999</c:v>
                </c:pt>
                <c:pt idx="1811">
                  <c:v>1072.77</c:v>
                </c:pt>
                <c:pt idx="1812">
                  <c:v>1070.2</c:v>
                </c:pt>
                <c:pt idx="1813">
                  <c:v>1067.6299999999999</c:v>
                </c:pt>
                <c:pt idx="1814">
                  <c:v>1063.77</c:v>
                </c:pt>
                <c:pt idx="1815">
                  <c:v>1063.77</c:v>
                </c:pt>
                <c:pt idx="1816">
                  <c:v>1061.2</c:v>
                </c:pt>
                <c:pt idx="1817">
                  <c:v>1058.6299999999999</c:v>
                </c:pt>
                <c:pt idx="1818">
                  <c:v>1057.3499999999999</c:v>
                </c:pt>
                <c:pt idx="1819">
                  <c:v>1053.49</c:v>
                </c:pt>
                <c:pt idx="1820">
                  <c:v>1050.92</c:v>
                </c:pt>
                <c:pt idx="1821">
                  <c:v>1047.0700000000002</c:v>
                </c:pt>
                <c:pt idx="1822">
                  <c:v>1041.93</c:v>
                </c:pt>
                <c:pt idx="1823">
                  <c:v>1040.6399999999999</c:v>
                </c:pt>
                <c:pt idx="1824">
                  <c:v>1035.5</c:v>
                </c:pt>
                <c:pt idx="1825">
                  <c:v>1030.3599999999999</c:v>
                </c:pt>
                <c:pt idx="1826">
                  <c:v>1027.79</c:v>
                </c:pt>
                <c:pt idx="1827">
                  <c:v>1021.37</c:v>
                </c:pt>
                <c:pt idx="1828">
                  <c:v>1020.08</c:v>
                </c:pt>
                <c:pt idx="1829">
                  <c:v>1013.66</c:v>
                </c:pt>
                <c:pt idx="1830">
                  <c:v>1011.09</c:v>
                </c:pt>
                <c:pt idx="1831">
                  <c:v>1007.23</c:v>
                </c:pt>
                <c:pt idx="1832">
                  <c:v>1003.38</c:v>
                </c:pt>
                <c:pt idx="1833">
                  <c:v>998.24</c:v>
                </c:pt>
                <c:pt idx="1834">
                  <c:v>995.67000000000019</c:v>
                </c:pt>
                <c:pt idx="1835">
                  <c:v>993.1</c:v>
                </c:pt>
                <c:pt idx="1836">
                  <c:v>993.1</c:v>
                </c:pt>
                <c:pt idx="1837">
                  <c:v>989.24</c:v>
                </c:pt>
                <c:pt idx="1838">
                  <c:v>985.39</c:v>
                </c:pt>
                <c:pt idx="1839">
                  <c:v>984.1</c:v>
                </c:pt>
                <c:pt idx="1840">
                  <c:v>984.1</c:v>
                </c:pt>
                <c:pt idx="1841">
                  <c:v>984.1</c:v>
                </c:pt>
                <c:pt idx="1842">
                  <c:v>985.39</c:v>
                </c:pt>
                <c:pt idx="1843">
                  <c:v>986.67000000000019</c:v>
                </c:pt>
                <c:pt idx="1844">
                  <c:v>985.39</c:v>
                </c:pt>
                <c:pt idx="1845">
                  <c:v>982.81999999999982</c:v>
                </c:pt>
                <c:pt idx="1846">
                  <c:v>982.81999999999982</c:v>
                </c:pt>
                <c:pt idx="1847">
                  <c:v>985.39</c:v>
                </c:pt>
                <c:pt idx="1848">
                  <c:v>980.25</c:v>
                </c:pt>
                <c:pt idx="1849">
                  <c:v>982.81999999999982</c:v>
                </c:pt>
                <c:pt idx="1850">
                  <c:v>981.53</c:v>
                </c:pt>
                <c:pt idx="1851">
                  <c:v>981.53</c:v>
                </c:pt>
                <c:pt idx="1852">
                  <c:v>978.95999999999981</c:v>
                </c:pt>
                <c:pt idx="1853">
                  <c:v>981.53</c:v>
                </c:pt>
                <c:pt idx="1854">
                  <c:v>978.95999999999981</c:v>
                </c:pt>
                <c:pt idx="1855">
                  <c:v>981.53</c:v>
                </c:pt>
                <c:pt idx="1856">
                  <c:v>980.25</c:v>
                </c:pt>
                <c:pt idx="1857">
                  <c:v>980.25</c:v>
                </c:pt>
                <c:pt idx="1858">
                  <c:v>978.95999999999981</c:v>
                </c:pt>
                <c:pt idx="1859">
                  <c:v>977.68000000000018</c:v>
                </c:pt>
                <c:pt idx="1860">
                  <c:v>978.95999999999981</c:v>
                </c:pt>
                <c:pt idx="1861">
                  <c:v>978.95999999999981</c:v>
                </c:pt>
                <c:pt idx="1862">
                  <c:v>977.68000000000018</c:v>
                </c:pt>
                <c:pt idx="1863">
                  <c:v>977.68000000000018</c:v>
                </c:pt>
                <c:pt idx="1864">
                  <c:v>975.11</c:v>
                </c:pt>
                <c:pt idx="1865">
                  <c:v>978.95999999999981</c:v>
                </c:pt>
                <c:pt idx="1866">
                  <c:v>972.54</c:v>
                </c:pt>
                <c:pt idx="1867">
                  <c:v>973.81999999999982</c:v>
                </c:pt>
                <c:pt idx="1868">
                  <c:v>975.11</c:v>
                </c:pt>
                <c:pt idx="1869">
                  <c:v>972.54</c:v>
                </c:pt>
                <c:pt idx="1870">
                  <c:v>973.81999999999982</c:v>
                </c:pt>
                <c:pt idx="1871">
                  <c:v>972.54</c:v>
                </c:pt>
                <c:pt idx="1872">
                  <c:v>971.25</c:v>
                </c:pt>
                <c:pt idx="1873">
                  <c:v>972.54</c:v>
                </c:pt>
                <c:pt idx="1874">
                  <c:v>968.68000000000018</c:v>
                </c:pt>
                <c:pt idx="1875">
                  <c:v>969.97</c:v>
                </c:pt>
                <c:pt idx="1876">
                  <c:v>968.68000000000018</c:v>
                </c:pt>
                <c:pt idx="1877">
                  <c:v>966.12</c:v>
                </c:pt>
                <c:pt idx="1878">
                  <c:v>964.82999999999981</c:v>
                </c:pt>
                <c:pt idx="1879">
                  <c:v>966.12</c:v>
                </c:pt>
                <c:pt idx="1880">
                  <c:v>964.82999999999981</c:v>
                </c:pt>
                <c:pt idx="1881">
                  <c:v>963.55</c:v>
                </c:pt>
                <c:pt idx="1882">
                  <c:v>960.98</c:v>
                </c:pt>
                <c:pt idx="1883">
                  <c:v>959.69</c:v>
                </c:pt>
                <c:pt idx="1884">
                  <c:v>958.41</c:v>
                </c:pt>
                <c:pt idx="1885">
                  <c:v>959.69</c:v>
                </c:pt>
                <c:pt idx="1886">
                  <c:v>955.8399999999998</c:v>
                </c:pt>
                <c:pt idx="1887">
                  <c:v>954.55</c:v>
                </c:pt>
                <c:pt idx="1888">
                  <c:v>953.27000000000021</c:v>
                </c:pt>
                <c:pt idx="1889">
                  <c:v>954.55</c:v>
                </c:pt>
                <c:pt idx="1890">
                  <c:v>951.98</c:v>
                </c:pt>
                <c:pt idx="1891">
                  <c:v>949.41</c:v>
                </c:pt>
                <c:pt idx="1892">
                  <c:v>950.7</c:v>
                </c:pt>
                <c:pt idx="1893">
                  <c:v>949.41</c:v>
                </c:pt>
                <c:pt idx="1894">
                  <c:v>946.8399999999998</c:v>
                </c:pt>
                <c:pt idx="1895">
                  <c:v>942.99</c:v>
                </c:pt>
                <c:pt idx="1896">
                  <c:v>944.27000000000021</c:v>
                </c:pt>
                <c:pt idx="1897">
                  <c:v>945.56</c:v>
                </c:pt>
                <c:pt idx="1898">
                  <c:v>942.99</c:v>
                </c:pt>
                <c:pt idx="1899">
                  <c:v>941.7</c:v>
                </c:pt>
                <c:pt idx="1900">
                  <c:v>939.13</c:v>
                </c:pt>
                <c:pt idx="1901">
                  <c:v>937.8499999999998</c:v>
                </c:pt>
                <c:pt idx="1902">
                  <c:v>937.8499999999998</c:v>
                </c:pt>
                <c:pt idx="1903">
                  <c:v>935.2800000000002</c:v>
                </c:pt>
                <c:pt idx="1904">
                  <c:v>932.71</c:v>
                </c:pt>
                <c:pt idx="1905">
                  <c:v>932.71</c:v>
                </c:pt>
                <c:pt idx="1906">
                  <c:v>931.42</c:v>
                </c:pt>
                <c:pt idx="1907">
                  <c:v>927.57</c:v>
                </c:pt>
                <c:pt idx="1908">
                  <c:v>927.57</c:v>
                </c:pt>
                <c:pt idx="1909">
                  <c:v>925</c:v>
                </c:pt>
                <c:pt idx="1910">
                  <c:v>923.71</c:v>
                </c:pt>
                <c:pt idx="1911">
                  <c:v>921.14</c:v>
                </c:pt>
                <c:pt idx="1912">
                  <c:v>919.85999999999979</c:v>
                </c:pt>
                <c:pt idx="1913">
                  <c:v>917.29000000000019</c:v>
                </c:pt>
                <c:pt idx="1914">
                  <c:v>917.29000000000019</c:v>
                </c:pt>
                <c:pt idx="1915">
                  <c:v>912.15</c:v>
                </c:pt>
                <c:pt idx="1916">
                  <c:v>909.58</c:v>
                </c:pt>
                <c:pt idx="1917">
                  <c:v>910.85999999999979</c:v>
                </c:pt>
                <c:pt idx="1918">
                  <c:v>908.29000000000019</c:v>
                </c:pt>
                <c:pt idx="1919">
                  <c:v>904.43999999999983</c:v>
                </c:pt>
                <c:pt idx="1920">
                  <c:v>903.15</c:v>
                </c:pt>
                <c:pt idx="1921">
                  <c:v>900.58</c:v>
                </c:pt>
                <c:pt idx="1922">
                  <c:v>901.87</c:v>
                </c:pt>
                <c:pt idx="1923">
                  <c:v>898.01</c:v>
                </c:pt>
                <c:pt idx="1924">
                  <c:v>896.73</c:v>
                </c:pt>
                <c:pt idx="1925">
                  <c:v>894.16</c:v>
                </c:pt>
                <c:pt idx="1926">
                  <c:v>891.59</c:v>
                </c:pt>
                <c:pt idx="1927">
                  <c:v>885.16</c:v>
                </c:pt>
                <c:pt idx="1928">
                  <c:v>886.44999999999982</c:v>
                </c:pt>
                <c:pt idx="1929">
                  <c:v>882.59</c:v>
                </c:pt>
                <c:pt idx="1930">
                  <c:v>880.02</c:v>
                </c:pt>
                <c:pt idx="1931">
                  <c:v>878.74</c:v>
                </c:pt>
                <c:pt idx="1932">
                  <c:v>876.17000000000019</c:v>
                </c:pt>
                <c:pt idx="1933">
                  <c:v>874.88</c:v>
                </c:pt>
                <c:pt idx="1934">
                  <c:v>868.45999999999981</c:v>
                </c:pt>
                <c:pt idx="1935">
                  <c:v>865.89</c:v>
                </c:pt>
                <c:pt idx="1936">
                  <c:v>864.6</c:v>
                </c:pt>
                <c:pt idx="1937">
                  <c:v>859.45999999999981</c:v>
                </c:pt>
                <c:pt idx="1938">
                  <c:v>856.8900000000001</c:v>
                </c:pt>
                <c:pt idx="1939">
                  <c:v>854.31999999999971</c:v>
                </c:pt>
                <c:pt idx="1940">
                  <c:v>851.75</c:v>
                </c:pt>
                <c:pt idx="1941">
                  <c:v>849.18000000000029</c:v>
                </c:pt>
                <c:pt idx="1942">
                  <c:v>847.90000000000009</c:v>
                </c:pt>
                <c:pt idx="1943">
                  <c:v>845.3299999999997</c:v>
                </c:pt>
                <c:pt idx="1944">
                  <c:v>840.19</c:v>
                </c:pt>
                <c:pt idx="1945">
                  <c:v>835.05</c:v>
                </c:pt>
                <c:pt idx="1946">
                  <c:v>832.48</c:v>
                </c:pt>
                <c:pt idx="1947">
                  <c:v>829.91000000000008</c:v>
                </c:pt>
                <c:pt idx="1948">
                  <c:v>827.33999999999969</c:v>
                </c:pt>
                <c:pt idx="1949">
                  <c:v>823.49</c:v>
                </c:pt>
                <c:pt idx="1950">
                  <c:v>822.2</c:v>
                </c:pt>
                <c:pt idx="1951">
                  <c:v>815.7800000000002</c:v>
                </c:pt>
                <c:pt idx="1952">
                  <c:v>814.49</c:v>
                </c:pt>
                <c:pt idx="1953">
                  <c:v>810.6400000000001</c:v>
                </c:pt>
                <c:pt idx="1954">
                  <c:v>806.7800000000002</c:v>
                </c:pt>
                <c:pt idx="1955">
                  <c:v>802.93000000000006</c:v>
                </c:pt>
                <c:pt idx="1956">
                  <c:v>797.79000000000019</c:v>
                </c:pt>
                <c:pt idx="1957">
                  <c:v>795.22</c:v>
                </c:pt>
                <c:pt idx="1958">
                  <c:v>792.65000000000009</c:v>
                </c:pt>
                <c:pt idx="1959">
                  <c:v>788.79000000000019</c:v>
                </c:pt>
                <c:pt idx="1960">
                  <c:v>787.51</c:v>
                </c:pt>
                <c:pt idx="1961">
                  <c:v>781.07999999999993</c:v>
                </c:pt>
                <c:pt idx="1962">
                  <c:v>779.8</c:v>
                </c:pt>
                <c:pt idx="1963">
                  <c:v>774.66000000000008</c:v>
                </c:pt>
                <c:pt idx="1964">
                  <c:v>769.52</c:v>
                </c:pt>
                <c:pt idx="1965">
                  <c:v>769.52</c:v>
                </c:pt>
                <c:pt idx="1966">
                  <c:v>764.38000000000011</c:v>
                </c:pt>
                <c:pt idx="1967">
                  <c:v>759.24</c:v>
                </c:pt>
                <c:pt idx="1968">
                  <c:v>756.6700000000003</c:v>
                </c:pt>
                <c:pt idx="1969">
                  <c:v>752.81</c:v>
                </c:pt>
                <c:pt idx="1970">
                  <c:v>751.53</c:v>
                </c:pt>
                <c:pt idx="1971">
                  <c:v>745.09999999999991</c:v>
                </c:pt>
                <c:pt idx="1972">
                  <c:v>741.25</c:v>
                </c:pt>
                <c:pt idx="1973">
                  <c:v>738.68000000000029</c:v>
                </c:pt>
                <c:pt idx="1974">
                  <c:v>734.81999999999971</c:v>
                </c:pt>
                <c:pt idx="1975">
                  <c:v>729.68000000000029</c:v>
                </c:pt>
                <c:pt idx="1976">
                  <c:v>725.8299999999997</c:v>
                </c:pt>
                <c:pt idx="1977">
                  <c:v>724.54</c:v>
                </c:pt>
                <c:pt idx="1978">
                  <c:v>720.69</c:v>
                </c:pt>
                <c:pt idx="1979">
                  <c:v>715.55</c:v>
                </c:pt>
                <c:pt idx="1980">
                  <c:v>710.41000000000008</c:v>
                </c:pt>
                <c:pt idx="1981">
                  <c:v>709.11999999999989</c:v>
                </c:pt>
                <c:pt idx="1982">
                  <c:v>702.7</c:v>
                </c:pt>
                <c:pt idx="1983">
                  <c:v>698.84999999999968</c:v>
                </c:pt>
                <c:pt idx="1984">
                  <c:v>696.2800000000002</c:v>
                </c:pt>
                <c:pt idx="1985">
                  <c:v>688.56999999999971</c:v>
                </c:pt>
                <c:pt idx="1986">
                  <c:v>688.56999999999971</c:v>
                </c:pt>
                <c:pt idx="1987">
                  <c:v>682.1400000000001</c:v>
                </c:pt>
                <c:pt idx="1988">
                  <c:v>678.29000000000019</c:v>
                </c:pt>
                <c:pt idx="1989">
                  <c:v>675.72</c:v>
                </c:pt>
                <c:pt idx="1990">
                  <c:v>671.85999999999967</c:v>
                </c:pt>
                <c:pt idx="1991">
                  <c:v>668.01</c:v>
                </c:pt>
                <c:pt idx="1992">
                  <c:v>664.15000000000009</c:v>
                </c:pt>
                <c:pt idx="1993">
                  <c:v>656.43999999999983</c:v>
                </c:pt>
                <c:pt idx="1994">
                  <c:v>652.58999999999992</c:v>
                </c:pt>
                <c:pt idx="1995">
                  <c:v>650.02</c:v>
                </c:pt>
                <c:pt idx="1996">
                  <c:v>647.44999999999982</c:v>
                </c:pt>
                <c:pt idx="1997">
                  <c:v>643.58999999999992</c:v>
                </c:pt>
                <c:pt idx="1998">
                  <c:v>638.44999999999982</c:v>
                </c:pt>
                <c:pt idx="1999">
                  <c:v>634.59999999999991</c:v>
                </c:pt>
                <c:pt idx="2000">
                  <c:v>634.59999999999991</c:v>
                </c:pt>
                <c:pt idx="2001">
                  <c:v>624.31999999999971</c:v>
                </c:pt>
                <c:pt idx="2002">
                  <c:v>623.03</c:v>
                </c:pt>
                <c:pt idx="2003">
                  <c:v>619.18000000000029</c:v>
                </c:pt>
                <c:pt idx="2004">
                  <c:v>615.31999999999971</c:v>
                </c:pt>
                <c:pt idx="2005">
                  <c:v>608.90000000000009</c:v>
                </c:pt>
                <c:pt idx="2006">
                  <c:v>607.6099999999999</c:v>
                </c:pt>
                <c:pt idx="2007">
                  <c:v>605.04</c:v>
                </c:pt>
                <c:pt idx="2008">
                  <c:v>601.19000000000005</c:v>
                </c:pt>
                <c:pt idx="2009">
                  <c:v>596.04999999999973</c:v>
                </c:pt>
                <c:pt idx="2010">
                  <c:v>589.61999999999989</c:v>
                </c:pt>
                <c:pt idx="2011">
                  <c:v>585.77000000000021</c:v>
                </c:pt>
                <c:pt idx="2012">
                  <c:v>583.20000000000005</c:v>
                </c:pt>
                <c:pt idx="2013">
                  <c:v>579.33999999999969</c:v>
                </c:pt>
                <c:pt idx="2014">
                  <c:v>575.49</c:v>
                </c:pt>
                <c:pt idx="2015">
                  <c:v>572.92000000000007</c:v>
                </c:pt>
                <c:pt idx="2016">
                  <c:v>563.93000000000006</c:v>
                </c:pt>
                <c:pt idx="2017">
                  <c:v>562.6400000000001</c:v>
                </c:pt>
                <c:pt idx="2018">
                  <c:v>558.79000000000019</c:v>
                </c:pt>
                <c:pt idx="2019">
                  <c:v>554.93000000000006</c:v>
                </c:pt>
                <c:pt idx="2020">
                  <c:v>553.65000000000009</c:v>
                </c:pt>
                <c:pt idx="2021">
                  <c:v>548.51</c:v>
                </c:pt>
                <c:pt idx="2022">
                  <c:v>547.22</c:v>
                </c:pt>
                <c:pt idx="2023">
                  <c:v>540.79999999999995</c:v>
                </c:pt>
                <c:pt idx="2024">
                  <c:v>539.51</c:v>
                </c:pt>
                <c:pt idx="2025">
                  <c:v>531.79999999999995</c:v>
                </c:pt>
                <c:pt idx="2026">
                  <c:v>526.66000000000008</c:v>
                </c:pt>
                <c:pt idx="2027">
                  <c:v>525.38000000000011</c:v>
                </c:pt>
                <c:pt idx="2028">
                  <c:v>520.24</c:v>
                </c:pt>
                <c:pt idx="2029">
                  <c:v>517.6700000000003</c:v>
                </c:pt>
                <c:pt idx="2030">
                  <c:v>513.80999999999972</c:v>
                </c:pt>
                <c:pt idx="2031">
                  <c:v>508.67000000000007</c:v>
                </c:pt>
                <c:pt idx="2032">
                  <c:v>504.81999999999994</c:v>
                </c:pt>
                <c:pt idx="2033">
                  <c:v>502.25</c:v>
                </c:pt>
                <c:pt idx="2034">
                  <c:v>498.3900000000001</c:v>
                </c:pt>
                <c:pt idx="2035">
                  <c:v>493.25</c:v>
                </c:pt>
                <c:pt idx="2036">
                  <c:v>491.96999999999991</c:v>
                </c:pt>
                <c:pt idx="2037">
                  <c:v>485.53999999999985</c:v>
                </c:pt>
                <c:pt idx="2038">
                  <c:v>485.53999999999985</c:v>
                </c:pt>
                <c:pt idx="2039">
                  <c:v>479.11999999999989</c:v>
                </c:pt>
                <c:pt idx="2040">
                  <c:v>476.54999999999995</c:v>
                </c:pt>
                <c:pt idx="2041">
                  <c:v>471.40999999999997</c:v>
                </c:pt>
                <c:pt idx="2042">
                  <c:v>467.54999999999995</c:v>
                </c:pt>
                <c:pt idx="2043">
                  <c:v>462.40999999999997</c:v>
                </c:pt>
                <c:pt idx="2044">
                  <c:v>461.13000000000011</c:v>
                </c:pt>
                <c:pt idx="2045">
                  <c:v>455.9899999999999</c:v>
                </c:pt>
                <c:pt idx="2046">
                  <c:v>450.84999999999991</c:v>
                </c:pt>
                <c:pt idx="2047">
                  <c:v>448.28</c:v>
                </c:pt>
                <c:pt idx="2048">
                  <c:v>445.71000000000004</c:v>
                </c:pt>
                <c:pt idx="2049">
                  <c:v>443.14000000000021</c:v>
                </c:pt>
                <c:pt idx="2050">
                  <c:v>439.28999999999985</c:v>
                </c:pt>
                <c:pt idx="2051">
                  <c:v>434.1500000000002</c:v>
                </c:pt>
                <c:pt idx="2052">
                  <c:v>430.28999999999985</c:v>
                </c:pt>
                <c:pt idx="2053">
                  <c:v>429.01</c:v>
                </c:pt>
                <c:pt idx="2054">
                  <c:v>423.86999999999989</c:v>
                </c:pt>
                <c:pt idx="2055">
                  <c:v>417.44000000000005</c:v>
                </c:pt>
                <c:pt idx="2056">
                  <c:v>414.86999999999989</c:v>
                </c:pt>
                <c:pt idx="2057">
                  <c:v>412.29999999999984</c:v>
                </c:pt>
                <c:pt idx="2058">
                  <c:v>408.45000000000005</c:v>
                </c:pt>
                <c:pt idx="2059">
                  <c:v>404.5899999999998</c:v>
                </c:pt>
                <c:pt idx="2060">
                  <c:v>400.74</c:v>
                </c:pt>
                <c:pt idx="2061">
                  <c:v>398.17000000000007</c:v>
                </c:pt>
                <c:pt idx="2062">
                  <c:v>394.30999999999995</c:v>
                </c:pt>
                <c:pt idx="2063">
                  <c:v>390.46000000000004</c:v>
                </c:pt>
                <c:pt idx="2064">
                  <c:v>387.8900000000001</c:v>
                </c:pt>
                <c:pt idx="2065">
                  <c:v>382.75</c:v>
                </c:pt>
                <c:pt idx="2066">
                  <c:v>380.18000000000006</c:v>
                </c:pt>
                <c:pt idx="2067">
                  <c:v>375.03999999999985</c:v>
                </c:pt>
                <c:pt idx="2068">
                  <c:v>372.46999999999991</c:v>
                </c:pt>
                <c:pt idx="2069">
                  <c:v>368.6099999999999</c:v>
                </c:pt>
                <c:pt idx="2070">
                  <c:v>364.76</c:v>
                </c:pt>
                <c:pt idx="2071">
                  <c:v>360.90000000000009</c:v>
                </c:pt>
                <c:pt idx="2072">
                  <c:v>357.04999999999995</c:v>
                </c:pt>
                <c:pt idx="2073">
                  <c:v>353.19000000000005</c:v>
                </c:pt>
                <c:pt idx="2074">
                  <c:v>351.90999999999997</c:v>
                </c:pt>
                <c:pt idx="2075">
                  <c:v>346.77</c:v>
                </c:pt>
                <c:pt idx="2076">
                  <c:v>344.20000000000005</c:v>
                </c:pt>
                <c:pt idx="2077">
                  <c:v>340.3399999999998</c:v>
                </c:pt>
                <c:pt idx="2078">
                  <c:v>336.4899999999999</c:v>
                </c:pt>
                <c:pt idx="2079">
                  <c:v>332.63000000000011</c:v>
                </c:pt>
                <c:pt idx="2080">
                  <c:v>331.34999999999991</c:v>
                </c:pt>
                <c:pt idx="2081">
                  <c:v>328.78</c:v>
                </c:pt>
                <c:pt idx="2082">
                  <c:v>319.77999999999986</c:v>
                </c:pt>
                <c:pt idx="2083">
                  <c:v>318.5</c:v>
                </c:pt>
                <c:pt idx="2084">
                  <c:v>315.92999999999995</c:v>
                </c:pt>
                <c:pt idx="2085">
                  <c:v>312.07999999999993</c:v>
                </c:pt>
                <c:pt idx="2086">
                  <c:v>306.94000000000005</c:v>
                </c:pt>
                <c:pt idx="2087">
                  <c:v>304.36999999999989</c:v>
                </c:pt>
                <c:pt idx="2088">
                  <c:v>300.51</c:v>
                </c:pt>
                <c:pt idx="2089">
                  <c:v>296.66000000000008</c:v>
                </c:pt>
                <c:pt idx="2090">
                  <c:v>292.79999999999984</c:v>
                </c:pt>
                <c:pt idx="2091">
                  <c:v>288.95000000000005</c:v>
                </c:pt>
                <c:pt idx="2092">
                  <c:v>286.38000000000011</c:v>
                </c:pt>
                <c:pt idx="2093">
                  <c:v>283.80999999999995</c:v>
                </c:pt>
                <c:pt idx="2094">
                  <c:v>278.67000000000007</c:v>
                </c:pt>
                <c:pt idx="2095">
                  <c:v>276.0999999999998</c:v>
                </c:pt>
                <c:pt idx="2096">
                  <c:v>270.96000000000004</c:v>
                </c:pt>
                <c:pt idx="2097">
                  <c:v>269.67000000000007</c:v>
                </c:pt>
                <c:pt idx="2098">
                  <c:v>261.96000000000004</c:v>
                </c:pt>
                <c:pt idx="2099">
                  <c:v>261.96000000000004</c:v>
                </c:pt>
                <c:pt idx="2100">
                  <c:v>258.1099999999999</c:v>
                </c:pt>
                <c:pt idx="2101">
                  <c:v>252.97000000000003</c:v>
                </c:pt>
                <c:pt idx="2102">
                  <c:v>247.82999999999998</c:v>
                </c:pt>
                <c:pt idx="2103">
                  <c:v>245.26</c:v>
                </c:pt>
                <c:pt idx="2104">
                  <c:v>241.40000000000009</c:v>
                </c:pt>
                <c:pt idx="2105">
                  <c:v>240.11999999999983</c:v>
                </c:pt>
                <c:pt idx="2106">
                  <c:v>232.41000000000008</c:v>
                </c:pt>
                <c:pt idx="2107">
                  <c:v>229.83999999999997</c:v>
                </c:pt>
                <c:pt idx="2108">
                  <c:v>227.26999999999998</c:v>
                </c:pt>
                <c:pt idx="2109">
                  <c:v>222.13000000000011</c:v>
                </c:pt>
                <c:pt idx="2110">
                  <c:v>219.55999999999997</c:v>
                </c:pt>
                <c:pt idx="2111">
                  <c:v>213.13000000000011</c:v>
                </c:pt>
                <c:pt idx="2112">
                  <c:v>210.55999999999997</c:v>
                </c:pt>
                <c:pt idx="2113">
                  <c:v>204.1400000000001</c:v>
                </c:pt>
                <c:pt idx="2114">
                  <c:v>202.84999999999991</c:v>
                </c:pt>
                <c:pt idx="2115">
                  <c:v>199</c:v>
                </c:pt>
                <c:pt idx="2116">
                  <c:v>195.1400000000001</c:v>
                </c:pt>
                <c:pt idx="2117">
                  <c:v>188.72000000000003</c:v>
                </c:pt>
                <c:pt idx="2118">
                  <c:v>186.15000000000009</c:v>
                </c:pt>
                <c:pt idx="2119">
                  <c:v>183.57999999999993</c:v>
                </c:pt>
                <c:pt idx="2120">
                  <c:v>179.73000000000002</c:v>
                </c:pt>
                <c:pt idx="2121">
                  <c:v>175.86999999999989</c:v>
                </c:pt>
                <c:pt idx="2122">
                  <c:v>173.29999999999995</c:v>
                </c:pt>
                <c:pt idx="2123">
                  <c:v>168.16000000000008</c:v>
                </c:pt>
                <c:pt idx="2124">
                  <c:v>165.58999999999997</c:v>
                </c:pt>
                <c:pt idx="2125">
                  <c:v>160.45000000000007</c:v>
                </c:pt>
                <c:pt idx="2126">
                  <c:v>159.17000000000002</c:v>
                </c:pt>
                <c:pt idx="2127">
                  <c:v>154.02999999999997</c:v>
                </c:pt>
                <c:pt idx="2128">
                  <c:v>151.46000000000004</c:v>
                </c:pt>
                <c:pt idx="2129">
                  <c:v>147.59999999999991</c:v>
                </c:pt>
                <c:pt idx="2130">
                  <c:v>146.31999999999994</c:v>
                </c:pt>
                <c:pt idx="2131">
                  <c:v>141.18000000000006</c:v>
                </c:pt>
                <c:pt idx="2132">
                  <c:v>138.6099999999999</c:v>
                </c:pt>
                <c:pt idx="2133">
                  <c:v>133.47000000000003</c:v>
                </c:pt>
                <c:pt idx="2134">
                  <c:v>128.32999999999998</c:v>
                </c:pt>
                <c:pt idx="2135">
                  <c:v>124.47000000000003</c:v>
                </c:pt>
                <c:pt idx="2136">
                  <c:v>124.47000000000003</c:v>
                </c:pt>
                <c:pt idx="2137">
                  <c:v>119.32999999999993</c:v>
                </c:pt>
                <c:pt idx="2138">
                  <c:v>115.48000000000002</c:v>
                </c:pt>
                <c:pt idx="2139">
                  <c:v>115.48000000000002</c:v>
                </c:pt>
                <c:pt idx="2140">
                  <c:v>110.33999999999992</c:v>
                </c:pt>
                <c:pt idx="2141">
                  <c:v>106.48000000000002</c:v>
                </c:pt>
                <c:pt idx="2142">
                  <c:v>105.20000000000006</c:v>
                </c:pt>
                <c:pt idx="2143">
                  <c:v>102.63000000000011</c:v>
                </c:pt>
                <c:pt idx="2144">
                  <c:v>97.490000000000023</c:v>
                </c:pt>
                <c:pt idx="2145">
                  <c:v>94.920000000000073</c:v>
                </c:pt>
                <c:pt idx="2146">
                  <c:v>92.349999999999923</c:v>
                </c:pt>
                <c:pt idx="2147">
                  <c:v>88.490000000000023</c:v>
                </c:pt>
                <c:pt idx="2148">
                  <c:v>89.779999999999973</c:v>
                </c:pt>
                <c:pt idx="2149">
                  <c:v>85.920000000000073</c:v>
                </c:pt>
                <c:pt idx="2150">
                  <c:v>84.6400000000001</c:v>
                </c:pt>
                <c:pt idx="2151">
                  <c:v>80.779999999999973</c:v>
                </c:pt>
                <c:pt idx="2152">
                  <c:v>74.3599999999999</c:v>
                </c:pt>
                <c:pt idx="2153">
                  <c:v>76.930000000000064</c:v>
                </c:pt>
                <c:pt idx="2154">
                  <c:v>73.069999999999936</c:v>
                </c:pt>
                <c:pt idx="2155">
                  <c:v>73.069999999999936</c:v>
                </c:pt>
                <c:pt idx="2156">
                  <c:v>70.5</c:v>
                </c:pt>
                <c:pt idx="2157">
                  <c:v>66.650000000000063</c:v>
                </c:pt>
                <c:pt idx="2158">
                  <c:v>65.3599999999999</c:v>
                </c:pt>
                <c:pt idx="2159">
                  <c:v>64.079999999999913</c:v>
                </c:pt>
                <c:pt idx="2160">
                  <c:v>61.51</c:v>
                </c:pt>
                <c:pt idx="2161">
                  <c:v>57.650000000000091</c:v>
                </c:pt>
                <c:pt idx="2162">
                  <c:v>57.650000000000091</c:v>
                </c:pt>
                <c:pt idx="2163">
                  <c:v>55.079999999999941</c:v>
                </c:pt>
                <c:pt idx="2164">
                  <c:v>53.799999999999976</c:v>
                </c:pt>
                <c:pt idx="2165">
                  <c:v>51.230000000000018</c:v>
                </c:pt>
                <c:pt idx="2166">
                  <c:v>48.660000000000082</c:v>
                </c:pt>
                <c:pt idx="2167">
                  <c:v>48.660000000000082</c:v>
                </c:pt>
                <c:pt idx="2168">
                  <c:v>48.660000000000082</c:v>
                </c:pt>
                <c:pt idx="2169">
                  <c:v>46.089999999999918</c:v>
                </c:pt>
                <c:pt idx="2170">
                  <c:v>43.519999999999982</c:v>
                </c:pt>
                <c:pt idx="2171">
                  <c:v>40.950000000000045</c:v>
                </c:pt>
                <c:pt idx="2172">
                  <c:v>38.380000000000095</c:v>
                </c:pt>
                <c:pt idx="2173">
                  <c:v>37.099999999999923</c:v>
                </c:pt>
                <c:pt idx="2174">
                  <c:v>37.099999999999923</c:v>
                </c:pt>
                <c:pt idx="2175">
                  <c:v>33.240000000000009</c:v>
                </c:pt>
                <c:pt idx="2176">
                  <c:v>31.960000000000029</c:v>
                </c:pt>
                <c:pt idx="2177">
                  <c:v>31.960000000000029</c:v>
                </c:pt>
                <c:pt idx="2178">
                  <c:v>28.099999999999909</c:v>
                </c:pt>
                <c:pt idx="2179">
                  <c:v>30.67000000000008</c:v>
                </c:pt>
                <c:pt idx="2180">
                  <c:v>29.3900000000001</c:v>
                </c:pt>
                <c:pt idx="2181">
                  <c:v>28.099999999999909</c:v>
                </c:pt>
                <c:pt idx="2182">
                  <c:v>26.819999999999936</c:v>
                </c:pt>
                <c:pt idx="2183">
                  <c:v>26.819999999999936</c:v>
                </c:pt>
                <c:pt idx="2184">
                  <c:v>24.25</c:v>
                </c:pt>
                <c:pt idx="2185">
                  <c:v>24.25</c:v>
                </c:pt>
                <c:pt idx="2186">
                  <c:v>24.25</c:v>
                </c:pt>
                <c:pt idx="2187">
                  <c:v>22.960000000000029</c:v>
                </c:pt>
                <c:pt idx="2188">
                  <c:v>19.1099999999999</c:v>
                </c:pt>
                <c:pt idx="2189">
                  <c:v>15.25</c:v>
                </c:pt>
                <c:pt idx="2190">
                  <c:v>15.25</c:v>
                </c:pt>
                <c:pt idx="2191">
                  <c:v>13.970000000000027</c:v>
                </c:pt>
                <c:pt idx="2192">
                  <c:v>11.400000000000095</c:v>
                </c:pt>
                <c:pt idx="2193">
                  <c:v>10.109999999999904</c:v>
                </c:pt>
                <c:pt idx="2194">
                  <c:v>7.5399999999999663</c:v>
                </c:pt>
                <c:pt idx="2195">
                  <c:v>6.2599999999999909</c:v>
                </c:pt>
                <c:pt idx="2196">
                  <c:v>3.6900000000000546</c:v>
                </c:pt>
                <c:pt idx="2197">
                  <c:v>1.1199999999998904</c:v>
                </c:pt>
                <c:pt idx="2198">
                  <c:v>-0.17000000000007276</c:v>
                </c:pt>
                <c:pt idx="2199">
                  <c:v>1.1199999999998904</c:v>
                </c:pt>
                <c:pt idx="2200">
                  <c:v>2.4000000000000909</c:v>
                </c:pt>
                <c:pt idx="2201">
                  <c:v>1.1199999999998904</c:v>
                </c:pt>
                <c:pt idx="2202">
                  <c:v>-0.17000000000007276</c:v>
                </c:pt>
                <c:pt idx="2203">
                  <c:v>-1.4500000000000455</c:v>
                </c:pt>
                <c:pt idx="2204">
                  <c:v>-0.17000000000007276</c:v>
                </c:pt>
                <c:pt idx="2205">
                  <c:v>2.4000000000000909</c:v>
                </c:pt>
                <c:pt idx="2206">
                  <c:v>3.6900000000000546</c:v>
                </c:pt>
                <c:pt idx="2207">
                  <c:v>2.4000000000000909</c:v>
                </c:pt>
                <c:pt idx="2208">
                  <c:v>1.1199999999998904</c:v>
                </c:pt>
                <c:pt idx="2209">
                  <c:v>3.6900000000000546</c:v>
                </c:pt>
                <c:pt idx="2210">
                  <c:v>2.4000000000000909</c:v>
                </c:pt>
                <c:pt idx="2211">
                  <c:v>-0.17000000000007276</c:v>
                </c:pt>
                <c:pt idx="2212">
                  <c:v>3.6900000000000546</c:v>
                </c:pt>
                <c:pt idx="2213">
                  <c:v>1.1199999999998904</c:v>
                </c:pt>
                <c:pt idx="2214">
                  <c:v>4.9700000000000291</c:v>
                </c:pt>
                <c:pt idx="2215">
                  <c:v>2.4000000000000909</c:v>
                </c:pt>
                <c:pt idx="2216">
                  <c:v>4.9700000000000291</c:v>
                </c:pt>
                <c:pt idx="2217">
                  <c:v>1.1199999999998904</c:v>
                </c:pt>
                <c:pt idx="2218">
                  <c:v>1.1199999999998904</c:v>
                </c:pt>
                <c:pt idx="2219">
                  <c:v>3.6900000000000546</c:v>
                </c:pt>
                <c:pt idx="2220">
                  <c:v>2.4000000000000909</c:v>
                </c:pt>
                <c:pt idx="2221">
                  <c:v>1.1199999999998904</c:v>
                </c:pt>
                <c:pt idx="2222">
                  <c:v>1.1199999999998904</c:v>
                </c:pt>
                <c:pt idx="2223">
                  <c:v>1.1199999999998904</c:v>
                </c:pt>
                <c:pt idx="2224">
                  <c:v>2.4000000000000909</c:v>
                </c:pt>
                <c:pt idx="2225">
                  <c:v>1.1199999999998904</c:v>
                </c:pt>
                <c:pt idx="2226">
                  <c:v>1.1199999999998904</c:v>
                </c:pt>
                <c:pt idx="2227">
                  <c:v>1.1199999999998904</c:v>
                </c:pt>
                <c:pt idx="2228">
                  <c:v>4.9700000000000291</c:v>
                </c:pt>
                <c:pt idx="2229">
                  <c:v>3.6900000000000546</c:v>
                </c:pt>
                <c:pt idx="2230">
                  <c:v>1.1199999999998904</c:v>
                </c:pt>
                <c:pt idx="2231">
                  <c:v>1.1199999999998904</c:v>
                </c:pt>
                <c:pt idx="2232">
                  <c:v>2.4000000000000909</c:v>
                </c:pt>
                <c:pt idx="2233">
                  <c:v>1.1199999999998904</c:v>
                </c:pt>
                <c:pt idx="2234">
                  <c:v>2.4000000000000909</c:v>
                </c:pt>
                <c:pt idx="2235">
                  <c:v>1.1199999999998904</c:v>
                </c:pt>
                <c:pt idx="2236">
                  <c:v>1.1199999999998904</c:v>
                </c:pt>
                <c:pt idx="2237">
                  <c:v>-0.17000000000007276</c:v>
                </c:pt>
                <c:pt idx="2238">
                  <c:v>1.1199999999998904</c:v>
                </c:pt>
                <c:pt idx="2239">
                  <c:v>1.1199999999998904</c:v>
                </c:pt>
                <c:pt idx="2240">
                  <c:v>1.1199999999998904</c:v>
                </c:pt>
                <c:pt idx="2241">
                  <c:v>1.1199999999998904</c:v>
                </c:pt>
                <c:pt idx="2242">
                  <c:v>2.4000000000000909</c:v>
                </c:pt>
                <c:pt idx="2243">
                  <c:v>1.1199999999998904</c:v>
                </c:pt>
                <c:pt idx="2244">
                  <c:v>2.4000000000000909</c:v>
                </c:pt>
                <c:pt idx="2245">
                  <c:v>1.1199999999998904</c:v>
                </c:pt>
                <c:pt idx="2246">
                  <c:v>2.4000000000000909</c:v>
                </c:pt>
                <c:pt idx="2247">
                  <c:v>1.1199999999998904</c:v>
                </c:pt>
                <c:pt idx="2248">
                  <c:v>1.1199999999998904</c:v>
                </c:pt>
                <c:pt idx="2249">
                  <c:v>-0.17000000000007276</c:v>
                </c:pt>
                <c:pt idx="2250">
                  <c:v>2.4000000000000909</c:v>
                </c:pt>
                <c:pt idx="2251">
                  <c:v>2.4000000000000909</c:v>
                </c:pt>
                <c:pt idx="2252">
                  <c:v>2.4000000000000909</c:v>
                </c:pt>
                <c:pt idx="2253">
                  <c:v>1.1199999999998904</c:v>
                </c:pt>
                <c:pt idx="2254">
                  <c:v>1.1199999999998904</c:v>
                </c:pt>
                <c:pt idx="2255">
                  <c:v>3.6900000000000546</c:v>
                </c:pt>
                <c:pt idx="2256">
                  <c:v>1.1199999999998904</c:v>
                </c:pt>
                <c:pt idx="2257">
                  <c:v>1.1199999999998904</c:v>
                </c:pt>
                <c:pt idx="2258">
                  <c:v>3.6900000000000546</c:v>
                </c:pt>
                <c:pt idx="2259">
                  <c:v>3.6900000000000546</c:v>
                </c:pt>
                <c:pt idx="2260">
                  <c:v>2.4000000000000909</c:v>
                </c:pt>
                <c:pt idx="2261">
                  <c:v>1.1199999999998904</c:v>
                </c:pt>
                <c:pt idx="2262">
                  <c:v>3.6900000000000546</c:v>
                </c:pt>
                <c:pt idx="2263">
                  <c:v>1.1199999999998904</c:v>
                </c:pt>
                <c:pt idx="2264">
                  <c:v>1.1199999999998904</c:v>
                </c:pt>
                <c:pt idx="2265">
                  <c:v>3.6900000000000546</c:v>
                </c:pt>
                <c:pt idx="2266">
                  <c:v>3.6900000000000546</c:v>
                </c:pt>
                <c:pt idx="2267">
                  <c:v>1.1199999999998904</c:v>
                </c:pt>
                <c:pt idx="2268">
                  <c:v>2.4000000000000909</c:v>
                </c:pt>
                <c:pt idx="2269">
                  <c:v>1.1199999999998904</c:v>
                </c:pt>
                <c:pt idx="2270">
                  <c:v>2.4000000000000909</c:v>
                </c:pt>
                <c:pt idx="2271">
                  <c:v>2.4000000000000909</c:v>
                </c:pt>
                <c:pt idx="2272">
                  <c:v>4.9700000000000291</c:v>
                </c:pt>
                <c:pt idx="2273">
                  <c:v>3.6900000000000546</c:v>
                </c:pt>
                <c:pt idx="2274">
                  <c:v>1.1199999999998904</c:v>
                </c:pt>
                <c:pt idx="2275">
                  <c:v>1.1199999999998904</c:v>
                </c:pt>
                <c:pt idx="2276">
                  <c:v>1.1199999999998904</c:v>
                </c:pt>
                <c:pt idx="2277">
                  <c:v>1.1199999999998904</c:v>
                </c:pt>
                <c:pt idx="2278">
                  <c:v>2.4000000000000909</c:v>
                </c:pt>
                <c:pt idx="2279">
                  <c:v>1.1199999999998904</c:v>
                </c:pt>
                <c:pt idx="2280">
                  <c:v>1.1199999999998904</c:v>
                </c:pt>
                <c:pt idx="2281">
                  <c:v>2.4000000000000909</c:v>
                </c:pt>
                <c:pt idx="2282">
                  <c:v>4.9700000000000291</c:v>
                </c:pt>
                <c:pt idx="2283">
                  <c:v>1.1199999999998904</c:v>
                </c:pt>
                <c:pt idx="2284">
                  <c:v>1.1199999999998904</c:v>
                </c:pt>
                <c:pt idx="2285">
                  <c:v>1.1199999999998904</c:v>
                </c:pt>
                <c:pt idx="2286">
                  <c:v>2.4000000000000909</c:v>
                </c:pt>
                <c:pt idx="2287">
                  <c:v>1.1199999999998904</c:v>
                </c:pt>
                <c:pt idx="2288">
                  <c:v>3.6900000000000546</c:v>
                </c:pt>
                <c:pt idx="2289">
                  <c:v>2.4000000000000909</c:v>
                </c:pt>
                <c:pt idx="2290">
                  <c:v>1.1199999999998904</c:v>
                </c:pt>
                <c:pt idx="2291">
                  <c:v>1.1199999999998904</c:v>
                </c:pt>
                <c:pt idx="2292">
                  <c:v>3.6900000000000546</c:v>
                </c:pt>
                <c:pt idx="2293">
                  <c:v>1.1199999999998904</c:v>
                </c:pt>
                <c:pt idx="2294">
                  <c:v>2.4000000000000909</c:v>
                </c:pt>
                <c:pt idx="2295">
                  <c:v>2.4000000000000909</c:v>
                </c:pt>
                <c:pt idx="2296">
                  <c:v>3.6900000000000546</c:v>
                </c:pt>
                <c:pt idx="2297">
                  <c:v>2.4000000000000909</c:v>
                </c:pt>
                <c:pt idx="2298">
                  <c:v>2.4000000000000909</c:v>
                </c:pt>
                <c:pt idx="2299">
                  <c:v>2.4000000000000909</c:v>
                </c:pt>
                <c:pt idx="2300">
                  <c:v>2.4000000000000909</c:v>
                </c:pt>
                <c:pt idx="2301">
                  <c:v>1.1199999999998904</c:v>
                </c:pt>
                <c:pt idx="2302">
                  <c:v>2.4000000000000909</c:v>
                </c:pt>
                <c:pt idx="2303">
                  <c:v>2.4000000000000909</c:v>
                </c:pt>
                <c:pt idx="2304">
                  <c:v>1.1199999999998904</c:v>
                </c:pt>
                <c:pt idx="2305">
                  <c:v>3.6900000000000546</c:v>
                </c:pt>
                <c:pt idx="2306">
                  <c:v>1.1199999999998904</c:v>
                </c:pt>
                <c:pt idx="2307">
                  <c:v>1.1199999999998904</c:v>
                </c:pt>
                <c:pt idx="2308">
                  <c:v>3.6900000000000546</c:v>
                </c:pt>
                <c:pt idx="2309">
                  <c:v>2.4000000000000909</c:v>
                </c:pt>
                <c:pt idx="2310">
                  <c:v>2.4000000000000909</c:v>
                </c:pt>
                <c:pt idx="2311">
                  <c:v>1.1199999999998904</c:v>
                </c:pt>
                <c:pt idx="2312">
                  <c:v>1.1199999999998904</c:v>
                </c:pt>
                <c:pt idx="2313">
                  <c:v>2.4000000000000909</c:v>
                </c:pt>
                <c:pt idx="2314">
                  <c:v>1.1199999999998904</c:v>
                </c:pt>
                <c:pt idx="2315">
                  <c:v>2.4000000000000909</c:v>
                </c:pt>
                <c:pt idx="2316">
                  <c:v>1.1199999999998904</c:v>
                </c:pt>
                <c:pt idx="2317">
                  <c:v>1.1199999999998904</c:v>
                </c:pt>
                <c:pt idx="2318">
                  <c:v>1.1199999999998904</c:v>
                </c:pt>
                <c:pt idx="2319">
                  <c:v>3.6900000000000546</c:v>
                </c:pt>
                <c:pt idx="2320">
                  <c:v>1.1199999999998904</c:v>
                </c:pt>
                <c:pt idx="2321">
                  <c:v>2.4000000000000909</c:v>
                </c:pt>
                <c:pt idx="2322">
                  <c:v>2.4000000000000909</c:v>
                </c:pt>
                <c:pt idx="2323">
                  <c:v>1.1199999999998904</c:v>
                </c:pt>
                <c:pt idx="2324">
                  <c:v>1.1199999999998904</c:v>
                </c:pt>
                <c:pt idx="2325">
                  <c:v>1.1199999999998904</c:v>
                </c:pt>
                <c:pt idx="2326">
                  <c:v>-0.17000000000007276</c:v>
                </c:pt>
                <c:pt idx="2327">
                  <c:v>2.4000000000000909</c:v>
                </c:pt>
                <c:pt idx="2328">
                  <c:v>2.4000000000000909</c:v>
                </c:pt>
                <c:pt idx="2329">
                  <c:v>3.6900000000000546</c:v>
                </c:pt>
                <c:pt idx="2330">
                  <c:v>2.4000000000000909</c:v>
                </c:pt>
                <c:pt idx="2331">
                  <c:v>4.9700000000000291</c:v>
                </c:pt>
                <c:pt idx="2332">
                  <c:v>3.6900000000000546</c:v>
                </c:pt>
                <c:pt idx="2333">
                  <c:v>2.4000000000000909</c:v>
                </c:pt>
                <c:pt idx="2334">
                  <c:v>3.6900000000000546</c:v>
                </c:pt>
                <c:pt idx="2335">
                  <c:v>2.4000000000000909</c:v>
                </c:pt>
                <c:pt idx="2336">
                  <c:v>2.4000000000000909</c:v>
                </c:pt>
                <c:pt idx="2337">
                  <c:v>2.4000000000000909</c:v>
                </c:pt>
                <c:pt idx="2338">
                  <c:v>4.9700000000000291</c:v>
                </c:pt>
                <c:pt idx="2339">
                  <c:v>1.1199999999998904</c:v>
                </c:pt>
                <c:pt idx="2340">
                  <c:v>1.1199999999998904</c:v>
                </c:pt>
                <c:pt idx="2341">
                  <c:v>4.9700000000000291</c:v>
                </c:pt>
                <c:pt idx="2342">
                  <c:v>2.4000000000000909</c:v>
                </c:pt>
                <c:pt idx="2343">
                  <c:v>1.1199999999998904</c:v>
                </c:pt>
                <c:pt idx="2344">
                  <c:v>-0.17000000000007276</c:v>
                </c:pt>
                <c:pt idx="2345">
                  <c:v>1.1199999999998904</c:v>
                </c:pt>
                <c:pt idx="2346">
                  <c:v>3.6900000000000546</c:v>
                </c:pt>
                <c:pt idx="2347">
                  <c:v>-0.17000000000007276</c:v>
                </c:pt>
                <c:pt idx="2348">
                  <c:v>2.4000000000000909</c:v>
                </c:pt>
                <c:pt idx="2349">
                  <c:v>1.1199999999998904</c:v>
                </c:pt>
                <c:pt idx="2350">
                  <c:v>1.1199999999998904</c:v>
                </c:pt>
                <c:pt idx="2351">
                  <c:v>1.1199999999998904</c:v>
                </c:pt>
                <c:pt idx="2352">
                  <c:v>2.4000000000000909</c:v>
                </c:pt>
                <c:pt idx="2353">
                  <c:v>1.1199999999998904</c:v>
                </c:pt>
                <c:pt idx="2354">
                  <c:v>2.4000000000000909</c:v>
                </c:pt>
                <c:pt idx="2355">
                  <c:v>3.6900000000000546</c:v>
                </c:pt>
                <c:pt idx="2356">
                  <c:v>2.4000000000000909</c:v>
                </c:pt>
                <c:pt idx="2357">
                  <c:v>2.4000000000000909</c:v>
                </c:pt>
                <c:pt idx="2358">
                  <c:v>1.1199999999998904</c:v>
                </c:pt>
                <c:pt idx="2359">
                  <c:v>3.6900000000000546</c:v>
                </c:pt>
                <c:pt idx="2360">
                  <c:v>1.1199999999998904</c:v>
                </c:pt>
                <c:pt idx="2361">
                  <c:v>3.6900000000000546</c:v>
                </c:pt>
                <c:pt idx="2362">
                  <c:v>1.1199999999998904</c:v>
                </c:pt>
                <c:pt idx="2363">
                  <c:v>4.9700000000000291</c:v>
                </c:pt>
                <c:pt idx="2364">
                  <c:v>1.1199999999998904</c:v>
                </c:pt>
                <c:pt idx="2365">
                  <c:v>2.4000000000000909</c:v>
                </c:pt>
                <c:pt idx="2366">
                  <c:v>2.4000000000000909</c:v>
                </c:pt>
                <c:pt idx="2367">
                  <c:v>4.9700000000000291</c:v>
                </c:pt>
                <c:pt idx="2368">
                  <c:v>3.6900000000000546</c:v>
                </c:pt>
                <c:pt idx="2369">
                  <c:v>1.1199999999998904</c:v>
                </c:pt>
                <c:pt idx="2370">
                  <c:v>2.4000000000000909</c:v>
                </c:pt>
                <c:pt idx="2371">
                  <c:v>3.6900000000000546</c:v>
                </c:pt>
                <c:pt idx="2372">
                  <c:v>1.1199999999998904</c:v>
                </c:pt>
                <c:pt idx="2373">
                  <c:v>3.6900000000000546</c:v>
                </c:pt>
                <c:pt idx="2374">
                  <c:v>2.4000000000000909</c:v>
                </c:pt>
                <c:pt idx="2375">
                  <c:v>2.4000000000000909</c:v>
                </c:pt>
                <c:pt idx="2376">
                  <c:v>2.4000000000000909</c:v>
                </c:pt>
                <c:pt idx="2377">
                  <c:v>-0.17000000000007276</c:v>
                </c:pt>
                <c:pt idx="2378">
                  <c:v>2.4000000000000909</c:v>
                </c:pt>
                <c:pt idx="2379">
                  <c:v>2.4000000000000909</c:v>
                </c:pt>
                <c:pt idx="2380">
                  <c:v>1.1199999999998904</c:v>
                </c:pt>
                <c:pt idx="2381">
                  <c:v>3.6900000000000546</c:v>
                </c:pt>
                <c:pt idx="2382">
                  <c:v>2.4000000000000909</c:v>
                </c:pt>
                <c:pt idx="2383">
                  <c:v>2.4000000000000909</c:v>
                </c:pt>
                <c:pt idx="2384">
                  <c:v>4.9700000000000291</c:v>
                </c:pt>
                <c:pt idx="2385">
                  <c:v>2.4000000000000909</c:v>
                </c:pt>
                <c:pt idx="2386">
                  <c:v>2.4000000000000909</c:v>
                </c:pt>
                <c:pt idx="2387">
                  <c:v>2.4000000000000909</c:v>
                </c:pt>
                <c:pt idx="2388">
                  <c:v>1.1199999999998904</c:v>
                </c:pt>
                <c:pt idx="2389">
                  <c:v>2.4000000000000909</c:v>
                </c:pt>
                <c:pt idx="2390">
                  <c:v>2.4000000000000909</c:v>
                </c:pt>
                <c:pt idx="2391">
                  <c:v>2.4000000000000909</c:v>
                </c:pt>
                <c:pt idx="2392">
                  <c:v>2.4000000000000909</c:v>
                </c:pt>
                <c:pt idx="2393">
                  <c:v>1.1199999999998904</c:v>
                </c:pt>
                <c:pt idx="2394">
                  <c:v>3.6900000000000546</c:v>
                </c:pt>
                <c:pt idx="2395">
                  <c:v>2.4000000000000909</c:v>
                </c:pt>
                <c:pt idx="2396">
                  <c:v>4.9700000000000291</c:v>
                </c:pt>
                <c:pt idx="2397">
                  <c:v>2.4000000000000909</c:v>
                </c:pt>
                <c:pt idx="2398">
                  <c:v>1.1199999999998904</c:v>
                </c:pt>
                <c:pt idx="2399">
                  <c:v>2.4000000000000909</c:v>
                </c:pt>
                <c:pt idx="2400">
                  <c:v>1.1199999999998904</c:v>
                </c:pt>
                <c:pt idx="2401">
                  <c:v>2.4000000000000909</c:v>
                </c:pt>
                <c:pt idx="2402">
                  <c:v>3.6900000000000546</c:v>
                </c:pt>
                <c:pt idx="2403">
                  <c:v>3.6900000000000546</c:v>
                </c:pt>
                <c:pt idx="2404">
                  <c:v>3.6900000000000546</c:v>
                </c:pt>
                <c:pt idx="2405">
                  <c:v>2.4000000000000909</c:v>
                </c:pt>
                <c:pt idx="2406">
                  <c:v>1.1199999999998904</c:v>
                </c:pt>
                <c:pt idx="2407">
                  <c:v>1.1199999999998904</c:v>
                </c:pt>
                <c:pt idx="2408">
                  <c:v>4.9700000000000291</c:v>
                </c:pt>
                <c:pt idx="2409">
                  <c:v>2.4000000000000909</c:v>
                </c:pt>
                <c:pt idx="2410">
                  <c:v>3.6900000000000546</c:v>
                </c:pt>
                <c:pt idx="2411">
                  <c:v>1.1199999999998904</c:v>
                </c:pt>
                <c:pt idx="2412">
                  <c:v>2.4000000000000909</c:v>
                </c:pt>
                <c:pt idx="2413">
                  <c:v>2.4000000000000909</c:v>
                </c:pt>
                <c:pt idx="2414">
                  <c:v>2.4000000000000909</c:v>
                </c:pt>
                <c:pt idx="2415">
                  <c:v>2.4000000000000909</c:v>
                </c:pt>
                <c:pt idx="2416">
                  <c:v>3.6900000000000546</c:v>
                </c:pt>
                <c:pt idx="2417">
                  <c:v>3.6900000000000546</c:v>
                </c:pt>
                <c:pt idx="2418">
                  <c:v>3.6900000000000546</c:v>
                </c:pt>
                <c:pt idx="2419">
                  <c:v>2.4000000000000909</c:v>
                </c:pt>
                <c:pt idx="2420">
                  <c:v>-0.17000000000007276</c:v>
                </c:pt>
                <c:pt idx="2421">
                  <c:v>1.1199999999998904</c:v>
                </c:pt>
                <c:pt idx="2422">
                  <c:v>2.4000000000000909</c:v>
                </c:pt>
                <c:pt idx="2423">
                  <c:v>2.4000000000000909</c:v>
                </c:pt>
                <c:pt idx="2424">
                  <c:v>2.4000000000000909</c:v>
                </c:pt>
                <c:pt idx="2425">
                  <c:v>-0.17000000000007276</c:v>
                </c:pt>
                <c:pt idx="2426">
                  <c:v>3.6900000000000546</c:v>
                </c:pt>
                <c:pt idx="2427">
                  <c:v>3.6900000000000546</c:v>
                </c:pt>
                <c:pt idx="2428">
                  <c:v>1.1199999999998904</c:v>
                </c:pt>
                <c:pt idx="2429">
                  <c:v>2.4000000000000909</c:v>
                </c:pt>
                <c:pt idx="2430">
                  <c:v>1.1199999999998904</c:v>
                </c:pt>
                <c:pt idx="2431">
                  <c:v>1.1199999999998904</c:v>
                </c:pt>
                <c:pt idx="2432">
                  <c:v>1.1199999999998904</c:v>
                </c:pt>
                <c:pt idx="2433">
                  <c:v>1.1199999999998904</c:v>
                </c:pt>
                <c:pt idx="2434">
                  <c:v>1.1199999999998904</c:v>
                </c:pt>
                <c:pt idx="2435">
                  <c:v>4.9700000000000291</c:v>
                </c:pt>
                <c:pt idx="2436">
                  <c:v>3.6900000000000546</c:v>
                </c:pt>
                <c:pt idx="2437">
                  <c:v>2.4000000000000909</c:v>
                </c:pt>
                <c:pt idx="2438">
                  <c:v>2.4000000000000909</c:v>
                </c:pt>
                <c:pt idx="2439">
                  <c:v>1.1199999999998904</c:v>
                </c:pt>
                <c:pt idx="2440">
                  <c:v>2.4000000000000909</c:v>
                </c:pt>
                <c:pt idx="2441">
                  <c:v>1.1199999999998904</c:v>
                </c:pt>
                <c:pt idx="2442">
                  <c:v>2.4000000000000909</c:v>
                </c:pt>
                <c:pt idx="2443">
                  <c:v>2.4000000000000909</c:v>
                </c:pt>
                <c:pt idx="2444">
                  <c:v>3.6900000000000546</c:v>
                </c:pt>
                <c:pt idx="2445">
                  <c:v>1.1199999999998904</c:v>
                </c:pt>
                <c:pt idx="2446">
                  <c:v>4.9700000000000291</c:v>
                </c:pt>
                <c:pt idx="2447">
                  <c:v>1.1199999999998904</c:v>
                </c:pt>
                <c:pt idx="2448">
                  <c:v>2.4000000000000909</c:v>
                </c:pt>
                <c:pt idx="2449">
                  <c:v>2.4000000000000909</c:v>
                </c:pt>
                <c:pt idx="2450">
                  <c:v>3.6900000000000546</c:v>
                </c:pt>
                <c:pt idx="2451">
                  <c:v>2.4000000000000909</c:v>
                </c:pt>
                <c:pt idx="2452">
                  <c:v>1.1199999999998904</c:v>
                </c:pt>
                <c:pt idx="2453">
                  <c:v>2.4000000000000909</c:v>
                </c:pt>
                <c:pt idx="2454">
                  <c:v>1.1199999999998904</c:v>
                </c:pt>
                <c:pt idx="2455">
                  <c:v>2.4000000000000909</c:v>
                </c:pt>
                <c:pt idx="2456">
                  <c:v>2.4000000000000909</c:v>
                </c:pt>
                <c:pt idx="2457">
                  <c:v>1.1199999999998904</c:v>
                </c:pt>
                <c:pt idx="2458">
                  <c:v>2.4000000000000909</c:v>
                </c:pt>
                <c:pt idx="2459">
                  <c:v>1.1199999999998904</c:v>
                </c:pt>
                <c:pt idx="2460">
                  <c:v>1.1199999999998904</c:v>
                </c:pt>
                <c:pt idx="2461">
                  <c:v>1.1199999999998904</c:v>
                </c:pt>
                <c:pt idx="2462">
                  <c:v>4.9700000000000291</c:v>
                </c:pt>
                <c:pt idx="2463">
                  <c:v>3.6900000000000546</c:v>
                </c:pt>
                <c:pt idx="2464">
                  <c:v>3.6900000000000546</c:v>
                </c:pt>
                <c:pt idx="2465">
                  <c:v>2.4000000000000909</c:v>
                </c:pt>
                <c:pt idx="2466">
                  <c:v>3.6900000000000546</c:v>
                </c:pt>
                <c:pt idx="2467">
                  <c:v>2.4000000000000909</c:v>
                </c:pt>
                <c:pt idx="2468">
                  <c:v>2.4000000000000909</c:v>
                </c:pt>
                <c:pt idx="2469">
                  <c:v>1.1199999999998904</c:v>
                </c:pt>
                <c:pt idx="2470">
                  <c:v>3.6900000000000546</c:v>
                </c:pt>
                <c:pt idx="2471">
                  <c:v>3.6900000000000546</c:v>
                </c:pt>
                <c:pt idx="2472">
                  <c:v>2.4000000000000909</c:v>
                </c:pt>
                <c:pt idx="2473">
                  <c:v>3.6900000000000546</c:v>
                </c:pt>
                <c:pt idx="2474">
                  <c:v>2.4000000000000909</c:v>
                </c:pt>
                <c:pt idx="2475">
                  <c:v>3.6900000000000546</c:v>
                </c:pt>
                <c:pt idx="2476">
                  <c:v>1.1199999999998904</c:v>
                </c:pt>
                <c:pt idx="2477">
                  <c:v>3.6900000000000546</c:v>
                </c:pt>
                <c:pt idx="2478">
                  <c:v>1.1199999999998904</c:v>
                </c:pt>
                <c:pt idx="2479">
                  <c:v>2.4000000000000909</c:v>
                </c:pt>
                <c:pt idx="2480">
                  <c:v>1.1199999999998904</c:v>
                </c:pt>
                <c:pt idx="2481">
                  <c:v>2.4000000000000909</c:v>
                </c:pt>
                <c:pt idx="2482">
                  <c:v>3.6900000000000546</c:v>
                </c:pt>
                <c:pt idx="2483">
                  <c:v>2.4000000000000909</c:v>
                </c:pt>
                <c:pt idx="2484">
                  <c:v>1.1199999999998904</c:v>
                </c:pt>
                <c:pt idx="2485">
                  <c:v>3.6900000000000546</c:v>
                </c:pt>
                <c:pt idx="2486">
                  <c:v>3.6900000000000546</c:v>
                </c:pt>
                <c:pt idx="2487">
                  <c:v>4.9700000000000291</c:v>
                </c:pt>
                <c:pt idx="2488">
                  <c:v>2.4000000000000909</c:v>
                </c:pt>
                <c:pt idx="2489">
                  <c:v>1.1199999999998904</c:v>
                </c:pt>
                <c:pt idx="2490">
                  <c:v>3.6900000000000546</c:v>
                </c:pt>
                <c:pt idx="2491">
                  <c:v>2.4000000000000909</c:v>
                </c:pt>
                <c:pt idx="2492">
                  <c:v>2.4000000000000909</c:v>
                </c:pt>
                <c:pt idx="2493">
                  <c:v>2.4000000000000909</c:v>
                </c:pt>
                <c:pt idx="2494">
                  <c:v>2.4000000000000909</c:v>
                </c:pt>
                <c:pt idx="2495">
                  <c:v>1.1199999999998904</c:v>
                </c:pt>
                <c:pt idx="2496">
                  <c:v>1.1199999999998904</c:v>
                </c:pt>
                <c:pt idx="2497">
                  <c:v>-0.17000000000007276</c:v>
                </c:pt>
                <c:pt idx="2498">
                  <c:v>4.9700000000000291</c:v>
                </c:pt>
                <c:pt idx="2499">
                  <c:v>2.4000000000000909</c:v>
                </c:pt>
                <c:pt idx="2500">
                  <c:v>3.6900000000000546</c:v>
                </c:pt>
                <c:pt idx="2501">
                  <c:v>2.4000000000000909</c:v>
                </c:pt>
                <c:pt idx="2502">
                  <c:v>-0.17000000000007276</c:v>
                </c:pt>
                <c:pt idx="2503">
                  <c:v>3.6900000000000546</c:v>
                </c:pt>
                <c:pt idx="2504">
                  <c:v>4.9700000000000291</c:v>
                </c:pt>
                <c:pt idx="2505">
                  <c:v>-0.17000000000007276</c:v>
                </c:pt>
                <c:pt idx="2506">
                  <c:v>2.4000000000000909</c:v>
                </c:pt>
                <c:pt idx="2507">
                  <c:v>2.4000000000000909</c:v>
                </c:pt>
                <c:pt idx="2508">
                  <c:v>2.4000000000000909</c:v>
                </c:pt>
                <c:pt idx="2509">
                  <c:v>1.1199999999998904</c:v>
                </c:pt>
                <c:pt idx="2510">
                  <c:v>4.9700000000000291</c:v>
                </c:pt>
                <c:pt idx="2511">
                  <c:v>-0.17000000000007276</c:v>
                </c:pt>
                <c:pt idx="2512">
                  <c:v>2.4000000000000909</c:v>
                </c:pt>
                <c:pt idx="2513">
                  <c:v>2.4000000000000909</c:v>
                </c:pt>
                <c:pt idx="2514">
                  <c:v>2.4000000000000909</c:v>
                </c:pt>
                <c:pt idx="2515">
                  <c:v>2.4000000000000909</c:v>
                </c:pt>
                <c:pt idx="2516">
                  <c:v>3.6900000000000546</c:v>
                </c:pt>
                <c:pt idx="2517">
                  <c:v>2.4000000000000909</c:v>
                </c:pt>
                <c:pt idx="2518">
                  <c:v>2.4000000000000909</c:v>
                </c:pt>
                <c:pt idx="2519">
                  <c:v>3.6900000000000546</c:v>
                </c:pt>
                <c:pt idx="2520">
                  <c:v>2.4000000000000909</c:v>
                </c:pt>
                <c:pt idx="2521">
                  <c:v>4.9700000000000291</c:v>
                </c:pt>
                <c:pt idx="2522">
                  <c:v>3.6900000000000546</c:v>
                </c:pt>
                <c:pt idx="2523">
                  <c:v>2.4000000000000909</c:v>
                </c:pt>
                <c:pt idx="2524">
                  <c:v>2.4000000000000909</c:v>
                </c:pt>
                <c:pt idx="2525">
                  <c:v>1.1199999999998904</c:v>
                </c:pt>
                <c:pt idx="2526">
                  <c:v>3.6900000000000546</c:v>
                </c:pt>
                <c:pt idx="2527">
                  <c:v>2.4000000000000909</c:v>
                </c:pt>
                <c:pt idx="2528">
                  <c:v>1.1199999999998904</c:v>
                </c:pt>
                <c:pt idx="2529">
                  <c:v>2.4000000000000909</c:v>
                </c:pt>
                <c:pt idx="2530">
                  <c:v>2.4000000000000909</c:v>
                </c:pt>
                <c:pt idx="2531">
                  <c:v>4.9700000000000291</c:v>
                </c:pt>
                <c:pt idx="2532">
                  <c:v>2.4000000000000909</c:v>
                </c:pt>
                <c:pt idx="2533">
                  <c:v>2.4000000000000909</c:v>
                </c:pt>
                <c:pt idx="2534">
                  <c:v>3.6900000000000546</c:v>
                </c:pt>
                <c:pt idx="2535">
                  <c:v>1.1199999999998904</c:v>
                </c:pt>
                <c:pt idx="2536">
                  <c:v>3.6900000000000546</c:v>
                </c:pt>
                <c:pt idx="2537">
                  <c:v>2.4000000000000909</c:v>
                </c:pt>
                <c:pt idx="2538">
                  <c:v>-0.17000000000007276</c:v>
                </c:pt>
                <c:pt idx="2539">
                  <c:v>1.1199999999998904</c:v>
                </c:pt>
                <c:pt idx="2540">
                  <c:v>3.6900000000000546</c:v>
                </c:pt>
                <c:pt idx="2541">
                  <c:v>1.1199999999998904</c:v>
                </c:pt>
                <c:pt idx="2542">
                  <c:v>2.4000000000000909</c:v>
                </c:pt>
                <c:pt idx="2543">
                  <c:v>1.1199999999998904</c:v>
                </c:pt>
                <c:pt idx="2544">
                  <c:v>2.4000000000000909</c:v>
                </c:pt>
                <c:pt idx="2545">
                  <c:v>2.4000000000000909</c:v>
                </c:pt>
                <c:pt idx="2546">
                  <c:v>2.4000000000000909</c:v>
                </c:pt>
                <c:pt idx="2547">
                  <c:v>3.6900000000000546</c:v>
                </c:pt>
                <c:pt idx="2548">
                  <c:v>3.6900000000000546</c:v>
                </c:pt>
                <c:pt idx="2549">
                  <c:v>2.4000000000000909</c:v>
                </c:pt>
                <c:pt idx="2550">
                  <c:v>1.1199999999998904</c:v>
                </c:pt>
                <c:pt idx="2551">
                  <c:v>2.4000000000000909</c:v>
                </c:pt>
                <c:pt idx="2552">
                  <c:v>4.9700000000000291</c:v>
                </c:pt>
                <c:pt idx="2553">
                  <c:v>3.6900000000000546</c:v>
                </c:pt>
                <c:pt idx="2554">
                  <c:v>2.4000000000000909</c:v>
                </c:pt>
                <c:pt idx="2555">
                  <c:v>1.1199999999998904</c:v>
                </c:pt>
                <c:pt idx="2556">
                  <c:v>3.6900000000000546</c:v>
                </c:pt>
                <c:pt idx="2557">
                  <c:v>1.1199999999998904</c:v>
                </c:pt>
                <c:pt idx="2558">
                  <c:v>1.1199999999998904</c:v>
                </c:pt>
                <c:pt idx="2559">
                  <c:v>2.4000000000000909</c:v>
                </c:pt>
                <c:pt idx="2560">
                  <c:v>3.6900000000000546</c:v>
                </c:pt>
                <c:pt idx="2561">
                  <c:v>2.4000000000000909</c:v>
                </c:pt>
                <c:pt idx="2562">
                  <c:v>4.9700000000000291</c:v>
                </c:pt>
                <c:pt idx="2563">
                  <c:v>2.4000000000000909</c:v>
                </c:pt>
                <c:pt idx="2564">
                  <c:v>3.6900000000000546</c:v>
                </c:pt>
                <c:pt idx="2565">
                  <c:v>1.1199999999998904</c:v>
                </c:pt>
                <c:pt idx="2566">
                  <c:v>2.4000000000000909</c:v>
                </c:pt>
                <c:pt idx="2567">
                  <c:v>1.1199999999998904</c:v>
                </c:pt>
                <c:pt idx="2568">
                  <c:v>2.4000000000000909</c:v>
                </c:pt>
                <c:pt idx="2569">
                  <c:v>2.4000000000000909</c:v>
                </c:pt>
                <c:pt idx="2570">
                  <c:v>3.6900000000000546</c:v>
                </c:pt>
                <c:pt idx="2571">
                  <c:v>1.1199999999998904</c:v>
                </c:pt>
                <c:pt idx="2572">
                  <c:v>1.1199999999998904</c:v>
                </c:pt>
                <c:pt idx="2573">
                  <c:v>2.4000000000000909</c:v>
                </c:pt>
                <c:pt idx="2574">
                  <c:v>3.6900000000000546</c:v>
                </c:pt>
                <c:pt idx="2575">
                  <c:v>1.1199999999998904</c:v>
                </c:pt>
                <c:pt idx="2576">
                  <c:v>3.6900000000000546</c:v>
                </c:pt>
                <c:pt idx="2577">
                  <c:v>1.1199999999998904</c:v>
                </c:pt>
                <c:pt idx="2578">
                  <c:v>2.4000000000000909</c:v>
                </c:pt>
                <c:pt idx="2579">
                  <c:v>1.1199999999998904</c:v>
                </c:pt>
                <c:pt idx="2580">
                  <c:v>6.2599999999999909</c:v>
                </c:pt>
                <c:pt idx="2581">
                  <c:v>1.1199999999998904</c:v>
                </c:pt>
                <c:pt idx="2582">
                  <c:v>2.4000000000000909</c:v>
                </c:pt>
                <c:pt idx="2583">
                  <c:v>2.4000000000000909</c:v>
                </c:pt>
                <c:pt idx="2584">
                  <c:v>1.1199999999998904</c:v>
                </c:pt>
                <c:pt idx="2585">
                  <c:v>3.6900000000000546</c:v>
                </c:pt>
                <c:pt idx="2586">
                  <c:v>1.1199999999998904</c:v>
                </c:pt>
                <c:pt idx="2587">
                  <c:v>2.4000000000000909</c:v>
                </c:pt>
                <c:pt idx="2588">
                  <c:v>1.1199999999998904</c:v>
                </c:pt>
                <c:pt idx="2589">
                  <c:v>1.1199999999998904</c:v>
                </c:pt>
                <c:pt idx="2590">
                  <c:v>2.4000000000000909</c:v>
                </c:pt>
                <c:pt idx="2591">
                  <c:v>4.9700000000000291</c:v>
                </c:pt>
                <c:pt idx="2592">
                  <c:v>-0.17000000000007276</c:v>
                </c:pt>
                <c:pt idx="2593">
                  <c:v>4.9700000000000291</c:v>
                </c:pt>
                <c:pt idx="2594">
                  <c:v>3.6900000000000546</c:v>
                </c:pt>
                <c:pt idx="2595">
                  <c:v>1.1199999999998904</c:v>
                </c:pt>
                <c:pt idx="2596">
                  <c:v>3.6900000000000546</c:v>
                </c:pt>
                <c:pt idx="2597">
                  <c:v>2.4000000000000909</c:v>
                </c:pt>
                <c:pt idx="2598">
                  <c:v>2.4000000000000909</c:v>
                </c:pt>
                <c:pt idx="2599">
                  <c:v>1.1199999999998904</c:v>
                </c:pt>
                <c:pt idx="2600">
                  <c:v>2.4000000000000909</c:v>
                </c:pt>
                <c:pt idx="2601">
                  <c:v>3.6900000000000546</c:v>
                </c:pt>
                <c:pt idx="2602">
                  <c:v>3.6900000000000546</c:v>
                </c:pt>
                <c:pt idx="2603">
                  <c:v>-0.17000000000007276</c:v>
                </c:pt>
                <c:pt idx="2604">
                  <c:v>-0.17000000000007276</c:v>
                </c:pt>
                <c:pt idx="2605">
                  <c:v>1.1199999999998904</c:v>
                </c:pt>
                <c:pt idx="2606">
                  <c:v>4.9700000000000291</c:v>
                </c:pt>
                <c:pt idx="2607">
                  <c:v>1.1199999999998904</c:v>
                </c:pt>
                <c:pt idx="2608">
                  <c:v>3.6900000000000546</c:v>
                </c:pt>
                <c:pt idx="2609">
                  <c:v>-0.17000000000007276</c:v>
                </c:pt>
                <c:pt idx="2610">
                  <c:v>2.4000000000000909</c:v>
                </c:pt>
                <c:pt idx="2611">
                  <c:v>-0.17000000000007276</c:v>
                </c:pt>
                <c:pt idx="2612">
                  <c:v>3.6900000000000546</c:v>
                </c:pt>
                <c:pt idx="2613">
                  <c:v>3.6900000000000546</c:v>
                </c:pt>
                <c:pt idx="2614">
                  <c:v>3.6900000000000546</c:v>
                </c:pt>
                <c:pt idx="2615">
                  <c:v>1.1199999999998904</c:v>
                </c:pt>
                <c:pt idx="2616">
                  <c:v>3.6900000000000546</c:v>
                </c:pt>
                <c:pt idx="2617">
                  <c:v>2.4000000000000909</c:v>
                </c:pt>
                <c:pt idx="2618">
                  <c:v>1.1199999999998904</c:v>
                </c:pt>
                <c:pt idx="2619">
                  <c:v>3.6900000000000546</c:v>
                </c:pt>
                <c:pt idx="2620">
                  <c:v>2.4000000000000909</c:v>
                </c:pt>
                <c:pt idx="2621">
                  <c:v>1.1199999999998904</c:v>
                </c:pt>
                <c:pt idx="2622">
                  <c:v>1.1199999999998904</c:v>
                </c:pt>
                <c:pt idx="2623">
                  <c:v>3.6900000000000546</c:v>
                </c:pt>
                <c:pt idx="2624">
                  <c:v>2.4000000000000909</c:v>
                </c:pt>
                <c:pt idx="2625">
                  <c:v>2.4000000000000909</c:v>
                </c:pt>
                <c:pt idx="2626">
                  <c:v>1.1199999999998904</c:v>
                </c:pt>
                <c:pt idx="2627">
                  <c:v>3.6900000000000546</c:v>
                </c:pt>
                <c:pt idx="2628">
                  <c:v>3.6900000000000546</c:v>
                </c:pt>
                <c:pt idx="2629">
                  <c:v>3.6900000000000546</c:v>
                </c:pt>
                <c:pt idx="2630">
                  <c:v>2.4000000000000909</c:v>
                </c:pt>
                <c:pt idx="2631">
                  <c:v>1.1199999999998904</c:v>
                </c:pt>
                <c:pt idx="2632">
                  <c:v>2.4000000000000909</c:v>
                </c:pt>
                <c:pt idx="2633">
                  <c:v>3.6900000000000546</c:v>
                </c:pt>
                <c:pt idx="2634">
                  <c:v>2.4000000000000909</c:v>
                </c:pt>
                <c:pt idx="2635">
                  <c:v>3.6900000000000546</c:v>
                </c:pt>
                <c:pt idx="2636">
                  <c:v>1.1199999999998904</c:v>
                </c:pt>
                <c:pt idx="2637">
                  <c:v>3.6900000000000546</c:v>
                </c:pt>
                <c:pt idx="2638">
                  <c:v>1.1199999999998904</c:v>
                </c:pt>
                <c:pt idx="2639">
                  <c:v>2.4000000000000909</c:v>
                </c:pt>
                <c:pt idx="2640">
                  <c:v>2.4000000000000909</c:v>
                </c:pt>
                <c:pt idx="2641">
                  <c:v>3.6900000000000546</c:v>
                </c:pt>
                <c:pt idx="2642">
                  <c:v>2.4000000000000909</c:v>
                </c:pt>
                <c:pt idx="2643">
                  <c:v>1.1199999999998904</c:v>
                </c:pt>
                <c:pt idx="2644">
                  <c:v>2.4000000000000909</c:v>
                </c:pt>
                <c:pt idx="2645">
                  <c:v>2.4000000000000909</c:v>
                </c:pt>
                <c:pt idx="2646">
                  <c:v>2.4000000000000909</c:v>
                </c:pt>
                <c:pt idx="2647">
                  <c:v>-0.17000000000007276</c:v>
                </c:pt>
                <c:pt idx="2648">
                  <c:v>1.1199999999998904</c:v>
                </c:pt>
                <c:pt idx="2649">
                  <c:v>2.4000000000000909</c:v>
                </c:pt>
                <c:pt idx="2650">
                  <c:v>3.6900000000000546</c:v>
                </c:pt>
                <c:pt idx="2651">
                  <c:v>2.4000000000000909</c:v>
                </c:pt>
                <c:pt idx="2652">
                  <c:v>2.4000000000000909</c:v>
                </c:pt>
                <c:pt idx="2653">
                  <c:v>2.4000000000000909</c:v>
                </c:pt>
                <c:pt idx="2654">
                  <c:v>1.1199999999998904</c:v>
                </c:pt>
                <c:pt idx="2655">
                  <c:v>2.4000000000000909</c:v>
                </c:pt>
                <c:pt idx="2656">
                  <c:v>4.9700000000000291</c:v>
                </c:pt>
                <c:pt idx="2657">
                  <c:v>2.4000000000000909</c:v>
                </c:pt>
                <c:pt idx="2658">
                  <c:v>2.4000000000000909</c:v>
                </c:pt>
                <c:pt idx="2659">
                  <c:v>2.4000000000000909</c:v>
                </c:pt>
                <c:pt idx="2660">
                  <c:v>4.9700000000000291</c:v>
                </c:pt>
                <c:pt idx="2661">
                  <c:v>3.6900000000000546</c:v>
                </c:pt>
                <c:pt idx="2662">
                  <c:v>-0.17000000000007276</c:v>
                </c:pt>
                <c:pt idx="2663">
                  <c:v>-0.17000000000007276</c:v>
                </c:pt>
                <c:pt idx="2664">
                  <c:v>2.4000000000000909</c:v>
                </c:pt>
                <c:pt idx="2665">
                  <c:v>1.1199999999998904</c:v>
                </c:pt>
                <c:pt idx="2666">
                  <c:v>3.6900000000000546</c:v>
                </c:pt>
                <c:pt idx="2667">
                  <c:v>2.4000000000000909</c:v>
                </c:pt>
                <c:pt idx="2668">
                  <c:v>2.4000000000000909</c:v>
                </c:pt>
                <c:pt idx="2669">
                  <c:v>2.4000000000000909</c:v>
                </c:pt>
                <c:pt idx="2670">
                  <c:v>3.6900000000000546</c:v>
                </c:pt>
                <c:pt idx="2671">
                  <c:v>1.1199999999998904</c:v>
                </c:pt>
                <c:pt idx="2672">
                  <c:v>1.1199999999998904</c:v>
                </c:pt>
                <c:pt idx="2673">
                  <c:v>3.6900000000000546</c:v>
                </c:pt>
                <c:pt idx="2674">
                  <c:v>3.6900000000000546</c:v>
                </c:pt>
                <c:pt idx="2675">
                  <c:v>-0.17000000000007276</c:v>
                </c:pt>
                <c:pt idx="2676">
                  <c:v>2.4000000000000909</c:v>
                </c:pt>
                <c:pt idx="2677">
                  <c:v>3.6900000000000546</c:v>
                </c:pt>
                <c:pt idx="2678">
                  <c:v>2.4000000000000909</c:v>
                </c:pt>
                <c:pt idx="2679">
                  <c:v>2.4000000000000909</c:v>
                </c:pt>
                <c:pt idx="2680">
                  <c:v>2.4000000000000909</c:v>
                </c:pt>
                <c:pt idx="2681">
                  <c:v>1.1199999999998904</c:v>
                </c:pt>
                <c:pt idx="2682">
                  <c:v>1.1199999999998904</c:v>
                </c:pt>
                <c:pt idx="2683">
                  <c:v>1.1199999999998904</c:v>
                </c:pt>
                <c:pt idx="2684">
                  <c:v>1.1199999999998904</c:v>
                </c:pt>
                <c:pt idx="2685">
                  <c:v>2.4000000000000909</c:v>
                </c:pt>
                <c:pt idx="2686">
                  <c:v>2.4000000000000909</c:v>
                </c:pt>
                <c:pt idx="2687">
                  <c:v>1.1199999999998904</c:v>
                </c:pt>
                <c:pt idx="2688">
                  <c:v>1.1199999999998904</c:v>
                </c:pt>
                <c:pt idx="2689">
                  <c:v>1.1199999999998904</c:v>
                </c:pt>
                <c:pt idx="2690">
                  <c:v>1.1199999999998904</c:v>
                </c:pt>
                <c:pt idx="2691">
                  <c:v>1.1199999999998904</c:v>
                </c:pt>
                <c:pt idx="2692">
                  <c:v>1.1199999999998904</c:v>
                </c:pt>
                <c:pt idx="2693">
                  <c:v>3.6900000000000546</c:v>
                </c:pt>
                <c:pt idx="2694">
                  <c:v>3.6900000000000546</c:v>
                </c:pt>
                <c:pt idx="2695">
                  <c:v>1.1199999999998904</c:v>
                </c:pt>
                <c:pt idx="2696">
                  <c:v>1.1199999999998904</c:v>
                </c:pt>
                <c:pt idx="2697">
                  <c:v>3.6900000000000546</c:v>
                </c:pt>
                <c:pt idx="2698">
                  <c:v>2.4000000000000909</c:v>
                </c:pt>
                <c:pt idx="2699">
                  <c:v>3.6900000000000546</c:v>
                </c:pt>
                <c:pt idx="2700">
                  <c:v>3.6900000000000546</c:v>
                </c:pt>
                <c:pt idx="2701">
                  <c:v>1.1199999999998904</c:v>
                </c:pt>
                <c:pt idx="2702">
                  <c:v>3.6900000000000546</c:v>
                </c:pt>
                <c:pt idx="2703">
                  <c:v>3.6900000000000546</c:v>
                </c:pt>
                <c:pt idx="2704">
                  <c:v>2.4000000000000909</c:v>
                </c:pt>
                <c:pt idx="2705">
                  <c:v>2.4000000000000909</c:v>
                </c:pt>
                <c:pt idx="2706">
                  <c:v>2.4000000000000909</c:v>
                </c:pt>
                <c:pt idx="2707">
                  <c:v>1.1199999999998904</c:v>
                </c:pt>
                <c:pt idx="2708">
                  <c:v>-0.17000000000007276</c:v>
                </c:pt>
                <c:pt idx="2709">
                  <c:v>2.4000000000000909</c:v>
                </c:pt>
                <c:pt idx="2710">
                  <c:v>2.4000000000000909</c:v>
                </c:pt>
                <c:pt idx="2711">
                  <c:v>3.6900000000000546</c:v>
                </c:pt>
                <c:pt idx="2712">
                  <c:v>1.1199999999998904</c:v>
                </c:pt>
                <c:pt idx="2713">
                  <c:v>2.4000000000000909</c:v>
                </c:pt>
                <c:pt idx="2714">
                  <c:v>2.4000000000000909</c:v>
                </c:pt>
                <c:pt idx="2715">
                  <c:v>1.1199999999998904</c:v>
                </c:pt>
                <c:pt idx="2716">
                  <c:v>1.1199999999998904</c:v>
                </c:pt>
                <c:pt idx="2717">
                  <c:v>2.4000000000000909</c:v>
                </c:pt>
                <c:pt idx="2718">
                  <c:v>1.1199999999998904</c:v>
                </c:pt>
                <c:pt idx="2719">
                  <c:v>2.4000000000000909</c:v>
                </c:pt>
                <c:pt idx="2720">
                  <c:v>2.4000000000000909</c:v>
                </c:pt>
                <c:pt idx="2721">
                  <c:v>1.1199999999998904</c:v>
                </c:pt>
                <c:pt idx="2722">
                  <c:v>-0.17000000000007276</c:v>
                </c:pt>
                <c:pt idx="2723">
                  <c:v>2.4000000000000909</c:v>
                </c:pt>
                <c:pt idx="2724">
                  <c:v>1.1199999999998904</c:v>
                </c:pt>
                <c:pt idx="2725">
                  <c:v>3.6900000000000546</c:v>
                </c:pt>
                <c:pt idx="2726">
                  <c:v>2.4000000000000909</c:v>
                </c:pt>
                <c:pt idx="2727">
                  <c:v>3.6900000000000546</c:v>
                </c:pt>
                <c:pt idx="2728">
                  <c:v>3.6900000000000546</c:v>
                </c:pt>
                <c:pt idx="2729">
                  <c:v>3.6900000000000546</c:v>
                </c:pt>
                <c:pt idx="2730">
                  <c:v>1.1199999999998904</c:v>
                </c:pt>
                <c:pt idx="2731">
                  <c:v>1.1199999999998904</c:v>
                </c:pt>
                <c:pt idx="2732">
                  <c:v>1.1199999999998904</c:v>
                </c:pt>
                <c:pt idx="2733">
                  <c:v>2.4000000000000909</c:v>
                </c:pt>
                <c:pt idx="2734">
                  <c:v>3.6900000000000546</c:v>
                </c:pt>
                <c:pt idx="2735">
                  <c:v>1.1199999999998904</c:v>
                </c:pt>
                <c:pt idx="2736">
                  <c:v>1.1199999999998904</c:v>
                </c:pt>
                <c:pt idx="2737">
                  <c:v>-0.17000000000007276</c:v>
                </c:pt>
                <c:pt idx="2738">
                  <c:v>1.1199999999998904</c:v>
                </c:pt>
                <c:pt idx="2739">
                  <c:v>2.4000000000000909</c:v>
                </c:pt>
                <c:pt idx="2740">
                  <c:v>1.1199999999998904</c:v>
                </c:pt>
                <c:pt idx="2741">
                  <c:v>2.4000000000000909</c:v>
                </c:pt>
                <c:pt idx="2742">
                  <c:v>1.1199999999998904</c:v>
                </c:pt>
                <c:pt idx="2743">
                  <c:v>1.1199999999998904</c:v>
                </c:pt>
                <c:pt idx="2744">
                  <c:v>2.4000000000000909</c:v>
                </c:pt>
                <c:pt idx="2745">
                  <c:v>1.1199999999998904</c:v>
                </c:pt>
                <c:pt idx="2746">
                  <c:v>3.6900000000000546</c:v>
                </c:pt>
                <c:pt idx="2747">
                  <c:v>2.4000000000000909</c:v>
                </c:pt>
                <c:pt idx="2748">
                  <c:v>1.1199999999998904</c:v>
                </c:pt>
                <c:pt idx="2749">
                  <c:v>-0.17000000000007276</c:v>
                </c:pt>
                <c:pt idx="2750">
                  <c:v>1.1199999999998904</c:v>
                </c:pt>
                <c:pt idx="2751">
                  <c:v>1.1199999999998904</c:v>
                </c:pt>
                <c:pt idx="2752">
                  <c:v>4.9700000000000291</c:v>
                </c:pt>
                <c:pt idx="2753">
                  <c:v>2.4000000000000909</c:v>
                </c:pt>
                <c:pt idx="2754">
                  <c:v>1.1199999999998904</c:v>
                </c:pt>
                <c:pt idx="2755">
                  <c:v>1.1199999999998904</c:v>
                </c:pt>
                <c:pt idx="2756">
                  <c:v>3.6900000000000546</c:v>
                </c:pt>
                <c:pt idx="2757">
                  <c:v>3.6900000000000546</c:v>
                </c:pt>
                <c:pt idx="2758">
                  <c:v>1.1199999999998904</c:v>
                </c:pt>
                <c:pt idx="2759">
                  <c:v>2.4000000000000909</c:v>
                </c:pt>
                <c:pt idx="2760">
                  <c:v>1.1199999999998904</c:v>
                </c:pt>
                <c:pt idx="2761">
                  <c:v>2.4000000000000909</c:v>
                </c:pt>
                <c:pt idx="2762">
                  <c:v>3.6900000000000546</c:v>
                </c:pt>
                <c:pt idx="2763">
                  <c:v>2.4000000000000909</c:v>
                </c:pt>
                <c:pt idx="2764">
                  <c:v>2.4000000000000909</c:v>
                </c:pt>
                <c:pt idx="2765">
                  <c:v>1.1199999999998904</c:v>
                </c:pt>
                <c:pt idx="2766">
                  <c:v>1.1199999999998904</c:v>
                </c:pt>
                <c:pt idx="2767">
                  <c:v>1.1199999999998904</c:v>
                </c:pt>
                <c:pt idx="2768">
                  <c:v>3.6900000000000546</c:v>
                </c:pt>
                <c:pt idx="2769">
                  <c:v>1.1199999999998904</c:v>
                </c:pt>
                <c:pt idx="2770">
                  <c:v>3.6900000000000546</c:v>
                </c:pt>
                <c:pt idx="2771">
                  <c:v>3.6900000000000546</c:v>
                </c:pt>
                <c:pt idx="2772">
                  <c:v>1.1199999999998904</c:v>
                </c:pt>
                <c:pt idx="2773">
                  <c:v>3.6900000000000546</c:v>
                </c:pt>
                <c:pt idx="2774">
                  <c:v>1.1199999999998904</c:v>
                </c:pt>
                <c:pt idx="2775">
                  <c:v>-0.17000000000007276</c:v>
                </c:pt>
                <c:pt idx="2776">
                  <c:v>1.1199999999998904</c:v>
                </c:pt>
                <c:pt idx="2777">
                  <c:v>1.1199999999998904</c:v>
                </c:pt>
                <c:pt idx="2778">
                  <c:v>1.1199999999998904</c:v>
                </c:pt>
                <c:pt idx="2779">
                  <c:v>-0.17000000000007276</c:v>
                </c:pt>
                <c:pt idx="2780">
                  <c:v>3.6900000000000546</c:v>
                </c:pt>
                <c:pt idx="2781">
                  <c:v>1.1199999999998904</c:v>
                </c:pt>
                <c:pt idx="2782">
                  <c:v>-0.17000000000007276</c:v>
                </c:pt>
                <c:pt idx="2783">
                  <c:v>2.4000000000000909</c:v>
                </c:pt>
                <c:pt idx="2784">
                  <c:v>2.4000000000000909</c:v>
                </c:pt>
                <c:pt idx="2785">
                  <c:v>3.6900000000000546</c:v>
                </c:pt>
                <c:pt idx="2786">
                  <c:v>1.1199999999998904</c:v>
                </c:pt>
                <c:pt idx="2787">
                  <c:v>2.4000000000000909</c:v>
                </c:pt>
                <c:pt idx="2788">
                  <c:v>3.6900000000000546</c:v>
                </c:pt>
                <c:pt idx="2789">
                  <c:v>1.1199999999998904</c:v>
                </c:pt>
                <c:pt idx="2790">
                  <c:v>3.6900000000000546</c:v>
                </c:pt>
                <c:pt idx="2791">
                  <c:v>1.1199999999998904</c:v>
                </c:pt>
                <c:pt idx="2792">
                  <c:v>3.6900000000000546</c:v>
                </c:pt>
                <c:pt idx="2793">
                  <c:v>3.6900000000000546</c:v>
                </c:pt>
                <c:pt idx="2794">
                  <c:v>1.1199999999998904</c:v>
                </c:pt>
                <c:pt idx="2795">
                  <c:v>2.4000000000000909</c:v>
                </c:pt>
                <c:pt idx="2796">
                  <c:v>3.6900000000000546</c:v>
                </c:pt>
                <c:pt idx="2797">
                  <c:v>3.6900000000000546</c:v>
                </c:pt>
                <c:pt idx="2798">
                  <c:v>4.9700000000000291</c:v>
                </c:pt>
                <c:pt idx="2799">
                  <c:v>1.1199999999998904</c:v>
                </c:pt>
                <c:pt idx="2800">
                  <c:v>2.4000000000000909</c:v>
                </c:pt>
                <c:pt idx="2801">
                  <c:v>1.1199999999998904</c:v>
                </c:pt>
                <c:pt idx="2802">
                  <c:v>1.1199999999998904</c:v>
                </c:pt>
                <c:pt idx="2803">
                  <c:v>-0.17000000000007276</c:v>
                </c:pt>
                <c:pt idx="2804">
                  <c:v>2.4000000000000909</c:v>
                </c:pt>
                <c:pt idx="2805">
                  <c:v>-0.17000000000007276</c:v>
                </c:pt>
                <c:pt idx="2806">
                  <c:v>2.4000000000000909</c:v>
                </c:pt>
                <c:pt idx="2807">
                  <c:v>4.9700000000000291</c:v>
                </c:pt>
                <c:pt idx="2808">
                  <c:v>1.1199999999998904</c:v>
                </c:pt>
                <c:pt idx="2809">
                  <c:v>1.1199999999998904</c:v>
                </c:pt>
                <c:pt idx="2810">
                  <c:v>3.6900000000000546</c:v>
                </c:pt>
                <c:pt idx="2811">
                  <c:v>2.4000000000000909</c:v>
                </c:pt>
                <c:pt idx="2812">
                  <c:v>3.6900000000000546</c:v>
                </c:pt>
                <c:pt idx="2813">
                  <c:v>1.1199999999998904</c:v>
                </c:pt>
                <c:pt idx="2814">
                  <c:v>2.4000000000000909</c:v>
                </c:pt>
                <c:pt idx="2815">
                  <c:v>3.6900000000000546</c:v>
                </c:pt>
                <c:pt idx="2816">
                  <c:v>2.4000000000000909</c:v>
                </c:pt>
                <c:pt idx="2817">
                  <c:v>3.6900000000000546</c:v>
                </c:pt>
                <c:pt idx="2818">
                  <c:v>2.4000000000000909</c:v>
                </c:pt>
                <c:pt idx="2819">
                  <c:v>3.6900000000000546</c:v>
                </c:pt>
                <c:pt idx="2820">
                  <c:v>1.1199999999998904</c:v>
                </c:pt>
                <c:pt idx="2821">
                  <c:v>1.1199999999998904</c:v>
                </c:pt>
                <c:pt idx="2822">
                  <c:v>2.4000000000000909</c:v>
                </c:pt>
                <c:pt idx="2823">
                  <c:v>3.6900000000000546</c:v>
                </c:pt>
                <c:pt idx="2824">
                  <c:v>2.4000000000000909</c:v>
                </c:pt>
                <c:pt idx="2825">
                  <c:v>3.6900000000000546</c:v>
                </c:pt>
                <c:pt idx="2826">
                  <c:v>2.4000000000000909</c:v>
                </c:pt>
                <c:pt idx="2827">
                  <c:v>2.4000000000000909</c:v>
                </c:pt>
                <c:pt idx="2828">
                  <c:v>1.1199999999998904</c:v>
                </c:pt>
                <c:pt idx="2829">
                  <c:v>1.1199999999998904</c:v>
                </c:pt>
                <c:pt idx="2830">
                  <c:v>1.1199999999998904</c:v>
                </c:pt>
                <c:pt idx="2831">
                  <c:v>1.1199999999998904</c:v>
                </c:pt>
                <c:pt idx="2832">
                  <c:v>2.4000000000000909</c:v>
                </c:pt>
                <c:pt idx="2833">
                  <c:v>2.4000000000000909</c:v>
                </c:pt>
                <c:pt idx="2834">
                  <c:v>3.6900000000000546</c:v>
                </c:pt>
                <c:pt idx="2835">
                  <c:v>3.6900000000000546</c:v>
                </c:pt>
                <c:pt idx="2836">
                  <c:v>2.4000000000000909</c:v>
                </c:pt>
                <c:pt idx="2837">
                  <c:v>3.6900000000000546</c:v>
                </c:pt>
                <c:pt idx="2838">
                  <c:v>-0.17000000000007276</c:v>
                </c:pt>
                <c:pt idx="2839">
                  <c:v>3.6900000000000546</c:v>
                </c:pt>
                <c:pt idx="2840">
                  <c:v>2.4000000000000909</c:v>
                </c:pt>
                <c:pt idx="2841">
                  <c:v>3.6900000000000546</c:v>
                </c:pt>
                <c:pt idx="2842">
                  <c:v>2.4000000000000909</c:v>
                </c:pt>
                <c:pt idx="2843">
                  <c:v>3.6900000000000546</c:v>
                </c:pt>
                <c:pt idx="2844">
                  <c:v>3.6900000000000546</c:v>
                </c:pt>
                <c:pt idx="2845">
                  <c:v>2.4000000000000909</c:v>
                </c:pt>
                <c:pt idx="2846">
                  <c:v>4.9700000000000291</c:v>
                </c:pt>
                <c:pt idx="2847">
                  <c:v>3.6900000000000546</c:v>
                </c:pt>
                <c:pt idx="2848">
                  <c:v>2.4000000000000909</c:v>
                </c:pt>
                <c:pt idx="2849">
                  <c:v>1.1199999999998904</c:v>
                </c:pt>
                <c:pt idx="2850">
                  <c:v>1.1199999999998904</c:v>
                </c:pt>
                <c:pt idx="2851">
                  <c:v>1.1199999999998904</c:v>
                </c:pt>
                <c:pt idx="2852">
                  <c:v>1.1199999999998904</c:v>
                </c:pt>
                <c:pt idx="2853">
                  <c:v>1.1199999999998904</c:v>
                </c:pt>
                <c:pt idx="2854">
                  <c:v>3.6900000000000546</c:v>
                </c:pt>
                <c:pt idx="2855">
                  <c:v>1.1199999999998904</c:v>
                </c:pt>
                <c:pt idx="2856">
                  <c:v>1.1199999999998904</c:v>
                </c:pt>
                <c:pt idx="2857">
                  <c:v>-0.17000000000007276</c:v>
                </c:pt>
                <c:pt idx="2858">
                  <c:v>2.4000000000000909</c:v>
                </c:pt>
                <c:pt idx="2859">
                  <c:v>3.6900000000000546</c:v>
                </c:pt>
                <c:pt idx="2860">
                  <c:v>3.6900000000000546</c:v>
                </c:pt>
                <c:pt idx="2861">
                  <c:v>3.6900000000000546</c:v>
                </c:pt>
                <c:pt idx="2862">
                  <c:v>4.9700000000000291</c:v>
                </c:pt>
                <c:pt idx="2863">
                  <c:v>2.4000000000000909</c:v>
                </c:pt>
                <c:pt idx="2864">
                  <c:v>-0.17000000000007276</c:v>
                </c:pt>
                <c:pt idx="2865">
                  <c:v>1.1199999999998904</c:v>
                </c:pt>
                <c:pt idx="2866">
                  <c:v>3.6900000000000546</c:v>
                </c:pt>
                <c:pt idx="2867">
                  <c:v>1.1199999999998904</c:v>
                </c:pt>
                <c:pt idx="2868">
                  <c:v>3.6900000000000546</c:v>
                </c:pt>
                <c:pt idx="2869">
                  <c:v>-0.17000000000007276</c:v>
                </c:pt>
                <c:pt idx="2870">
                  <c:v>1.1199999999998904</c:v>
                </c:pt>
                <c:pt idx="2871">
                  <c:v>1.1199999999998904</c:v>
                </c:pt>
                <c:pt idx="2872">
                  <c:v>3.6900000000000546</c:v>
                </c:pt>
                <c:pt idx="2873">
                  <c:v>1.1199999999998904</c:v>
                </c:pt>
                <c:pt idx="2874">
                  <c:v>1.1199999999998904</c:v>
                </c:pt>
                <c:pt idx="2875">
                  <c:v>1.1199999999998904</c:v>
                </c:pt>
                <c:pt idx="2876">
                  <c:v>2.4000000000000909</c:v>
                </c:pt>
                <c:pt idx="2877">
                  <c:v>2.4000000000000909</c:v>
                </c:pt>
                <c:pt idx="2878">
                  <c:v>2.4000000000000909</c:v>
                </c:pt>
                <c:pt idx="2879">
                  <c:v>2.4000000000000909</c:v>
                </c:pt>
                <c:pt idx="2880">
                  <c:v>1.1199999999998904</c:v>
                </c:pt>
                <c:pt idx="2881">
                  <c:v>3.6900000000000546</c:v>
                </c:pt>
                <c:pt idx="2882">
                  <c:v>2.4000000000000909</c:v>
                </c:pt>
                <c:pt idx="2883">
                  <c:v>2.4000000000000909</c:v>
                </c:pt>
                <c:pt idx="2884">
                  <c:v>2.4000000000000909</c:v>
                </c:pt>
                <c:pt idx="2885">
                  <c:v>2.4000000000000909</c:v>
                </c:pt>
                <c:pt idx="2886">
                  <c:v>2.4000000000000909</c:v>
                </c:pt>
                <c:pt idx="2887">
                  <c:v>3.6900000000000546</c:v>
                </c:pt>
                <c:pt idx="2888">
                  <c:v>1.1199999999998904</c:v>
                </c:pt>
                <c:pt idx="2889">
                  <c:v>3.6900000000000546</c:v>
                </c:pt>
                <c:pt idx="2890">
                  <c:v>2.4000000000000909</c:v>
                </c:pt>
                <c:pt idx="2891">
                  <c:v>3.6900000000000546</c:v>
                </c:pt>
                <c:pt idx="2892">
                  <c:v>2.4000000000000909</c:v>
                </c:pt>
                <c:pt idx="2893">
                  <c:v>3.6900000000000546</c:v>
                </c:pt>
                <c:pt idx="2894">
                  <c:v>2.4000000000000909</c:v>
                </c:pt>
                <c:pt idx="2895">
                  <c:v>2.4000000000000909</c:v>
                </c:pt>
                <c:pt idx="2896">
                  <c:v>4.9700000000000291</c:v>
                </c:pt>
                <c:pt idx="2897">
                  <c:v>2.4000000000000909</c:v>
                </c:pt>
                <c:pt idx="2898">
                  <c:v>2.4000000000000909</c:v>
                </c:pt>
                <c:pt idx="2899">
                  <c:v>3.6900000000000546</c:v>
                </c:pt>
                <c:pt idx="2900">
                  <c:v>2.4000000000000909</c:v>
                </c:pt>
                <c:pt idx="2901">
                  <c:v>2.4000000000000909</c:v>
                </c:pt>
                <c:pt idx="2902">
                  <c:v>2.4000000000000909</c:v>
                </c:pt>
                <c:pt idx="2903">
                  <c:v>3.6900000000000546</c:v>
                </c:pt>
                <c:pt idx="2904">
                  <c:v>-0.17000000000007276</c:v>
                </c:pt>
                <c:pt idx="2905">
                  <c:v>1.1199999999998904</c:v>
                </c:pt>
                <c:pt idx="2906">
                  <c:v>1.1199999999998904</c:v>
                </c:pt>
                <c:pt idx="2907">
                  <c:v>1.1199999999998904</c:v>
                </c:pt>
                <c:pt idx="2908">
                  <c:v>2.4000000000000909</c:v>
                </c:pt>
                <c:pt idx="2909">
                  <c:v>2.4000000000000909</c:v>
                </c:pt>
                <c:pt idx="2910">
                  <c:v>3.6900000000000546</c:v>
                </c:pt>
                <c:pt idx="2911">
                  <c:v>2.4000000000000909</c:v>
                </c:pt>
                <c:pt idx="2912">
                  <c:v>2.4000000000000909</c:v>
                </c:pt>
                <c:pt idx="2913">
                  <c:v>1.1199999999998904</c:v>
                </c:pt>
                <c:pt idx="2914">
                  <c:v>4.9700000000000291</c:v>
                </c:pt>
                <c:pt idx="2915">
                  <c:v>2.4000000000000909</c:v>
                </c:pt>
                <c:pt idx="2916">
                  <c:v>2.4000000000000909</c:v>
                </c:pt>
                <c:pt idx="2917">
                  <c:v>1.1199999999998904</c:v>
                </c:pt>
                <c:pt idx="2918">
                  <c:v>1.1199999999998904</c:v>
                </c:pt>
                <c:pt idx="2919">
                  <c:v>1.1199999999998904</c:v>
                </c:pt>
                <c:pt idx="2920">
                  <c:v>2.4000000000000909</c:v>
                </c:pt>
                <c:pt idx="2921">
                  <c:v>2.4000000000000909</c:v>
                </c:pt>
                <c:pt idx="2922">
                  <c:v>3.6900000000000546</c:v>
                </c:pt>
                <c:pt idx="2923">
                  <c:v>-0.17000000000007276</c:v>
                </c:pt>
                <c:pt idx="2924">
                  <c:v>2.4000000000000909</c:v>
                </c:pt>
                <c:pt idx="2925">
                  <c:v>3.6900000000000546</c:v>
                </c:pt>
                <c:pt idx="2926">
                  <c:v>2.4000000000000909</c:v>
                </c:pt>
                <c:pt idx="2927">
                  <c:v>3.6900000000000546</c:v>
                </c:pt>
                <c:pt idx="2928">
                  <c:v>2.4000000000000909</c:v>
                </c:pt>
                <c:pt idx="2929">
                  <c:v>-1.4500000000000455</c:v>
                </c:pt>
                <c:pt idx="2930">
                  <c:v>1.1199999999998904</c:v>
                </c:pt>
                <c:pt idx="2931">
                  <c:v>1.1199999999998904</c:v>
                </c:pt>
                <c:pt idx="2932">
                  <c:v>2.4000000000000909</c:v>
                </c:pt>
                <c:pt idx="2933">
                  <c:v>1.1199999999998904</c:v>
                </c:pt>
                <c:pt idx="2934">
                  <c:v>2.4000000000000909</c:v>
                </c:pt>
                <c:pt idx="2935">
                  <c:v>1.1199999999998904</c:v>
                </c:pt>
                <c:pt idx="2936">
                  <c:v>2.4000000000000909</c:v>
                </c:pt>
                <c:pt idx="2937">
                  <c:v>-0.17000000000007276</c:v>
                </c:pt>
                <c:pt idx="2938">
                  <c:v>3.6900000000000546</c:v>
                </c:pt>
                <c:pt idx="2939">
                  <c:v>1.1199999999998904</c:v>
                </c:pt>
                <c:pt idx="2940">
                  <c:v>2.4000000000000909</c:v>
                </c:pt>
                <c:pt idx="2941">
                  <c:v>2.4000000000000909</c:v>
                </c:pt>
                <c:pt idx="2942">
                  <c:v>2.4000000000000909</c:v>
                </c:pt>
                <c:pt idx="2943">
                  <c:v>1.1199999999998904</c:v>
                </c:pt>
                <c:pt idx="2944">
                  <c:v>2.4000000000000909</c:v>
                </c:pt>
                <c:pt idx="2945">
                  <c:v>3.6900000000000546</c:v>
                </c:pt>
                <c:pt idx="2946">
                  <c:v>2.4000000000000909</c:v>
                </c:pt>
                <c:pt idx="2947">
                  <c:v>3.6900000000000546</c:v>
                </c:pt>
                <c:pt idx="2948">
                  <c:v>1.1199999999998904</c:v>
                </c:pt>
                <c:pt idx="2949">
                  <c:v>2.4000000000000909</c:v>
                </c:pt>
                <c:pt idx="2950">
                  <c:v>2.4000000000000909</c:v>
                </c:pt>
                <c:pt idx="2951">
                  <c:v>-0.17000000000007276</c:v>
                </c:pt>
                <c:pt idx="2952">
                  <c:v>-0.17000000000007276</c:v>
                </c:pt>
                <c:pt idx="2953">
                  <c:v>2.4000000000000909</c:v>
                </c:pt>
                <c:pt idx="2954">
                  <c:v>3.6900000000000546</c:v>
                </c:pt>
                <c:pt idx="2955">
                  <c:v>1.1199999999998904</c:v>
                </c:pt>
                <c:pt idx="2956">
                  <c:v>1.1199999999998904</c:v>
                </c:pt>
                <c:pt idx="2957">
                  <c:v>3.6900000000000546</c:v>
                </c:pt>
                <c:pt idx="2958">
                  <c:v>3.6900000000000546</c:v>
                </c:pt>
                <c:pt idx="2959">
                  <c:v>2.4000000000000909</c:v>
                </c:pt>
                <c:pt idx="2960">
                  <c:v>1.1199999999998904</c:v>
                </c:pt>
                <c:pt idx="2961">
                  <c:v>1.1199999999998904</c:v>
                </c:pt>
                <c:pt idx="2962">
                  <c:v>3.6900000000000546</c:v>
                </c:pt>
                <c:pt idx="2963">
                  <c:v>2.4000000000000909</c:v>
                </c:pt>
                <c:pt idx="2964">
                  <c:v>1.1199999999998904</c:v>
                </c:pt>
                <c:pt idx="2965">
                  <c:v>3.6900000000000546</c:v>
                </c:pt>
                <c:pt idx="2966">
                  <c:v>-0.17000000000007276</c:v>
                </c:pt>
                <c:pt idx="2967">
                  <c:v>2.4000000000000909</c:v>
                </c:pt>
                <c:pt idx="2968">
                  <c:v>4.9700000000000291</c:v>
                </c:pt>
                <c:pt idx="2969">
                  <c:v>2.4000000000000909</c:v>
                </c:pt>
                <c:pt idx="2970">
                  <c:v>4.9700000000000291</c:v>
                </c:pt>
                <c:pt idx="2971">
                  <c:v>2.4000000000000909</c:v>
                </c:pt>
                <c:pt idx="2972">
                  <c:v>3.6900000000000546</c:v>
                </c:pt>
                <c:pt idx="2973">
                  <c:v>3.6900000000000546</c:v>
                </c:pt>
                <c:pt idx="2974">
                  <c:v>3.6900000000000546</c:v>
                </c:pt>
                <c:pt idx="2975">
                  <c:v>2.4000000000000909</c:v>
                </c:pt>
                <c:pt idx="2976">
                  <c:v>2.4000000000000909</c:v>
                </c:pt>
                <c:pt idx="2977">
                  <c:v>-0.17000000000007276</c:v>
                </c:pt>
                <c:pt idx="2978">
                  <c:v>2.4000000000000909</c:v>
                </c:pt>
                <c:pt idx="2979">
                  <c:v>1.1199999999998904</c:v>
                </c:pt>
                <c:pt idx="2980">
                  <c:v>3.6900000000000546</c:v>
                </c:pt>
                <c:pt idx="2981">
                  <c:v>1.1199999999998904</c:v>
                </c:pt>
                <c:pt idx="2982">
                  <c:v>1.1199999999998904</c:v>
                </c:pt>
                <c:pt idx="2983">
                  <c:v>3.6900000000000546</c:v>
                </c:pt>
                <c:pt idx="2984">
                  <c:v>2.4000000000000909</c:v>
                </c:pt>
                <c:pt idx="2985">
                  <c:v>2.4000000000000909</c:v>
                </c:pt>
                <c:pt idx="2986">
                  <c:v>1.1199999999998904</c:v>
                </c:pt>
                <c:pt idx="2987">
                  <c:v>1.1199999999998904</c:v>
                </c:pt>
                <c:pt idx="2988">
                  <c:v>2.4000000000000909</c:v>
                </c:pt>
                <c:pt idx="2989">
                  <c:v>1.1199999999998904</c:v>
                </c:pt>
                <c:pt idx="2990">
                  <c:v>1.1199999999998904</c:v>
                </c:pt>
                <c:pt idx="2991">
                  <c:v>1.1199999999998904</c:v>
                </c:pt>
                <c:pt idx="2992">
                  <c:v>3.6900000000000546</c:v>
                </c:pt>
                <c:pt idx="2993">
                  <c:v>-0.17000000000007276</c:v>
                </c:pt>
                <c:pt idx="2994">
                  <c:v>3.6900000000000546</c:v>
                </c:pt>
                <c:pt idx="2995">
                  <c:v>2.4000000000000909</c:v>
                </c:pt>
                <c:pt idx="2996">
                  <c:v>2.4000000000000909</c:v>
                </c:pt>
                <c:pt idx="2997">
                  <c:v>3.6900000000000546</c:v>
                </c:pt>
                <c:pt idx="2998">
                  <c:v>2.4000000000000909</c:v>
                </c:pt>
                <c:pt idx="2999">
                  <c:v>2.4000000000000909</c:v>
                </c:pt>
              </c:numCache>
            </c:numRef>
          </c:yVal>
          <c:smooth val="1"/>
        </c:ser>
        <c:dLbls>
          <c:showLegendKey val="0"/>
          <c:showVal val="0"/>
          <c:showCatName val="0"/>
          <c:showSerName val="0"/>
          <c:showPercent val="0"/>
          <c:showBubbleSize val="0"/>
        </c:dLbls>
        <c:axId val="199336704"/>
        <c:axId val="199338624"/>
      </c:scatterChart>
      <c:valAx>
        <c:axId val="199336704"/>
        <c:scaling>
          <c:orientation val="minMax"/>
          <c:max val="2500"/>
        </c:scaling>
        <c:delete val="0"/>
        <c:axPos val="b"/>
        <c:title>
          <c:tx>
            <c:rich>
              <a:bodyPr/>
              <a:lstStyle/>
              <a:p>
                <a:pPr>
                  <a:defRPr sz="1050" b="0" i="0" u="none" strike="noStrike" baseline="0">
                    <a:solidFill>
                      <a:srgbClr val="FFFF00"/>
                    </a:solidFill>
                    <a:latin typeface="Arial"/>
                    <a:ea typeface="Arial"/>
                    <a:cs typeface="Arial"/>
                  </a:defRPr>
                </a:pPr>
                <a:r>
                  <a:rPr lang="hu-HU"/>
                  <a:t>Time (ms)</a:t>
                </a:r>
              </a:p>
            </c:rich>
          </c:tx>
          <c:layout>
            <c:manualLayout>
              <c:xMode val="edge"/>
              <c:yMode val="edge"/>
              <c:x val="0.48532336002797866"/>
              <c:y val="0.88200844052025851"/>
            </c:manualLayout>
          </c:layout>
          <c:overlay val="0"/>
          <c:spPr>
            <a:noFill/>
            <a:ln w="25400">
              <a:noFill/>
            </a:ln>
          </c:spPr>
        </c:title>
        <c:numFmt formatCode="General" sourceLinked="1"/>
        <c:majorTickMark val="out"/>
        <c:minorTickMark val="none"/>
        <c:tickLblPos val="nextTo"/>
        <c:spPr>
          <a:ln w="3175">
            <a:solidFill>
              <a:srgbClr val="FFFF99"/>
            </a:solidFill>
            <a:prstDash val="solid"/>
          </a:ln>
        </c:spPr>
        <c:txPr>
          <a:bodyPr rot="0" vert="horz"/>
          <a:lstStyle/>
          <a:p>
            <a:pPr>
              <a:defRPr sz="1050" b="0" i="0" u="none" strike="noStrike" baseline="0">
                <a:solidFill>
                  <a:srgbClr val="FFFF00"/>
                </a:solidFill>
                <a:latin typeface="Arial"/>
                <a:ea typeface="Arial"/>
                <a:cs typeface="Arial"/>
              </a:defRPr>
            </a:pPr>
            <a:endParaRPr lang="en-US"/>
          </a:p>
        </c:txPr>
        <c:crossAx val="199338624"/>
        <c:crosses val="autoZero"/>
        <c:crossBetween val="midCat"/>
      </c:valAx>
      <c:valAx>
        <c:axId val="199338624"/>
        <c:scaling>
          <c:orientation val="minMax"/>
          <c:min val="0"/>
        </c:scaling>
        <c:delete val="0"/>
        <c:axPos val="l"/>
        <c:title>
          <c:tx>
            <c:rich>
              <a:bodyPr/>
              <a:lstStyle/>
              <a:p>
                <a:pPr>
                  <a:defRPr sz="1050" b="0" i="0" u="none" strike="noStrike" baseline="0">
                    <a:solidFill>
                      <a:srgbClr val="FFFF00"/>
                    </a:solidFill>
                    <a:latin typeface="Arial"/>
                    <a:ea typeface="Arial"/>
                    <a:cs typeface="Arial"/>
                  </a:defRPr>
                </a:pPr>
                <a:r>
                  <a:rPr lang="hu-HU"/>
                  <a:t>F (N)</a:t>
                </a:r>
              </a:p>
            </c:rich>
          </c:tx>
          <c:layout>
            <c:manualLayout>
              <c:xMode val="edge"/>
              <c:yMode val="edge"/>
              <c:x val="3.131118451793409E-2"/>
              <c:y val="0.37758220865081343"/>
            </c:manualLayout>
          </c:layout>
          <c:overlay val="0"/>
          <c:spPr>
            <a:noFill/>
            <a:ln w="25400">
              <a:noFill/>
            </a:ln>
          </c:spPr>
        </c:title>
        <c:numFmt formatCode="General" sourceLinked="1"/>
        <c:majorTickMark val="out"/>
        <c:minorTickMark val="none"/>
        <c:tickLblPos val="nextTo"/>
        <c:spPr>
          <a:ln w="3175">
            <a:solidFill>
              <a:srgbClr val="FFFF99"/>
            </a:solidFill>
            <a:prstDash val="solid"/>
          </a:ln>
        </c:spPr>
        <c:txPr>
          <a:bodyPr rot="0" vert="horz"/>
          <a:lstStyle/>
          <a:p>
            <a:pPr>
              <a:defRPr sz="1050" b="0" i="0" u="none" strike="noStrike" baseline="0">
                <a:solidFill>
                  <a:srgbClr val="FFFF00"/>
                </a:solidFill>
                <a:latin typeface="Arial"/>
                <a:ea typeface="Arial"/>
                <a:cs typeface="Arial"/>
              </a:defRPr>
            </a:pPr>
            <a:endParaRPr lang="en-US"/>
          </a:p>
        </c:txPr>
        <c:crossAx val="199336704"/>
        <c:crosses val="autoZero"/>
        <c:crossBetween val="midCat"/>
      </c:valAx>
      <c:spPr>
        <a:solidFill>
          <a:schemeClr val="tx1"/>
        </a:solidFill>
        <a:ln w="25400">
          <a:noFill/>
        </a:ln>
      </c:spPr>
    </c:plotArea>
    <c:plotVisOnly val="1"/>
    <c:dispBlanksAs val="gap"/>
    <c:showDLblsOverMax val="0"/>
  </c:chart>
  <c:spPr>
    <a:solidFill>
      <a:schemeClr val="tx1"/>
    </a:solidFill>
    <a:ln w="3175">
      <a:solidFill>
        <a:srgbClr val="000000"/>
      </a:solidFill>
      <a:prstDash val="solid"/>
    </a:ln>
  </c:spPr>
  <c:txPr>
    <a:bodyPr/>
    <a:lstStyle/>
    <a:p>
      <a:pPr>
        <a:defRPr sz="1050" b="0" i="0" u="none" strike="noStrike" baseline="0">
          <a:solidFill>
            <a:srgbClr val="FFFF00"/>
          </a:solidFill>
          <a:latin typeface="Arial"/>
          <a:ea typeface="Arial"/>
          <a:cs typeface="Aria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smoothMarker"/>
        <c:varyColors val="0"/>
        <c:ser>
          <c:idx val="0"/>
          <c:order val="0"/>
          <c:marker>
            <c:symbol val="none"/>
          </c:marker>
          <c:trendline>
            <c:trendlineType val="movingAvg"/>
            <c:period val="5"/>
            <c:dispRSqr val="0"/>
            <c:dispEq val="0"/>
          </c:trendline>
          <c:xVal>
            <c:numRef>
              <c:f>Munka1!$A$2:$A$368</c:f>
              <c:numCache>
                <c:formatCode>General</c:formatCode>
                <c:ptCount val="367"/>
                <c:pt idx="0">
                  <c:v>0</c:v>
                </c:pt>
                <c:pt idx="1">
                  <c:v>0.1</c:v>
                </c:pt>
                <c:pt idx="2">
                  <c:v>0.2</c:v>
                </c:pt>
                <c:pt idx="3">
                  <c:v>0.3</c:v>
                </c:pt>
                <c:pt idx="4">
                  <c:v>0.4</c:v>
                </c:pt>
                <c:pt idx="5">
                  <c:v>0.5</c:v>
                </c:pt>
                <c:pt idx="6">
                  <c:v>0.6</c:v>
                </c:pt>
                <c:pt idx="7">
                  <c:v>0.7</c:v>
                </c:pt>
                <c:pt idx="8">
                  <c:v>0.8</c:v>
                </c:pt>
                <c:pt idx="9">
                  <c:v>0.9</c:v>
                </c:pt>
                <c:pt idx="10">
                  <c:v>1</c:v>
                </c:pt>
                <c:pt idx="11">
                  <c:v>1.1000000000000001</c:v>
                </c:pt>
                <c:pt idx="12">
                  <c:v>1.2</c:v>
                </c:pt>
                <c:pt idx="13">
                  <c:v>1.3</c:v>
                </c:pt>
                <c:pt idx="14">
                  <c:v>1.4</c:v>
                </c:pt>
                <c:pt idx="15">
                  <c:v>1.5</c:v>
                </c:pt>
                <c:pt idx="16">
                  <c:v>1.6</c:v>
                </c:pt>
                <c:pt idx="17">
                  <c:v>1.7</c:v>
                </c:pt>
                <c:pt idx="18">
                  <c:v>1.8</c:v>
                </c:pt>
                <c:pt idx="19">
                  <c:v>1.9</c:v>
                </c:pt>
                <c:pt idx="20">
                  <c:v>2</c:v>
                </c:pt>
                <c:pt idx="21">
                  <c:v>2.1</c:v>
                </c:pt>
                <c:pt idx="22">
                  <c:v>2.2000000000000002</c:v>
                </c:pt>
                <c:pt idx="23">
                  <c:v>2.2999999999999998</c:v>
                </c:pt>
                <c:pt idx="24">
                  <c:v>2.4</c:v>
                </c:pt>
                <c:pt idx="25">
                  <c:v>2.5</c:v>
                </c:pt>
                <c:pt idx="26">
                  <c:v>2.6</c:v>
                </c:pt>
                <c:pt idx="27">
                  <c:v>2.7</c:v>
                </c:pt>
                <c:pt idx="28">
                  <c:v>2.8</c:v>
                </c:pt>
                <c:pt idx="29">
                  <c:v>2.9</c:v>
                </c:pt>
                <c:pt idx="30">
                  <c:v>3</c:v>
                </c:pt>
                <c:pt idx="31">
                  <c:v>3.1</c:v>
                </c:pt>
                <c:pt idx="32">
                  <c:v>3.2</c:v>
                </c:pt>
                <c:pt idx="33">
                  <c:v>3.3</c:v>
                </c:pt>
                <c:pt idx="34">
                  <c:v>3.4</c:v>
                </c:pt>
                <c:pt idx="35">
                  <c:v>3.5</c:v>
                </c:pt>
                <c:pt idx="36">
                  <c:v>3.6</c:v>
                </c:pt>
                <c:pt idx="37">
                  <c:v>3.7</c:v>
                </c:pt>
                <c:pt idx="38">
                  <c:v>3.8</c:v>
                </c:pt>
                <c:pt idx="39">
                  <c:v>3.9</c:v>
                </c:pt>
                <c:pt idx="40">
                  <c:v>4</c:v>
                </c:pt>
                <c:pt idx="41">
                  <c:v>4.0999999999999996</c:v>
                </c:pt>
                <c:pt idx="42">
                  <c:v>4.2</c:v>
                </c:pt>
                <c:pt idx="43">
                  <c:v>4.3</c:v>
                </c:pt>
                <c:pt idx="44">
                  <c:v>4.4000000000000004</c:v>
                </c:pt>
                <c:pt idx="45">
                  <c:v>4.5</c:v>
                </c:pt>
                <c:pt idx="46">
                  <c:v>4.5999999999999996</c:v>
                </c:pt>
                <c:pt idx="47">
                  <c:v>4.7</c:v>
                </c:pt>
                <c:pt idx="48">
                  <c:v>4.8</c:v>
                </c:pt>
                <c:pt idx="49">
                  <c:v>4.9000000000000004</c:v>
                </c:pt>
                <c:pt idx="50">
                  <c:v>5</c:v>
                </c:pt>
                <c:pt idx="51">
                  <c:v>5.0999999999999996</c:v>
                </c:pt>
                <c:pt idx="52">
                  <c:v>5.2</c:v>
                </c:pt>
                <c:pt idx="53">
                  <c:v>5.3</c:v>
                </c:pt>
                <c:pt idx="54">
                  <c:v>5.4</c:v>
                </c:pt>
                <c:pt idx="55">
                  <c:v>5.5</c:v>
                </c:pt>
                <c:pt idx="56">
                  <c:v>5.6</c:v>
                </c:pt>
                <c:pt idx="57">
                  <c:v>5.7</c:v>
                </c:pt>
                <c:pt idx="58">
                  <c:v>5.8</c:v>
                </c:pt>
                <c:pt idx="59">
                  <c:v>5.9</c:v>
                </c:pt>
                <c:pt idx="60">
                  <c:v>6</c:v>
                </c:pt>
                <c:pt idx="61">
                  <c:v>6.1</c:v>
                </c:pt>
                <c:pt idx="62">
                  <c:v>6.2</c:v>
                </c:pt>
                <c:pt idx="63">
                  <c:v>6.3</c:v>
                </c:pt>
                <c:pt idx="64">
                  <c:v>6.4</c:v>
                </c:pt>
                <c:pt idx="65">
                  <c:v>6.5</c:v>
                </c:pt>
                <c:pt idx="66">
                  <c:v>6.6</c:v>
                </c:pt>
                <c:pt idx="67">
                  <c:v>6.7</c:v>
                </c:pt>
                <c:pt idx="68">
                  <c:v>6.8</c:v>
                </c:pt>
                <c:pt idx="69">
                  <c:v>6.9</c:v>
                </c:pt>
                <c:pt idx="70">
                  <c:v>7</c:v>
                </c:pt>
                <c:pt idx="71">
                  <c:v>7.1</c:v>
                </c:pt>
                <c:pt idx="72">
                  <c:v>7.2</c:v>
                </c:pt>
                <c:pt idx="73">
                  <c:v>7.3</c:v>
                </c:pt>
                <c:pt idx="74">
                  <c:v>7.4</c:v>
                </c:pt>
                <c:pt idx="75">
                  <c:v>7.5</c:v>
                </c:pt>
                <c:pt idx="76">
                  <c:v>7.6</c:v>
                </c:pt>
                <c:pt idx="77">
                  <c:v>7.7</c:v>
                </c:pt>
                <c:pt idx="78">
                  <c:v>7.8</c:v>
                </c:pt>
                <c:pt idx="79">
                  <c:v>7.9</c:v>
                </c:pt>
                <c:pt idx="80">
                  <c:v>8</c:v>
                </c:pt>
                <c:pt idx="81">
                  <c:v>8.1</c:v>
                </c:pt>
                <c:pt idx="82">
                  <c:v>8.1999999999999993</c:v>
                </c:pt>
                <c:pt idx="83">
                  <c:v>8.3000000000000007</c:v>
                </c:pt>
                <c:pt idx="84">
                  <c:v>8.4</c:v>
                </c:pt>
                <c:pt idx="85">
                  <c:v>8.5</c:v>
                </c:pt>
                <c:pt idx="86">
                  <c:v>8.6</c:v>
                </c:pt>
                <c:pt idx="87">
                  <c:v>8.6999999999999993</c:v>
                </c:pt>
                <c:pt idx="88">
                  <c:v>8.8000000000000007</c:v>
                </c:pt>
                <c:pt idx="89">
                  <c:v>8.9</c:v>
                </c:pt>
                <c:pt idx="90">
                  <c:v>9</c:v>
                </c:pt>
                <c:pt idx="91">
                  <c:v>9.1</c:v>
                </c:pt>
                <c:pt idx="92">
                  <c:v>9.1999999999999993</c:v>
                </c:pt>
                <c:pt idx="93">
                  <c:v>9.3000000000000007</c:v>
                </c:pt>
                <c:pt idx="94">
                  <c:v>9.4</c:v>
                </c:pt>
                <c:pt idx="95">
                  <c:v>9.5</c:v>
                </c:pt>
                <c:pt idx="96">
                  <c:v>9.6</c:v>
                </c:pt>
                <c:pt idx="97">
                  <c:v>9.6999999999999993</c:v>
                </c:pt>
                <c:pt idx="98">
                  <c:v>9.8000000000000007</c:v>
                </c:pt>
                <c:pt idx="99">
                  <c:v>9.9</c:v>
                </c:pt>
                <c:pt idx="100">
                  <c:v>10</c:v>
                </c:pt>
                <c:pt idx="101">
                  <c:v>10.1</c:v>
                </c:pt>
                <c:pt idx="102">
                  <c:v>10.199999999999999</c:v>
                </c:pt>
                <c:pt idx="103">
                  <c:v>10.3</c:v>
                </c:pt>
                <c:pt idx="104">
                  <c:v>10.4</c:v>
                </c:pt>
                <c:pt idx="105">
                  <c:v>10.5</c:v>
                </c:pt>
                <c:pt idx="106">
                  <c:v>10.6</c:v>
                </c:pt>
                <c:pt idx="107">
                  <c:v>10.7</c:v>
                </c:pt>
                <c:pt idx="108">
                  <c:v>10.8</c:v>
                </c:pt>
                <c:pt idx="109">
                  <c:v>10.9</c:v>
                </c:pt>
                <c:pt idx="110">
                  <c:v>11</c:v>
                </c:pt>
                <c:pt idx="111">
                  <c:v>11.1</c:v>
                </c:pt>
                <c:pt idx="112">
                  <c:v>11.2</c:v>
                </c:pt>
                <c:pt idx="113">
                  <c:v>11.3</c:v>
                </c:pt>
                <c:pt idx="114">
                  <c:v>11.4</c:v>
                </c:pt>
                <c:pt idx="115">
                  <c:v>11.5</c:v>
                </c:pt>
                <c:pt idx="116">
                  <c:v>11.6</c:v>
                </c:pt>
                <c:pt idx="117">
                  <c:v>11.7</c:v>
                </c:pt>
                <c:pt idx="118">
                  <c:v>11.8</c:v>
                </c:pt>
                <c:pt idx="119">
                  <c:v>11.9</c:v>
                </c:pt>
                <c:pt idx="120">
                  <c:v>12</c:v>
                </c:pt>
                <c:pt idx="121">
                  <c:v>12.1</c:v>
                </c:pt>
                <c:pt idx="122">
                  <c:v>12.2</c:v>
                </c:pt>
                <c:pt idx="123">
                  <c:v>12.3</c:v>
                </c:pt>
                <c:pt idx="124">
                  <c:v>12.4</c:v>
                </c:pt>
                <c:pt idx="125">
                  <c:v>12.5</c:v>
                </c:pt>
                <c:pt idx="126">
                  <c:v>12.6</c:v>
                </c:pt>
                <c:pt idx="127">
                  <c:v>12.7</c:v>
                </c:pt>
                <c:pt idx="128">
                  <c:v>12.8</c:v>
                </c:pt>
                <c:pt idx="129">
                  <c:v>12.9</c:v>
                </c:pt>
                <c:pt idx="130">
                  <c:v>13</c:v>
                </c:pt>
                <c:pt idx="131">
                  <c:v>13.1</c:v>
                </c:pt>
                <c:pt idx="132">
                  <c:v>13.2</c:v>
                </c:pt>
                <c:pt idx="133">
                  <c:v>13.3</c:v>
                </c:pt>
                <c:pt idx="134">
                  <c:v>13.4</c:v>
                </c:pt>
                <c:pt idx="135">
                  <c:v>13.5</c:v>
                </c:pt>
                <c:pt idx="136">
                  <c:v>13.6</c:v>
                </c:pt>
                <c:pt idx="137">
                  <c:v>13.7</c:v>
                </c:pt>
                <c:pt idx="138">
                  <c:v>13.8</c:v>
                </c:pt>
                <c:pt idx="139">
                  <c:v>13.9</c:v>
                </c:pt>
                <c:pt idx="140">
                  <c:v>14</c:v>
                </c:pt>
                <c:pt idx="141">
                  <c:v>14.1</c:v>
                </c:pt>
                <c:pt idx="142">
                  <c:v>14.2</c:v>
                </c:pt>
                <c:pt idx="143">
                  <c:v>14.3</c:v>
                </c:pt>
                <c:pt idx="144">
                  <c:v>14.4</c:v>
                </c:pt>
                <c:pt idx="145">
                  <c:v>14.5</c:v>
                </c:pt>
                <c:pt idx="146">
                  <c:v>14.6</c:v>
                </c:pt>
                <c:pt idx="147">
                  <c:v>14.7</c:v>
                </c:pt>
                <c:pt idx="148">
                  <c:v>14.8</c:v>
                </c:pt>
                <c:pt idx="149">
                  <c:v>14.9</c:v>
                </c:pt>
                <c:pt idx="150">
                  <c:v>15</c:v>
                </c:pt>
                <c:pt idx="151">
                  <c:v>15.1</c:v>
                </c:pt>
                <c:pt idx="152">
                  <c:v>15.2</c:v>
                </c:pt>
                <c:pt idx="153">
                  <c:v>15.3</c:v>
                </c:pt>
                <c:pt idx="154">
                  <c:v>15.4</c:v>
                </c:pt>
                <c:pt idx="155">
                  <c:v>15.5</c:v>
                </c:pt>
                <c:pt idx="156">
                  <c:v>15.6</c:v>
                </c:pt>
                <c:pt idx="157">
                  <c:v>15.7</c:v>
                </c:pt>
                <c:pt idx="158">
                  <c:v>15.8</c:v>
                </c:pt>
                <c:pt idx="159">
                  <c:v>15.9</c:v>
                </c:pt>
                <c:pt idx="160">
                  <c:v>16</c:v>
                </c:pt>
                <c:pt idx="161">
                  <c:v>16.100000000000001</c:v>
                </c:pt>
                <c:pt idx="162">
                  <c:v>16.2</c:v>
                </c:pt>
                <c:pt idx="163">
                  <c:v>16.3</c:v>
                </c:pt>
                <c:pt idx="164">
                  <c:v>16.399999999999999</c:v>
                </c:pt>
                <c:pt idx="165">
                  <c:v>16.5</c:v>
                </c:pt>
                <c:pt idx="166">
                  <c:v>16.600000000000001</c:v>
                </c:pt>
                <c:pt idx="167">
                  <c:v>16.7</c:v>
                </c:pt>
                <c:pt idx="168">
                  <c:v>16.8</c:v>
                </c:pt>
                <c:pt idx="169">
                  <c:v>16.899999999999999</c:v>
                </c:pt>
                <c:pt idx="170">
                  <c:v>17</c:v>
                </c:pt>
                <c:pt idx="171">
                  <c:v>17.100000000000001</c:v>
                </c:pt>
                <c:pt idx="172">
                  <c:v>17.2</c:v>
                </c:pt>
                <c:pt idx="173">
                  <c:v>17.3</c:v>
                </c:pt>
                <c:pt idx="174">
                  <c:v>17.399999999999999</c:v>
                </c:pt>
                <c:pt idx="175">
                  <c:v>17.5</c:v>
                </c:pt>
                <c:pt idx="176">
                  <c:v>17.600000000000001</c:v>
                </c:pt>
                <c:pt idx="177">
                  <c:v>17.7</c:v>
                </c:pt>
                <c:pt idx="178">
                  <c:v>17.8</c:v>
                </c:pt>
                <c:pt idx="179">
                  <c:v>17.899999999999999</c:v>
                </c:pt>
                <c:pt idx="180">
                  <c:v>18</c:v>
                </c:pt>
                <c:pt idx="181">
                  <c:v>18.100000000000001</c:v>
                </c:pt>
                <c:pt idx="182">
                  <c:v>18.2</c:v>
                </c:pt>
                <c:pt idx="183">
                  <c:v>18.3</c:v>
                </c:pt>
                <c:pt idx="184">
                  <c:v>18.399999999999999</c:v>
                </c:pt>
                <c:pt idx="185">
                  <c:v>18.5</c:v>
                </c:pt>
                <c:pt idx="186">
                  <c:v>18.600000000000001</c:v>
                </c:pt>
                <c:pt idx="187">
                  <c:v>18.7</c:v>
                </c:pt>
                <c:pt idx="188">
                  <c:v>18.8</c:v>
                </c:pt>
                <c:pt idx="189">
                  <c:v>18.899999999999999</c:v>
                </c:pt>
                <c:pt idx="190">
                  <c:v>19</c:v>
                </c:pt>
                <c:pt idx="191">
                  <c:v>19.100000000000001</c:v>
                </c:pt>
                <c:pt idx="192">
                  <c:v>19.2</c:v>
                </c:pt>
                <c:pt idx="193">
                  <c:v>19.3</c:v>
                </c:pt>
                <c:pt idx="194">
                  <c:v>19.399999999999999</c:v>
                </c:pt>
                <c:pt idx="195">
                  <c:v>19.5</c:v>
                </c:pt>
                <c:pt idx="196">
                  <c:v>19.600000000000001</c:v>
                </c:pt>
                <c:pt idx="197">
                  <c:v>19.7</c:v>
                </c:pt>
                <c:pt idx="198">
                  <c:v>19.8</c:v>
                </c:pt>
                <c:pt idx="199">
                  <c:v>19.899999999999999</c:v>
                </c:pt>
                <c:pt idx="200">
                  <c:v>20</c:v>
                </c:pt>
                <c:pt idx="201">
                  <c:v>20.100000000000001</c:v>
                </c:pt>
                <c:pt idx="202">
                  <c:v>20.2</c:v>
                </c:pt>
                <c:pt idx="203">
                  <c:v>20.3</c:v>
                </c:pt>
                <c:pt idx="204">
                  <c:v>20.399999999999999</c:v>
                </c:pt>
                <c:pt idx="205">
                  <c:v>20.5</c:v>
                </c:pt>
                <c:pt idx="206">
                  <c:v>20.6</c:v>
                </c:pt>
                <c:pt idx="207">
                  <c:v>20.7</c:v>
                </c:pt>
                <c:pt idx="208">
                  <c:v>20.8</c:v>
                </c:pt>
                <c:pt idx="209">
                  <c:v>20.9</c:v>
                </c:pt>
                <c:pt idx="210">
                  <c:v>21</c:v>
                </c:pt>
                <c:pt idx="211">
                  <c:v>21.1</c:v>
                </c:pt>
                <c:pt idx="212">
                  <c:v>21.2</c:v>
                </c:pt>
                <c:pt idx="213">
                  <c:v>21.3</c:v>
                </c:pt>
                <c:pt idx="214">
                  <c:v>21.4</c:v>
                </c:pt>
                <c:pt idx="215">
                  <c:v>21.5</c:v>
                </c:pt>
                <c:pt idx="216">
                  <c:v>21.6</c:v>
                </c:pt>
                <c:pt idx="217">
                  <c:v>21.7</c:v>
                </c:pt>
                <c:pt idx="218">
                  <c:v>21.8</c:v>
                </c:pt>
                <c:pt idx="219">
                  <c:v>21.9</c:v>
                </c:pt>
                <c:pt idx="220">
                  <c:v>22</c:v>
                </c:pt>
                <c:pt idx="221">
                  <c:v>22.1</c:v>
                </c:pt>
                <c:pt idx="222">
                  <c:v>22.2</c:v>
                </c:pt>
                <c:pt idx="223">
                  <c:v>22.3</c:v>
                </c:pt>
                <c:pt idx="224">
                  <c:v>22.4</c:v>
                </c:pt>
                <c:pt idx="225">
                  <c:v>22.5</c:v>
                </c:pt>
                <c:pt idx="226">
                  <c:v>22.6</c:v>
                </c:pt>
                <c:pt idx="227">
                  <c:v>22.7</c:v>
                </c:pt>
                <c:pt idx="228">
                  <c:v>22.8</c:v>
                </c:pt>
                <c:pt idx="229">
                  <c:v>22.9</c:v>
                </c:pt>
                <c:pt idx="230">
                  <c:v>23</c:v>
                </c:pt>
                <c:pt idx="231">
                  <c:v>23.1</c:v>
                </c:pt>
                <c:pt idx="232">
                  <c:v>23.2</c:v>
                </c:pt>
                <c:pt idx="233">
                  <c:v>23.3</c:v>
                </c:pt>
                <c:pt idx="234">
                  <c:v>23.4</c:v>
                </c:pt>
                <c:pt idx="235">
                  <c:v>23.5</c:v>
                </c:pt>
                <c:pt idx="236">
                  <c:v>23.6</c:v>
                </c:pt>
                <c:pt idx="237">
                  <c:v>23.7</c:v>
                </c:pt>
                <c:pt idx="238">
                  <c:v>23.8</c:v>
                </c:pt>
                <c:pt idx="239">
                  <c:v>23.9</c:v>
                </c:pt>
                <c:pt idx="240">
                  <c:v>24</c:v>
                </c:pt>
                <c:pt idx="241">
                  <c:v>24.1</c:v>
                </c:pt>
                <c:pt idx="242">
                  <c:v>24.2</c:v>
                </c:pt>
                <c:pt idx="243">
                  <c:v>24.3</c:v>
                </c:pt>
                <c:pt idx="244">
                  <c:v>24.4</c:v>
                </c:pt>
                <c:pt idx="245">
                  <c:v>24.5</c:v>
                </c:pt>
                <c:pt idx="246">
                  <c:v>24.6</c:v>
                </c:pt>
                <c:pt idx="247">
                  <c:v>24.7</c:v>
                </c:pt>
                <c:pt idx="248">
                  <c:v>24.8</c:v>
                </c:pt>
                <c:pt idx="249">
                  <c:v>24.9</c:v>
                </c:pt>
                <c:pt idx="250">
                  <c:v>25</c:v>
                </c:pt>
              </c:numCache>
            </c:numRef>
          </c:xVal>
          <c:yVal>
            <c:numRef>
              <c:f>Munka1!$B$2:$B$368</c:f>
              <c:numCache>
                <c:formatCode>General</c:formatCode>
                <c:ptCount val="367"/>
                <c:pt idx="0">
                  <c:v>0</c:v>
                </c:pt>
                <c:pt idx="1">
                  <c:v>5</c:v>
                </c:pt>
                <c:pt idx="2">
                  <c:v>10</c:v>
                </c:pt>
                <c:pt idx="3">
                  <c:v>18</c:v>
                </c:pt>
                <c:pt idx="4">
                  <c:v>36</c:v>
                </c:pt>
                <c:pt idx="5">
                  <c:v>60</c:v>
                </c:pt>
                <c:pt idx="6">
                  <c:v>61.6</c:v>
                </c:pt>
                <c:pt idx="7">
                  <c:v>73.057142857142907</c:v>
                </c:pt>
                <c:pt idx="8">
                  <c:v>84.514285714285805</c:v>
                </c:pt>
                <c:pt idx="9">
                  <c:v>95.971428571428902</c:v>
                </c:pt>
                <c:pt idx="10">
                  <c:v>107.428571428572</c:v>
                </c:pt>
                <c:pt idx="11">
                  <c:v>118.885714285714</c:v>
                </c:pt>
                <c:pt idx="12">
                  <c:v>130.34285714285701</c:v>
                </c:pt>
                <c:pt idx="13">
                  <c:v>141.80000000000001</c:v>
                </c:pt>
                <c:pt idx="14">
                  <c:v>153.25714285714301</c:v>
                </c:pt>
                <c:pt idx="15">
                  <c:v>164.71428571428601</c:v>
                </c:pt>
                <c:pt idx="16">
                  <c:v>176.171428571429</c:v>
                </c:pt>
                <c:pt idx="17">
                  <c:v>187.628571428572</c:v>
                </c:pt>
                <c:pt idx="18">
                  <c:v>199.085714285714</c:v>
                </c:pt>
                <c:pt idx="19">
                  <c:v>210.542857142857</c:v>
                </c:pt>
                <c:pt idx="20">
                  <c:v>211</c:v>
                </c:pt>
                <c:pt idx="21">
                  <c:v>212</c:v>
                </c:pt>
                <c:pt idx="22">
                  <c:v>212.5</c:v>
                </c:pt>
                <c:pt idx="23">
                  <c:v>213.228571428572</c:v>
                </c:pt>
                <c:pt idx="24">
                  <c:v>213.91571428571399</c:v>
                </c:pt>
                <c:pt idx="25">
                  <c:v>214.602857142857</c:v>
                </c:pt>
                <c:pt idx="26">
                  <c:v>215.29</c:v>
                </c:pt>
                <c:pt idx="27">
                  <c:v>215.97714285714301</c:v>
                </c:pt>
                <c:pt idx="28">
                  <c:v>216.664285714286</c:v>
                </c:pt>
                <c:pt idx="29">
                  <c:v>217.35142857142901</c:v>
                </c:pt>
                <c:pt idx="30">
                  <c:v>218.038571428572</c:v>
                </c:pt>
                <c:pt idx="31">
                  <c:v>218.72571428571499</c:v>
                </c:pt>
                <c:pt idx="32">
                  <c:v>219.412857142858</c:v>
                </c:pt>
                <c:pt idx="33">
                  <c:v>220.10000000000099</c:v>
                </c:pt>
                <c:pt idx="34">
                  <c:v>220.78714285714301</c:v>
                </c:pt>
                <c:pt idx="35">
                  <c:v>221.474285714286</c:v>
                </c:pt>
                <c:pt idx="36">
                  <c:v>222.16142857142901</c:v>
                </c:pt>
                <c:pt idx="37">
                  <c:v>222.848571428572</c:v>
                </c:pt>
                <c:pt idx="38">
                  <c:v>223.53571428571499</c:v>
                </c:pt>
                <c:pt idx="39">
                  <c:v>224.222857142858</c:v>
                </c:pt>
                <c:pt idx="40">
                  <c:v>224.91000000000099</c:v>
                </c:pt>
                <c:pt idx="41">
                  <c:v>224.9</c:v>
                </c:pt>
                <c:pt idx="42">
                  <c:v>224.88999999999899</c:v>
                </c:pt>
                <c:pt idx="43">
                  <c:v>224.87999999999801</c:v>
                </c:pt>
                <c:pt idx="44">
                  <c:v>224.86999999999699</c:v>
                </c:pt>
                <c:pt idx="45">
                  <c:v>224.85999999999601</c:v>
                </c:pt>
                <c:pt idx="46">
                  <c:v>224.84999999999499</c:v>
                </c:pt>
                <c:pt idx="47">
                  <c:v>224.83999999999401</c:v>
                </c:pt>
                <c:pt idx="48">
                  <c:v>224.82999999999299</c:v>
                </c:pt>
                <c:pt idx="49">
                  <c:v>224.81999999999201</c:v>
                </c:pt>
                <c:pt idx="50">
                  <c:v>224.80999999999099</c:v>
                </c:pt>
                <c:pt idx="51">
                  <c:v>224.79999999999001</c:v>
                </c:pt>
                <c:pt idx="52">
                  <c:v>224.78999999998899</c:v>
                </c:pt>
                <c:pt idx="53">
                  <c:v>224.77999999998801</c:v>
                </c:pt>
                <c:pt idx="54">
                  <c:v>224.76999999998699</c:v>
                </c:pt>
                <c:pt idx="55">
                  <c:v>224.75999999998601</c:v>
                </c:pt>
                <c:pt idx="56">
                  <c:v>224.74999999998499</c:v>
                </c:pt>
                <c:pt idx="57">
                  <c:v>224.73999999998401</c:v>
                </c:pt>
                <c:pt idx="58">
                  <c:v>224.72999999998299</c:v>
                </c:pt>
                <c:pt idx="59">
                  <c:v>224.71999999998201</c:v>
                </c:pt>
                <c:pt idx="60">
                  <c:v>224.70999999998099</c:v>
                </c:pt>
                <c:pt idx="61">
                  <c:v>224.69999999998001</c:v>
                </c:pt>
                <c:pt idx="62">
                  <c:v>224.68999999997899</c:v>
                </c:pt>
                <c:pt idx="63">
                  <c:v>224.67999999997801</c:v>
                </c:pt>
                <c:pt idx="64">
                  <c:v>224.66999999997699</c:v>
                </c:pt>
                <c:pt idx="65">
                  <c:v>224.65999999997601</c:v>
                </c:pt>
                <c:pt idx="66">
                  <c:v>224.64999999997499</c:v>
                </c:pt>
                <c:pt idx="67">
                  <c:v>224.63999999997401</c:v>
                </c:pt>
                <c:pt idx="68">
                  <c:v>224.62999999997299</c:v>
                </c:pt>
                <c:pt idx="69">
                  <c:v>224.61999999997201</c:v>
                </c:pt>
                <c:pt idx="70">
                  <c:v>224.609999999971</c:v>
                </c:pt>
                <c:pt idx="71">
                  <c:v>224.59999999997001</c:v>
                </c:pt>
                <c:pt idx="72">
                  <c:v>224.589999999969</c:v>
                </c:pt>
                <c:pt idx="73">
                  <c:v>224.57999999996801</c:v>
                </c:pt>
                <c:pt idx="74">
                  <c:v>224.569999999967</c:v>
                </c:pt>
                <c:pt idx="75">
                  <c:v>224.55999999996601</c:v>
                </c:pt>
                <c:pt idx="76">
                  <c:v>224.54999999996599</c:v>
                </c:pt>
                <c:pt idx="77">
                  <c:v>224.539999999965</c:v>
                </c:pt>
                <c:pt idx="78">
                  <c:v>224.52999999996399</c:v>
                </c:pt>
                <c:pt idx="79">
                  <c:v>224.51999999996301</c:v>
                </c:pt>
                <c:pt idx="80">
                  <c:v>224.50999999996199</c:v>
                </c:pt>
                <c:pt idx="81">
                  <c:v>224.49999999996101</c:v>
                </c:pt>
                <c:pt idx="82">
                  <c:v>224.48999999995999</c:v>
                </c:pt>
                <c:pt idx="83">
                  <c:v>224.47999999995901</c:v>
                </c:pt>
                <c:pt idx="84">
                  <c:v>224.46999999995799</c:v>
                </c:pt>
                <c:pt idx="85">
                  <c:v>224.45999999995701</c:v>
                </c:pt>
                <c:pt idx="86">
                  <c:v>224.44999999995599</c:v>
                </c:pt>
                <c:pt idx="87">
                  <c:v>224.43999999995501</c:v>
                </c:pt>
                <c:pt idx="88">
                  <c:v>224.42999999995399</c:v>
                </c:pt>
                <c:pt idx="89">
                  <c:v>224.41999999995301</c:v>
                </c:pt>
                <c:pt idx="90">
                  <c:v>224.40999999995199</c:v>
                </c:pt>
                <c:pt idx="91">
                  <c:v>224.39999999995101</c:v>
                </c:pt>
                <c:pt idx="92">
                  <c:v>224.38999999994999</c:v>
                </c:pt>
                <c:pt idx="93">
                  <c:v>224.37999999994901</c:v>
                </c:pt>
                <c:pt idx="94">
                  <c:v>224.36999999994799</c:v>
                </c:pt>
                <c:pt idx="95">
                  <c:v>224.35999999994701</c:v>
                </c:pt>
                <c:pt idx="96">
                  <c:v>224.34999999994599</c:v>
                </c:pt>
                <c:pt idx="97">
                  <c:v>224.33999999994501</c:v>
                </c:pt>
                <c:pt idx="98">
                  <c:v>224.32999999994399</c:v>
                </c:pt>
                <c:pt idx="99">
                  <c:v>224.31999999994301</c:v>
                </c:pt>
                <c:pt idx="100">
                  <c:v>224.30999999994199</c:v>
                </c:pt>
                <c:pt idx="101">
                  <c:v>224.29999999994101</c:v>
                </c:pt>
                <c:pt idx="102">
                  <c:v>224.28999999993999</c:v>
                </c:pt>
                <c:pt idx="103">
                  <c:v>224.27999999993901</c:v>
                </c:pt>
                <c:pt idx="104">
                  <c:v>224.26999999993799</c:v>
                </c:pt>
                <c:pt idx="105">
                  <c:v>224.25999999993701</c:v>
                </c:pt>
                <c:pt idx="106">
                  <c:v>224.24999999993599</c:v>
                </c:pt>
                <c:pt idx="107">
                  <c:v>224.23999999993501</c:v>
                </c:pt>
                <c:pt idx="108">
                  <c:v>224.22999999993399</c:v>
                </c:pt>
                <c:pt idx="109">
                  <c:v>224.21999999993301</c:v>
                </c:pt>
                <c:pt idx="110">
                  <c:v>224.20999999993199</c:v>
                </c:pt>
                <c:pt idx="111">
                  <c:v>224.19999999993101</c:v>
                </c:pt>
                <c:pt idx="112">
                  <c:v>224.18999999993</c:v>
                </c:pt>
                <c:pt idx="113">
                  <c:v>224.17999999992901</c:v>
                </c:pt>
                <c:pt idx="114">
                  <c:v>224.169999999928</c:v>
                </c:pt>
                <c:pt idx="115">
                  <c:v>224.15999999992701</c:v>
                </c:pt>
                <c:pt idx="116">
                  <c:v>224.149999999926</c:v>
                </c:pt>
                <c:pt idx="117">
                  <c:v>224.13999999992501</c:v>
                </c:pt>
                <c:pt idx="118">
                  <c:v>224.129999999924</c:v>
                </c:pt>
                <c:pt idx="119">
                  <c:v>224.11999999992301</c:v>
                </c:pt>
                <c:pt idx="120">
                  <c:v>224.109999999922</c:v>
                </c:pt>
                <c:pt idx="121">
                  <c:v>224.09999999992101</c:v>
                </c:pt>
                <c:pt idx="122">
                  <c:v>224.08999999992</c:v>
                </c:pt>
                <c:pt idx="123">
                  <c:v>224.07999999991901</c:v>
                </c:pt>
                <c:pt idx="124">
                  <c:v>224.069999999918</c:v>
                </c:pt>
                <c:pt idx="125">
                  <c:v>224.05999999991701</c:v>
                </c:pt>
                <c:pt idx="126">
                  <c:v>224.049999999916</c:v>
                </c:pt>
                <c:pt idx="127">
                  <c:v>224.03999999991501</c:v>
                </c:pt>
                <c:pt idx="128">
                  <c:v>224.029999999914</c:v>
                </c:pt>
                <c:pt idx="129">
                  <c:v>224.01999999991301</c:v>
                </c:pt>
                <c:pt idx="130">
                  <c:v>224.009999999912</c:v>
                </c:pt>
                <c:pt idx="131">
                  <c:v>223.99999999991101</c:v>
                </c:pt>
                <c:pt idx="132">
                  <c:v>223.98999999991</c:v>
                </c:pt>
                <c:pt idx="133">
                  <c:v>223.97999999990901</c:v>
                </c:pt>
                <c:pt idx="134">
                  <c:v>223.969999999908</c:v>
                </c:pt>
                <c:pt idx="135">
                  <c:v>223.95999999990701</c:v>
                </c:pt>
                <c:pt idx="136">
                  <c:v>223.949999999906</c:v>
                </c:pt>
                <c:pt idx="137">
                  <c:v>223.93999999990501</c:v>
                </c:pt>
                <c:pt idx="138">
                  <c:v>223.929999999904</c:v>
                </c:pt>
                <c:pt idx="139">
                  <c:v>223.91999999990301</c:v>
                </c:pt>
                <c:pt idx="140">
                  <c:v>223.909999999902</c:v>
                </c:pt>
                <c:pt idx="141">
                  <c:v>223.89999999990101</c:v>
                </c:pt>
                <c:pt idx="142">
                  <c:v>223.8899999999</c:v>
                </c:pt>
                <c:pt idx="143">
                  <c:v>223.87999999989901</c:v>
                </c:pt>
                <c:pt idx="144">
                  <c:v>223.869999999898</c:v>
                </c:pt>
                <c:pt idx="145">
                  <c:v>223.85999999989701</c:v>
                </c:pt>
                <c:pt idx="146">
                  <c:v>223.84999999989699</c:v>
                </c:pt>
                <c:pt idx="147">
                  <c:v>223.83999999989601</c:v>
                </c:pt>
                <c:pt idx="148">
                  <c:v>223.82999999989499</c:v>
                </c:pt>
                <c:pt idx="149">
                  <c:v>223.81999999989401</c:v>
                </c:pt>
                <c:pt idx="150">
                  <c:v>223.80999999989299</c:v>
                </c:pt>
                <c:pt idx="151">
                  <c:v>223.79999999989201</c:v>
                </c:pt>
                <c:pt idx="152">
                  <c:v>223.78999999989099</c:v>
                </c:pt>
                <c:pt idx="153">
                  <c:v>223.77999999989001</c:v>
                </c:pt>
                <c:pt idx="154">
                  <c:v>223.769999999889</c:v>
                </c:pt>
                <c:pt idx="155">
                  <c:v>223.75999999988801</c:v>
                </c:pt>
                <c:pt idx="156">
                  <c:v>223.749999999887</c:v>
                </c:pt>
                <c:pt idx="157">
                  <c:v>223.73999999988601</c:v>
                </c:pt>
                <c:pt idx="158">
                  <c:v>223.729999999885</c:v>
                </c:pt>
                <c:pt idx="159">
                  <c:v>223.71999999988401</c:v>
                </c:pt>
                <c:pt idx="160">
                  <c:v>223.709999999883</c:v>
                </c:pt>
                <c:pt idx="161">
                  <c:v>223.69999999988201</c:v>
                </c:pt>
                <c:pt idx="162">
                  <c:v>223.689999999881</c:v>
                </c:pt>
                <c:pt idx="163">
                  <c:v>223.67999999988001</c:v>
                </c:pt>
                <c:pt idx="164">
                  <c:v>223.669999999879</c:v>
                </c:pt>
                <c:pt idx="165">
                  <c:v>223.65999999987801</c:v>
                </c:pt>
                <c:pt idx="166">
                  <c:v>223.649999999877</c:v>
                </c:pt>
                <c:pt idx="167">
                  <c:v>223.63999999987601</c:v>
                </c:pt>
                <c:pt idx="168">
                  <c:v>223.629999999875</c:v>
                </c:pt>
                <c:pt idx="169">
                  <c:v>223.61999999987401</c:v>
                </c:pt>
                <c:pt idx="170">
                  <c:v>223.609999999873</c:v>
                </c:pt>
                <c:pt idx="171">
                  <c:v>223.59999999987201</c:v>
                </c:pt>
                <c:pt idx="172">
                  <c:v>223.589999999871</c:v>
                </c:pt>
                <c:pt idx="173">
                  <c:v>223.57999999987001</c:v>
                </c:pt>
                <c:pt idx="174">
                  <c:v>223.569999999869</c:v>
                </c:pt>
                <c:pt idx="175">
                  <c:v>223.55999999986801</c:v>
                </c:pt>
                <c:pt idx="176">
                  <c:v>223.549999999867</c:v>
                </c:pt>
                <c:pt idx="177">
                  <c:v>223.53999999986601</c:v>
                </c:pt>
                <c:pt idx="178">
                  <c:v>223.529999999865</c:v>
                </c:pt>
                <c:pt idx="179">
                  <c:v>223.51999999986401</c:v>
                </c:pt>
                <c:pt idx="180">
                  <c:v>223.509999999863</c:v>
                </c:pt>
                <c:pt idx="181">
                  <c:v>223.49999999986201</c:v>
                </c:pt>
                <c:pt idx="182">
                  <c:v>223.489999999861</c:v>
                </c:pt>
                <c:pt idx="183">
                  <c:v>223.47999999986001</c:v>
                </c:pt>
                <c:pt idx="184">
                  <c:v>223.469999999859</c:v>
                </c:pt>
                <c:pt idx="185">
                  <c:v>223.45999999985801</c:v>
                </c:pt>
                <c:pt idx="186">
                  <c:v>223.449999999857</c:v>
                </c:pt>
                <c:pt idx="187">
                  <c:v>223.43999999985601</c:v>
                </c:pt>
                <c:pt idx="188">
                  <c:v>223.429999999855</c:v>
                </c:pt>
                <c:pt idx="189">
                  <c:v>223.41999999985401</c:v>
                </c:pt>
                <c:pt idx="190">
                  <c:v>223.409999999853</c:v>
                </c:pt>
                <c:pt idx="191">
                  <c:v>223.39999999985201</c:v>
                </c:pt>
                <c:pt idx="192">
                  <c:v>223.389999999851</c:v>
                </c:pt>
                <c:pt idx="193">
                  <c:v>223.37999999985001</c:v>
                </c:pt>
                <c:pt idx="194">
                  <c:v>223.369999999849</c:v>
                </c:pt>
                <c:pt idx="195">
                  <c:v>223.35999999984799</c:v>
                </c:pt>
                <c:pt idx="196">
                  <c:v>223.349999999847</c:v>
                </c:pt>
                <c:pt idx="197">
                  <c:v>223.33999999984599</c:v>
                </c:pt>
                <c:pt idx="198">
                  <c:v>223.329999999845</c:v>
                </c:pt>
                <c:pt idx="199">
                  <c:v>223.31999999984399</c:v>
                </c:pt>
                <c:pt idx="200">
                  <c:v>223.309999999843</c:v>
                </c:pt>
                <c:pt idx="201">
                  <c:v>223.29999999984199</c:v>
                </c:pt>
                <c:pt idx="202">
                  <c:v>223.289999999841</c:v>
                </c:pt>
                <c:pt idx="203">
                  <c:v>223.27999999983999</c:v>
                </c:pt>
                <c:pt idx="204">
                  <c:v>223.269999999839</c:v>
                </c:pt>
                <c:pt idx="205">
                  <c:v>223.25999999983799</c:v>
                </c:pt>
                <c:pt idx="206">
                  <c:v>223.249999999837</c:v>
                </c:pt>
                <c:pt idx="207">
                  <c:v>223.23999999983599</c:v>
                </c:pt>
                <c:pt idx="208">
                  <c:v>223.229999999835</c:v>
                </c:pt>
                <c:pt idx="209">
                  <c:v>223.21999999983399</c:v>
                </c:pt>
                <c:pt idx="210">
                  <c:v>223.209999999833</c:v>
                </c:pt>
                <c:pt idx="211">
                  <c:v>223.19999999983199</c:v>
                </c:pt>
                <c:pt idx="212">
                  <c:v>223.189999999831</c:v>
                </c:pt>
                <c:pt idx="213">
                  <c:v>223.17999999982999</c:v>
                </c:pt>
                <c:pt idx="214">
                  <c:v>223.169999999829</c:v>
                </c:pt>
                <c:pt idx="215">
                  <c:v>223.15999999982901</c:v>
                </c:pt>
                <c:pt idx="216">
                  <c:v>223.149999999828</c:v>
                </c:pt>
                <c:pt idx="217">
                  <c:v>223.13999999982701</c:v>
                </c:pt>
                <c:pt idx="218">
                  <c:v>223.129999999826</c:v>
                </c:pt>
                <c:pt idx="219">
                  <c:v>223.11999999982501</c:v>
                </c:pt>
                <c:pt idx="220">
                  <c:v>223.109999999824</c:v>
                </c:pt>
                <c:pt idx="221">
                  <c:v>223.09999999982301</c:v>
                </c:pt>
                <c:pt idx="222">
                  <c:v>223.089999999822</c:v>
                </c:pt>
                <c:pt idx="223">
                  <c:v>223.07999999982101</c:v>
                </c:pt>
                <c:pt idx="224">
                  <c:v>223.06999999982</c:v>
                </c:pt>
                <c:pt idx="225">
                  <c:v>223.05999999981901</c:v>
                </c:pt>
                <c:pt idx="226">
                  <c:v>223.049999999818</c:v>
                </c:pt>
                <c:pt idx="227">
                  <c:v>223.03999999981701</c:v>
                </c:pt>
                <c:pt idx="228">
                  <c:v>223.029999999816</c:v>
                </c:pt>
                <c:pt idx="229">
                  <c:v>223.01999999981501</c:v>
                </c:pt>
                <c:pt idx="230">
                  <c:v>223.009999999814</c:v>
                </c:pt>
                <c:pt idx="231">
                  <c:v>222.99999999981301</c:v>
                </c:pt>
                <c:pt idx="232">
                  <c:v>222.989999999812</c:v>
                </c:pt>
                <c:pt idx="233">
                  <c:v>222.97999999981101</c:v>
                </c:pt>
                <c:pt idx="234">
                  <c:v>222.96999999981</c:v>
                </c:pt>
                <c:pt idx="235">
                  <c:v>222.95999999980901</c:v>
                </c:pt>
                <c:pt idx="236">
                  <c:v>222.949999999808</c:v>
                </c:pt>
                <c:pt idx="237">
                  <c:v>222.93999999980699</c:v>
                </c:pt>
                <c:pt idx="238">
                  <c:v>222</c:v>
                </c:pt>
                <c:pt idx="239">
                  <c:v>221.06000000019301</c:v>
                </c:pt>
                <c:pt idx="240">
                  <c:v>220.120000000386</c:v>
                </c:pt>
                <c:pt idx="241">
                  <c:v>219.18000000057901</c:v>
                </c:pt>
                <c:pt idx="242">
                  <c:v>218.240000000772</c:v>
                </c:pt>
                <c:pt idx="243">
                  <c:v>217.30000000096501</c:v>
                </c:pt>
                <c:pt idx="244">
                  <c:v>216.360000001158</c:v>
                </c:pt>
                <c:pt idx="245">
                  <c:v>215.42000000135101</c:v>
                </c:pt>
                <c:pt idx="246">
                  <c:v>214.480000001544</c:v>
                </c:pt>
                <c:pt idx="247">
                  <c:v>213.54000000173701</c:v>
                </c:pt>
                <c:pt idx="248">
                  <c:v>212.60000000193</c:v>
                </c:pt>
                <c:pt idx="249">
                  <c:v>211.66000000212301</c:v>
                </c:pt>
                <c:pt idx="250">
                  <c:v>210.720000002316</c:v>
                </c:pt>
              </c:numCache>
            </c:numRef>
          </c:yVal>
          <c:smooth val="1"/>
        </c:ser>
        <c:dLbls>
          <c:showLegendKey val="0"/>
          <c:showVal val="0"/>
          <c:showCatName val="0"/>
          <c:showSerName val="0"/>
          <c:showPercent val="0"/>
          <c:showBubbleSize val="0"/>
        </c:dLbls>
        <c:axId val="214073728"/>
        <c:axId val="214075648"/>
      </c:scatterChart>
      <c:valAx>
        <c:axId val="214073728"/>
        <c:scaling>
          <c:orientation val="minMax"/>
        </c:scaling>
        <c:delete val="0"/>
        <c:axPos val="b"/>
        <c:title>
          <c:tx>
            <c:rich>
              <a:bodyPr/>
              <a:lstStyle/>
              <a:p>
                <a:pPr>
                  <a:defRPr sz="1400"/>
                </a:pPr>
                <a:r>
                  <a:rPr lang="hu-HU" sz="1400"/>
                  <a:t>Idő (S)</a:t>
                </a:r>
              </a:p>
            </c:rich>
          </c:tx>
          <c:layout/>
          <c:overlay val="0"/>
        </c:title>
        <c:numFmt formatCode="General" sourceLinked="1"/>
        <c:majorTickMark val="out"/>
        <c:minorTickMark val="none"/>
        <c:tickLblPos val="nextTo"/>
        <c:txPr>
          <a:bodyPr/>
          <a:lstStyle/>
          <a:p>
            <a:pPr>
              <a:defRPr sz="1400"/>
            </a:pPr>
            <a:endParaRPr lang="en-US"/>
          </a:p>
        </c:txPr>
        <c:crossAx val="214075648"/>
        <c:crosses val="autoZero"/>
        <c:crossBetween val="midCat"/>
      </c:valAx>
      <c:valAx>
        <c:axId val="214075648"/>
        <c:scaling>
          <c:orientation val="minMax"/>
        </c:scaling>
        <c:delete val="0"/>
        <c:axPos val="l"/>
        <c:title>
          <c:tx>
            <c:rich>
              <a:bodyPr rot="-5400000" vert="horz"/>
              <a:lstStyle/>
              <a:p>
                <a:pPr>
                  <a:defRPr sz="1400"/>
                </a:pPr>
                <a:r>
                  <a:rPr lang="hu-HU" sz="1400"/>
                  <a:t>Erő (N)</a:t>
                </a:r>
              </a:p>
            </c:rich>
          </c:tx>
          <c:layout/>
          <c:overlay val="0"/>
        </c:title>
        <c:numFmt formatCode="General" sourceLinked="1"/>
        <c:majorTickMark val="out"/>
        <c:minorTickMark val="none"/>
        <c:tickLblPos val="nextTo"/>
        <c:txPr>
          <a:bodyPr/>
          <a:lstStyle/>
          <a:p>
            <a:pPr>
              <a:defRPr sz="1200"/>
            </a:pPr>
            <a:endParaRPr lang="en-US"/>
          </a:p>
        </c:txPr>
        <c:crossAx val="214073728"/>
        <c:crosses val="autoZero"/>
        <c:crossBetween val="midCat"/>
      </c:valAx>
    </c:plotArea>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1"/>
          <c:order val="0"/>
          <c:invertIfNegative val="0"/>
          <c:val>
            <c:numRef>
              <c:f>Munka2!$B$1:$B$100</c:f>
              <c:numCache>
                <c:formatCode>General</c:formatCode>
                <c:ptCount val="100"/>
                <c:pt idx="1">
                  <c:v>70</c:v>
                </c:pt>
                <c:pt idx="2">
                  <c:v>71</c:v>
                </c:pt>
                <c:pt idx="3">
                  <c:v>70</c:v>
                </c:pt>
                <c:pt idx="4">
                  <c:v>69</c:v>
                </c:pt>
                <c:pt idx="5">
                  <c:v>70</c:v>
                </c:pt>
                <c:pt idx="6">
                  <c:v>71</c:v>
                </c:pt>
                <c:pt idx="7">
                  <c:v>70</c:v>
                </c:pt>
                <c:pt idx="8">
                  <c:v>70</c:v>
                </c:pt>
                <c:pt idx="9">
                  <c:v>70.071428571428598</c:v>
                </c:pt>
                <c:pt idx="10">
                  <c:v>70.059523809523796</c:v>
                </c:pt>
                <c:pt idx="11">
                  <c:v>70.047619047619094</c:v>
                </c:pt>
                <c:pt idx="12">
                  <c:v>70.035714285714306</c:v>
                </c:pt>
                <c:pt idx="13">
                  <c:v>70.023809523809504</c:v>
                </c:pt>
                <c:pt idx="14">
                  <c:v>70.011904761904802</c:v>
                </c:pt>
                <c:pt idx="15">
                  <c:v>70</c:v>
                </c:pt>
                <c:pt idx="16">
                  <c:v>69.988095238095198</c:v>
                </c:pt>
                <c:pt idx="17">
                  <c:v>69.976190476190496</c:v>
                </c:pt>
                <c:pt idx="18">
                  <c:v>69.964285714285694</c:v>
                </c:pt>
                <c:pt idx="19">
                  <c:v>69.952380952381006</c:v>
                </c:pt>
                <c:pt idx="20">
                  <c:v>69.940476190476204</c:v>
                </c:pt>
                <c:pt idx="21">
                  <c:v>69.928571428571402</c:v>
                </c:pt>
                <c:pt idx="22">
                  <c:v>69.9166666666667</c:v>
                </c:pt>
                <c:pt idx="23">
                  <c:v>69.904761904761898</c:v>
                </c:pt>
                <c:pt idx="24">
                  <c:v>69.892857142857196</c:v>
                </c:pt>
                <c:pt idx="25">
                  <c:v>69.880952380952394</c:v>
                </c:pt>
                <c:pt idx="26">
                  <c:v>69.869047619047606</c:v>
                </c:pt>
                <c:pt idx="27">
                  <c:v>69.857142857142904</c:v>
                </c:pt>
                <c:pt idx="28">
                  <c:v>69.845238095238102</c:v>
                </c:pt>
                <c:pt idx="29">
                  <c:v>69.8333333333333</c:v>
                </c:pt>
                <c:pt idx="30">
                  <c:v>69.821428571428598</c:v>
                </c:pt>
                <c:pt idx="31">
                  <c:v>69.809523809523796</c:v>
                </c:pt>
                <c:pt idx="32">
                  <c:v>69.797619047619094</c:v>
                </c:pt>
                <c:pt idx="33">
                  <c:v>69.785714285714306</c:v>
                </c:pt>
                <c:pt idx="34">
                  <c:v>69.773809523809504</c:v>
                </c:pt>
                <c:pt idx="35">
                  <c:v>69.761904761904802</c:v>
                </c:pt>
                <c:pt idx="36">
                  <c:v>69.75</c:v>
                </c:pt>
                <c:pt idx="37">
                  <c:v>69.738095238095198</c:v>
                </c:pt>
                <c:pt idx="38">
                  <c:v>69.726190476190496</c:v>
                </c:pt>
                <c:pt idx="39">
                  <c:v>69.714285714285694</c:v>
                </c:pt>
                <c:pt idx="40">
                  <c:v>69.702380952381006</c:v>
                </c:pt>
                <c:pt idx="41">
                  <c:v>69.690476190476204</c:v>
                </c:pt>
                <c:pt idx="42">
                  <c:v>69.678571428571402</c:v>
                </c:pt>
                <c:pt idx="43">
                  <c:v>69.6666666666667</c:v>
                </c:pt>
                <c:pt idx="44">
                  <c:v>69.654761904761898</c:v>
                </c:pt>
                <c:pt idx="45">
                  <c:v>69.642857142857196</c:v>
                </c:pt>
                <c:pt idx="46">
                  <c:v>69.630952380952394</c:v>
                </c:pt>
                <c:pt idx="47">
                  <c:v>69.619047619047606</c:v>
                </c:pt>
                <c:pt idx="48">
                  <c:v>69.607142857142904</c:v>
                </c:pt>
                <c:pt idx="49">
                  <c:v>69.595238095238102</c:v>
                </c:pt>
                <c:pt idx="50">
                  <c:v>69.5833333333333</c:v>
                </c:pt>
                <c:pt idx="51">
                  <c:v>69.571428571428598</c:v>
                </c:pt>
                <c:pt idx="52">
                  <c:v>69.559523809523796</c:v>
                </c:pt>
                <c:pt idx="53">
                  <c:v>69.547619047619094</c:v>
                </c:pt>
                <c:pt idx="54">
                  <c:v>69.535714285714306</c:v>
                </c:pt>
                <c:pt idx="55">
                  <c:v>69.523809523809504</c:v>
                </c:pt>
                <c:pt idx="56">
                  <c:v>69.511904761904802</c:v>
                </c:pt>
                <c:pt idx="57">
                  <c:v>69.5</c:v>
                </c:pt>
                <c:pt idx="58">
                  <c:v>69.488095238095198</c:v>
                </c:pt>
                <c:pt idx="59">
                  <c:v>69.476190476190496</c:v>
                </c:pt>
                <c:pt idx="60">
                  <c:v>69.464285714285694</c:v>
                </c:pt>
                <c:pt idx="61">
                  <c:v>69.452380952381006</c:v>
                </c:pt>
                <c:pt idx="62">
                  <c:v>69.440476190476204</c:v>
                </c:pt>
                <c:pt idx="63">
                  <c:v>69.428571428571402</c:v>
                </c:pt>
                <c:pt idx="64">
                  <c:v>69.4166666666667</c:v>
                </c:pt>
                <c:pt idx="65">
                  <c:v>69.404761904761898</c:v>
                </c:pt>
                <c:pt idx="66">
                  <c:v>69.392857142857196</c:v>
                </c:pt>
                <c:pt idx="67">
                  <c:v>69.380952380952394</c:v>
                </c:pt>
                <c:pt idx="68">
                  <c:v>69.369047619047606</c:v>
                </c:pt>
                <c:pt idx="69">
                  <c:v>69.357142857142904</c:v>
                </c:pt>
                <c:pt idx="70">
                  <c:v>69.345238095238102</c:v>
                </c:pt>
                <c:pt idx="71">
                  <c:v>69.3333333333333</c:v>
                </c:pt>
                <c:pt idx="72">
                  <c:v>69.321428571428598</c:v>
                </c:pt>
                <c:pt idx="73">
                  <c:v>69.309523809523796</c:v>
                </c:pt>
                <c:pt idx="74">
                  <c:v>69.297619047619094</c:v>
                </c:pt>
                <c:pt idx="75">
                  <c:v>69.285714285714306</c:v>
                </c:pt>
                <c:pt idx="76">
                  <c:v>69.273809523809504</c:v>
                </c:pt>
                <c:pt idx="77">
                  <c:v>69.261904761904802</c:v>
                </c:pt>
                <c:pt idx="78">
                  <c:v>69.25</c:v>
                </c:pt>
                <c:pt idx="79">
                  <c:v>69.238095238095198</c:v>
                </c:pt>
                <c:pt idx="80">
                  <c:v>69.226190476190496</c:v>
                </c:pt>
                <c:pt idx="81">
                  <c:v>69</c:v>
                </c:pt>
                <c:pt idx="82">
                  <c:v>68.773809523809504</c:v>
                </c:pt>
                <c:pt idx="83">
                  <c:v>68.547619047618994</c:v>
                </c:pt>
                <c:pt idx="84">
                  <c:v>68.321428571428498</c:v>
                </c:pt>
                <c:pt idx="85">
                  <c:v>68.095238095238003</c:v>
                </c:pt>
                <c:pt idx="86">
                  <c:v>67.869047619047507</c:v>
                </c:pt>
                <c:pt idx="87">
                  <c:v>67.642857142856997</c:v>
                </c:pt>
                <c:pt idx="88">
                  <c:v>67.416666666666501</c:v>
                </c:pt>
                <c:pt idx="89">
                  <c:v>67.190476190476005</c:v>
                </c:pt>
                <c:pt idx="90">
                  <c:v>66.964285714285495</c:v>
                </c:pt>
                <c:pt idx="91">
                  <c:v>66.738095238094999</c:v>
                </c:pt>
                <c:pt idx="92">
                  <c:v>66.511904761904503</c:v>
                </c:pt>
                <c:pt idx="93">
                  <c:v>66.285714285714107</c:v>
                </c:pt>
                <c:pt idx="94">
                  <c:v>66.059523809523597</c:v>
                </c:pt>
                <c:pt idx="95">
                  <c:v>65.833333333333101</c:v>
                </c:pt>
                <c:pt idx="96">
                  <c:v>65.607142857142605</c:v>
                </c:pt>
                <c:pt idx="97">
                  <c:v>65.380952380952095</c:v>
                </c:pt>
                <c:pt idx="98">
                  <c:v>65.1547619047616</c:v>
                </c:pt>
                <c:pt idx="99">
                  <c:v>64.928571428571104</c:v>
                </c:pt>
              </c:numCache>
            </c:numRef>
          </c:val>
        </c:ser>
        <c:dLbls>
          <c:showLegendKey val="0"/>
          <c:showVal val="0"/>
          <c:showCatName val="0"/>
          <c:showSerName val="0"/>
          <c:showPercent val="0"/>
          <c:showBubbleSize val="0"/>
        </c:dLbls>
        <c:gapWidth val="150"/>
        <c:axId val="214010496"/>
        <c:axId val="214016768"/>
      </c:barChart>
      <c:catAx>
        <c:axId val="214010496"/>
        <c:scaling>
          <c:orientation val="minMax"/>
        </c:scaling>
        <c:delete val="0"/>
        <c:axPos val="b"/>
        <c:title>
          <c:tx>
            <c:rich>
              <a:bodyPr/>
              <a:lstStyle/>
              <a:p>
                <a:pPr>
                  <a:defRPr sz="1400"/>
                </a:pPr>
                <a:r>
                  <a:rPr lang="en-US" sz="1400"/>
                  <a:t>Ismétlés szám </a:t>
                </a:r>
              </a:p>
            </c:rich>
          </c:tx>
          <c:layout/>
          <c:overlay val="0"/>
        </c:title>
        <c:majorTickMark val="out"/>
        <c:minorTickMark val="none"/>
        <c:tickLblPos val="nextTo"/>
        <c:txPr>
          <a:bodyPr/>
          <a:lstStyle/>
          <a:p>
            <a:pPr>
              <a:defRPr sz="1200"/>
            </a:pPr>
            <a:endParaRPr lang="en-US"/>
          </a:p>
        </c:txPr>
        <c:crossAx val="214016768"/>
        <c:crosses val="autoZero"/>
        <c:auto val="1"/>
        <c:lblAlgn val="ctr"/>
        <c:lblOffset val="100"/>
        <c:noMultiLvlLbl val="0"/>
      </c:catAx>
      <c:valAx>
        <c:axId val="214016768"/>
        <c:scaling>
          <c:orientation val="minMax"/>
          <c:max val="100"/>
          <c:min val="0"/>
        </c:scaling>
        <c:delete val="0"/>
        <c:axPos val="l"/>
        <c:majorGridlines/>
        <c:title>
          <c:tx>
            <c:rich>
              <a:bodyPr rot="-5400000" vert="horz"/>
              <a:lstStyle/>
              <a:p>
                <a:pPr>
                  <a:defRPr sz="1400"/>
                </a:pPr>
                <a:r>
                  <a:rPr lang="en-US" sz="1400"/>
                  <a:t>Mechanikai teljesítmény (%)</a:t>
                </a:r>
              </a:p>
            </c:rich>
          </c:tx>
          <c:layout/>
          <c:overlay val="0"/>
        </c:title>
        <c:numFmt formatCode="General" sourceLinked="1"/>
        <c:majorTickMark val="out"/>
        <c:minorTickMark val="none"/>
        <c:tickLblPos val="nextTo"/>
        <c:txPr>
          <a:bodyPr/>
          <a:lstStyle/>
          <a:p>
            <a:pPr>
              <a:defRPr sz="1100"/>
            </a:pPr>
            <a:endParaRPr lang="en-US"/>
          </a:p>
        </c:txPr>
        <c:crossAx val="214010496"/>
        <c:crosses val="autoZero"/>
        <c:crossBetween val="between"/>
      </c:valAx>
    </c:plotArea>
    <c:plotVisOnly val="1"/>
    <c:dispBlanksAs val="gap"/>
    <c:showDLblsOverMax val="0"/>
  </c:chart>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41"/>
    </mc:Choice>
    <mc:Fallback>
      <c:style val="41"/>
    </mc:Fallback>
  </mc:AlternateContent>
  <c:chart>
    <c:title>
      <c:layout/>
      <c:overlay val="0"/>
    </c:title>
    <c:autoTitleDeleted val="0"/>
    <c:plotArea>
      <c:layout>
        <c:manualLayout>
          <c:layoutTarget val="inner"/>
          <c:xMode val="edge"/>
          <c:yMode val="edge"/>
          <c:x val="0.18742877791983309"/>
          <c:y val="0.10476622349007912"/>
          <c:w val="0.74994971034193858"/>
          <c:h val="0.71091650222535896"/>
        </c:manualLayout>
      </c:layout>
      <c:scatterChart>
        <c:scatterStyle val="smoothMarker"/>
        <c:varyColors val="0"/>
        <c:ser>
          <c:idx val="0"/>
          <c:order val="0"/>
          <c:tx>
            <c:strRef>
              <c:f>Munka1!$G$1</c:f>
              <c:strCache>
                <c:ptCount val="1"/>
              </c:strCache>
            </c:strRef>
          </c:tx>
          <c:marker>
            <c:symbol val="none"/>
          </c:marker>
          <c:xVal>
            <c:numRef>
              <c:f>Munka1!$F$2:$F$4001</c:f>
              <c:numCache>
                <c:formatCode>General</c:formatCode>
                <c:ptCount val="4000"/>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pt idx="256">
                  <c:v>256</c:v>
                </c:pt>
                <c:pt idx="257">
                  <c:v>257</c:v>
                </c:pt>
                <c:pt idx="258">
                  <c:v>258</c:v>
                </c:pt>
                <c:pt idx="259">
                  <c:v>259</c:v>
                </c:pt>
                <c:pt idx="260">
                  <c:v>260</c:v>
                </c:pt>
                <c:pt idx="261">
                  <c:v>261</c:v>
                </c:pt>
                <c:pt idx="262">
                  <c:v>262</c:v>
                </c:pt>
                <c:pt idx="263">
                  <c:v>263</c:v>
                </c:pt>
                <c:pt idx="264">
                  <c:v>264</c:v>
                </c:pt>
                <c:pt idx="265">
                  <c:v>265</c:v>
                </c:pt>
                <c:pt idx="266">
                  <c:v>266</c:v>
                </c:pt>
                <c:pt idx="267">
                  <c:v>267</c:v>
                </c:pt>
                <c:pt idx="268">
                  <c:v>268</c:v>
                </c:pt>
                <c:pt idx="269">
                  <c:v>269</c:v>
                </c:pt>
                <c:pt idx="270">
                  <c:v>270</c:v>
                </c:pt>
                <c:pt idx="271">
                  <c:v>271</c:v>
                </c:pt>
                <c:pt idx="272">
                  <c:v>272</c:v>
                </c:pt>
                <c:pt idx="273">
                  <c:v>273</c:v>
                </c:pt>
                <c:pt idx="274">
                  <c:v>274</c:v>
                </c:pt>
                <c:pt idx="275">
                  <c:v>275</c:v>
                </c:pt>
                <c:pt idx="276">
                  <c:v>276</c:v>
                </c:pt>
                <c:pt idx="277">
                  <c:v>277</c:v>
                </c:pt>
                <c:pt idx="278">
                  <c:v>278</c:v>
                </c:pt>
                <c:pt idx="279">
                  <c:v>279</c:v>
                </c:pt>
                <c:pt idx="280">
                  <c:v>280</c:v>
                </c:pt>
                <c:pt idx="281">
                  <c:v>281</c:v>
                </c:pt>
                <c:pt idx="282">
                  <c:v>282</c:v>
                </c:pt>
                <c:pt idx="283">
                  <c:v>283</c:v>
                </c:pt>
                <c:pt idx="284">
                  <c:v>284</c:v>
                </c:pt>
                <c:pt idx="285">
                  <c:v>285</c:v>
                </c:pt>
                <c:pt idx="286">
                  <c:v>286</c:v>
                </c:pt>
                <c:pt idx="287">
                  <c:v>287</c:v>
                </c:pt>
                <c:pt idx="288">
                  <c:v>288</c:v>
                </c:pt>
                <c:pt idx="289">
                  <c:v>289</c:v>
                </c:pt>
                <c:pt idx="290">
                  <c:v>290</c:v>
                </c:pt>
                <c:pt idx="291">
                  <c:v>291</c:v>
                </c:pt>
                <c:pt idx="292">
                  <c:v>292</c:v>
                </c:pt>
                <c:pt idx="293">
                  <c:v>293</c:v>
                </c:pt>
                <c:pt idx="294">
                  <c:v>294</c:v>
                </c:pt>
                <c:pt idx="295">
                  <c:v>295</c:v>
                </c:pt>
                <c:pt idx="296">
                  <c:v>296</c:v>
                </c:pt>
                <c:pt idx="297">
                  <c:v>297</c:v>
                </c:pt>
                <c:pt idx="298">
                  <c:v>298</c:v>
                </c:pt>
                <c:pt idx="299">
                  <c:v>299</c:v>
                </c:pt>
                <c:pt idx="300">
                  <c:v>300</c:v>
                </c:pt>
                <c:pt idx="301">
                  <c:v>301</c:v>
                </c:pt>
                <c:pt idx="302">
                  <c:v>302</c:v>
                </c:pt>
                <c:pt idx="303">
                  <c:v>303</c:v>
                </c:pt>
                <c:pt idx="304">
                  <c:v>304</c:v>
                </c:pt>
                <c:pt idx="305">
                  <c:v>305</c:v>
                </c:pt>
                <c:pt idx="306">
                  <c:v>306</c:v>
                </c:pt>
                <c:pt idx="307">
                  <c:v>307</c:v>
                </c:pt>
                <c:pt idx="308">
                  <c:v>308</c:v>
                </c:pt>
                <c:pt idx="309">
                  <c:v>309</c:v>
                </c:pt>
                <c:pt idx="310">
                  <c:v>310</c:v>
                </c:pt>
                <c:pt idx="311">
                  <c:v>311</c:v>
                </c:pt>
                <c:pt idx="312">
                  <c:v>312</c:v>
                </c:pt>
                <c:pt idx="313">
                  <c:v>313</c:v>
                </c:pt>
                <c:pt idx="314">
                  <c:v>314</c:v>
                </c:pt>
                <c:pt idx="315">
                  <c:v>315</c:v>
                </c:pt>
                <c:pt idx="316">
                  <c:v>316</c:v>
                </c:pt>
                <c:pt idx="317">
                  <c:v>317</c:v>
                </c:pt>
                <c:pt idx="318">
                  <c:v>318</c:v>
                </c:pt>
                <c:pt idx="319">
                  <c:v>319</c:v>
                </c:pt>
                <c:pt idx="320">
                  <c:v>320</c:v>
                </c:pt>
                <c:pt idx="321">
                  <c:v>321</c:v>
                </c:pt>
                <c:pt idx="322">
                  <c:v>322</c:v>
                </c:pt>
                <c:pt idx="323">
                  <c:v>323</c:v>
                </c:pt>
                <c:pt idx="324">
                  <c:v>324</c:v>
                </c:pt>
                <c:pt idx="325">
                  <c:v>325</c:v>
                </c:pt>
                <c:pt idx="326">
                  <c:v>326</c:v>
                </c:pt>
                <c:pt idx="327">
                  <c:v>327</c:v>
                </c:pt>
                <c:pt idx="328">
                  <c:v>328</c:v>
                </c:pt>
                <c:pt idx="329">
                  <c:v>329</c:v>
                </c:pt>
                <c:pt idx="330">
                  <c:v>330</c:v>
                </c:pt>
                <c:pt idx="331">
                  <c:v>331</c:v>
                </c:pt>
                <c:pt idx="332">
                  <c:v>332</c:v>
                </c:pt>
                <c:pt idx="333">
                  <c:v>333</c:v>
                </c:pt>
                <c:pt idx="334">
                  <c:v>334</c:v>
                </c:pt>
                <c:pt idx="335">
                  <c:v>335</c:v>
                </c:pt>
                <c:pt idx="336">
                  <c:v>336</c:v>
                </c:pt>
                <c:pt idx="337">
                  <c:v>337</c:v>
                </c:pt>
                <c:pt idx="338">
                  <c:v>338</c:v>
                </c:pt>
                <c:pt idx="339">
                  <c:v>339</c:v>
                </c:pt>
                <c:pt idx="340">
                  <c:v>340</c:v>
                </c:pt>
                <c:pt idx="341">
                  <c:v>341</c:v>
                </c:pt>
                <c:pt idx="342">
                  <c:v>342</c:v>
                </c:pt>
                <c:pt idx="343">
                  <c:v>343</c:v>
                </c:pt>
                <c:pt idx="344">
                  <c:v>344</c:v>
                </c:pt>
                <c:pt idx="345">
                  <c:v>345</c:v>
                </c:pt>
                <c:pt idx="346">
                  <c:v>346</c:v>
                </c:pt>
                <c:pt idx="347">
                  <c:v>347</c:v>
                </c:pt>
                <c:pt idx="348">
                  <c:v>348</c:v>
                </c:pt>
                <c:pt idx="349">
                  <c:v>349</c:v>
                </c:pt>
                <c:pt idx="350">
                  <c:v>350</c:v>
                </c:pt>
                <c:pt idx="351">
                  <c:v>351</c:v>
                </c:pt>
                <c:pt idx="352">
                  <c:v>352</c:v>
                </c:pt>
                <c:pt idx="353">
                  <c:v>353</c:v>
                </c:pt>
                <c:pt idx="354">
                  <c:v>354</c:v>
                </c:pt>
                <c:pt idx="355">
                  <c:v>355</c:v>
                </c:pt>
                <c:pt idx="356">
                  <c:v>356</c:v>
                </c:pt>
                <c:pt idx="357">
                  <c:v>357</c:v>
                </c:pt>
                <c:pt idx="358">
                  <c:v>358</c:v>
                </c:pt>
                <c:pt idx="359">
                  <c:v>359</c:v>
                </c:pt>
                <c:pt idx="360">
                  <c:v>360</c:v>
                </c:pt>
                <c:pt idx="361">
                  <c:v>361</c:v>
                </c:pt>
                <c:pt idx="362">
                  <c:v>362</c:v>
                </c:pt>
                <c:pt idx="363">
                  <c:v>363</c:v>
                </c:pt>
                <c:pt idx="364">
                  <c:v>364</c:v>
                </c:pt>
                <c:pt idx="365">
                  <c:v>365</c:v>
                </c:pt>
                <c:pt idx="366">
                  <c:v>366</c:v>
                </c:pt>
                <c:pt idx="367">
                  <c:v>367</c:v>
                </c:pt>
                <c:pt idx="368">
                  <c:v>368</c:v>
                </c:pt>
                <c:pt idx="369">
                  <c:v>369</c:v>
                </c:pt>
                <c:pt idx="370">
                  <c:v>370</c:v>
                </c:pt>
                <c:pt idx="371">
                  <c:v>371</c:v>
                </c:pt>
                <c:pt idx="372">
                  <c:v>372</c:v>
                </c:pt>
                <c:pt idx="373">
                  <c:v>373</c:v>
                </c:pt>
                <c:pt idx="374">
                  <c:v>374</c:v>
                </c:pt>
                <c:pt idx="375">
                  <c:v>375</c:v>
                </c:pt>
                <c:pt idx="376">
                  <c:v>376</c:v>
                </c:pt>
                <c:pt idx="377">
                  <c:v>377</c:v>
                </c:pt>
                <c:pt idx="378">
                  <c:v>378</c:v>
                </c:pt>
                <c:pt idx="379">
                  <c:v>379</c:v>
                </c:pt>
                <c:pt idx="380">
                  <c:v>380</c:v>
                </c:pt>
                <c:pt idx="381">
                  <c:v>381</c:v>
                </c:pt>
                <c:pt idx="382">
                  <c:v>382</c:v>
                </c:pt>
                <c:pt idx="383">
                  <c:v>383</c:v>
                </c:pt>
                <c:pt idx="384">
                  <c:v>384</c:v>
                </c:pt>
                <c:pt idx="385">
                  <c:v>385</c:v>
                </c:pt>
                <c:pt idx="386">
                  <c:v>386</c:v>
                </c:pt>
                <c:pt idx="387">
                  <c:v>387</c:v>
                </c:pt>
                <c:pt idx="388">
                  <c:v>388</c:v>
                </c:pt>
                <c:pt idx="389">
                  <c:v>389</c:v>
                </c:pt>
                <c:pt idx="390">
                  <c:v>390</c:v>
                </c:pt>
                <c:pt idx="391">
                  <c:v>391</c:v>
                </c:pt>
                <c:pt idx="392">
                  <c:v>392</c:v>
                </c:pt>
                <c:pt idx="393">
                  <c:v>393</c:v>
                </c:pt>
                <c:pt idx="394">
                  <c:v>394</c:v>
                </c:pt>
                <c:pt idx="395">
                  <c:v>395</c:v>
                </c:pt>
                <c:pt idx="396">
                  <c:v>396</c:v>
                </c:pt>
                <c:pt idx="397">
                  <c:v>397</c:v>
                </c:pt>
                <c:pt idx="398">
                  <c:v>398</c:v>
                </c:pt>
                <c:pt idx="399">
                  <c:v>399</c:v>
                </c:pt>
                <c:pt idx="400">
                  <c:v>400</c:v>
                </c:pt>
                <c:pt idx="401">
                  <c:v>401</c:v>
                </c:pt>
                <c:pt idx="402">
                  <c:v>402</c:v>
                </c:pt>
                <c:pt idx="403">
                  <c:v>403</c:v>
                </c:pt>
                <c:pt idx="404">
                  <c:v>404</c:v>
                </c:pt>
                <c:pt idx="405">
                  <c:v>405</c:v>
                </c:pt>
                <c:pt idx="406">
                  <c:v>406</c:v>
                </c:pt>
                <c:pt idx="407">
                  <c:v>407</c:v>
                </c:pt>
                <c:pt idx="408">
                  <c:v>408</c:v>
                </c:pt>
                <c:pt idx="409">
                  <c:v>409</c:v>
                </c:pt>
                <c:pt idx="410">
                  <c:v>410</c:v>
                </c:pt>
                <c:pt idx="411">
                  <c:v>411</c:v>
                </c:pt>
                <c:pt idx="412">
                  <c:v>412</c:v>
                </c:pt>
                <c:pt idx="413">
                  <c:v>413</c:v>
                </c:pt>
                <c:pt idx="414">
                  <c:v>414</c:v>
                </c:pt>
                <c:pt idx="415">
                  <c:v>415</c:v>
                </c:pt>
                <c:pt idx="416">
                  <c:v>416</c:v>
                </c:pt>
                <c:pt idx="417">
                  <c:v>417</c:v>
                </c:pt>
                <c:pt idx="418">
                  <c:v>418</c:v>
                </c:pt>
                <c:pt idx="419">
                  <c:v>419</c:v>
                </c:pt>
                <c:pt idx="420">
                  <c:v>420</c:v>
                </c:pt>
                <c:pt idx="421">
                  <c:v>421</c:v>
                </c:pt>
                <c:pt idx="422">
                  <c:v>422</c:v>
                </c:pt>
                <c:pt idx="423">
                  <c:v>423</c:v>
                </c:pt>
                <c:pt idx="424">
                  <c:v>424</c:v>
                </c:pt>
                <c:pt idx="425">
                  <c:v>425</c:v>
                </c:pt>
                <c:pt idx="426">
                  <c:v>426</c:v>
                </c:pt>
                <c:pt idx="427">
                  <c:v>427</c:v>
                </c:pt>
                <c:pt idx="428">
                  <c:v>428</c:v>
                </c:pt>
                <c:pt idx="429">
                  <c:v>429</c:v>
                </c:pt>
                <c:pt idx="430">
                  <c:v>430</c:v>
                </c:pt>
                <c:pt idx="431">
                  <c:v>431</c:v>
                </c:pt>
                <c:pt idx="432">
                  <c:v>432</c:v>
                </c:pt>
                <c:pt idx="433">
                  <c:v>433</c:v>
                </c:pt>
                <c:pt idx="434">
                  <c:v>434</c:v>
                </c:pt>
                <c:pt idx="435">
                  <c:v>435</c:v>
                </c:pt>
                <c:pt idx="436">
                  <c:v>436</c:v>
                </c:pt>
                <c:pt idx="437">
                  <c:v>437</c:v>
                </c:pt>
                <c:pt idx="438">
                  <c:v>438</c:v>
                </c:pt>
                <c:pt idx="439">
                  <c:v>439</c:v>
                </c:pt>
                <c:pt idx="440">
                  <c:v>440</c:v>
                </c:pt>
                <c:pt idx="441">
                  <c:v>441</c:v>
                </c:pt>
                <c:pt idx="442">
                  <c:v>442</c:v>
                </c:pt>
                <c:pt idx="443">
                  <c:v>443</c:v>
                </c:pt>
                <c:pt idx="444">
                  <c:v>444</c:v>
                </c:pt>
                <c:pt idx="445">
                  <c:v>445</c:v>
                </c:pt>
                <c:pt idx="446">
                  <c:v>446</c:v>
                </c:pt>
                <c:pt idx="447">
                  <c:v>447</c:v>
                </c:pt>
                <c:pt idx="448">
                  <c:v>448</c:v>
                </c:pt>
                <c:pt idx="449">
                  <c:v>449</c:v>
                </c:pt>
                <c:pt idx="450">
                  <c:v>450</c:v>
                </c:pt>
                <c:pt idx="451">
                  <c:v>451</c:v>
                </c:pt>
                <c:pt idx="452">
                  <c:v>452</c:v>
                </c:pt>
                <c:pt idx="453">
                  <c:v>453</c:v>
                </c:pt>
                <c:pt idx="454">
                  <c:v>454</c:v>
                </c:pt>
                <c:pt idx="455">
                  <c:v>455</c:v>
                </c:pt>
                <c:pt idx="456">
                  <c:v>456</c:v>
                </c:pt>
                <c:pt idx="457">
                  <c:v>457</c:v>
                </c:pt>
                <c:pt idx="458">
                  <c:v>458</c:v>
                </c:pt>
                <c:pt idx="459">
                  <c:v>459</c:v>
                </c:pt>
                <c:pt idx="460">
                  <c:v>460</c:v>
                </c:pt>
                <c:pt idx="461">
                  <c:v>461</c:v>
                </c:pt>
                <c:pt idx="462">
                  <c:v>462</c:v>
                </c:pt>
                <c:pt idx="463">
                  <c:v>463</c:v>
                </c:pt>
                <c:pt idx="464">
                  <c:v>464</c:v>
                </c:pt>
                <c:pt idx="465">
                  <c:v>465</c:v>
                </c:pt>
                <c:pt idx="466">
                  <c:v>466</c:v>
                </c:pt>
                <c:pt idx="467">
                  <c:v>467</c:v>
                </c:pt>
                <c:pt idx="468">
                  <c:v>468</c:v>
                </c:pt>
                <c:pt idx="469">
                  <c:v>469</c:v>
                </c:pt>
                <c:pt idx="470">
                  <c:v>470</c:v>
                </c:pt>
                <c:pt idx="471">
                  <c:v>471</c:v>
                </c:pt>
                <c:pt idx="472">
                  <c:v>472</c:v>
                </c:pt>
                <c:pt idx="473">
                  <c:v>473</c:v>
                </c:pt>
                <c:pt idx="474">
                  <c:v>474</c:v>
                </c:pt>
                <c:pt idx="475">
                  <c:v>475</c:v>
                </c:pt>
                <c:pt idx="476">
                  <c:v>476</c:v>
                </c:pt>
                <c:pt idx="477">
                  <c:v>477</c:v>
                </c:pt>
                <c:pt idx="478">
                  <c:v>478</c:v>
                </c:pt>
                <c:pt idx="479">
                  <c:v>479</c:v>
                </c:pt>
                <c:pt idx="480">
                  <c:v>480</c:v>
                </c:pt>
                <c:pt idx="481">
                  <c:v>481</c:v>
                </c:pt>
                <c:pt idx="482">
                  <c:v>482</c:v>
                </c:pt>
                <c:pt idx="483">
                  <c:v>483</c:v>
                </c:pt>
                <c:pt idx="484">
                  <c:v>484</c:v>
                </c:pt>
                <c:pt idx="485">
                  <c:v>485</c:v>
                </c:pt>
                <c:pt idx="486">
                  <c:v>486</c:v>
                </c:pt>
                <c:pt idx="487">
                  <c:v>487</c:v>
                </c:pt>
                <c:pt idx="488">
                  <c:v>488</c:v>
                </c:pt>
                <c:pt idx="489">
                  <c:v>489</c:v>
                </c:pt>
                <c:pt idx="490">
                  <c:v>490</c:v>
                </c:pt>
                <c:pt idx="491">
                  <c:v>491</c:v>
                </c:pt>
                <c:pt idx="492">
                  <c:v>492</c:v>
                </c:pt>
                <c:pt idx="493">
                  <c:v>493</c:v>
                </c:pt>
                <c:pt idx="494">
                  <c:v>494</c:v>
                </c:pt>
                <c:pt idx="495">
                  <c:v>495</c:v>
                </c:pt>
                <c:pt idx="496">
                  <c:v>496</c:v>
                </c:pt>
                <c:pt idx="497">
                  <c:v>497</c:v>
                </c:pt>
                <c:pt idx="498">
                  <c:v>498</c:v>
                </c:pt>
                <c:pt idx="499">
                  <c:v>499</c:v>
                </c:pt>
                <c:pt idx="500">
                  <c:v>500</c:v>
                </c:pt>
                <c:pt idx="501">
                  <c:v>501</c:v>
                </c:pt>
                <c:pt idx="502">
                  <c:v>502</c:v>
                </c:pt>
                <c:pt idx="503">
                  <c:v>503</c:v>
                </c:pt>
                <c:pt idx="504">
                  <c:v>504</c:v>
                </c:pt>
                <c:pt idx="505">
                  <c:v>505</c:v>
                </c:pt>
                <c:pt idx="506">
                  <c:v>506</c:v>
                </c:pt>
                <c:pt idx="507">
                  <c:v>507</c:v>
                </c:pt>
                <c:pt idx="508">
                  <c:v>508</c:v>
                </c:pt>
                <c:pt idx="509">
                  <c:v>509</c:v>
                </c:pt>
                <c:pt idx="510">
                  <c:v>510</c:v>
                </c:pt>
                <c:pt idx="511">
                  <c:v>511</c:v>
                </c:pt>
                <c:pt idx="512">
                  <c:v>512</c:v>
                </c:pt>
                <c:pt idx="513">
                  <c:v>513</c:v>
                </c:pt>
                <c:pt idx="514">
                  <c:v>514</c:v>
                </c:pt>
                <c:pt idx="515">
                  <c:v>515</c:v>
                </c:pt>
                <c:pt idx="516">
                  <c:v>516</c:v>
                </c:pt>
                <c:pt idx="517">
                  <c:v>517</c:v>
                </c:pt>
                <c:pt idx="518">
                  <c:v>518</c:v>
                </c:pt>
                <c:pt idx="519">
                  <c:v>519</c:v>
                </c:pt>
                <c:pt idx="520">
                  <c:v>520</c:v>
                </c:pt>
                <c:pt idx="521">
                  <c:v>521</c:v>
                </c:pt>
                <c:pt idx="522">
                  <c:v>522</c:v>
                </c:pt>
                <c:pt idx="523">
                  <c:v>523</c:v>
                </c:pt>
                <c:pt idx="524">
                  <c:v>524</c:v>
                </c:pt>
                <c:pt idx="525">
                  <c:v>525</c:v>
                </c:pt>
                <c:pt idx="526">
                  <c:v>526</c:v>
                </c:pt>
                <c:pt idx="527">
                  <c:v>527</c:v>
                </c:pt>
                <c:pt idx="528">
                  <c:v>528</c:v>
                </c:pt>
                <c:pt idx="529">
                  <c:v>529</c:v>
                </c:pt>
                <c:pt idx="530">
                  <c:v>530</c:v>
                </c:pt>
                <c:pt idx="531">
                  <c:v>531</c:v>
                </c:pt>
                <c:pt idx="532">
                  <c:v>532</c:v>
                </c:pt>
                <c:pt idx="533">
                  <c:v>533</c:v>
                </c:pt>
                <c:pt idx="534">
                  <c:v>534</c:v>
                </c:pt>
                <c:pt idx="535">
                  <c:v>535</c:v>
                </c:pt>
                <c:pt idx="536">
                  <c:v>536</c:v>
                </c:pt>
                <c:pt idx="537">
                  <c:v>537</c:v>
                </c:pt>
                <c:pt idx="538">
                  <c:v>538</c:v>
                </c:pt>
                <c:pt idx="539">
                  <c:v>539</c:v>
                </c:pt>
                <c:pt idx="540">
                  <c:v>540</c:v>
                </c:pt>
                <c:pt idx="541">
                  <c:v>541</c:v>
                </c:pt>
                <c:pt idx="542">
                  <c:v>542</c:v>
                </c:pt>
                <c:pt idx="543">
                  <c:v>543</c:v>
                </c:pt>
                <c:pt idx="544">
                  <c:v>544</c:v>
                </c:pt>
                <c:pt idx="545">
                  <c:v>545</c:v>
                </c:pt>
                <c:pt idx="546">
                  <c:v>546</c:v>
                </c:pt>
                <c:pt idx="547">
                  <c:v>547</c:v>
                </c:pt>
                <c:pt idx="548">
                  <c:v>548</c:v>
                </c:pt>
                <c:pt idx="549">
                  <c:v>549</c:v>
                </c:pt>
                <c:pt idx="550">
                  <c:v>550</c:v>
                </c:pt>
                <c:pt idx="551">
                  <c:v>551</c:v>
                </c:pt>
                <c:pt idx="552">
                  <c:v>552</c:v>
                </c:pt>
                <c:pt idx="553">
                  <c:v>553</c:v>
                </c:pt>
                <c:pt idx="554">
                  <c:v>554</c:v>
                </c:pt>
                <c:pt idx="555">
                  <c:v>555</c:v>
                </c:pt>
                <c:pt idx="556">
                  <c:v>556</c:v>
                </c:pt>
                <c:pt idx="557">
                  <c:v>557</c:v>
                </c:pt>
                <c:pt idx="558">
                  <c:v>558</c:v>
                </c:pt>
                <c:pt idx="559">
                  <c:v>559</c:v>
                </c:pt>
                <c:pt idx="560">
                  <c:v>560</c:v>
                </c:pt>
                <c:pt idx="561">
                  <c:v>561</c:v>
                </c:pt>
                <c:pt idx="562">
                  <c:v>562</c:v>
                </c:pt>
                <c:pt idx="563">
                  <c:v>563</c:v>
                </c:pt>
                <c:pt idx="564">
                  <c:v>564</c:v>
                </c:pt>
                <c:pt idx="565">
                  <c:v>565</c:v>
                </c:pt>
                <c:pt idx="566">
                  <c:v>566</c:v>
                </c:pt>
                <c:pt idx="567">
                  <c:v>567</c:v>
                </c:pt>
                <c:pt idx="568">
                  <c:v>568</c:v>
                </c:pt>
                <c:pt idx="569">
                  <c:v>569</c:v>
                </c:pt>
                <c:pt idx="570">
                  <c:v>570</c:v>
                </c:pt>
                <c:pt idx="571">
                  <c:v>571</c:v>
                </c:pt>
                <c:pt idx="572">
                  <c:v>572</c:v>
                </c:pt>
                <c:pt idx="573">
                  <c:v>573</c:v>
                </c:pt>
                <c:pt idx="574">
                  <c:v>574</c:v>
                </c:pt>
                <c:pt idx="575">
                  <c:v>575</c:v>
                </c:pt>
                <c:pt idx="576">
                  <c:v>576</c:v>
                </c:pt>
                <c:pt idx="577">
                  <c:v>577</c:v>
                </c:pt>
                <c:pt idx="578">
                  <c:v>578</c:v>
                </c:pt>
                <c:pt idx="579">
                  <c:v>579</c:v>
                </c:pt>
                <c:pt idx="580">
                  <c:v>580</c:v>
                </c:pt>
                <c:pt idx="581">
                  <c:v>581</c:v>
                </c:pt>
                <c:pt idx="582">
                  <c:v>582</c:v>
                </c:pt>
                <c:pt idx="583">
                  <c:v>583</c:v>
                </c:pt>
                <c:pt idx="584">
                  <c:v>584</c:v>
                </c:pt>
                <c:pt idx="585">
                  <c:v>585</c:v>
                </c:pt>
                <c:pt idx="586">
                  <c:v>586</c:v>
                </c:pt>
                <c:pt idx="587">
                  <c:v>587</c:v>
                </c:pt>
                <c:pt idx="588">
                  <c:v>588</c:v>
                </c:pt>
                <c:pt idx="589">
                  <c:v>589</c:v>
                </c:pt>
                <c:pt idx="590">
                  <c:v>590</c:v>
                </c:pt>
                <c:pt idx="591">
                  <c:v>591</c:v>
                </c:pt>
                <c:pt idx="592">
                  <c:v>592</c:v>
                </c:pt>
                <c:pt idx="593">
                  <c:v>593</c:v>
                </c:pt>
                <c:pt idx="594">
                  <c:v>594</c:v>
                </c:pt>
                <c:pt idx="595">
                  <c:v>595</c:v>
                </c:pt>
                <c:pt idx="596">
                  <c:v>596</c:v>
                </c:pt>
                <c:pt idx="597">
                  <c:v>597</c:v>
                </c:pt>
                <c:pt idx="598">
                  <c:v>598</c:v>
                </c:pt>
                <c:pt idx="599">
                  <c:v>599</c:v>
                </c:pt>
                <c:pt idx="600">
                  <c:v>600</c:v>
                </c:pt>
                <c:pt idx="601">
                  <c:v>601</c:v>
                </c:pt>
                <c:pt idx="602">
                  <c:v>602</c:v>
                </c:pt>
                <c:pt idx="603">
                  <c:v>603</c:v>
                </c:pt>
                <c:pt idx="604">
                  <c:v>604</c:v>
                </c:pt>
                <c:pt idx="605">
                  <c:v>605</c:v>
                </c:pt>
                <c:pt idx="606">
                  <c:v>606</c:v>
                </c:pt>
                <c:pt idx="607">
                  <c:v>607</c:v>
                </c:pt>
                <c:pt idx="608">
                  <c:v>608</c:v>
                </c:pt>
                <c:pt idx="609">
                  <c:v>609</c:v>
                </c:pt>
                <c:pt idx="610">
                  <c:v>610</c:v>
                </c:pt>
                <c:pt idx="611">
                  <c:v>611</c:v>
                </c:pt>
                <c:pt idx="612">
                  <c:v>612</c:v>
                </c:pt>
                <c:pt idx="613">
                  <c:v>613</c:v>
                </c:pt>
                <c:pt idx="614">
                  <c:v>614</c:v>
                </c:pt>
                <c:pt idx="615">
                  <c:v>615</c:v>
                </c:pt>
                <c:pt idx="616">
                  <c:v>616</c:v>
                </c:pt>
                <c:pt idx="617">
                  <c:v>617</c:v>
                </c:pt>
                <c:pt idx="618">
                  <c:v>618</c:v>
                </c:pt>
                <c:pt idx="619">
                  <c:v>619</c:v>
                </c:pt>
                <c:pt idx="620">
                  <c:v>620</c:v>
                </c:pt>
                <c:pt idx="621">
                  <c:v>621</c:v>
                </c:pt>
                <c:pt idx="622">
                  <c:v>622</c:v>
                </c:pt>
                <c:pt idx="623">
                  <c:v>623</c:v>
                </c:pt>
                <c:pt idx="624">
                  <c:v>624</c:v>
                </c:pt>
                <c:pt idx="625">
                  <c:v>625</c:v>
                </c:pt>
                <c:pt idx="626">
                  <c:v>626</c:v>
                </c:pt>
                <c:pt idx="627">
                  <c:v>627</c:v>
                </c:pt>
                <c:pt idx="628">
                  <c:v>628</c:v>
                </c:pt>
                <c:pt idx="629">
                  <c:v>629</c:v>
                </c:pt>
                <c:pt idx="630">
                  <c:v>630</c:v>
                </c:pt>
                <c:pt idx="631">
                  <c:v>631</c:v>
                </c:pt>
                <c:pt idx="632">
                  <c:v>632</c:v>
                </c:pt>
                <c:pt idx="633">
                  <c:v>633</c:v>
                </c:pt>
                <c:pt idx="634">
                  <c:v>634</c:v>
                </c:pt>
                <c:pt idx="635">
                  <c:v>635</c:v>
                </c:pt>
                <c:pt idx="636">
                  <c:v>636</c:v>
                </c:pt>
                <c:pt idx="637">
                  <c:v>637</c:v>
                </c:pt>
                <c:pt idx="638">
                  <c:v>638</c:v>
                </c:pt>
                <c:pt idx="639">
                  <c:v>639</c:v>
                </c:pt>
                <c:pt idx="640">
                  <c:v>640</c:v>
                </c:pt>
                <c:pt idx="641">
                  <c:v>641</c:v>
                </c:pt>
                <c:pt idx="642">
                  <c:v>642</c:v>
                </c:pt>
                <c:pt idx="643">
                  <c:v>643</c:v>
                </c:pt>
                <c:pt idx="644">
                  <c:v>644</c:v>
                </c:pt>
                <c:pt idx="645">
                  <c:v>645</c:v>
                </c:pt>
                <c:pt idx="646">
                  <c:v>646</c:v>
                </c:pt>
                <c:pt idx="647">
                  <c:v>647</c:v>
                </c:pt>
                <c:pt idx="648">
                  <c:v>648</c:v>
                </c:pt>
                <c:pt idx="649">
                  <c:v>649</c:v>
                </c:pt>
                <c:pt idx="650">
                  <c:v>650</c:v>
                </c:pt>
                <c:pt idx="651">
                  <c:v>651</c:v>
                </c:pt>
                <c:pt idx="652">
                  <c:v>652</c:v>
                </c:pt>
                <c:pt idx="653">
                  <c:v>653</c:v>
                </c:pt>
                <c:pt idx="654">
                  <c:v>654</c:v>
                </c:pt>
                <c:pt idx="655">
                  <c:v>655</c:v>
                </c:pt>
                <c:pt idx="656">
                  <c:v>656</c:v>
                </c:pt>
                <c:pt idx="657">
                  <c:v>657</c:v>
                </c:pt>
                <c:pt idx="658">
                  <c:v>658</c:v>
                </c:pt>
                <c:pt idx="659">
                  <c:v>659</c:v>
                </c:pt>
                <c:pt idx="660">
                  <c:v>660</c:v>
                </c:pt>
                <c:pt idx="661">
                  <c:v>661</c:v>
                </c:pt>
                <c:pt idx="662">
                  <c:v>662</c:v>
                </c:pt>
                <c:pt idx="663">
                  <c:v>663</c:v>
                </c:pt>
                <c:pt idx="664">
                  <c:v>664</c:v>
                </c:pt>
                <c:pt idx="665">
                  <c:v>665</c:v>
                </c:pt>
                <c:pt idx="666">
                  <c:v>666</c:v>
                </c:pt>
                <c:pt idx="667">
                  <c:v>667</c:v>
                </c:pt>
                <c:pt idx="668">
                  <c:v>668</c:v>
                </c:pt>
                <c:pt idx="669">
                  <c:v>669</c:v>
                </c:pt>
                <c:pt idx="670">
                  <c:v>670</c:v>
                </c:pt>
                <c:pt idx="671">
                  <c:v>671</c:v>
                </c:pt>
                <c:pt idx="672">
                  <c:v>672</c:v>
                </c:pt>
                <c:pt idx="673">
                  <c:v>673</c:v>
                </c:pt>
                <c:pt idx="674">
                  <c:v>674</c:v>
                </c:pt>
                <c:pt idx="675">
                  <c:v>675</c:v>
                </c:pt>
                <c:pt idx="676">
                  <c:v>676</c:v>
                </c:pt>
                <c:pt idx="677">
                  <c:v>677</c:v>
                </c:pt>
                <c:pt idx="678">
                  <c:v>678</c:v>
                </c:pt>
                <c:pt idx="679">
                  <c:v>679</c:v>
                </c:pt>
                <c:pt idx="680">
                  <c:v>680</c:v>
                </c:pt>
                <c:pt idx="681">
                  <c:v>681</c:v>
                </c:pt>
                <c:pt idx="682">
                  <c:v>682</c:v>
                </c:pt>
                <c:pt idx="683">
                  <c:v>683</c:v>
                </c:pt>
                <c:pt idx="684">
                  <c:v>684</c:v>
                </c:pt>
                <c:pt idx="685">
                  <c:v>685</c:v>
                </c:pt>
                <c:pt idx="686">
                  <c:v>686</c:v>
                </c:pt>
                <c:pt idx="687">
                  <c:v>687</c:v>
                </c:pt>
                <c:pt idx="688">
                  <c:v>688</c:v>
                </c:pt>
                <c:pt idx="689">
                  <c:v>689</c:v>
                </c:pt>
                <c:pt idx="690">
                  <c:v>690</c:v>
                </c:pt>
                <c:pt idx="691">
                  <c:v>691</c:v>
                </c:pt>
                <c:pt idx="692">
                  <c:v>692</c:v>
                </c:pt>
                <c:pt idx="693">
                  <c:v>693</c:v>
                </c:pt>
                <c:pt idx="694">
                  <c:v>694</c:v>
                </c:pt>
                <c:pt idx="695">
                  <c:v>695</c:v>
                </c:pt>
                <c:pt idx="696">
                  <c:v>696</c:v>
                </c:pt>
                <c:pt idx="697">
                  <c:v>697</c:v>
                </c:pt>
                <c:pt idx="698">
                  <c:v>698</c:v>
                </c:pt>
                <c:pt idx="699">
                  <c:v>699</c:v>
                </c:pt>
                <c:pt idx="700">
                  <c:v>700</c:v>
                </c:pt>
                <c:pt idx="701">
                  <c:v>701</c:v>
                </c:pt>
                <c:pt idx="702">
                  <c:v>702</c:v>
                </c:pt>
                <c:pt idx="703">
                  <c:v>703</c:v>
                </c:pt>
                <c:pt idx="704">
                  <c:v>704</c:v>
                </c:pt>
                <c:pt idx="705">
                  <c:v>705</c:v>
                </c:pt>
                <c:pt idx="706">
                  <c:v>706</c:v>
                </c:pt>
                <c:pt idx="707">
                  <c:v>707</c:v>
                </c:pt>
                <c:pt idx="708">
                  <c:v>708</c:v>
                </c:pt>
                <c:pt idx="709">
                  <c:v>709</c:v>
                </c:pt>
                <c:pt idx="710">
                  <c:v>710</c:v>
                </c:pt>
                <c:pt idx="711">
                  <c:v>711</c:v>
                </c:pt>
                <c:pt idx="712">
                  <c:v>712</c:v>
                </c:pt>
                <c:pt idx="713">
                  <c:v>713</c:v>
                </c:pt>
                <c:pt idx="714">
                  <c:v>714</c:v>
                </c:pt>
                <c:pt idx="715">
                  <c:v>715</c:v>
                </c:pt>
                <c:pt idx="716">
                  <c:v>716</c:v>
                </c:pt>
                <c:pt idx="717">
                  <c:v>717</c:v>
                </c:pt>
                <c:pt idx="718">
                  <c:v>718</c:v>
                </c:pt>
                <c:pt idx="719">
                  <c:v>719</c:v>
                </c:pt>
                <c:pt idx="720">
                  <c:v>720</c:v>
                </c:pt>
                <c:pt idx="721">
                  <c:v>721</c:v>
                </c:pt>
                <c:pt idx="722">
                  <c:v>722</c:v>
                </c:pt>
                <c:pt idx="723">
                  <c:v>723</c:v>
                </c:pt>
                <c:pt idx="724">
                  <c:v>724</c:v>
                </c:pt>
                <c:pt idx="725">
                  <c:v>725</c:v>
                </c:pt>
                <c:pt idx="726">
                  <c:v>726</c:v>
                </c:pt>
                <c:pt idx="727">
                  <c:v>727</c:v>
                </c:pt>
                <c:pt idx="728">
                  <c:v>728</c:v>
                </c:pt>
                <c:pt idx="729">
                  <c:v>729</c:v>
                </c:pt>
                <c:pt idx="730">
                  <c:v>730</c:v>
                </c:pt>
                <c:pt idx="731">
                  <c:v>731</c:v>
                </c:pt>
                <c:pt idx="732">
                  <c:v>732</c:v>
                </c:pt>
                <c:pt idx="733">
                  <c:v>733</c:v>
                </c:pt>
                <c:pt idx="734">
                  <c:v>734</c:v>
                </c:pt>
                <c:pt idx="735">
                  <c:v>735</c:v>
                </c:pt>
                <c:pt idx="736">
                  <c:v>736</c:v>
                </c:pt>
                <c:pt idx="737">
                  <c:v>737</c:v>
                </c:pt>
                <c:pt idx="738">
                  <c:v>738</c:v>
                </c:pt>
                <c:pt idx="739">
                  <c:v>739</c:v>
                </c:pt>
                <c:pt idx="740">
                  <c:v>740</c:v>
                </c:pt>
                <c:pt idx="741">
                  <c:v>741</c:v>
                </c:pt>
                <c:pt idx="742">
                  <c:v>742</c:v>
                </c:pt>
                <c:pt idx="743">
                  <c:v>743</c:v>
                </c:pt>
                <c:pt idx="744">
                  <c:v>744</c:v>
                </c:pt>
                <c:pt idx="745">
                  <c:v>745</c:v>
                </c:pt>
                <c:pt idx="746">
                  <c:v>746</c:v>
                </c:pt>
                <c:pt idx="747">
                  <c:v>747</c:v>
                </c:pt>
                <c:pt idx="748">
                  <c:v>748</c:v>
                </c:pt>
                <c:pt idx="749">
                  <c:v>749</c:v>
                </c:pt>
                <c:pt idx="750">
                  <c:v>750</c:v>
                </c:pt>
                <c:pt idx="751">
                  <c:v>751</c:v>
                </c:pt>
                <c:pt idx="752">
                  <c:v>752</c:v>
                </c:pt>
                <c:pt idx="753">
                  <c:v>753</c:v>
                </c:pt>
                <c:pt idx="754">
                  <c:v>754</c:v>
                </c:pt>
                <c:pt idx="755">
                  <c:v>755</c:v>
                </c:pt>
                <c:pt idx="756">
                  <c:v>756</c:v>
                </c:pt>
                <c:pt idx="757">
                  <c:v>757</c:v>
                </c:pt>
                <c:pt idx="758">
                  <c:v>758</c:v>
                </c:pt>
                <c:pt idx="759">
                  <c:v>759</c:v>
                </c:pt>
                <c:pt idx="760">
                  <c:v>760</c:v>
                </c:pt>
                <c:pt idx="761">
                  <c:v>761</c:v>
                </c:pt>
                <c:pt idx="762">
                  <c:v>762</c:v>
                </c:pt>
                <c:pt idx="763">
                  <c:v>763</c:v>
                </c:pt>
                <c:pt idx="764">
                  <c:v>764</c:v>
                </c:pt>
                <c:pt idx="765">
                  <c:v>765</c:v>
                </c:pt>
                <c:pt idx="766">
                  <c:v>766</c:v>
                </c:pt>
                <c:pt idx="767">
                  <c:v>767</c:v>
                </c:pt>
                <c:pt idx="768">
                  <c:v>768</c:v>
                </c:pt>
                <c:pt idx="769">
                  <c:v>769</c:v>
                </c:pt>
                <c:pt idx="770">
                  <c:v>770</c:v>
                </c:pt>
                <c:pt idx="771">
                  <c:v>771</c:v>
                </c:pt>
                <c:pt idx="772">
                  <c:v>772</c:v>
                </c:pt>
                <c:pt idx="773">
                  <c:v>773</c:v>
                </c:pt>
                <c:pt idx="774">
                  <c:v>774</c:v>
                </c:pt>
                <c:pt idx="775">
                  <c:v>775</c:v>
                </c:pt>
                <c:pt idx="776">
                  <c:v>776</c:v>
                </c:pt>
                <c:pt idx="777">
                  <c:v>777</c:v>
                </c:pt>
                <c:pt idx="778">
                  <c:v>778</c:v>
                </c:pt>
                <c:pt idx="779">
                  <c:v>779</c:v>
                </c:pt>
                <c:pt idx="780">
                  <c:v>780</c:v>
                </c:pt>
                <c:pt idx="781">
                  <c:v>781</c:v>
                </c:pt>
                <c:pt idx="782">
                  <c:v>782</c:v>
                </c:pt>
                <c:pt idx="783">
                  <c:v>783</c:v>
                </c:pt>
                <c:pt idx="784">
                  <c:v>784</c:v>
                </c:pt>
                <c:pt idx="785">
                  <c:v>785</c:v>
                </c:pt>
                <c:pt idx="786">
                  <c:v>786</c:v>
                </c:pt>
                <c:pt idx="787">
                  <c:v>787</c:v>
                </c:pt>
                <c:pt idx="788">
                  <c:v>788</c:v>
                </c:pt>
                <c:pt idx="789">
                  <c:v>789</c:v>
                </c:pt>
                <c:pt idx="790">
                  <c:v>790</c:v>
                </c:pt>
                <c:pt idx="791">
                  <c:v>791</c:v>
                </c:pt>
                <c:pt idx="792">
                  <c:v>792</c:v>
                </c:pt>
                <c:pt idx="793">
                  <c:v>793</c:v>
                </c:pt>
                <c:pt idx="794">
                  <c:v>794</c:v>
                </c:pt>
                <c:pt idx="795">
                  <c:v>795</c:v>
                </c:pt>
                <c:pt idx="796">
                  <c:v>796</c:v>
                </c:pt>
                <c:pt idx="797">
                  <c:v>797</c:v>
                </c:pt>
                <c:pt idx="798">
                  <c:v>798</c:v>
                </c:pt>
                <c:pt idx="799">
                  <c:v>799</c:v>
                </c:pt>
                <c:pt idx="800">
                  <c:v>800</c:v>
                </c:pt>
                <c:pt idx="801">
                  <c:v>801</c:v>
                </c:pt>
                <c:pt idx="802">
                  <c:v>802</c:v>
                </c:pt>
                <c:pt idx="803">
                  <c:v>803</c:v>
                </c:pt>
                <c:pt idx="804">
                  <c:v>804</c:v>
                </c:pt>
                <c:pt idx="805">
                  <c:v>805</c:v>
                </c:pt>
                <c:pt idx="806">
                  <c:v>806</c:v>
                </c:pt>
                <c:pt idx="807">
                  <c:v>807</c:v>
                </c:pt>
                <c:pt idx="808">
                  <c:v>808</c:v>
                </c:pt>
                <c:pt idx="809">
                  <c:v>809</c:v>
                </c:pt>
                <c:pt idx="810">
                  <c:v>810</c:v>
                </c:pt>
                <c:pt idx="811">
                  <c:v>811</c:v>
                </c:pt>
                <c:pt idx="812">
                  <c:v>812</c:v>
                </c:pt>
                <c:pt idx="813">
                  <c:v>813</c:v>
                </c:pt>
                <c:pt idx="814">
                  <c:v>814</c:v>
                </c:pt>
                <c:pt idx="815">
                  <c:v>815</c:v>
                </c:pt>
                <c:pt idx="816">
                  <c:v>816</c:v>
                </c:pt>
                <c:pt idx="817">
                  <c:v>817</c:v>
                </c:pt>
                <c:pt idx="818">
                  <c:v>818</c:v>
                </c:pt>
                <c:pt idx="819">
                  <c:v>819</c:v>
                </c:pt>
                <c:pt idx="820">
                  <c:v>820</c:v>
                </c:pt>
                <c:pt idx="821">
                  <c:v>821</c:v>
                </c:pt>
                <c:pt idx="822">
                  <c:v>822</c:v>
                </c:pt>
                <c:pt idx="823">
                  <c:v>823</c:v>
                </c:pt>
                <c:pt idx="824">
                  <c:v>824</c:v>
                </c:pt>
                <c:pt idx="825">
                  <c:v>825</c:v>
                </c:pt>
                <c:pt idx="826">
                  <c:v>826</c:v>
                </c:pt>
                <c:pt idx="827">
                  <c:v>827</c:v>
                </c:pt>
                <c:pt idx="828">
                  <c:v>828</c:v>
                </c:pt>
                <c:pt idx="829">
                  <c:v>829</c:v>
                </c:pt>
                <c:pt idx="830">
                  <c:v>830</c:v>
                </c:pt>
                <c:pt idx="831">
                  <c:v>831</c:v>
                </c:pt>
                <c:pt idx="832">
                  <c:v>832</c:v>
                </c:pt>
                <c:pt idx="833">
                  <c:v>833</c:v>
                </c:pt>
                <c:pt idx="834">
                  <c:v>834</c:v>
                </c:pt>
                <c:pt idx="835">
                  <c:v>835</c:v>
                </c:pt>
                <c:pt idx="836">
                  <c:v>836</c:v>
                </c:pt>
                <c:pt idx="837">
                  <c:v>837</c:v>
                </c:pt>
                <c:pt idx="838">
                  <c:v>838</c:v>
                </c:pt>
                <c:pt idx="839">
                  <c:v>839</c:v>
                </c:pt>
                <c:pt idx="840">
                  <c:v>840</c:v>
                </c:pt>
                <c:pt idx="841">
                  <c:v>841</c:v>
                </c:pt>
                <c:pt idx="842">
                  <c:v>842</c:v>
                </c:pt>
                <c:pt idx="843">
                  <c:v>843</c:v>
                </c:pt>
                <c:pt idx="844">
                  <c:v>844</c:v>
                </c:pt>
                <c:pt idx="845">
                  <c:v>845</c:v>
                </c:pt>
                <c:pt idx="846">
                  <c:v>846</c:v>
                </c:pt>
                <c:pt idx="847">
                  <c:v>847</c:v>
                </c:pt>
                <c:pt idx="848">
                  <c:v>848</c:v>
                </c:pt>
                <c:pt idx="849">
                  <c:v>849</c:v>
                </c:pt>
                <c:pt idx="850">
                  <c:v>850</c:v>
                </c:pt>
                <c:pt idx="851">
                  <c:v>851</c:v>
                </c:pt>
                <c:pt idx="852">
                  <c:v>852</c:v>
                </c:pt>
                <c:pt idx="853">
                  <c:v>853</c:v>
                </c:pt>
                <c:pt idx="854">
                  <c:v>854</c:v>
                </c:pt>
                <c:pt idx="855">
                  <c:v>855</c:v>
                </c:pt>
                <c:pt idx="856">
                  <c:v>856</c:v>
                </c:pt>
                <c:pt idx="857">
                  <c:v>857</c:v>
                </c:pt>
                <c:pt idx="858">
                  <c:v>858</c:v>
                </c:pt>
                <c:pt idx="859">
                  <c:v>859</c:v>
                </c:pt>
                <c:pt idx="860">
                  <c:v>860</c:v>
                </c:pt>
                <c:pt idx="861">
                  <c:v>861</c:v>
                </c:pt>
                <c:pt idx="862">
                  <c:v>862</c:v>
                </c:pt>
                <c:pt idx="863">
                  <c:v>863</c:v>
                </c:pt>
                <c:pt idx="864">
                  <c:v>864</c:v>
                </c:pt>
                <c:pt idx="865">
                  <c:v>865</c:v>
                </c:pt>
                <c:pt idx="866">
                  <c:v>866</c:v>
                </c:pt>
                <c:pt idx="867">
                  <c:v>867</c:v>
                </c:pt>
                <c:pt idx="868">
                  <c:v>868</c:v>
                </c:pt>
                <c:pt idx="869">
                  <c:v>869</c:v>
                </c:pt>
                <c:pt idx="870">
                  <c:v>870</c:v>
                </c:pt>
                <c:pt idx="871">
                  <c:v>871</c:v>
                </c:pt>
                <c:pt idx="872">
                  <c:v>872</c:v>
                </c:pt>
                <c:pt idx="873">
                  <c:v>873</c:v>
                </c:pt>
                <c:pt idx="874">
                  <c:v>874</c:v>
                </c:pt>
                <c:pt idx="875">
                  <c:v>875</c:v>
                </c:pt>
                <c:pt idx="876">
                  <c:v>876</c:v>
                </c:pt>
                <c:pt idx="877">
                  <c:v>877</c:v>
                </c:pt>
                <c:pt idx="878">
                  <c:v>878</c:v>
                </c:pt>
                <c:pt idx="879">
                  <c:v>879</c:v>
                </c:pt>
                <c:pt idx="880">
                  <c:v>880</c:v>
                </c:pt>
                <c:pt idx="881">
                  <c:v>881</c:v>
                </c:pt>
                <c:pt idx="882">
                  <c:v>882</c:v>
                </c:pt>
                <c:pt idx="883">
                  <c:v>883</c:v>
                </c:pt>
                <c:pt idx="884">
                  <c:v>884</c:v>
                </c:pt>
                <c:pt idx="885">
                  <c:v>885</c:v>
                </c:pt>
                <c:pt idx="886">
                  <c:v>886</c:v>
                </c:pt>
                <c:pt idx="887">
                  <c:v>887</c:v>
                </c:pt>
                <c:pt idx="888">
                  <c:v>888</c:v>
                </c:pt>
                <c:pt idx="889">
                  <c:v>889</c:v>
                </c:pt>
                <c:pt idx="890">
                  <c:v>890</c:v>
                </c:pt>
                <c:pt idx="891">
                  <c:v>891</c:v>
                </c:pt>
                <c:pt idx="892">
                  <c:v>892</c:v>
                </c:pt>
                <c:pt idx="893">
                  <c:v>893</c:v>
                </c:pt>
                <c:pt idx="894">
                  <c:v>894</c:v>
                </c:pt>
                <c:pt idx="895">
                  <c:v>895</c:v>
                </c:pt>
                <c:pt idx="896">
                  <c:v>896</c:v>
                </c:pt>
                <c:pt idx="897">
                  <c:v>897</c:v>
                </c:pt>
                <c:pt idx="898">
                  <c:v>898</c:v>
                </c:pt>
                <c:pt idx="899">
                  <c:v>899</c:v>
                </c:pt>
                <c:pt idx="900">
                  <c:v>900</c:v>
                </c:pt>
                <c:pt idx="901">
                  <c:v>901</c:v>
                </c:pt>
                <c:pt idx="902">
                  <c:v>902</c:v>
                </c:pt>
                <c:pt idx="903">
                  <c:v>903</c:v>
                </c:pt>
                <c:pt idx="904">
                  <c:v>904</c:v>
                </c:pt>
                <c:pt idx="905">
                  <c:v>905</c:v>
                </c:pt>
                <c:pt idx="906">
                  <c:v>906</c:v>
                </c:pt>
                <c:pt idx="907">
                  <c:v>907</c:v>
                </c:pt>
                <c:pt idx="908">
                  <c:v>908</c:v>
                </c:pt>
                <c:pt idx="909">
                  <c:v>909</c:v>
                </c:pt>
                <c:pt idx="910">
                  <c:v>910</c:v>
                </c:pt>
                <c:pt idx="911">
                  <c:v>911</c:v>
                </c:pt>
                <c:pt idx="912">
                  <c:v>912</c:v>
                </c:pt>
                <c:pt idx="913">
                  <c:v>913</c:v>
                </c:pt>
                <c:pt idx="914">
                  <c:v>914</c:v>
                </c:pt>
                <c:pt idx="915">
                  <c:v>915</c:v>
                </c:pt>
                <c:pt idx="916">
                  <c:v>916</c:v>
                </c:pt>
                <c:pt idx="917">
                  <c:v>917</c:v>
                </c:pt>
                <c:pt idx="918">
                  <c:v>918</c:v>
                </c:pt>
                <c:pt idx="919">
                  <c:v>919</c:v>
                </c:pt>
                <c:pt idx="920">
                  <c:v>920</c:v>
                </c:pt>
                <c:pt idx="921">
                  <c:v>921</c:v>
                </c:pt>
                <c:pt idx="922">
                  <c:v>922</c:v>
                </c:pt>
                <c:pt idx="923">
                  <c:v>923</c:v>
                </c:pt>
                <c:pt idx="924">
                  <c:v>924</c:v>
                </c:pt>
                <c:pt idx="925">
                  <c:v>925</c:v>
                </c:pt>
                <c:pt idx="926">
                  <c:v>926</c:v>
                </c:pt>
                <c:pt idx="927">
                  <c:v>927</c:v>
                </c:pt>
                <c:pt idx="928">
                  <c:v>928</c:v>
                </c:pt>
                <c:pt idx="929">
                  <c:v>929</c:v>
                </c:pt>
                <c:pt idx="930">
                  <c:v>930</c:v>
                </c:pt>
                <c:pt idx="931">
                  <c:v>931</c:v>
                </c:pt>
                <c:pt idx="932">
                  <c:v>932</c:v>
                </c:pt>
                <c:pt idx="933">
                  <c:v>933</c:v>
                </c:pt>
                <c:pt idx="934">
                  <c:v>934</c:v>
                </c:pt>
                <c:pt idx="935">
                  <c:v>935</c:v>
                </c:pt>
                <c:pt idx="936">
                  <c:v>936</c:v>
                </c:pt>
                <c:pt idx="937">
                  <c:v>937</c:v>
                </c:pt>
                <c:pt idx="938">
                  <c:v>938</c:v>
                </c:pt>
                <c:pt idx="939">
                  <c:v>939</c:v>
                </c:pt>
                <c:pt idx="940">
                  <c:v>940</c:v>
                </c:pt>
                <c:pt idx="941">
                  <c:v>941</c:v>
                </c:pt>
                <c:pt idx="942">
                  <c:v>942</c:v>
                </c:pt>
                <c:pt idx="943">
                  <c:v>943</c:v>
                </c:pt>
                <c:pt idx="944">
                  <c:v>944</c:v>
                </c:pt>
                <c:pt idx="945">
                  <c:v>945</c:v>
                </c:pt>
                <c:pt idx="946">
                  <c:v>946</c:v>
                </c:pt>
                <c:pt idx="947">
                  <c:v>947</c:v>
                </c:pt>
                <c:pt idx="948">
                  <c:v>948</c:v>
                </c:pt>
                <c:pt idx="949">
                  <c:v>949</c:v>
                </c:pt>
                <c:pt idx="950">
                  <c:v>950</c:v>
                </c:pt>
                <c:pt idx="951">
                  <c:v>951</c:v>
                </c:pt>
                <c:pt idx="952">
                  <c:v>952</c:v>
                </c:pt>
                <c:pt idx="953">
                  <c:v>953</c:v>
                </c:pt>
                <c:pt idx="954">
                  <c:v>954</c:v>
                </c:pt>
                <c:pt idx="955">
                  <c:v>955</c:v>
                </c:pt>
                <c:pt idx="956">
                  <c:v>956</c:v>
                </c:pt>
                <c:pt idx="957">
                  <c:v>957</c:v>
                </c:pt>
                <c:pt idx="958">
                  <c:v>958</c:v>
                </c:pt>
                <c:pt idx="959">
                  <c:v>959</c:v>
                </c:pt>
                <c:pt idx="960">
                  <c:v>960</c:v>
                </c:pt>
                <c:pt idx="961">
                  <c:v>961</c:v>
                </c:pt>
                <c:pt idx="962">
                  <c:v>962</c:v>
                </c:pt>
                <c:pt idx="963">
                  <c:v>963</c:v>
                </c:pt>
                <c:pt idx="964">
                  <c:v>964</c:v>
                </c:pt>
                <c:pt idx="965">
                  <c:v>965</c:v>
                </c:pt>
                <c:pt idx="966">
                  <c:v>966</c:v>
                </c:pt>
                <c:pt idx="967">
                  <c:v>967</c:v>
                </c:pt>
                <c:pt idx="968">
                  <c:v>968</c:v>
                </c:pt>
                <c:pt idx="969">
                  <c:v>969</c:v>
                </c:pt>
                <c:pt idx="970">
                  <c:v>970</c:v>
                </c:pt>
                <c:pt idx="971">
                  <c:v>971</c:v>
                </c:pt>
                <c:pt idx="972">
                  <c:v>972</c:v>
                </c:pt>
                <c:pt idx="973">
                  <c:v>973</c:v>
                </c:pt>
                <c:pt idx="974">
                  <c:v>974</c:v>
                </c:pt>
                <c:pt idx="975">
                  <c:v>975</c:v>
                </c:pt>
                <c:pt idx="976">
                  <c:v>976</c:v>
                </c:pt>
                <c:pt idx="977">
                  <c:v>977</c:v>
                </c:pt>
                <c:pt idx="978">
                  <c:v>978</c:v>
                </c:pt>
                <c:pt idx="979">
                  <c:v>979</c:v>
                </c:pt>
                <c:pt idx="980">
                  <c:v>980</c:v>
                </c:pt>
                <c:pt idx="981">
                  <c:v>981</c:v>
                </c:pt>
                <c:pt idx="982">
                  <c:v>982</c:v>
                </c:pt>
                <c:pt idx="983">
                  <c:v>983</c:v>
                </c:pt>
                <c:pt idx="984">
                  <c:v>984</c:v>
                </c:pt>
                <c:pt idx="985">
                  <c:v>985</c:v>
                </c:pt>
                <c:pt idx="986">
                  <c:v>986</c:v>
                </c:pt>
                <c:pt idx="987">
                  <c:v>987</c:v>
                </c:pt>
                <c:pt idx="988">
                  <c:v>988</c:v>
                </c:pt>
                <c:pt idx="989">
                  <c:v>989</c:v>
                </c:pt>
                <c:pt idx="990">
                  <c:v>990</c:v>
                </c:pt>
                <c:pt idx="991">
                  <c:v>991</c:v>
                </c:pt>
                <c:pt idx="992">
                  <c:v>992</c:v>
                </c:pt>
                <c:pt idx="993">
                  <c:v>993</c:v>
                </c:pt>
                <c:pt idx="994">
                  <c:v>994</c:v>
                </c:pt>
                <c:pt idx="995">
                  <c:v>995</c:v>
                </c:pt>
                <c:pt idx="996">
                  <c:v>996</c:v>
                </c:pt>
                <c:pt idx="997">
                  <c:v>997</c:v>
                </c:pt>
                <c:pt idx="998">
                  <c:v>998</c:v>
                </c:pt>
                <c:pt idx="999">
                  <c:v>999</c:v>
                </c:pt>
                <c:pt idx="1000">
                  <c:v>1000</c:v>
                </c:pt>
                <c:pt idx="1001">
                  <c:v>1001</c:v>
                </c:pt>
                <c:pt idx="1002">
                  <c:v>1002</c:v>
                </c:pt>
                <c:pt idx="1003">
                  <c:v>1003</c:v>
                </c:pt>
                <c:pt idx="1004">
                  <c:v>1004</c:v>
                </c:pt>
                <c:pt idx="1005">
                  <c:v>1005</c:v>
                </c:pt>
                <c:pt idx="1006">
                  <c:v>1006</c:v>
                </c:pt>
                <c:pt idx="1007">
                  <c:v>1007</c:v>
                </c:pt>
                <c:pt idx="1008">
                  <c:v>1008</c:v>
                </c:pt>
                <c:pt idx="1009">
                  <c:v>1009</c:v>
                </c:pt>
                <c:pt idx="1010">
                  <c:v>1010</c:v>
                </c:pt>
                <c:pt idx="1011">
                  <c:v>1011</c:v>
                </c:pt>
                <c:pt idx="1012">
                  <c:v>1012</c:v>
                </c:pt>
                <c:pt idx="1013">
                  <c:v>1013</c:v>
                </c:pt>
                <c:pt idx="1014">
                  <c:v>1014</c:v>
                </c:pt>
                <c:pt idx="1015">
                  <c:v>1015</c:v>
                </c:pt>
                <c:pt idx="1016">
                  <c:v>1016</c:v>
                </c:pt>
                <c:pt idx="1017">
                  <c:v>1017</c:v>
                </c:pt>
                <c:pt idx="1018">
                  <c:v>1018</c:v>
                </c:pt>
                <c:pt idx="1019">
                  <c:v>1019</c:v>
                </c:pt>
                <c:pt idx="1020">
                  <c:v>1020</c:v>
                </c:pt>
                <c:pt idx="1021">
                  <c:v>1021</c:v>
                </c:pt>
                <c:pt idx="1022">
                  <c:v>1022</c:v>
                </c:pt>
                <c:pt idx="1023">
                  <c:v>1023</c:v>
                </c:pt>
                <c:pt idx="1024">
                  <c:v>1024</c:v>
                </c:pt>
                <c:pt idx="1025">
                  <c:v>1025</c:v>
                </c:pt>
                <c:pt idx="1026">
                  <c:v>1026</c:v>
                </c:pt>
                <c:pt idx="1027">
                  <c:v>1027</c:v>
                </c:pt>
                <c:pt idx="1028">
                  <c:v>1028</c:v>
                </c:pt>
                <c:pt idx="1029">
                  <c:v>1029</c:v>
                </c:pt>
                <c:pt idx="1030">
                  <c:v>1030</c:v>
                </c:pt>
                <c:pt idx="1031">
                  <c:v>1031</c:v>
                </c:pt>
                <c:pt idx="1032">
                  <c:v>1032</c:v>
                </c:pt>
                <c:pt idx="1033">
                  <c:v>1033</c:v>
                </c:pt>
                <c:pt idx="1034">
                  <c:v>1034</c:v>
                </c:pt>
                <c:pt idx="1035">
                  <c:v>1035</c:v>
                </c:pt>
                <c:pt idx="1036">
                  <c:v>1036</c:v>
                </c:pt>
                <c:pt idx="1037">
                  <c:v>1037</c:v>
                </c:pt>
                <c:pt idx="1038">
                  <c:v>1038</c:v>
                </c:pt>
                <c:pt idx="1039">
                  <c:v>1039</c:v>
                </c:pt>
                <c:pt idx="1040">
                  <c:v>1040</c:v>
                </c:pt>
                <c:pt idx="1041">
                  <c:v>1041</c:v>
                </c:pt>
                <c:pt idx="1042">
                  <c:v>1042</c:v>
                </c:pt>
                <c:pt idx="1043">
                  <c:v>1043</c:v>
                </c:pt>
                <c:pt idx="1044">
                  <c:v>1044</c:v>
                </c:pt>
                <c:pt idx="1045">
                  <c:v>1045</c:v>
                </c:pt>
                <c:pt idx="1046">
                  <c:v>1046</c:v>
                </c:pt>
                <c:pt idx="1047">
                  <c:v>1047</c:v>
                </c:pt>
                <c:pt idx="1048">
                  <c:v>1048</c:v>
                </c:pt>
                <c:pt idx="1049">
                  <c:v>1049</c:v>
                </c:pt>
                <c:pt idx="1050">
                  <c:v>1050</c:v>
                </c:pt>
                <c:pt idx="1051">
                  <c:v>1051</c:v>
                </c:pt>
                <c:pt idx="1052">
                  <c:v>1052</c:v>
                </c:pt>
                <c:pt idx="1053">
                  <c:v>1053</c:v>
                </c:pt>
                <c:pt idx="1054">
                  <c:v>1054</c:v>
                </c:pt>
                <c:pt idx="1055">
                  <c:v>1055</c:v>
                </c:pt>
                <c:pt idx="1056">
                  <c:v>1056</c:v>
                </c:pt>
                <c:pt idx="1057">
                  <c:v>1057</c:v>
                </c:pt>
                <c:pt idx="1058">
                  <c:v>1058</c:v>
                </c:pt>
                <c:pt idx="1059">
                  <c:v>1059</c:v>
                </c:pt>
                <c:pt idx="1060">
                  <c:v>1060</c:v>
                </c:pt>
                <c:pt idx="1061">
                  <c:v>1061</c:v>
                </c:pt>
                <c:pt idx="1062">
                  <c:v>1062</c:v>
                </c:pt>
                <c:pt idx="1063">
                  <c:v>1063</c:v>
                </c:pt>
                <c:pt idx="1064">
                  <c:v>1064</c:v>
                </c:pt>
                <c:pt idx="1065">
                  <c:v>1065</c:v>
                </c:pt>
                <c:pt idx="1066">
                  <c:v>1066</c:v>
                </c:pt>
                <c:pt idx="1067">
                  <c:v>1067</c:v>
                </c:pt>
                <c:pt idx="1068">
                  <c:v>1068</c:v>
                </c:pt>
                <c:pt idx="1069">
                  <c:v>1069</c:v>
                </c:pt>
                <c:pt idx="1070">
                  <c:v>1070</c:v>
                </c:pt>
                <c:pt idx="1071">
                  <c:v>1071</c:v>
                </c:pt>
                <c:pt idx="1072">
                  <c:v>1072</c:v>
                </c:pt>
                <c:pt idx="1073">
                  <c:v>1073</c:v>
                </c:pt>
                <c:pt idx="1074">
                  <c:v>1074</c:v>
                </c:pt>
                <c:pt idx="1075">
                  <c:v>1075</c:v>
                </c:pt>
                <c:pt idx="1076">
                  <c:v>1076</c:v>
                </c:pt>
                <c:pt idx="1077">
                  <c:v>1077</c:v>
                </c:pt>
                <c:pt idx="1078">
                  <c:v>1078</c:v>
                </c:pt>
                <c:pt idx="1079">
                  <c:v>1079</c:v>
                </c:pt>
                <c:pt idx="1080">
                  <c:v>1080</c:v>
                </c:pt>
                <c:pt idx="1081">
                  <c:v>1081</c:v>
                </c:pt>
                <c:pt idx="1082">
                  <c:v>1082</c:v>
                </c:pt>
                <c:pt idx="1083">
                  <c:v>1083</c:v>
                </c:pt>
                <c:pt idx="1084">
                  <c:v>1084</c:v>
                </c:pt>
                <c:pt idx="1085">
                  <c:v>1085</c:v>
                </c:pt>
                <c:pt idx="1086">
                  <c:v>1086</c:v>
                </c:pt>
                <c:pt idx="1087">
                  <c:v>1087</c:v>
                </c:pt>
                <c:pt idx="1088">
                  <c:v>1088</c:v>
                </c:pt>
                <c:pt idx="1089">
                  <c:v>1089</c:v>
                </c:pt>
                <c:pt idx="1090">
                  <c:v>1090</c:v>
                </c:pt>
                <c:pt idx="1091">
                  <c:v>1091</c:v>
                </c:pt>
                <c:pt idx="1092">
                  <c:v>1092</c:v>
                </c:pt>
                <c:pt idx="1093">
                  <c:v>1093</c:v>
                </c:pt>
                <c:pt idx="1094">
                  <c:v>1094</c:v>
                </c:pt>
                <c:pt idx="1095">
                  <c:v>1095</c:v>
                </c:pt>
                <c:pt idx="1096">
                  <c:v>1096</c:v>
                </c:pt>
                <c:pt idx="1097">
                  <c:v>1097</c:v>
                </c:pt>
                <c:pt idx="1098">
                  <c:v>1098</c:v>
                </c:pt>
                <c:pt idx="1099">
                  <c:v>1099</c:v>
                </c:pt>
                <c:pt idx="1100">
                  <c:v>1100</c:v>
                </c:pt>
                <c:pt idx="1101">
                  <c:v>1101</c:v>
                </c:pt>
                <c:pt idx="1102">
                  <c:v>1102</c:v>
                </c:pt>
                <c:pt idx="1103">
                  <c:v>1103</c:v>
                </c:pt>
                <c:pt idx="1104">
                  <c:v>1104</c:v>
                </c:pt>
                <c:pt idx="1105">
                  <c:v>1105</c:v>
                </c:pt>
                <c:pt idx="1106">
                  <c:v>1106</c:v>
                </c:pt>
                <c:pt idx="1107">
                  <c:v>1107</c:v>
                </c:pt>
                <c:pt idx="1108">
                  <c:v>1108</c:v>
                </c:pt>
                <c:pt idx="1109">
                  <c:v>1109</c:v>
                </c:pt>
                <c:pt idx="1110">
                  <c:v>1110</c:v>
                </c:pt>
                <c:pt idx="1111">
                  <c:v>1111</c:v>
                </c:pt>
                <c:pt idx="1112">
                  <c:v>1112</c:v>
                </c:pt>
                <c:pt idx="1113">
                  <c:v>1113</c:v>
                </c:pt>
                <c:pt idx="1114">
                  <c:v>1114</c:v>
                </c:pt>
                <c:pt idx="1115">
                  <c:v>1115</c:v>
                </c:pt>
                <c:pt idx="1116">
                  <c:v>1116</c:v>
                </c:pt>
                <c:pt idx="1117">
                  <c:v>1117</c:v>
                </c:pt>
                <c:pt idx="1118">
                  <c:v>1118</c:v>
                </c:pt>
                <c:pt idx="1119">
                  <c:v>1119</c:v>
                </c:pt>
                <c:pt idx="1120">
                  <c:v>1120</c:v>
                </c:pt>
                <c:pt idx="1121">
                  <c:v>1121</c:v>
                </c:pt>
                <c:pt idx="1122">
                  <c:v>1122</c:v>
                </c:pt>
                <c:pt idx="1123">
                  <c:v>1123</c:v>
                </c:pt>
                <c:pt idx="1124">
                  <c:v>1124</c:v>
                </c:pt>
                <c:pt idx="1125">
                  <c:v>1125</c:v>
                </c:pt>
                <c:pt idx="1126">
                  <c:v>1126</c:v>
                </c:pt>
                <c:pt idx="1127">
                  <c:v>1127</c:v>
                </c:pt>
                <c:pt idx="1128">
                  <c:v>1128</c:v>
                </c:pt>
                <c:pt idx="1129">
                  <c:v>1129</c:v>
                </c:pt>
                <c:pt idx="1130">
                  <c:v>1130</c:v>
                </c:pt>
                <c:pt idx="1131">
                  <c:v>1131</c:v>
                </c:pt>
                <c:pt idx="1132">
                  <c:v>1132</c:v>
                </c:pt>
                <c:pt idx="1133">
                  <c:v>1133</c:v>
                </c:pt>
                <c:pt idx="1134">
                  <c:v>1134</c:v>
                </c:pt>
                <c:pt idx="1135">
                  <c:v>1135</c:v>
                </c:pt>
                <c:pt idx="1136">
                  <c:v>1136</c:v>
                </c:pt>
                <c:pt idx="1137">
                  <c:v>1137</c:v>
                </c:pt>
                <c:pt idx="1138">
                  <c:v>1138</c:v>
                </c:pt>
                <c:pt idx="1139">
                  <c:v>1139</c:v>
                </c:pt>
                <c:pt idx="1140">
                  <c:v>1140</c:v>
                </c:pt>
                <c:pt idx="1141">
                  <c:v>1141</c:v>
                </c:pt>
                <c:pt idx="1142">
                  <c:v>1142</c:v>
                </c:pt>
                <c:pt idx="1143">
                  <c:v>1143</c:v>
                </c:pt>
                <c:pt idx="1144">
                  <c:v>1144</c:v>
                </c:pt>
                <c:pt idx="1145">
                  <c:v>1145</c:v>
                </c:pt>
                <c:pt idx="1146">
                  <c:v>1146</c:v>
                </c:pt>
                <c:pt idx="1147">
                  <c:v>1147</c:v>
                </c:pt>
                <c:pt idx="1148">
                  <c:v>1148</c:v>
                </c:pt>
                <c:pt idx="1149">
                  <c:v>1149</c:v>
                </c:pt>
                <c:pt idx="1150">
                  <c:v>1150</c:v>
                </c:pt>
                <c:pt idx="1151">
                  <c:v>1151</c:v>
                </c:pt>
                <c:pt idx="1152">
                  <c:v>1152</c:v>
                </c:pt>
                <c:pt idx="1153">
                  <c:v>1153</c:v>
                </c:pt>
                <c:pt idx="1154">
                  <c:v>1154</c:v>
                </c:pt>
                <c:pt idx="1155">
                  <c:v>1155</c:v>
                </c:pt>
                <c:pt idx="1156">
                  <c:v>1156</c:v>
                </c:pt>
                <c:pt idx="1157">
                  <c:v>1157</c:v>
                </c:pt>
                <c:pt idx="1158">
                  <c:v>1158</c:v>
                </c:pt>
                <c:pt idx="1159">
                  <c:v>1159</c:v>
                </c:pt>
                <c:pt idx="1160">
                  <c:v>1160</c:v>
                </c:pt>
                <c:pt idx="1161">
                  <c:v>1161</c:v>
                </c:pt>
                <c:pt idx="1162">
                  <c:v>1162</c:v>
                </c:pt>
                <c:pt idx="1163">
                  <c:v>1163</c:v>
                </c:pt>
                <c:pt idx="1164">
                  <c:v>1164</c:v>
                </c:pt>
                <c:pt idx="1165">
                  <c:v>1165</c:v>
                </c:pt>
                <c:pt idx="1166">
                  <c:v>1166</c:v>
                </c:pt>
                <c:pt idx="1167">
                  <c:v>1167</c:v>
                </c:pt>
                <c:pt idx="1168">
                  <c:v>1168</c:v>
                </c:pt>
                <c:pt idx="1169">
                  <c:v>1169</c:v>
                </c:pt>
                <c:pt idx="1170">
                  <c:v>1170</c:v>
                </c:pt>
                <c:pt idx="1171">
                  <c:v>1171</c:v>
                </c:pt>
                <c:pt idx="1172">
                  <c:v>1172</c:v>
                </c:pt>
                <c:pt idx="1173">
                  <c:v>1173</c:v>
                </c:pt>
                <c:pt idx="1174">
                  <c:v>1174</c:v>
                </c:pt>
                <c:pt idx="1175">
                  <c:v>1175</c:v>
                </c:pt>
                <c:pt idx="1176">
                  <c:v>1176</c:v>
                </c:pt>
                <c:pt idx="1177">
                  <c:v>1177</c:v>
                </c:pt>
                <c:pt idx="1178">
                  <c:v>1178</c:v>
                </c:pt>
                <c:pt idx="1179">
                  <c:v>1179</c:v>
                </c:pt>
                <c:pt idx="1180">
                  <c:v>1180</c:v>
                </c:pt>
                <c:pt idx="1181">
                  <c:v>1181</c:v>
                </c:pt>
                <c:pt idx="1182">
                  <c:v>1182</c:v>
                </c:pt>
                <c:pt idx="1183">
                  <c:v>1183</c:v>
                </c:pt>
                <c:pt idx="1184">
                  <c:v>1184</c:v>
                </c:pt>
                <c:pt idx="1185">
                  <c:v>1185</c:v>
                </c:pt>
                <c:pt idx="1186">
                  <c:v>1186</c:v>
                </c:pt>
                <c:pt idx="1187">
                  <c:v>1187</c:v>
                </c:pt>
                <c:pt idx="1188">
                  <c:v>1188</c:v>
                </c:pt>
                <c:pt idx="1189">
                  <c:v>1189</c:v>
                </c:pt>
                <c:pt idx="1190">
                  <c:v>1190</c:v>
                </c:pt>
                <c:pt idx="1191">
                  <c:v>1191</c:v>
                </c:pt>
                <c:pt idx="1192">
                  <c:v>1192</c:v>
                </c:pt>
                <c:pt idx="1193">
                  <c:v>1193</c:v>
                </c:pt>
                <c:pt idx="1194">
                  <c:v>1194</c:v>
                </c:pt>
                <c:pt idx="1195">
                  <c:v>1195</c:v>
                </c:pt>
                <c:pt idx="1196">
                  <c:v>1196</c:v>
                </c:pt>
                <c:pt idx="1197">
                  <c:v>1197</c:v>
                </c:pt>
                <c:pt idx="1198">
                  <c:v>1198</c:v>
                </c:pt>
                <c:pt idx="1199">
                  <c:v>1199</c:v>
                </c:pt>
                <c:pt idx="1200">
                  <c:v>1200</c:v>
                </c:pt>
                <c:pt idx="1201">
                  <c:v>1201</c:v>
                </c:pt>
                <c:pt idx="1202">
                  <c:v>1202</c:v>
                </c:pt>
                <c:pt idx="1203">
                  <c:v>1203</c:v>
                </c:pt>
                <c:pt idx="1204">
                  <c:v>1204</c:v>
                </c:pt>
                <c:pt idx="1205">
                  <c:v>1205</c:v>
                </c:pt>
                <c:pt idx="1206">
                  <c:v>1206</c:v>
                </c:pt>
                <c:pt idx="1207">
                  <c:v>1207</c:v>
                </c:pt>
                <c:pt idx="1208">
                  <c:v>1208</c:v>
                </c:pt>
                <c:pt idx="1209">
                  <c:v>1209</c:v>
                </c:pt>
                <c:pt idx="1210">
                  <c:v>1210</c:v>
                </c:pt>
                <c:pt idx="1211">
                  <c:v>1211</c:v>
                </c:pt>
                <c:pt idx="1212">
                  <c:v>1212</c:v>
                </c:pt>
                <c:pt idx="1213">
                  <c:v>1213</c:v>
                </c:pt>
                <c:pt idx="1214">
                  <c:v>1214</c:v>
                </c:pt>
                <c:pt idx="1215">
                  <c:v>1215</c:v>
                </c:pt>
                <c:pt idx="1216">
                  <c:v>1216</c:v>
                </c:pt>
                <c:pt idx="1217">
                  <c:v>1217</c:v>
                </c:pt>
                <c:pt idx="1218">
                  <c:v>1218</c:v>
                </c:pt>
                <c:pt idx="1219">
                  <c:v>1219</c:v>
                </c:pt>
                <c:pt idx="1220">
                  <c:v>1220</c:v>
                </c:pt>
                <c:pt idx="1221">
                  <c:v>1221</c:v>
                </c:pt>
                <c:pt idx="1222">
                  <c:v>1222</c:v>
                </c:pt>
                <c:pt idx="1223">
                  <c:v>1223</c:v>
                </c:pt>
                <c:pt idx="1224">
                  <c:v>1224</c:v>
                </c:pt>
                <c:pt idx="1225">
                  <c:v>1225</c:v>
                </c:pt>
                <c:pt idx="1226">
                  <c:v>1226</c:v>
                </c:pt>
                <c:pt idx="1227">
                  <c:v>1227</c:v>
                </c:pt>
                <c:pt idx="1228">
                  <c:v>1228</c:v>
                </c:pt>
                <c:pt idx="1229">
                  <c:v>1229</c:v>
                </c:pt>
                <c:pt idx="1230">
                  <c:v>1230</c:v>
                </c:pt>
                <c:pt idx="1231">
                  <c:v>1231</c:v>
                </c:pt>
                <c:pt idx="1232">
                  <c:v>1232</c:v>
                </c:pt>
                <c:pt idx="1233">
                  <c:v>1233</c:v>
                </c:pt>
                <c:pt idx="1234">
                  <c:v>1234</c:v>
                </c:pt>
                <c:pt idx="1235">
                  <c:v>1235</c:v>
                </c:pt>
                <c:pt idx="1236">
                  <c:v>1236</c:v>
                </c:pt>
                <c:pt idx="1237">
                  <c:v>1237</c:v>
                </c:pt>
                <c:pt idx="1238">
                  <c:v>1238</c:v>
                </c:pt>
                <c:pt idx="1239">
                  <c:v>1239</c:v>
                </c:pt>
                <c:pt idx="1240">
                  <c:v>1240</c:v>
                </c:pt>
                <c:pt idx="1241">
                  <c:v>1241</c:v>
                </c:pt>
                <c:pt idx="1242">
                  <c:v>1242</c:v>
                </c:pt>
                <c:pt idx="1243">
                  <c:v>1243</c:v>
                </c:pt>
                <c:pt idx="1244">
                  <c:v>1244</c:v>
                </c:pt>
                <c:pt idx="1245">
                  <c:v>1245</c:v>
                </c:pt>
                <c:pt idx="1246">
                  <c:v>1246</c:v>
                </c:pt>
                <c:pt idx="1247">
                  <c:v>1247</c:v>
                </c:pt>
                <c:pt idx="1248">
                  <c:v>1248</c:v>
                </c:pt>
                <c:pt idx="1249">
                  <c:v>1249</c:v>
                </c:pt>
                <c:pt idx="1250">
                  <c:v>1250</c:v>
                </c:pt>
                <c:pt idx="1251">
                  <c:v>1251</c:v>
                </c:pt>
                <c:pt idx="1252">
                  <c:v>1252</c:v>
                </c:pt>
                <c:pt idx="1253">
                  <c:v>1253</c:v>
                </c:pt>
                <c:pt idx="1254">
                  <c:v>1254</c:v>
                </c:pt>
                <c:pt idx="1255">
                  <c:v>1255</c:v>
                </c:pt>
                <c:pt idx="1256">
                  <c:v>1256</c:v>
                </c:pt>
                <c:pt idx="1257">
                  <c:v>1257</c:v>
                </c:pt>
                <c:pt idx="1258">
                  <c:v>1258</c:v>
                </c:pt>
                <c:pt idx="1259">
                  <c:v>1259</c:v>
                </c:pt>
                <c:pt idx="1260">
                  <c:v>1260</c:v>
                </c:pt>
                <c:pt idx="1261">
                  <c:v>1261</c:v>
                </c:pt>
                <c:pt idx="1262">
                  <c:v>1262</c:v>
                </c:pt>
                <c:pt idx="1263">
                  <c:v>1263</c:v>
                </c:pt>
                <c:pt idx="1264">
                  <c:v>1264</c:v>
                </c:pt>
                <c:pt idx="1265">
                  <c:v>1265</c:v>
                </c:pt>
                <c:pt idx="1266">
                  <c:v>1266</c:v>
                </c:pt>
                <c:pt idx="1267">
                  <c:v>1267</c:v>
                </c:pt>
                <c:pt idx="1268">
                  <c:v>1268</c:v>
                </c:pt>
                <c:pt idx="1269">
                  <c:v>1269</c:v>
                </c:pt>
                <c:pt idx="1270">
                  <c:v>1270</c:v>
                </c:pt>
                <c:pt idx="1271">
                  <c:v>1271</c:v>
                </c:pt>
                <c:pt idx="1272">
                  <c:v>1272</c:v>
                </c:pt>
                <c:pt idx="1273">
                  <c:v>1273</c:v>
                </c:pt>
                <c:pt idx="1274">
                  <c:v>1274</c:v>
                </c:pt>
                <c:pt idx="1275">
                  <c:v>1275</c:v>
                </c:pt>
                <c:pt idx="1276">
                  <c:v>1276</c:v>
                </c:pt>
                <c:pt idx="1277">
                  <c:v>1277</c:v>
                </c:pt>
                <c:pt idx="1278">
                  <c:v>1278</c:v>
                </c:pt>
                <c:pt idx="1279">
                  <c:v>1279</c:v>
                </c:pt>
                <c:pt idx="1280">
                  <c:v>1280</c:v>
                </c:pt>
                <c:pt idx="1281">
                  <c:v>1281</c:v>
                </c:pt>
                <c:pt idx="1282">
                  <c:v>1282</c:v>
                </c:pt>
                <c:pt idx="1283">
                  <c:v>1283</c:v>
                </c:pt>
                <c:pt idx="1284">
                  <c:v>1284</c:v>
                </c:pt>
                <c:pt idx="1285">
                  <c:v>1285</c:v>
                </c:pt>
                <c:pt idx="1286">
                  <c:v>1286</c:v>
                </c:pt>
                <c:pt idx="1287">
                  <c:v>1287</c:v>
                </c:pt>
                <c:pt idx="1288">
                  <c:v>1288</c:v>
                </c:pt>
                <c:pt idx="1289">
                  <c:v>1289</c:v>
                </c:pt>
                <c:pt idx="1290">
                  <c:v>1290</c:v>
                </c:pt>
                <c:pt idx="1291">
                  <c:v>1291</c:v>
                </c:pt>
                <c:pt idx="1292">
                  <c:v>1292</c:v>
                </c:pt>
                <c:pt idx="1293">
                  <c:v>1293</c:v>
                </c:pt>
                <c:pt idx="1294">
                  <c:v>1294</c:v>
                </c:pt>
                <c:pt idx="1295">
                  <c:v>1295</c:v>
                </c:pt>
                <c:pt idx="1296">
                  <c:v>1296</c:v>
                </c:pt>
                <c:pt idx="1297">
                  <c:v>1297</c:v>
                </c:pt>
                <c:pt idx="1298">
                  <c:v>1298</c:v>
                </c:pt>
                <c:pt idx="1299">
                  <c:v>1299</c:v>
                </c:pt>
                <c:pt idx="1300">
                  <c:v>1300</c:v>
                </c:pt>
                <c:pt idx="1301">
                  <c:v>1301</c:v>
                </c:pt>
                <c:pt idx="1302">
                  <c:v>1302</c:v>
                </c:pt>
                <c:pt idx="1303">
                  <c:v>1303</c:v>
                </c:pt>
                <c:pt idx="1304">
                  <c:v>1304</c:v>
                </c:pt>
                <c:pt idx="1305">
                  <c:v>1305</c:v>
                </c:pt>
                <c:pt idx="1306">
                  <c:v>1306</c:v>
                </c:pt>
                <c:pt idx="1307">
                  <c:v>1307</c:v>
                </c:pt>
                <c:pt idx="1308">
                  <c:v>1308</c:v>
                </c:pt>
                <c:pt idx="1309">
                  <c:v>1309</c:v>
                </c:pt>
                <c:pt idx="1310">
                  <c:v>1310</c:v>
                </c:pt>
                <c:pt idx="1311">
                  <c:v>1311</c:v>
                </c:pt>
                <c:pt idx="1312">
                  <c:v>1312</c:v>
                </c:pt>
                <c:pt idx="1313">
                  <c:v>1313</c:v>
                </c:pt>
                <c:pt idx="1314">
                  <c:v>1314</c:v>
                </c:pt>
                <c:pt idx="1315">
                  <c:v>1315</c:v>
                </c:pt>
                <c:pt idx="1316">
                  <c:v>1316</c:v>
                </c:pt>
                <c:pt idx="1317">
                  <c:v>1317</c:v>
                </c:pt>
                <c:pt idx="1318">
                  <c:v>1318</c:v>
                </c:pt>
                <c:pt idx="1319">
                  <c:v>1319</c:v>
                </c:pt>
                <c:pt idx="1320">
                  <c:v>1320</c:v>
                </c:pt>
                <c:pt idx="1321">
                  <c:v>1321</c:v>
                </c:pt>
                <c:pt idx="1322">
                  <c:v>1322</c:v>
                </c:pt>
                <c:pt idx="1323">
                  <c:v>1323</c:v>
                </c:pt>
                <c:pt idx="1324">
                  <c:v>1324</c:v>
                </c:pt>
                <c:pt idx="1325">
                  <c:v>1325</c:v>
                </c:pt>
                <c:pt idx="1326">
                  <c:v>1326</c:v>
                </c:pt>
                <c:pt idx="1327">
                  <c:v>1327</c:v>
                </c:pt>
                <c:pt idx="1328">
                  <c:v>1328</c:v>
                </c:pt>
                <c:pt idx="1329">
                  <c:v>1329</c:v>
                </c:pt>
                <c:pt idx="1330">
                  <c:v>1330</c:v>
                </c:pt>
                <c:pt idx="1331">
                  <c:v>1331</c:v>
                </c:pt>
                <c:pt idx="1332">
                  <c:v>1332</c:v>
                </c:pt>
                <c:pt idx="1333">
                  <c:v>1333</c:v>
                </c:pt>
                <c:pt idx="1334">
                  <c:v>1334</c:v>
                </c:pt>
                <c:pt idx="1335">
                  <c:v>1335</c:v>
                </c:pt>
                <c:pt idx="1336">
                  <c:v>1336</c:v>
                </c:pt>
                <c:pt idx="1337">
                  <c:v>1337</c:v>
                </c:pt>
                <c:pt idx="1338">
                  <c:v>1338</c:v>
                </c:pt>
                <c:pt idx="1339">
                  <c:v>1339</c:v>
                </c:pt>
                <c:pt idx="1340">
                  <c:v>1340</c:v>
                </c:pt>
                <c:pt idx="1341">
                  <c:v>1341</c:v>
                </c:pt>
                <c:pt idx="1342">
                  <c:v>1342</c:v>
                </c:pt>
                <c:pt idx="1343">
                  <c:v>1343</c:v>
                </c:pt>
                <c:pt idx="1344">
                  <c:v>1344</c:v>
                </c:pt>
                <c:pt idx="1345">
                  <c:v>1345</c:v>
                </c:pt>
                <c:pt idx="1346">
                  <c:v>1346</c:v>
                </c:pt>
                <c:pt idx="1347">
                  <c:v>1347</c:v>
                </c:pt>
                <c:pt idx="1348">
                  <c:v>1348</c:v>
                </c:pt>
                <c:pt idx="1349">
                  <c:v>1349</c:v>
                </c:pt>
                <c:pt idx="1350">
                  <c:v>1350</c:v>
                </c:pt>
                <c:pt idx="1351">
                  <c:v>1351</c:v>
                </c:pt>
                <c:pt idx="1352">
                  <c:v>1352</c:v>
                </c:pt>
                <c:pt idx="1353">
                  <c:v>1353</c:v>
                </c:pt>
                <c:pt idx="1354">
                  <c:v>1354</c:v>
                </c:pt>
                <c:pt idx="1355">
                  <c:v>1355</c:v>
                </c:pt>
                <c:pt idx="1356">
                  <c:v>1356</c:v>
                </c:pt>
                <c:pt idx="1357">
                  <c:v>1357</c:v>
                </c:pt>
                <c:pt idx="1358">
                  <c:v>1358</c:v>
                </c:pt>
                <c:pt idx="1359">
                  <c:v>1359</c:v>
                </c:pt>
                <c:pt idx="1360">
                  <c:v>1360</c:v>
                </c:pt>
                <c:pt idx="1361">
                  <c:v>1361</c:v>
                </c:pt>
                <c:pt idx="1362">
                  <c:v>1362</c:v>
                </c:pt>
                <c:pt idx="1363">
                  <c:v>1363</c:v>
                </c:pt>
                <c:pt idx="1364">
                  <c:v>1364</c:v>
                </c:pt>
                <c:pt idx="1365">
                  <c:v>1365</c:v>
                </c:pt>
                <c:pt idx="1366">
                  <c:v>1366</c:v>
                </c:pt>
                <c:pt idx="1367">
                  <c:v>1367</c:v>
                </c:pt>
                <c:pt idx="1368">
                  <c:v>1368</c:v>
                </c:pt>
                <c:pt idx="1369">
                  <c:v>1369</c:v>
                </c:pt>
                <c:pt idx="1370">
                  <c:v>1370</c:v>
                </c:pt>
                <c:pt idx="1371">
                  <c:v>1371</c:v>
                </c:pt>
                <c:pt idx="1372">
                  <c:v>1372</c:v>
                </c:pt>
                <c:pt idx="1373">
                  <c:v>1373</c:v>
                </c:pt>
                <c:pt idx="1374">
                  <c:v>1374</c:v>
                </c:pt>
                <c:pt idx="1375">
                  <c:v>1375</c:v>
                </c:pt>
                <c:pt idx="1376">
                  <c:v>1376</c:v>
                </c:pt>
                <c:pt idx="1377">
                  <c:v>1377</c:v>
                </c:pt>
                <c:pt idx="1378">
                  <c:v>1378</c:v>
                </c:pt>
                <c:pt idx="1379">
                  <c:v>1379</c:v>
                </c:pt>
                <c:pt idx="1380">
                  <c:v>1380</c:v>
                </c:pt>
                <c:pt idx="1381">
                  <c:v>1381</c:v>
                </c:pt>
                <c:pt idx="1382">
                  <c:v>1382</c:v>
                </c:pt>
                <c:pt idx="1383">
                  <c:v>1383</c:v>
                </c:pt>
                <c:pt idx="1384">
                  <c:v>1384</c:v>
                </c:pt>
                <c:pt idx="1385">
                  <c:v>1385</c:v>
                </c:pt>
                <c:pt idx="1386">
                  <c:v>1386</c:v>
                </c:pt>
                <c:pt idx="1387">
                  <c:v>1387</c:v>
                </c:pt>
                <c:pt idx="1388">
                  <c:v>1388</c:v>
                </c:pt>
                <c:pt idx="1389">
                  <c:v>1389</c:v>
                </c:pt>
                <c:pt idx="1390">
                  <c:v>1390</c:v>
                </c:pt>
                <c:pt idx="1391">
                  <c:v>1391</c:v>
                </c:pt>
                <c:pt idx="1392">
                  <c:v>1392</c:v>
                </c:pt>
                <c:pt idx="1393">
                  <c:v>1393</c:v>
                </c:pt>
                <c:pt idx="1394">
                  <c:v>1394</c:v>
                </c:pt>
                <c:pt idx="1395">
                  <c:v>1395</c:v>
                </c:pt>
                <c:pt idx="1396">
                  <c:v>1396</c:v>
                </c:pt>
                <c:pt idx="1397">
                  <c:v>1397</c:v>
                </c:pt>
                <c:pt idx="1398">
                  <c:v>1398</c:v>
                </c:pt>
                <c:pt idx="1399">
                  <c:v>1399</c:v>
                </c:pt>
                <c:pt idx="1400">
                  <c:v>1400</c:v>
                </c:pt>
                <c:pt idx="1401">
                  <c:v>1401</c:v>
                </c:pt>
                <c:pt idx="1402">
                  <c:v>1402</c:v>
                </c:pt>
                <c:pt idx="1403">
                  <c:v>1403</c:v>
                </c:pt>
                <c:pt idx="1404">
                  <c:v>1404</c:v>
                </c:pt>
                <c:pt idx="1405">
                  <c:v>1405</c:v>
                </c:pt>
                <c:pt idx="1406">
                  <c:v>1406</c:v>
                </c:pt>
                <c:pt idx="1407">
                  <c:v>1407</c:v>
                </c:pt>
                <c:pt idx="1408">
                  <c:v>1408</c:v>
                </c:pt>
                <c:pt idx="1409">
                  <c:v>1409</c:v>
                </c:pt>
                <c:pt idx="1410">
                  <c:v>1410</c:v>
                </c:pt>
                <c:pt idx="1411">
                  <c:v>1411</c:v>
                </c:pt>
                <c:pt idx="1412">
                  <c:v>1412</c:v>
                </c:pt>
                <c:pt idx="1413">
                  <c:v>1413</c:v>
                </c:pt>
                <c:pt idx="1414">
                  <c:v>1414</c:v>
                </c:pt>
                <c:pt idx="1415">
                  <c:v>1415</c:v>
                </c:pt>
                <c:pt idx="1416">
                  <c:v>1416</c:v>
                </c:pt>
                <c:pt idx="1417">
                  <c:v>1417</c:v>
                </c:pt>
                <c:pt idx="1418">
                  <c:v>1418</c:v>
                </c:pt>
                <c:pt idx="1419">
                  <c:v>1419</c:v>
                </c:pt>
                <c:pt idx="1420">
                  <c:v>1420</c:v>
                </c:pt>
                <c:pt idx="1421">
                  <c:v>1421</c:v>
                </c:pt>
                <c:pt idx="1422">
                  <c:v>1422</c:v>
                </c:pt>
                <c:pt idx="1423">
                  <c:v>1423</c:v>
                </c:pt>
                <c:pt idx="1424">
                  <c:v>1424</c:v>
                </c:pt>
                <c:pt idx="1425">
                  <c:v>1425</c:v>
                </c:pt>
                <c:pt idx="1426">
                  <c:v>1426</c:v>
                </c:pt>
                <c:pt idx="1427">
                  <c:v>1427</c:v>
                </c:pt>
                <c:pt idx="1428">
                  <c:v>1428</c:v>
                </c:pt>
                <c:pt idx="1429">
                  <c:v>1429</c:v>
                </c:pt>
                <c:pt idx="1430">
                  <c:v>1430</c:v>
                </c:pt>
                <c:pt idx="1431">
                  <c:v>1431</c:v>
                </c:pt>
                <c:pt idx="1432">
                  <c:v>1432</c:v>
                </c:pt>
                <c:pt idx="1433">
                  <c:v>1433</c:v>
                </c:pt>
                <c:pt idx="1434">
                  <c:v>1434</c:v>
                </c:pt>
                <c:pt idx="1435">
                  <c:v>1435</c:v>
                </c:pt>
                <c:pt idx="1436">
                  <c:v>1436</c:v>
                </c:pt>
                <c:pt idx="1437">
                  <c:v>1437</c:v>
                </c:pt>
                <c:pt idx="1438">
                  <c:v>1438</c:v>
                </c:pt>
                <c:pt idx="1439">
                  <c:v>1439</c:v>
                </c:pt>
                <c:pt idx="1440">
                  <c:v>1440</c:v>
                </c:pt>
                <c:pt idx="1441">
                  <c:v>1441</c:v>
                </c:pt>
                <c:pt idx="1442">
                  <c:v>1442</c:v>
                </c:pt>
                <c:pt idx="1443">
                  <c:v>1443</c:v>
                </c:pt>
                <c:pt idx="1444">
                  <c:v>1444</c:v>
                </c:pt>
                <c:pt idx="1445">
                  <c:v>1445</c:v>
                </c:pt>
                <c:pt idx="1446">
                  <c:v>1446</c:v>
                </c:pt>
                <c:pt idx="1447">
                  <c:v>1447</c:v>
                </c:pt>
                <c:pt idx="1448">
                  <c:v>1448</c:v>
                </c:pt>
                <c:pt idx="1449">
                  <c:v>1449</c:v>
                </c:pt>
                <c:pt idx="1450">
                  <c:v>1450</c:v>
                </c:pt>
                <c:pt idx="1451">
                  <c:v>1451</c:v>
                </c:pt>
                <c:pt idx="1452">
                  <c:v>1452</c:v>
                </c:pt>
                <c:pt idx="1453">
                  <c:v>1453</c:v>
                </c:pt>
                <c:pt idx="1454">
                  <c:v>1454</c:v>
                </c:pt>
                <c:pt idx="1455">
                  <c:v>1455</c:v>
                </c:pt>
                <c:pt idx="1456">
                  <c:v>1456</c:v>
                </c:pt>
                <c:pt idx="1457">
                  <c:v>1457</c:v>
                </c:pt>
                <c:pt idx="1458">
                  <c:v>1458</c:v>
                </c:pt>
                <c:pt idx="1459">
                  <c:v>1459</c:v>
                </c:pt>
                <c:pt idx="1460">
                  <c:v>1460</c:v>
                </c:pt>
                <c:pt idx="1461">
                  <c:v>1461</c:v>
                </c:pt>
                <c:pt idx="1462">
                  <c:v>1462</c:v>
                </c:pt>
                <c:pt idx="1463">
                  <c:v>1463</c:v>
                </c:pt>
                <c:pt idx="1464">
                  <c:v>1464</c:v>
                </c:pt>
                <c:pt idx="1465">
                  <c:v>1465</c:v>
                </c:pt>
                <c:pt idx="1466">
                  <c:v>1466</c:v>
                </c:pt>
                <c:pt idx="1467">
                  <c:v>1467</c:v>
                </c:pt>
                <c:pt idx="1468">
                  <c:v>1468</c:v>
                </c:pt>
                <c:pt idx="1469">
                  <c:v>1469</c:v>
                </c:pt>
                <c:pt idx="1470">
                  <c:v>1470</c:v>
                </c:pt>
                <c:pt idx="1471">
                  <c:v>1471</c:v>
                </c:pt>
                <c:pt idx="1472">
                  <c:v>1472</c:v>
                </c:pt>
                <c:pt idx="1473">
                  <c:v>1473</c:v>
                </c:pt>
                <c:pt idx="1474">
                  <c:v>1474</c:v>
                </c:pt>
                <c:pt idx="1475">
                  <c:v>1475</c:v>
                </c:pt>
                <c:pt idx="1476">
                  <c:v>1476</c:v>
                </c:pt>
                <c:pt idx="1477">
                  <c:v>1477</c:v>
                </c:pt>
                <c:pt idx="1478">
                  <c:v>1478</c:v>
                </c:pt>
                <c:pt idx="1479">
                  <c:v>1479</c:v>
                </c:pt>
                <c:pt idx="1480">
                  <c:v>1480</c:v>
                </c:pt>
                <c:pt idx="1481">
                  <c:v>1481</c:v>
                </c:pt>
                <c:pt idx="1482">
                  <c:v>1482</c:v>
                </c:pt>
                <c:pt idx="1483">
                  <c:v>1483</c:v>
                </c:pt>
                <c:pt idx="1484">
                  <c:v>1484</c:v>
                </c:pt>
                <c:pt idx="1485">
                  <c:v>1485</c:v>
                </c:pt>
                <c:pt idx="1486">
                  <c:v>1486</c:v>
                </c:pt>
                <c:pt idx="1487">
                  <c:v>1487</c:v>
                </c:pt>
                <c:pt idx="1488">
                  <c:v>1488</c:v>
                </c:pt>
                <c:pt idx="1489">
                  <c:v>1489</c:v>
                </c:pt>
                <c:pt idx="1490">
                  <c:v>1490</c:v>
                </c:pt>
                <c:pt idx="1491">
                  <c:v>1491</c:v>
                </c:pt>
                <c:pt idx="1492">
                  <c:v>1492</c:v>
                </c:pt>
                <c:pt idx="1493">
                  <c:v>1493</c:v>
                </c:pt>
                <c:pt idx="1494">
                  <c:v>1494</c:v>
                </c:pt>
                <c:pt idx="1495">
                  <c:v>1495</c:v>
                </c:pt>
                <c:pt idx="1496">
                  <c:v>1496</c:v>
                </c:pt>
                <c:pt idx="1497">
                  <c:v>1497</c:v>
                </c:pt>
                <c:pt idx="1498">
                  <c:v>1498</c:v>
                </c:pt>
                <c:pt idx="1499">
                  <c:v>1499</c:v>
                </c:pt>
                <c:pt idx="1500">
                  <c:v>1500</c:v>
                </c:pt>
                <c:pt idx="1501">
                  <c:v>1501</c:v>
                </c:pt>
                <c:pt idx="1502">
                  <c:v>1502</c:v>
                </c:pt>
                <c:pt idx="1503">
                  <c:v>1503</c:v>
                </c:pt>
                <c:pt idx="1504">
                  <c:v>1504</c:v>
                </c:pt>
                <c:pt idx="1505">
                  <c:v>1505</c:v>
                </c:pt>
                <c:pt idx="1506">
                  <c:v>1506</c:v>
                </c:pt>
                <c:pt idx="1507">
                  <c:v>1507</c:v>
                </c:pt>
                <c:pt idx="1508">
                  <c:v>1508</c:v>
                </c:pt>
                <c:pt idx="1509">
                  <c:v>1509</c:v>
                </c:pt>
                <c:pt idx="1510">
                  <c:v>1510</c:v>
                </c:pt>
                <c:pt idx="1511">
                  <c:v>1511</c:v>
                </c:pt>
                <c:pt idx="1512">
                  <c:v>1512</c:v>
                </c:pt>
                <c:pt idx="1513">
                  <c:v>1513</c:v>
                </c:pt>
                <c:pt idx="1514">
                  <c:v>1514</c:v>
                </c:pt>
                <c:pt idx="1515">
                  <c:v>1515</c:v>
                </c:pt>
                <c:pt idx="1516">
                  <c:v>1516</c:v>
                </c:pt>
                <c:pt idx="1517">
                  <c:v>1517</c:v>
                </c:pt>
                <c:pt idx="1518">
                  <c:v>1518</c:v>
                </c:pt>
                <c:pt idx="1519">
                  <c:v>1519</c:v>
                </c:pt>
                <c:pt idx="1520">
                  <c:v>1520</c:v>
                </c:pt>
                <c:pt idx="1521">
                  <c:v>1521</c:v>
                </c:pt>
                <c:pt idx="1522">
                  <c:v>1522</c:v>
                </c:pt>
                <c:pt idx="1523">
                  <c:v>1523</c:v>
                </c:pt>
                <c:pt idx="1524">
                  <c:v>1524</c:v>
                </c:pt>
                <c:pt idx="1525">
                  <c:v>1525</c:v>
                </c:pt>
                <c:pt idx="1526">
                  <c:v>1526</c:v>
                </c:pt>
                <c:pt idx="1527">
                  <c:v>1527</c:v>
                </c:pt>
                <c:pt idx="1528">
                  <c:v>1528</c:v>
                </c:pt>
                <c:pt idx="1529">
                  <c:v>1529</c:v>
                </c:pt>
                <c:pt idx="1530">
                  <c:v>1530</c:v>
                </c:pt>
                <c:pt idx="1531">
                  <c:v>1531</c:v>
                </c:pt>
                <c:pt idx="1532">
                  <c:v>1532</c:v>
                </c:pt>
                <c:pt idx="1533">
                  <c:v>1533</c:v>
                </c:pt>
                <c:pt idx="1534">
                  <c:v>1534</c:v>
                </c:pt>
                <c:pt idx="1535">
                  <c:v>1535</c:v>
                </c:pt>
                <c:pt idx="1536">
                  <c:v>1536</c:v>
                </c:pt>
                <c:pt idx="1537">
                  <c:v>1537</c:v>
                </c:pt>
                <c:pt idx="1538">
                  <c:v>1538</c:v>
                </c:pt>
                <c:pt idx="1539">
                  <c:v>1539</c:v>
                </c:pt>
                <c:pt idx="1540">
                  <c:v>1540</c:v>
                </c:pt>
                <c:pt idx="1541">
                  <c:v>1541</c:v>
                </c:pt>
                <c:pt idx="1542">
                  <c:v>1542</c:v>
                </c:pt>
                <c:pt idx="1543">
                  <c:v>1543</c:v>
                </c:pt>
                <c:pt idx="1544">
                  <c:v>1544</c:v>
                </c:pt>
                <c:pt idx="1545">
                  <c:v>1545</c:v>
                </c:pt>
                <c:pt idx="1546">
                  <c:v>1546</c:v>
                </c:pt>
                <c:pt idx="1547">
                  <c:v>1547</c:v>
                </c:pt>
                <c:pt idx="1548">
                  <c:v>1548</c:v>
                </c:pt>
                <c:pt idx="1549">
                  <c:v>1549</c:v>
                </c:pt>
                <c:pt idx="1550">
                  <c:v>1550</c:v>
                </c:pt>
                <c:pt idx="1551">
                  <c:v>1551</c:v>
                </c:pt>
                <c:pt idx="1552">
                  <c:v>1552</c:v>
                </c:pt>
                <c:pt idx="1553">
                  <c:v>1553</c:v>
                </c:pt>
                <c:pt idx="1554">
                  <c:v>1554</c:v>
                </c:pt>
                <c:pt idx="1555">
                  <c:v>1555</c:v>
                </c:pt>
                <c:pt idx="1556">
                  <c:v>1556</c:v>
                </c:pt>
                <c:pt idx="1557">
                  <c:v>1557</c:v>
                </c:pt>
                <c:pt idx="1558">
                  <c:v>1558</c:v>
                </c:pt>
                <c:pt idx="1559">
                  <c:v>1559</c:v>
                </c:pt>
                <c:pt idx="1560">
                  <c:v>1560</c:v>
                </c:pt>
                <c:pt idx="1561">
                  <c:v>1561</c:v>
                </c:pt>
                <c:pt idx="1562">
                  <c:v>1562</c:v>
                </c:pt>
                <c:pt idx="1563">
                  <c:v>1563</c:v>
                </c:pt>
                <c:pt idx="1564">
                  <c:v>1564</c:v>
                </c:pt>
                <c:pt idx="1565">
                  <c:v>1565</c:v>
                </c:pt>
                <c:pt idx="1566">
                  <c:v>1566</c:v>
                </c:pt>
                <c:pt idx="1567">
                  <c:v>1567</c:v>
                </c:pt>
                <c:pt idx="1568">
                  <c:v>1568</c:v>
                </c:pt>
                <c:pt idx="1569">
                  <c:v>1569</c:v>
                </c:pt>
                <c:pt idx="1570">
                  <c:v>1570</c:v>
                </c:pt>
                <c:pt idx="1571">
                  <c:v>1571</c:v>
                </c:pt>
                <c:pt idx="1572">
                  <c:v>1572</c:v>
                </c:pt>
                <c:pt idx="1573">
                  <c:v>1573</c:v>
                </c:pt>
                <c:pt idx="1574">
                  <c:v>1574</c:v>
                </c:pt>
                <c:pt idx="1575">
                  <c:v>1575</c:v>
                </c:pt>
                <c:pt idx="1576">
                  <c:v>1576</c:v>
                </c:pt>
                <c:pt idx="1577">
                  <c:v>1577</c:v>
                </c:pt>
                <c:pt idx="1578">
                  <c:v>1578</c:v>
                </c:pt>
                <c:pt idx="1579">
                  <c:v>1579</c:v>
                </c:pt>
                <c:pt idx="1580">
                  <c:v>1580</c:v>
                </c:pt>
                <c:pt idx="1581">
                  <c:v>1581</c:v>
                </c:pt>
                <c:pt idx="1582">
                  <c:v>1582</c:v>
                </c:pt>
                <c:pt idx="1583">
                  <c:v>1583</c:v>
                </c:pt>
                <c:pt idx="1584">
                  <c:v>1584</c:v>
                </c:pt>
                <c:pt idx="1585">
                  <c:v>1585</c:v>
                </c:pt>
                <c:pt idx="1586">
                  <c:v>1586</c:v>
                </c:pt>
                <c:pt idx="1587">
                  <c:v>1587</c:v>
                </c:pt>
                <c:pt idx="1588">
                  <c:v>1588</c:v>
                </c:pt>
                <c:pt idx="1589">
                  <c:v>1589</c:v>
                </c:pt>
                <c:pt idx="1590">
                  <c:v>1590</c:v>
                </c:pt>
                <c:pt idx="1591">
                  <c:v>1591</c:v>
                </c:pt>
                <c:pt idx="1592">
                  <c:v>1592</c:v>
                </c:pt>
                <c:pt idx="1593">
                  <c:v>1593</c:v>
                </c:pt>
                <c:pt idx="1594">
                  <c:v>1594</c:v>
                </c:pt>
                <c:pt idx="1595">
                  <c:v>1595</c:v>
                </c:pt>
                <c:pt idx="1596">
                  <c:v>1596</c:v>
                </c:pt>
                <c:pt idx="1597">
                  <c:v>1597</c:v>
                </c:pt>
                <c:pt idx="1598">
                  <c:v>1598</c:v>
                </c:pt>
                <c:pt idx="1599">
                  <c:v>1599</c:v>
                </c:pt>
                <c:pt idx="1600">
                  <c:v>1600</c:v>
                </c:pt>
                <c:pt idx="1601">
                  <c:v>1601</c:v>
                </c:pt>
                <c:pt idx="1602">
                  <c:v>1602</c:v>
                </c:pt>
                <c:pt idx="1603">
                  <c:v>1603</c:v>
                </c:pt>
                <c:pt idx="1604">
                  <c:v>1604</c:v>
                </c:pt>
                <c:pt idx="1605">
                  <c:v>1605</c:v>
                </c:pt>
                <c:pt idx="1606">
                  <c:v>1606</c:v>
                </c:pt>
                <c:pt idx="1607">
                  <c:v>1607</c:v>
                </c:pt>
                <c:pt idx="1608">
                  <c:v>1608</c:v>
                </c:pt>
                <c:pt idx="1609">
                  <c:v>1609</c:v>
                </c:pt>
                <c:pt idx="1610">
                  <c:v>1610</c:v>
                </c:pt>
                <c:pt idx="1611">
                  <c:v>1611</c:v>
                </c:pt>
                <c:pt idx="1612">
                  <c:v>1612</c:v>
                </c:pt>
                <c:pt idx="1613">
                  <c:v>1613</c:v>
                </c:pt>
                <c:pt idx="1614">
                  <c:v>1614</c:v>
                </c:pt>
                <c:pt idx="1615">
                  <c:v>1615</c:v>
                </c:pt>
                <c:pt idx="1616">
                  <c:v>1616</c:v>
                </c:pt>
                <c:pt idx="1617">
                  <c:v>1617</c:v>
                </c:pt>
                <c:pt idx="1618">
                  <c:v>1618</c:v>
                </c:pt>
                <c:pt idx="1619">
                  <c:v>1619</c:v>
                </c:pt>
                <c:pt idx="1620">
                  <c:v>1620</c:v>
                </c:pt>
                <c:pt idx="1621">
                  <c:v>1621</c:v>
                </c:pt>
                <c:pt idx="1622">
                  <c:v>1622</c:v>
                </c:pt>
                <c:pt idx="1623">
                  <c:v>1623</c:v>
                </c:pt>
                <c:pt idx="1624">
                  <c:v>1624</c:v>
                </c:pt>
                <c:pt idx="1625">
                  <c:v>1625</c:v>
                </c:pt>
                <c:pt idx="1626">
                  <c:v>1626</c:v>
                </c:pt>
                <c:pt idx="1627">
                  <c:v>1627</c:v>
                </c:pt>
                <c:pt idx="1628">
                  <c:v>1628</c:v>
                </c:pt>
                <c:pt idx="1629">
                  <c:v>1629</c:v>
                </c:pt>
                <c:pt idx="1630">
                  <c:v>1630</c:v>
                </c:pt>
                <c:pt idx="1631">
                  <c:v>1631</c:v>
                </c:pt>
                <c:pt idx="1632">
                  <c:v>1632</c:v>
                </c:pt>
                <c:pt idx="1633">
                  <c:v>1633</c:v>
                </c:pt>
                <c:pt idx="1634">
                  <c:v>1634</c:v>
                </c:pt>
                <c:pt idx="1635">
                  <c:v>1635</c:v>
                </c:pt>
                <c:pt idx="1636">
                  <c:v>1636</c:v>
                </c:pt>
                <c:pt idx="1637">
                  <c:v>1637</c:v>
                </c:pt>
                <c:pt idx="1638">
                  <c:v>1638</c:v>
                </c:pt>
                <c:pt idx="1639">
                  <c:v>1639</c:v>
                </c:pt>
                <c:pt idx="1640">
                  <c:v>1640</c:v>
                </c:pt>
                <c:pt idx="1641">
                  <c:v>1641</c:v>
                </c:pt>
                <c:pt idx="1642">
                  <c:v>1642</c:v>
                </c:pt>
                <c:pt idx="1643">
                  <c:v>1643</c:v>
                </c:pt>
                <c:pt idx="1644">
                  <c:v>1644</c:v>
                </c:pt>
                <c:pt idx="1645">
                  <c:v>1645</c:v>
                </c:pt>
                <c:pt idx="1646">
                  <c:v>1646</c:v>
                </c:pt>
                <c:pt idx="1647">
                  <c:v>1647</c:v>
                </c:pt>
                <c:pt idx="1648">
                  <c:v>1648</c:v>
                </c:pt>
                <c:pt idx="1649">
                  <c:v>1649</c:v>
                </c:pt>
                <c:pt idx="1650">
                  <c:v>1650</c:v>
                </c:pt>
                <c:pt idx="1651">
                  <c:v>1651</c:v>
                </c:pt>
                <c:pt idx="1652">
                  <c:v>1652</c:v>
                </c:pt>
                <c:pt idx="1653">
                  <c:v>1653</c:v>
                </c:pt>
                <c:pt idx="1654">
                  <c:v>1654</c:v>
                </c:pt>
                <c:pt idx="1655">
                  <c:v>1655</c:v>
                </c:pt>
                <c:pt idx="1656">
                  <c:v>1656</c:v>
                </c:pt>
                <c:pt idx="1657">
                  <c:v>1657</c:v>
                </c:pt>
                <c:pt idx="1658">
                  <c:v>1658</c:v>
                </c:pt>
                <c:pt idx="1659">
                  <c:v>1659</c:v>
                </c:pt>
                <c:pt idx="1660">
                  <c:v>1660</c:v>
                </c:pt>
                <c:pt idx="1661">
                  <c:v>1661</c:v>
                </c:pt>
                <c:pt idx="1662">
                  <c:v>1662</c:v>
                </c:pt>
                <c:pt idx="1663">
                  <c:v>1663</c:v>
                </c:pt>
                <c:pt idx="1664">
                  <c:v>1664</c:v>
                </c:pt>
                <c:pt idx="1665">
                  <c:v>1665</c:v>
                </c:pt>
                <c:pt idx="1666">
                  <c:v>1666</c:v>
                </c:pt>
                <c:pt idx="1667">
                  <c:v>1667</c:v>
                </c:pt>
                <c:pt idx="1668">
                  <c:v>1668</c:v>
                </c:pt>
                <c:pt idx="1669">
                  <c:v>1669</c:v>
                </c:pt>
                <c:pt idx="1670">
                  <c:v>1670</c:v>
                </c:pt>
                <c:pt idx="1671">
                  <c:v>1671</c:v>
                </c:pt>
                <c:pt idx="1672">
                  <c:v>1672</c:v>
                </c:pt>
                <c:pt idx="1673">
                  <c:v>1673</c:v>
                </c:pt>
                <c:pt idx="1674">
                  <c:v>1674</c:v>
                </c:pt>
                <c:pt idx="1675">
                  <c:v>1675</c:v>
                </c:pt>
                <c:pt idx="1676">
                  <c:v>1676</c:v>
                </c:pt>
                <c:pt idx="1677">
                  <c:v>1677</c:v>
                </c:pt>
                <c:pt idx="1678">
                  <c:v>1678</c:v>
                </c:pt>
                <c:pt idx="1679">
                  <c:v>1679</c:v>
                </c:pt>
                <c:pt idx="1680">
                  <c:v>1680</c:v>
                </c:pt>
                <c:pt idx="1681">
                  <c:v>1681</c:v>
                </c:pt>
                <c:pt idx="1682">
                  <c:v>1682</c:v>
                </c:pt>
                <c:pt idx="1683">
                  <c:v>1683</c:v>
                </c:pt>
                <c:pt idx="1684">
                  <c:v>1684</c:v>
                </c:pt>
                <c:pt idx="1685">
                  <c:v>1685</c:v>
                </c:pt>
                <c:pt idx="1686">
                  <c:v>1686</c:v>
                </c:pt>
                <c:pt idx="1687">
                  <c:v>1687</c:v>
                </c:pt>
                <c:pt idx="1688">
                  <c:v>1688</c:v>
                </c:pt>
                <c:pt idx="1689">
                  <c:v>1689</c:v>
                </c:pt>
                <c:pt idx="1690">
                  <c:v>1690</c:v>
                </c:pt>
                <c:pt idx="1691">
                  <c:v>1691</c:v>
                </c:pt>
                <c:pt idx="1692">
                  <c:v>1692</c:v>
                </c:pt>
                <c:pt idx="1693">
                  <c:v>1693</c:v>
                </c:pt>
                <c:pt idx="1694">
                  <c:v>1694</c:v>
                </c:pt>
                <c:pt idx="1695">
                  <c:v>1695</c:v>
                </c:pt>
                <c:pt idx="1696">
                  <c:v>1696</c:v>
                </c:pt>
                <c:pt idx="1697">
                  <c:v>1697</c:v>
                </c:pt>
                <c:pt idx="1698">
                  <c:v>1698</c:v>
                </c:pt>
                <c:pt idx="1699">
                  <c:v>1699</c:v>
                </c:pt>
                <c:pt idx="1700">
                  <c:v>1700</c:v>
                </c:pt>
                <c:pt idx="1701">
                  <c:v>1701</c:v>
                </c:pt>
                <c:pt idx="1702">
                  <c:v>1702</c:v>
                </c:pt>
                <c:pt idx="1703">
                  <c:v>1703</c:v>
                </c:pt>
                <c:pt idx="1704">
                  <c:v>1704</c:v>
                </c:pt>
                <c:pt idx="1705">
                  <c:v>1705</c:v>
                </c:pt>
                <c:pt idx="1706">
                  <c:v>1706</c:v>
                </c:pt>
                <c:pt idx="1707">
                  <c:v>1707</c:v>
                </c:pt>
                <c:pt idx="1708">
                  <c:v>1708</c:v>
                </c:pt>
                <c:pt idx="1709">
                  <c:v>1709</c:v>
                </c:pt>
                <c:pt idx="1710">
                  <c:v>1710</c:v>
                </c:pt>
                <c:pt idx="1711">
                  <c:v>1711</c:v>
                </c:pt>
                <c:pt idx="1712">
                  <c:v>1712</c:v>
                </c:pt>
                <c:pt idx="1713">
                  <c:v>1713</c:v>
                </c:pt>
                <c:pt idx="1714">
                  <c:v>1714</c:v>
                </c:pt>
                <c:pt idx="1715">
                  <c:v>1715</c:v>
                </c:pt>
                <c:pt idx="1716">
                  <c:v>1716</c:v>
                </c:pt>
                <c:pt idx="1717">
                  <c:v>1717</c:v>
                </c:pt>
                <c:pt idx="1718">
                  <c:v>1718</c:v>
                </c:pt>
                <c:pt idx="1719">
                  <c:v>1719</c:v>
                </c:pt>
                <c:pt idx="1720">
                  <c:v>1720</c:v>
                </c:pt>
                <c:pt idx="1721">
                  <c:v>1721</c:v>
                </c:pt>
                <c:pt idx="1722">
                  <c:v>1722</c:v>
                </c:pt>
                <c:pt idx="1723">
                  <c:v>1723</c:v>
                </c:pt>
                <c:pt idx="1724">
                  <c:v>1724</c:v>
                </c:pt>
                <c:pt idx="1725">
                  <c:v>1725</c:v>
                </c:pt>
                <c:pt idx="1726">
                  <c:v>1726</c:v>
                </c:pt>
                <c:pt idx="1727">
                  <c:v>1727</c:v>
                </c:pt>
                <c:pt idx="1728">
                  <c:v>1728</c:v>
                </c:pt>
                <c:pt idx="1729">
                  <c:v>1729</c:v>
                </c:pt>
                <c:pt idx="1730">
                  <c:v>1730</c:v>
                </c:pt>
                <c:pt idx="1731">
                  <c:v>1731</c:v>
                </c:pt>
                <c:pt idx="1732">
                  <c:v>1732</c:v>
                </c:pt>
                <c:pt idx="1733">
                  <c:v>1733</c:v>
                </c:pt>
                <c:pt idx="1734">
                  <c:v>1734</c:v>
                </c:pt>
                <c:pt idx="1735">
                  <c:v>1735</c:v>
                </c:pt>
                <c:pt idx="1736">
                  <c:v>1736</c:v>
                </c:pt>
                <c:pt idx="1737">
                  <c:v>1737</c:v>
                </c:pt>
                <c:pt idx="1738">
                  <c:v>1738</c:v>
                </c:pt>
                <c:pt idx="1739">
                  <c:v>1739</c:v>
                </c:pt>
                <c:pt idx="1740">
                  <c:v>1740</c:v>
                </c:pt>
                <c:pt idx="1741">
                  <c:v>1741</c:v>
                </c:pt>
                <c:pt idx="1742">
                  <c:v>1742</c:v>
                </c:pt>
                <c:pt idx="1743">
                  <c:v>1743</c:v>
                </c:pt>
                <c:pt idx="1744">
                  <c:v>1744</c:v>
                </c:pt>
                <c:pt idx="1745">
                  <c:v>1745</c:v>
                </c:pt>
                <c:pt idx="1746">
                  <c:v>1746</c:v>
                </c:pt>
                <c:pt idx="1747">
                  <c:v>1747</c:v>
                </c:pt>
                <c:pt idx="1748">
                  <c:v>1748</c:v>
                </c:pt>
                <c:pt idx="1749">
                  <c:v>1749</c:v>
                </c:pt>
                <c:pt idx="1750">
                  <c:v>1750</c:v>
                </c:pt>
                <c:pt idx="1751">
                  <c:v>1751</c:v>
                </c:pt>
                <c:pt idx="1752">
                  <c:v>1752</c:v>
                </c:pt>
                <c:pt idx="1753">
                  <c:v>1753</c:v>
                </c:pt>
                <c:pt idx="1754">
                  <c:v>1754</c:v>
                </c:pt>
                <c:pt idx="1755">
                  <c:v>1755</c:v>
                </c:pt>
                <c:pt idx="1756">
                  <c:v>1756</c:v>
                </c:pt>
                <c:pt idx="1757">
                  <c:v>1757</c:v>
                </c:pt>
                <c:pt idx="1758">
                  <c:v>1758</c:v>
                </c:pt>
                <c:pt idx="1759">
                  <c:v>1759</c:v>
                </c:pt>
                <c:pt idx="1760">
                  <c:v>1760</c:v>
                </c:pt>
                <c:pt idx="1761">
                  <c:v>1761</c:v>
                </c:pt>
                <c:pt idx="1762">
                  <c:v>1762</c:v>
                </c:pt>
                <c:pt idx="1763">
                  <c:v>1763</c:v>
                </c:pt>
                <c:pt idx="1764">
                  <c:v>1764</c:v>
                </c:pt>
                <c:pt idx="1765">
                  <c:v>1765</c:v>
                </c:pt>
                <c:pt idx="1766">
                  <c:v>1766</c:v>
                </c:pt>
                <c:pt idx="1767">
                  <c:v>1767</c:v>
                </c:pt>
                <c:pt idx="1768">
                  <c:v>1768</c:v>
                </c:pt>
                <c:pt idx="1769">
                  <c:v>1769</c:v>
                </c:pt>
                <c:pt idx="1770">
                  <c:v>1770</c:v>
                </c:pt>
                <c:pt idx="1771">
                  <c:v>1771</c:v>
                </c:pt>
                <c:pt idx="1772">
                  <c:v>1772</c:v>
                </c:pt>
                <c:pt idx="1773">
                  <c:v>1773</c:v>
                </c:pt>
                <c:pt idx="1774">
                  <c:v>1774</c:v>
                </c:pt>
                <c:pt idx="1775">
                  <c:v>1775</c:v>
                </c:pt>
                <c:pt idx="1776">
                  <c:v>1776</c:v>
                </c:pt>
                <c:pt idx="1777">
                  <c:v>1777</c:v>
                </c:pt>
                <c:pt idx="1778">
                  <c:v>1778</c:v>
                </c:pt>
                <c:pt idx="1779">
                  <c:v>1779</c:v>
                </c:pt>
                <c:pt idx="1780">
                  <c:v>1780</c:v>
                </c:pt>
                <c:pt idx="1781">
                  <c:v>1781</c:v>
                </c:pt>
                <c:pt idx="1782">
                  <c:v>1782</c:v>
                </c:pt>
                <c:pt idx="1783">
                  <c:v>1783</c:v>
                </c:pt>
                <c:pt idx="1784">
                  <c:v>1784</c:v>
                </c:pt>
                <c:pt idx="1785">
                  <c:v>1785</c:v>
                </c:pt>
                <c:pt idx="1786">
                  <c:v>1786</c:v>
                </c:pt>
                <c:pt idx="1787">
                  <c:v>1787</c:v>
                </c:pt>
                <c:pt idx="1788">
                  <c:v>1788</c:v>
                </c:pt>
                <c:pt idx="1789">
                  <c:v>1789</c:v>
                </c:pt>
                <c:pt idx="1790">
                  <c:v>1790</c:v>
                </c:pt>
                <c:pt idx="1791">
                  <c:v>1791</c:v>
                </c:pt>
                <c:pt idx="1792">
                  <c:v>1792</c:v>
                </c:pt>
                <c:pt idx="1793">
                  <c:v>1793</c:v>
                </c:pt>
                <c:pt idx="1794">
                  <c:v>1794</c:v>
                </c:pt>
                <c:pt idx="1795">
                  <c:v>1795</c:v>
                </c:pt>
                <c:pt idx="1796">
                  <c:v>1796</c:v>
                </c:pt>
                <c:pt idx="1797">
                  <c:v>1797</c:v>
                </c:pt>
                <c:pt idx="1798">
                  <c:v>1798</c:v>
                </c:pt>
                <c:pt idx="1799">
                  <c:v>1799</c:v>
                </c:pt>
                <c:pt idx="1800">
                  <c:v>1800</c:v>
                </c:pt>
                <c:pt idx="1801">
                  <c:v>1801</c:v>
                </c:pt>
                <c:pt idx="1802">
                  <c:v>1802</c:v>
                </c:pt>
                <c:pt idx="1803">
                  <c:v>1803</c:v>
                </c:pt>
                <c:pt idx="1804">
                  <c:v>1804</c:v>
                </c:pt>
                <c:pt idx="1805">
                  <c:v>1805</c:v>
                </c:pt>
                <c:pt idx="1806">
                  <c:v>1806</c:v>
                </c:pt>
                <c:pt idx="1807">
                  <c:v>1807</c:v>
                </c:pt>
                <c:pt idx="1808">
                  <c:v>1808</c:v>
                </c:pt>
                <c:pt idx="1809">
                  <c:v>1809</c:v>
                </c:pt>
                <c:pt idx="1810">
                  <c:v>1810</c:v>
                </c:pt>
                <c:pt idx="1811">
                  <c:v>1811</c:v>
                </c:pt>
                <c:pt idx="1812">
                  <c:v>1812</c:v>
                </c:pt>
                <c:pt idx="1813">
                  <c:v>1813</c:v>
                </c:pt>
                <c:pt idx="1814">
                  <c:v>1814</c:v>
                </c:pt>
                <c:pt idx="1815">
                  <c:v>1815</c:v>
                </c:pt>
                <c:pt idx="1816">
                  <c:v>1816</c:v>
                </c:pt>
                <c:pt idx="1817">
                  <c:v>1817</c:v>
                </c:pt>
                <c:pt idx="1818">
                  <c:v>1818</c:v>
                </c:pt>
                <c:pt idx="1819">
                  <c:v>1819</c:v>
                </c:pt>
                <c:pt idx="1820">
                  <c:v>1820</c:v>
                </c:pt>
                <c:pt idx="1821">
                  <c:v>1821</c:v>
                </c:pt>
                <c:pt idx="1822">
                  <c:v>1822</c:v>
                </c:pt>
                <c:pt idx="1823">
                  <c:v>1823</c:v>
                </c:pt>
                <c:pt idx="1824">
                  <c:v>1824</c:v>
                </c:pt>
                <c:pt idx="1825">
                  <c:v>1825</c:v>
                </c:pt>
                <c:pt idx="1826">
                  <c:v>1826</c:v>
                </c:pt>
                <c:pt idx="1827">
                  <c:v>1827</c:v>
                </c:pt>
                <c:pt idx="1828">
                  <c:v>1828</c:v>
                </c:pt>
                <c:pt idx="1829">
                  <c:v>1829</c:v>
                </c:pt>
                <c:pt idx="1830">
                  <c:v>1830</c:v>
                </c:pt>
                <c:pt idx="1831">
                  <c:v>1831</c:v>
                </c:pt>
                <c:pt idx="1832">
                  <c:v>1832</c:v>
                </c:pt>
                <c:pt idx="1833">
                  <c:v>1833</c:v>
                </c:pt>
                <c:pt idx="1834">
                  <c:v>1834</c:v>
                </c:pt>
                <c:pt idx="1835">
                  <c:v>1835</c:v>
                </c:pt>
                <c:pt idx="1836">
                  <c:v>1836</c:v>
                </c:pt>
                <c:pt idx="1837">
                  <c:v>1837</c:v>
                </c:pt>
                <c:pt idx="1838">
                  <c:v>1838</c:v>
                </c:pt>
                <c:pt idx="1839">
                  <c:v>1839</c:v>
                </c:pt>
                <c:pt idx="1840">
                  <c:v>1840</c:v>
                </c:pt>
                <c:pt idx="1841">
                  <c:v>1841</c:v>
                </c:pt>
                <c:pt idx="1842">
                  <c:v>1842</c:v>
                </c:pt>
                <c:pt idx="1843">
                  <c:v>1843</c:v>
                </c:pt>
                <c:pt idx="1844">
                  <c:v>1844</c:v>
                </c:pt>
                <c:pt idx="1845">
                  <c:v>1845</c:v>
                </c:pt>
                <c:pt idx="1846">
                  <c:v>1846</c:v>
                </c:pt>
                <c:pt idx="1847">
                  <c:v>1847</c:v>
                </c:pt>
                <c:pt idx="1848">
                  <c:v>1848</c:v>
                </c:pt>
                <c:pt idx="1849">
                  <c:v>1849</c:v>
                </c:pt>
                <c:pt idx="1850">
                  <c:v>1850</c:v>
                </c:pt>
                <c:pt idx="1851">
                  <c:v>1851</c:v>
                </c:pt>
                <c:pt idx="1852">
                  <c:v>1852</c:v>
                </c:pt>
                <c:pt idx="1853">
                  <c:v>1853</c:v>
                </c:pt>
                <c:pt idx="1854">
                  <c:v>1854</c:v>
                </c:pt>
                <c:pt idx="1855">
                  <c:v>1855</c:v>
                </c:pt>
                <c:pt idx="1856">
                  <c:v>1856</c:v>
                </c:pt>
                <c:pt idx="1857">
                  <c:v>1857</c:v>
                </c:pt>
                <c:pt idx="1858">
                  <c:v>1858</c:v>
                </c:pt>
                <c:pt idx="1859">
                  <c:v>1859</c:v>
                </c:pt>
                <c:pt idx="1860">
                  <c:v>1860</c:v>
                </c:pt>
                <c:pt idx="1861">
                  <c:v>1861</c:v>
                </c:pt>
                <c:pt idx="1862">
                  <c:v>1862</c:v>
                </c:pt>
                <c:pt idx="1863">
                  <c:v>1863</c:v>
                </c:pt>
                <c:pt idx="1864">
                  <c:v>1864</c:v>
                </c:pt>
                <c:pt idx="1865">
                  <c:v>1865</c:v>
                </c:pt>
                <c:pt idx="1866">
                  <c:v>1866</c:v>
                </c:pt>
                <c:pt idx="1867">
                  <c:v>1867</c:v>
                </c:pt>
                <c:pt idx="1868">
                  <c:v>1868</c:v>
                </c:pt>
                <c:pt idx="1869">
                  <c:v>1869</c:v>
                </c:pt>
                <c:pt idx="1870">
                  <c:v>1870</c:v>
                </c:pt>
                <c:pt idx="1871">
                  <c:v>1871</c:v>
                </c:pt>
                <c:pt idx="1872">
                  <c:v>1872</c:v>
                </c:pt>
                <c:pt idx="1873">
                  <c:v>1873</c:v>
                </c:pt>
                <c:pt idx="1874">
                  <c:v>1874</c:v>
                </c:pt>
                <c:pt idx="1875">
                  <c:v>1875</c:v>
                </c:pt>
                <c:pt idx="1876">
                  <c:v>1876</c:v>
                </c:pt>
                <c:pt idx="1877">
                  <c:v>1877</c:v>
                </c:pt>
                <c:pt idx="1878">
                  <c:v>1878</c:v>
                </c:pt>
                <c:pt idx="1879">
                  <c:v>1879</c:v>
                </c:pt>
                <c:pt idx="1880">
                  <c:v>1880</c:v>
                </c:pt>
                <c:pt idx="1881">
                  <c:v>1881</c:v>
                </c:pt>
                <c:pt idx="1882">
                  <c:v>1882</c:v>
                </c:pt>
                <c:pt idx="1883">
                  <c:v>1883</c:v>
                </c:pt>
                <c:pt idx="1884">
                  <c:v>1884</c:v>
                </c:pt>
                <c:pt idx="1885">
                  <c:v>1885</c:v>
                </c:pt>
                <c:pt idx="1886">
                  <c:v>1886</c:v>
                </c:pt>
                <c:pt idx="1887">
                  <c:v>1887</c:v>
                </c:pt>
                <c:pt idx="1888">
                  <c:v>1888</c:v>
                </c:pt>
                <c:pt idx="1889">
                  <c:v>1889</c:v>
                </c:pt>
                <c:pt idx="1890">
                  <c:v>1890</c:v>
                </c:pt>
                <c:pt idx="1891">
                  <c:v>1891</c:v>
                </c:pt>
                <c:pt idx="1892">
                  <c:v>1892</c:v>
                </c:pt>
                <c:pt idx="1893">
                  <c:v>1893</c:v>
                </c:pt>
                <c:pt idx="1894">
                  <c:v>1894</c:v>
                </c:pt>
                <c:pt idx="1895">
                  <c:v>1895</c:v>
                </c:pt>
                <c:pt idx="1896">
                  <c:v>1896</c:v>
                </c:pt>
                <c:pt idx="1897">
                  <c:v>1897</c:v>
                </c:pt>
                <c:pt idx="1898">
                  <c:v>1898</c:v>
                </c:pt>
                <c:pt idx="1899">
                  <c:v>1899</c:v>
                </c:pt>
                <c:pt idx="1900">
                  <c:v>1900</c:v>
                </c:pt>
                <c:pt idx="1901">
                  <c:v>1901</c:v>
                </c:pt>
                <c:pt idx="1902">
                  <c:v>1902</c:v>
                </c:pt>
                <c:pt idx="1903">
                  <c:v>1903</c:v>
                </c:pt>
                <c:pt idx="1904">
                  <c:v>1904</c:v>
                </c:pt>
                <c:pt idx="1905">
                  <c:v>1905</c:v>
                </c:pt>
                <c:pt idx="1906">
                  <c:v>1906</c:v>
                </c:pt>
                <c:pt idx="1907">
                  <c:v>1907</c:v>
                </c:pt>
                <c:pt idx="1908">
                  <c:v>1908</c:v>
                </c:pt>
                <c:pt idx="1909">
                  <c:v>1909</c:v>
                </c:pt>
                <c:pt idx="1910">
                  <c:v>1910</c:v>
                </c:pt>
                <c:pt idx="1911">
                  <c:v>1911</c:v>
                </c:pt>
                <c:pt idx="1912">
                  <c:v>1912</c:v>
                </c:pt>
                <c:pt idx="1913">
                  <c:v>1913</c:v>
                </c:pt>
                <c:pt idx="1914">
                  <c:v>1914</c:v>
                </c:pt>
                <c:pt idx="1915">
                  <c:v>1915</c:v>
                </c:pt>
                <c:pt idx="1916">
                  <c:v>1916</c:v>
                </c:pt>
                <c:pt idx="1917">
                  <c:v>1917</c:v>
                </c:pt>
                <c:pt idx="1918">
                  <c:v>1918</c:v>
                </c:pt>
                <c:pt idx="1919">
                  <c:v>1919</c:v>
                </c:pt>
                <c:pt idx="1920">
                  <c:v>1920</c:v>
                </c:pt>
                <c:pt idx="1921">
                  <c:v>1921</c:v>
                </c:pt>
                <c:pt idx="1922">
                  <c:v>1922</c:v>
                </c:pt>
                <c:pt idx="1923">
                  <c:v>1923</c:v>
                </c:pt>
                <c:pt idx="1924">
                  <c:v>1924</c:v>
                </c:pt>
                <c:pt idx="1925">
                  <c:v>1925</c:v>
                </c:pt>
                <c:pt idx="1926">
                  <c:v>1926</c:v>
                </c:pt>
                <c:pt idx="1927">
                  <c:v>1927</c:v>
                </c:pt>
                <c:pt idx="1928">
                  <c:v>1928</c:v>
                </c:pt>
                <c:pt idx="1929">
                  <c:v>1929</c:v>
                </c:pt>
                <c:pt idx="1930">
                  <c:v>1930</c:v>
                </c:pt>
                <c:pt idx="1931">
                  <c:v>1931</c:v>
                </c:pt>
                <c:pt idx="1932">
                  <c:v>1932</c:v>
                </c:pt>
                <c:pt idx="1933">
                  <c:v>1933</c:v>
                </c:pt>
                <c:pt idx="1934">
                  <c:v>1934</c:v>
                </c:pt>
                <c:pt idx="1935">
                  <c:v>1935</c:v>
                </c:pt>
                <c:pt idx="1936">
                  <c:v>1936</c:v>
                </c:pt>
                <c:pt idx="1937">
                  <c:v>1937</c:v>
                </c:pt>
                <c:pt idx="1938">
                  <c:v>1938</c:v>
                </c:pt>
                <c:pt idx="1939">
                  <c:v>1939</c:v>
                </c:pt>
                <c:pt idx="1940">
                  <c:v>1940</c:v>
                </c:pt>
                <c:pt idx="1941">
                  <c:v>1941</c:v>
                </c:pt>
                <c:pt idx="1942">
                  <c:v>1942</c:v>
                </c:pt>
                <c:pt idx="1943">
                  <c:v>1943</c:v>
                </c:pt>
                <c:pt idx="1944">
                  <c:v>1944</c:v>
                </c:pt>
                <c:pt idx="1945">
                  <c:v>1945</c:v>
                </c:pt>
                <c:pt idx="1946">
                  <c:v>1946</c:v>
                </c:pt>
                <c:pt idx="1947">
                  <c:v>1947</c:v>
                </c:pt>
                <c:pt idx="1948">
                  <c:v>1948</c:v>
                </c:pt>
                <c:pt idx="1949">
                  <c:v>1949</c:v>
                </c:pt>
                <c:pt idx="1950">
                  <c:v>1950</c:v>
                </c:pt>
                <c:pt idx="1951">
                  <c:v>1951</c:v>
                </c:pt>
                <c:pt idx="1952">
                  <c:v>1952</c:v>
                </c:pt>
                <c:pt idx="1953">
                  <c:v>1953</c:v>
                </c:pt>
                <c:pt idx="1954">
                  <c:v>1954</c:v>
                </c:pt>
                <c:pt idx="1955">
                  <c:v>1955</c:v>
                </c:pt>
                <c:pt idx="1956">
                  <c:v>1956</c:v>
                </c:pt>
                <c:pt idx="1957">
                  <c:v>1957</c:v>
                </c:pt>
                <c:pt idx="1958">
                  <c:v>1958</c:v>
                </c:pt>
                <c:pt idx="1959">
                  <c:v>1959</c:v>
                </c:pt>
                <c:pt idx="1960">
                  <c:v>1960</c:v>
                </c:pt>
                <c:pt idx="1961">
                  <c:v>1961</c:v>
                </c:pt>
                <c:pt idx="1962">
                  <c:v>1962</c:v>
                </c:pt>
                <c:pt idx="1963">
                  <c:v>1963</c:v>
                </c:pt>
                <c:pt idx="1964">
                  <c:v>1964</c:v>
                </c:pt>
                <c:pt idx="1965">
                  <c:v>1965</c:v>
                </c:pt>
                <c:pt idx="1966">
                  <c:v>1966</c:v>
                </c:pt>
                <c:pt idx="1967">
                  <c:v>1967</c:v>
                </c:pt>
                <c:pt idx="1968">
                  <c:v>1968</c:v>
                </c:pt>
                <c:pt idx="1969">
                  <c:v>1969</c:v>
                </c:pt>
                <c:pt idx="1970">
                  <c:v>1970</c:v>
                </c:pt>
                <c:pt idx="1971">
                  <c:v>1971</c:v>
                </c:pt>
                <c:pt idx="1972">
                  <c:v>1972</c:v>
                </c:pt>
                <c:pt idx="1973">
                  <c:v>1973</c:v>
                </c:pt>
                <c:pt idx="1974">
                  <c:v>1974</c:v>
                </c:pt>
                <c:pt idx="1975">
                  <c:v>1975</c:v>
                </c:pt>
                <c:pt idx="1976">
                  <c:v>1976</c:v>
                </c:pt>
                <c:pt idx="1977">
                  <c:v>1977</c:v>
                </c:pt>
                <c:pt idx="1978">
                  <c:v>1978</c:v>
                </c:pt>
                <c:pt idx="1979">
                  <c:v>1979</c:v>
                </c:pt>
                <c:pt idx="1980">
                  <c:v>1980</c:v>
                </c:pt>
                <c:pt idx="1981">
                  <c:v>1981</c:v>
                </c:pt>
                <c:pt idx="1982">
                  <c:v>1982</c:v>
                </c:pt>
                <c:pt idx="1983">
                  <c:v>1983</c:v>
                </c:pt>
                <c:pt idx="1984">
                  <c:v>1984</c:v>
                </c:pt>
                <c:pt idx="1985">
                  <c:v>1985</c:v>
                </c:pt>
                <c:pt idx="1986">
                  <c:v>1986</c:v>
                </c:pt>
                <c:pt idx="1987">
                  <c:v>1987</c:v>
                </c:pt>
                <c:pt idx="1988">
                  <c:v>1988</c:v>
                </c:pt>
                <c:pt idx="1989">
                  <c:v>1989</c:v>
                </c:pt>
                <c:pt idx="1990">
                  <c:v>1990</c:v>
                </c:pt>
                <c:pt idx="1991">
                  <c:v>1991</c:v>
                </c:pt>
                <c:pt idx="1992">
                  <c:v>1992</c:v>
                </c:pt>
                <c:pt idx="1993">
                  <c:v>1993</c:v>
                </c:pt>
                <c:pt idx="1994">
                  <c:v>1994</c:v>
                </c:pt>
                <c:pt idx="1995">
                  <c:v>1995</c:v>
                </c:pt>
                <c:pt idx="1996">
                  <c:v>1996</c:v>
                </c:pt>
                <c:pt idx="1997">
                  <c:v>1997</c:v>
                </c:pt>
                <c:pt idx="1998">
                  <c:v>1998</c:v>
                </c:pt>
                <c:pt idx="1999">
                  <c:v>1999</c:v>
                </c:pt>
                <c:pt idx="2000">
                  <c:v>2000</c:v>
                </c:pt>
                <c:pt idx="2001">
                  <c:v>2001</c:v>
                </c:pt>
                <c:pt idx="2002">
                  <c:v>2002</c:v>
                </c:pt>
                <c:pt idx="2003">
                  <c:v>2003</c:v>
                </c:pt>
                <c:pt idx="2004">
                  <c:v>2004</c:v>
                </c:pt>
                <c:pt idx="2005">
                  <c:v>2005</c:v>
                </c:pt>
                <c:pt idx="2006">
                  <c:v>2006</c:v>
                </c:pt>
                <c:pt idx="2007">
                  <c:v>2007</c:v>
                </c:pt>
                <c:pt idx="2008">
                  <c:v>2008</c:v>
                </c:pt>
                <c:pt idx="2009">
                  <c:v>2009</c:v>
                </c:pt>
                <c:pt idx="2010">
                  <c:v>2010</c:v>
                </c:pt>
                <c:pt idx="2011">
                  <c:v>2011</c:v>
                </c:pt>
                <c:pt idx="2012">
                  <c:v>2012</c:v>
                </c:pt>
                <c:pt idx="2013">
                  <c:v>2013</c:v>
                </c:pt>
                <c:pt idx="2014">
                  <c:v>2014</c:v>
                </c:pt>
                <c:pt idx="2015">
                  <c:v>2015</c:v>
                </c:pt>
                <c:pt idx="2016">
                  <c:v>2016</c:v>
                </c:pt>
                <c:pt idx="2017">
                  <c:v>2017</c:v>
                </c:pt>
                <c:pt idx="2018">
                  <c:v>2018</c:v>
                </c:pt>
                <c:pt idx="2019">
                  <c:v>2019</c:v>
                </c:pt>
                <c:pt idx="2020">
                  <c:v>2020</c:v>
                </c:pt>
                <c:pt idx="2021">
                  <c:v>2021</c:v>
                </c:pt>
                <c:pt idx="2022">
                  <c:v>2022</c:v>
                </c:pt>
                <c:pt idx="2023">
                  <c:v>2023</c:v>
                </c:pt>
                <c:pt idx="2024">
                  <c:v>2024</c:v>
                </c:pt>
                <c:pt idx="2025">
                  <c:v>2025</c:v>
                </c:pt>
                <c:pt idx="2026">
                  <c:v>2026</c:v>
                </c:pt>
                <c:pt idx="2027">
                  <c:v>2027</c:v>
                </c:pt>
                <c:pt idx="2028">
                  <c:v>2028</c:v>
                </c:pt>
                <c:pt idx="2029">
                  <c:v>2029</c:v>
                </c:pt>
                <c:pt idx="2030">
                  <c:v>2030</c:v>
                </c:pt>
                <c:pt idx="2031">
                  <c:v>2031</c:v>
                </c:pt>
                <c:pt idx="2032">
                  <c:v>2032</c:v>
                </c:pt>
                <c:pt idx="2033">
                  <c:v>2033</c:v>
                </c:pt>
                <c:pt idx="2034">
                  <c:v>2034</c:v>
                </c:pt>
                <c:pt idx="2035">
                  <c:v>2035</c:v>
                </c:pt>
                <c:pt idx="2036">
                  <c:v>2036</c:v>
                </c:pt>
                <c:pt idx="2037">
                  <c:v>2037</c:v>
                </c:pt>
                <c:pt idx="2038">
                  <c:v>2038</c:v>
                </c:pt>
                <c:pt idx="2039">
                  <c:v>2039</c:v>
                </c:pt>
                <c:pt idx="2040">
                  <c:v>2040</c:v>
                </c:pt>
                <c:pt idx="2041">
                  <c:v>2041</c:v>
                </c:pt>
                <c:pt idx="2042">
                  <c:v>2042</c:v>
                </c:pt>
                <c:pt idx="2043">
                  <c:v>2043</c:v>
                </c:pt>
                <c:pt idx="2044">
                  <c:v>2044</c:v>
                </c:pt>
                <c:pt idx="2045">
                  <c:v>2045</c:v>
                </c:pt>
                <c:pt idx="2046">
                  <c:v>2046</c:v>
                </c:pt>
                <c:pt idx="2047">
                  <c:v>2047</c:v>
                </c:pt>
                <c:pt idx="2048">
                  <c:v>2048</c:v>
                </c:pt>
                <c:pt idx="2049">
                  <c:v>2049</c:v>
                </c:pt>
                <c:pt idx="2050">
                  <c:v>2050</c:v>
                </c:pt>
                <c:pt idx="2051">
                  <c:v>2051</c:v>
                </c:pt>
                <c:pt idx="2052">
                  <c:v>2052</c:v>
                </c:pt>
                <c:pt idx="2053">
                  <c:v>2053</c:v>
                </c:pt>
                <c:pt idx="2054">
                  <c:v>2054</c:v>
                </c:pt>
                <c:pt idx="2055">
                  <c:v>2055</c:v>
                </c:pt>
                <c:pt idx="2056">
                  <c:v>2056</c:v>
                </c:pt>
                <c:pt idx="2057">
                  <c:v>2057</c:v>
                </c:pt>
                <c:pt idx="2058">
                  <c:v>2058</c:v>
                </c:pt>
                <c:pt idx="2059">
                  <c:v>2059</c:v>
                </c:pt>
                <c:pt idx="2060">
                  <c:v>2060</c:v>
                </c:pt>
                <c:pt idx="2061">
                  <c:v>2061</c:v>
                </c:pt>
                <c:pt idx="2062">
                  <c:v>2062</c:v>
                </c:pt>
                <c:pt idx="2063">
                  <c:v>2063</c:v>
                </c:pt>
                <c:pt idx="2064">
                  <c:v>2064</c:v>
                </c:pt>
                <c:pt idx="2065">
                  <c:v>2065</c:v>
                </c:pt>
                <c:pt idx="2066">
                  <c:v>2066</c:v>
                </c:pt>
                <c:pt idx="2067">
                  <c:v>2067</c:v>
                </c:pt>
                <c:pt idx="2068">
                  <c:v>2068</c:v>
                </c:pt>
                <c:pt idx="2069">
                  <c:v>2069</c:v>
                </c:pt>
                <c:pt idx="2070">
                  <c:v>2070</c:v>
                </c:pt>
                <c:pt idx="2071">
                  <c:v>2071</c:v>
                </c:pt>
                <c:pt idx="2072">
                  <c:v>2072</c:v>
                </c:pt>
                <c:pt idx="2073">
                  <c:v>2073</c:v>
                </c:pt>
                <c:pt idx="2074">
                  <c:v>2074</c:v>
                </c:pt>
                <c:pt idx="2075">
                  <c:v>2075</c:v>
                </c:pt>
                <c:pt idx="2076">
                  <c:v>2076</c:v>
                </c:pt>
                <c:pt idx="2077">
                  <c:v>2077</c:v>
                </c:pt>
                <c:pt idx="2078">
                  <c:v>2078</c:v>
                </c:pt>
                <c:pt idx="2079">
                  <c:v>2079</c:v>
                </c:pt>
                <c:pt idx="2080">
                  <c:v>2080</c:v>
                </c:pt>
                <c:pt idx="2081">
                  <c:v>2081</c:v>
                </c:pt>
                <c:pt idx="2082">
                  <c:v>2082</c:v>
                </c:pt>
                <c:pt idx="2083">
                  <c:v>2083</c:v>
                </c:pt>
                <c:pt idx="2084">
                  <c:v>2084</c:v>
                </c:pt>
                <c:pt idx="2085">
                  <c:v>2085</c:v>
                </c:pt>
                <c:pt idx="2086">
                  <c:v>2086</c:v>
                </c:pt>
                <c:pt idx="2087">
                  <c:v>2087</c:v>
                </c:pt>
                <c:pt idx="2088">
                  <c:v>2088</c:v>
                </c:pt>
                <c:pt idx="2089">
                  <c:v>2089</c:v>
                </c:pt>
                <c:pt idx="2090">
                  <c:v>2090</c:v>
                </c:pt>
                <c:pt idx="2091">
                  <c:v>2091</c:v>
                </c:pt>
                <c:pt idx="2092">
                  <c:v>2092</c:v>
                </c:pt>
                <c:pt idx="2093">
                  <c:v>2093</c:v>
                </c:pt>
                <c:pt idx="2094">
                  <c:v>2094</c:v>
                </c:pt>
                <c:pt idx="2095">
                  <c:v>2095</c:v>
                </c:pt>
                <c:pt idx="2096">
                  <c:v>2096</c:v>
                </c:pt>
                <c:pt idx="2097">
                  <c:v>2097</c:v>
                </c:pt>
                <c:pt idx="2098">
                  <c:v>2098</c:v>
                </c:pt>
                <c:pt idx="2099">
                  <c:v>2099</c:v>
                </c:pt>
                <c:pt idx="2100">
                  <c:v>2100</c:v>
                </c:pt>
                <c:pt idx="2101">
                  <c:v>2101</c:v>
                </c:pt>
                <c:pt idx="2102">
                  <c:v>2102</c:v>
                </c:pt>
                <c:pt idx="2103">
                  <c:v>2103</c:v>
                </c:pt>
                <c:pt idx="2104">
                  <c:v>2104</c:v>
                </c:pt>
                <c:pt idx="2105">
                  <c:v>2105</c:v>
                </c:pt>
                <c:pt idx="2106">
                  <c:v>2106</c:v>
                </c:pt>
                <c:pt idx="2107">
                  <c:v>2107</c:v>
                </c:pt>
                <c:pt idx="2108">
                  <c:v>2108</c:v>
                </c:pt>
                <c:pt idx="2109">
                  <c:v>2109</c:v>
                </c:pt>
                <c:pt idx="2110">
                  <c:v>2110</c:v>
                </c:pt>
                <c:pt idx="2111">
                  <c:v>2111</c:v>
                </c:pt>
                <c:pt idx="2112">
                  <c:v>2112</c:v>
                </c:pt>
                <c:pt idx="2113">
                  <c:v>2113</c:v>
                </c:pt>
                <c:pt idx="2114">
                  <c:v>2114</c:v>
                </c:pt>
                <c:pt idx="2115">
                  <c:v>2115</c:v>
                </c:pt>
                <c:pt idx="2116">
                  <c:v>2116</c:v>
                </c:pt>
                <c:pt idx="2117">
                  <c:v>2117</c:v>
                </c:pt>
                <c:pt idx="2118">
                  <c:v>2118</c:v>
                </c:pt>
                <c:pt idx="2119">
                  <c:v>2119</c:v>
                </c:pt>
                <c:pt idx="2120">
                  <c:v>2120</c:v>
                </c:pt>
                <c:pt idx="2121">
                  <c:v>2121</c:v>
                </c:pt>
                <c:pt idx="2122">
                  <c:v>2122</c:v>
                </c:pt>
                <c:pt idx="2123">
                  <c:v>2123</c:v>
                </c:pt>
                <c:pt idx="2124">
                  <c:v>2124</c:v>
                </c:pt>
                <c:pt idx="2125">
                  <c:v>2125</c:v>
                </c:pt>
                <c:pt idx="2126">
                  <c:v>2126</c:v>
                </c:pt>
                <c:pt idx="2127">
                  <c:v>2127</c:v>
                </c:pt>
                <c:pt idx="2128">
                  <c:v>2128</c:v>
                </c:pt>
                <c:pt idx="2129">
                  <c:v>2129</c:v>
                </c:pt>
                <c:pt idx="2130">
                  <c:v>2130</c:v>
                </c:pt>
                <c:pt idx="2131">
                  <c:v>2131</c:v>
                </c:pt>
                <c:pt idx="2132">
                  <c:v>2132</c:v>
                </c:pt>
                <c:pt idx="2133">
                  <c:v>2133</c:v>
                </c:pt>
                <c:pt idx="2134">
                  <c:v>2134</c:v>
                </c:pt>
                <c:pt idx="2135">
                  <c:v>2135</c:v>
                </c:pt>
                <c:pt idx="2136">
                  <c:v>2136</c:v>
                </c:pt>
                <c:pt idx="2137">
                  <c:v>2137</c:v>
                </c:pt>
                <c:pt idx="2138">
                  <c:v>2138</c:v>
                </c:pt>
                <c:pt idx="2139">
                  <c:v>2139</c:v>
                </c:pt>
                <c:pt idx="2140">
                  <c:v>2140</c:v>
                </c:pt>
                <c:pt idx="2141">
                  <c:v>2141</c:v>
                </c:pt>
                <c:pt idx="2142">
                  <c:v>2142</c:v>
                </c:pt>
                <c:pt idx="2143">
                  <c:v>2143</c:v>
                </c:pt>
                <c:pt idx="2144">
                  <c:v>2144</c:v>
                </c:pt>
                <c:pt idx="2145">
                  <c:v>2145</c:v>
                </c:pt>
                <c:pt idx="2146">
                  <c:v>2146</c:v>
                </c:pt>
                <c:pt idx="2147">
                  <c:v>2147</c:v>
                </c:pt>
                <c:pt idx="2148">
                  <c:v>2148</c:v>
                </c:pt>
                <c:pt idx="2149">
                  <c:v>2149</c:v>
                </c:pt>
                <c:pt idx="2150">
                  <c:v>2150</c:v>
                </c:pt>
                <c:pt idx="2151">
                  <c:v>2151</c:v>
                </c:pt>
                <c:pt idx="2152">
                  <c:v>2152</c:v>
                </c:pt>
                <c:pt idx="2153">
                  <c:v>2153</c:v>
                </c:pt>
                <c:pt idx="2154">
                  <c:v>2154</c:v>
                </c:pt>
                <c:pt idx="2155">
                  <c:v>2155</c:v>
                </c:pt>
                <c:pt idx="2156">
                  <c:v>2156</c:v>
                </c:pt>
                <c:pt idx="2157">
                  <c:v>2157</c:v>
                </c:pt>
                <c:pt idx="2158">
                  <c:v>2158</c:v>
                </c:pt>
                <c:pt idx="2159">
                  <c:v>2159</c:v>
                </c:pt>
                <c:pt idx="2160">
                  <c:v>2160</c:v>
                </c:pt>
                <c:pt idx="2161">
                  <c:v>2161</c:v>
                </c:pt>
                <c:pt idx="2162">
                  <c:v>2162</c:v>
                </c:pt>
                <c:pt idx="2163">
                  <c:v>2163</c:v>
                </c:pt>
                <c:pt idx="2164">
                  <c:v>2164</c:v>
                </c:pt>
                <c:pt idx="2165">
                  <c:v>2165</c:v>
                </c:pt>
                <c:pt idx="2166">
                  <c:v>2166</c:v>
                </c:pt>
                <c:pt idx="2167">
                  <c:v>2167</c:v>
                </c:pt>
                <c:pt idx="2168">
                  <c:v>2168</c:v>
                </c:pt>
                <c:pt idx="2169">
                  <c:v>2169</c:v>
                </c:pt>
                <c:pt idx="2170">
                  <c:v>2170</c:v>
                </c:pt>
                <c:pt idx="2171">
                  <c:v>2171</c:v>
                </c:pt>
                <c:pt idx="2172">
                  <c:v>2172</c:v>
                </c:pt>
                <c:pt idx="2173">
                  <c:v>2173</c:v>
                </c:pt>
                <c:pt idx="2174">
                  <c:v>2174</c:v>
                </c:pt>
                <c:pt idx="2175">
                  <c:v>2175</c:v>
                </c:pt>
                <c:pt idx="2176">
                  <c:v>2176</c:v>
                </c:pt>
                <c:pt idx="2177">
                  <c:v>2177</c:v>
                </c:pt>
                <c:pt idx="2178">
                  <c:v>2178</c:v>
                </c:pt>
                <c:pt idx="2179">
                  <c:v>2179</c:v>
                </c:pt>
                <c:pt idx="2180">
                  <c:v>2180</c:v>
                </c:pt>
                <c:pt idx="2181">
                  <c:v>2181</c:v>
                </c:pt>
                <c:pt idx="2182">
                  <c:v>2182</c:v>
                </c:pt>
                <c:pt idx="2183">
                  <c:v>2183</c:v>
                </c:pt>
                <c:pt idx="2184">
                  <c:v>2184</c:v>
                </c:pt>
                <c:pt idx="2185">
                  <c:v>2185</c:v>
                </c:pt>
                <c:pt idx="2186">
                  <c:v>2186</c:v>
                </c:pt>
                <c:pt idx="2187">
                  <c:v>2187</c:v>
                </c:pt>
                <c:pt idx="2188">
                  <c:v>2188</c:v>
                </c:pt>
                <c:pt idx="2189">
                  <c:v>2189</c:v>
                </c:pt>
                <c:pt idx="2190">
                  <c:v>2190</c:v>
                </c:pt>
                <c:pt idx="2191">
                  <c:v>2191</c:v>
                </c:pt>
                <c:pt idx="2192">
                  <c:v>2192</c:v>
                </c:pt>
                <c:pt idx="2193">
                  <c:v>2193</c:v>
                </c:pt>
                <c:pt idx="2194">
                  <c:v>2194</c:v>
                </c:pt>
                <c:pt idx="2195">
                  <c:v>2195</c:v>
                </c:pt>
                <c:pt idx="2196">
                  <c:v>2196</c:v>
                </c:pt>
                <c:pt idx="2197">
                  <c:v>2197</c:v>
                </c:pt>
                <c:pt idx="2198">
                  <c:v>2198</c:v>
                </c:pt>
                <c:pt idx="2199">
                  <c:v>2199</c:v>
                </c:pt>
                <c:pt idx="2200">
                  <c:v>2200</c:v>
                </c:pt>
                <c:pt idx="2201">
                  <c:v>2201</c:v>
                </c:pt>
                <c:pt idx="2202">
                  <c:v>2202</c:v>
                </c:pt>
                <c:pt idx="2203">
                  <c:v>2203</c:v>
                </c:pt>
                <c:pt idx="2204">
                  <c:v>2204</c:v>
                </c:pt>
                <c:pt idx="2205">
                  <c:v>2205</c:v>
                </c:pt>
                <c:pt idx="2206">
                  <c:v>2206</c:v>
                </c:pt>
                <c:pt idx="2207">
                  <c:v>2207</c:v>
                </c:pt>
                <c:pt idx="2208">
                  <c:v>2208</c:v>
                </c:pt>
                <c:pt idx="2209">
                  <c:v>2209</c:v>
                </c:pt>
                <c:pt idx="2210">
                  <c:v>2210</c:v>
                </c:pt>
                <c:pt idx="2211">
                  <c:v>2211</c:v>
                </c:pt>
                <c:pt idx="2212">
                  <c:v>2212</c:v>
                </c:pt>
                <c:pt idx="2213">
                  <c:v>2213</c:v>
                </c:pt>
                <c:pt idx="2214">
                  <c:v>2214</c:v>
                </c:pt>
                <c:pt idx="2215">
                  <c:v>2215</c:v>
                </c:pt>
                <c:pt idx="2216">
                  <c:v>2216</c:v>
                </c:pt>
                <c:pt idx="2217">
                  <c:v>2217</c:v>
                </c:pt>
                <c:pt idx="2218">
                  <c:v>2218</c:v>
                </c:pt>
                <c:pt idx="2219">
                  <c:v>2219</c:v>
                </c:pt>
                <c:pt idx="2220">
                  <c:v>2220</c:v>
                </c:pt>
                <c:pt idx="2221">
                  <c:v>2221</c:v>
                </c:pt>
                <c:pt idx="2222">
                  <c:v>2222</c:v>
                </c:pt>
                <c:pt idx="2223">
                  <c:v>2223</c:v>
                </c:pt>
                <c:pt idx="2224">
                  <c:v>2224</c:v>
                </c:pt>
                <c:pt idx="2225">
                  <c:v>2225</c:v>
                </c:pt>
                <c:pt idx="2226">
                  <c:v>2226</c:v>
                </c:pt>
                <c:pt idx="2227">
                  <c:v>2227</c:v>
                </c:pt>
                <c:pt idx="2228">
                  <c:v>2228</c:v>
                </c:pt>
                <c:pt idx="2229">
                  <c:v>2229</c:v>
                </c:pt>
                <c:pt idx="2230">
                  <c:v>2230</c:v>
                </c:pt>
                <c:pt idx="2231">
                  <c:v>2231</c:v>
                </c:pt>
                <c:pt idx="2232">
                  <c:v>2232</c:v>
                </c:pt>
                <c:pt idx="2233">
                  <c:v>2233</c:v>
                </c:pt>
                <c:pt idx="2234">
                  <c:v>2234</c:v>
                </c:pt>
                <c:pt idx="2235">
                  <c:v>2235</c:v>
                </c:pt>
                <c:pt idx="2236">
                  <c:v>2236</c:v>
                </c:pt>
                <c:pt idx="2237">
                  <c:v>2237</c:v>
                </c:pt>
                <c:pt idx="2238">
                  <c:v>2238</c:v>
                </c:pt>
                <c:pt idx="2239">
                  <c:v>2239</c:v>
                </c:pt>
                <c:pt idx="2240">
                  <c:v>2240</c:v>
                </c:pt>
                <c:pt idx="2241">
                  <c:v>2241</c:v>
                </c:pt>
                <c:pt idx="2242">
                  <c:v>2242</c:v>
                </c:pt>
                <c:pt idx="2243">
                  <c:v>2243</c:v>
                </c:pt>
                <c:pt idx="2244">
                  <c:v>2244</c:v>
                </c:pt>
                <c:pt idx="2245">
                  <c:v>2245</c:v>
                </c:pt>
                <c:pt idx="2246">
                  <c:v>2246</c:v>
                </c:pt>
                <c:pt idx="2247">
                  <c:v>2247</c:v>
                </c:pt>
                <c:pt idx="2248">
                  <c:v>2248</c:v>
                </c:pt>
                <c:pt idx="2249">
                  <c:v>2249</c:v>
                </c:pt>
                <c:pt idx="2250">
                  <c:v>2250</c:v>
                </c:pt>
                <c:pt idx="2251">
                  <c:v>2251</c:v>
                </c:pt>
                <c:pt idx="2252">
                  <c:v>2252</c:v>
                </c:pt>
                <c:pt idx="2253">
                  <c:v>2253</c:v>
                </c:pt>
                <c:pt idx="2254">
                  <c:v>2254</c:v>
                </c:pt>
                <c:pt idx="2255">
                  <c:v>2255</c:v>
                </c:pt>
                <c:pt idx="2256">
                  <c:v>2256</c:v>
                </c:pt>
                <c:pt idx="2257">
                  <c:v>2257</c:v>
                </c:pt>
                <c:pt idx="2258">
                  <c:v>2258</c:v>
                </c:pt>
                <c:pt idx="2259">
                  <c:v>2259</c:v>
                </c:pt>
                <c:pt idx="2260">
                  <c:v>2260</c:v>
                </c:pt>
                <c:pt idx="2261">
                  <c:v>2261</c:v>
                </c:pt>
                <c:pt idx="2262">
                  <c:v>2262</c:v>
                </c:pt>
                <c:pt idx="2263">
                  <c:v>2263</c:v>
                </c:pt>
                <c:pt idx="2264">
                  <c:v>2264</c:v>
                </c:pt>
                <c:pt idx="2265">
                  <c:v>2265</c:v>
                </c:pt>
                <c:pt idx="2266">
                  <c:v>2266</c:v>
                </c:pt>
                <c:pt idx="2267">
                  <c:v>2267</c:v>
                </c:pt>
                <c:pt idx="2268">
                  <c:v>2268</c:v>
                </c:pt>
                <c:pt idx="2269">
                  <c:v>2269</c:v>
                </c:pt>
                <c:pt idx="2270">
                  <c:v>2270</c:v>
                </c:pt>
                <c:pt idx="2271">
                  <c:v>2271</c:v>
                </c:pt>
                <c:pt idx="2272">
                  <c:v>2272</c:v>
                </c:pt>
                <c:pt idx="2273">
                  <c:v>2273</c:v>
                </c:pt>
                <c:pt idx="2274">
                  <c:v>2274</c:v>
                </c:pt>
                <c:pt idx="2275">
                  <c:v>2275</c:v>
                </c:pt>
                <c:pt idx="2276">
                  <c:v>2276</c:v>
                </c:pt>
                <c:pt idx="2277">
                  <c:v>2277</c:v>
                </c:pt>
                <c:pt idx="2278">
                  <c:v>2278</c:v>
                </c:pt>
                <c:pt idx="2279">
                  <c:v>2279</c:v>
                </c:pt>
                <c:pt idx="2280">
                  <c:v>2280</c:v>
                </c:pt>
                <c:pt idx="2281">
                  <c:v>2281</c:v>
                </c:pt>
                <c:pt idx="2282">
                  <c:v>2282</c:v>
                </c:pt>
                <c:pt idx="2283">
                  <c:v>2283</c:v>
                </c:pt>
                <c:pt idx="2284">
                  <c:v>2284</c:v>
                </c:pt>
                <c:pt idx="2285">
                  <c:v>2285</c:v>
                </c:pt>
                <c:pt idx="2286">
                  <c:v>2286</c:v>
                </c:pt>
                <c:pt idx="2287">
                  <c:v>2287</c:v>
                </c:pt>
                <c:pt idx="2288">
                  <c:v>2288</c:v>
                </c:pt>
                <c:pt idx="2289">
                  <c:v>2289</c:v>
                </c:pt>
                <c:pt idx="2290">
                  <c:v>2290</c:v>
                </c:pt>
                <c:pt idx="2291">
                  <c:v>2291</c:v>
                </c:pt>
                <c:pt idx="2292">
                  <c:v>2292</c:v>
                </c:pt>
                <c:pt idx="2293">
                  <c:v>2293</c:v>
                </c:pt>
                <c:pt idx="2294">
                  <c:v>2294</c:v>
                </c:pt>
                <c:pt idx="2295">
                  <c:v>2295</c:v>
                </c:pt>
                <c:pt idx="2296">
                  <c:v>2296</c:v>
                </c:pt>
                <c:pt idx="2297">
                  <c:v>2297</c:v>
                </c:pt>
                <c:pt idx="2298">
                  <c:v>2298</c:v>
                </c:pt>
                <c:pt idx="2299">
                  <c:v>2299</c:v>
                </c:pt>
                <c:pt idx="2300">
                  <c:v>2300</c:v>
                </c:pt>
                <c:pt idx="2301">
                  <c:v>2301</c:v>
                </c:pt>
                <c:pt idx="2302">
                  <c:v>2302</c:v>
                </c:pt>
                <c:pt idx="2303">
                  <c:v>2303</c:v>
                </c:pt>
                <c:pt idx="2304">
                  <c:v>2304</c:v>
                </c:pt>
                <c:pt idx="2305">
                  <c:v>2305</c:v>
                </c:pt>
                <c:pt idx="2306">
                  <c:v>2306</c:v>
                </c:pt>
                <c:pt idx="2307">
                  <c:v>2307</c:v>
                </c:pt>
                <c:pt idx="2308">
                  <c:v>2308</c:v>
                </c:pt>
                <c:pt idx="2309">
                  <c:v>2309</c:v>
                </c:pt>
                <c:pt idx="2310">
                  <c:v>2310</c:v>
                </c:pt>
                <c:pt idx="2311">
                  <c:v>2311</c:v>
                </c:pt>
                <c:pt idx="2312">
                  <c:v>2312</c:v>
                </c:pt>
                <c:pt idx="2313">
                  <c:v>2313</c:v>
                </c:pt>
                <c:pt idx="2314">
                  <c:v>2314</c:v>
                </c:pt>
                <c:pt idx="2315">
                  <c:v>2315</c:v>
                </c:pt>
                <c:pt idx="2316">
                  <c:v>2316</c:v>
                </c:pt>
                <c:pt idx="2317">
                  <c:v>2317</c:v>
                </c:pt>
                <c:pt idx="2318">
                  <c:v>2318</c:v>
                </c:pt>
                <c:pt idx="2319">
                  <c:v>2319</c:v>
                </c:pt>
                <c:pt idx="2320">
                  <c:v>2320</c:v>
                </c:pt>
                <c:pt idx="2321">
                  <c:v>2321</c:v>
                </c:pt>
                <c:pt idx="2322">
                  <c:v>2322</c:v>
                </c:pt>
                <c:pt idx="2323">
                  <c:v>2323</c:v>
                </c:pt>
                <c:pt idx="2324">
                  <c:v>2324</c:v>
                </c:pt>
                <c:pt idx="2325">
                  <c:v>2325</c:v>
                </c:pt>
                <c:pt idx="2326">
                  <c:v>2326</c:v>
                </c:pt>
                <c:pt idx="2327">
                  <c:v>2327</c:v>
                </c:pt>
                <c:pt idx="2328">
                  <c:v>2328</c:v>
                </c:pt>
                <c:pt idx="2329">
                  <c:v>2329</c:v>
                </c:pt>
                <c:pt idx="2330">
                  <c:v>2330</c:v>
                </c:pt>
                <c:pt idx="2331">
                  <c:v>2331</c:v>
                </c:pt>
                <c:pt idx="2332">
                  <c:v>2332</c:v>
                </c:pt>
                <c:pt idx="2333">
                  <c:v>2333</c:v>
                </c:pt>
                <c:pt idx="2334">
                  <c:v>2334</c:v>
                </c:pt>
                <c:pt idx="2335">
                  <c:v>2335</c:v>
                </c:pt>
                <c:pt idx="2336">
                  <c:v>2336</c:v>
                </c:pt>
                <c:pt idx="2337">
                  <c:v>2337</c:v>
                </c:pt>
                <c:pt idx="2338">
                  <c:v>2338</c:v>
                </c:pt>
                <c:pt idx="2339">
                  <c:v>2339</c:v>
                </c:pt>
                <c:pt idx="2340">
                  <c:v>2340</c:v>
                </c:pt>
                <c:pt idx="2341">
                  <c:v>2341</c:v>
                </c:pt>
                <c:pt idx="2342">
                  <c:v>2342</c:v>
                </c:pt>
                <c:pt idx="2343">
                  <c:v>2343</c:v>
                </c:pt>
                <c:pt idx="2344">
                  <c:v>2344</c:v>
                </c:pt>
                <c:pt idx="2345">
                  <c:v>2345</c:v>
                </c:pt>
                <c:pt idx="2346">
                  <c:v>2346</c:v>
                </c:pt>
                <c:pt idx="2347">
                  <c:v>2347</c:v>
                </c:pt>
                <c:pt idx="2348">
                  <c:v>2348</c:v>
                </c:pt>
                <c:pt idx="2349">
                  <c:v>2349</c:v>
                </c:pt>
                <c:pt idx="2350">
                  <c:v>2350</c:v>
                </c:pt>
                <c:pt idx="2351">
                  <c:v>2351</c:v>
                </c:pt>
                <c:pt idx="2352">
                  <c:v>2352</c:v>
                </c:pt>
                <c:pt idx="2353">
                  <c:v>2353</c:v>
                </c:pt>
                <c:pt idx="2354">
                  <c:v>2354</c:v>
                </c:pt>
                <c:pt idx="2355">
                  <c:v>2355</c:v>
                </c:pt>
                <c:pt idx="2356">
                  <c:v>2356</c:v>
                </c:pt>
                <c:pt idx="2357">
                  <c:v>2357</c:v>
                </c:pt>
                <c:pt idx="2358">
                  <c:v>2358</c:v>
                </c:pt>
                <c:pt idx="2359">
                  <c:v>2359</c:v>
                </c:pt>
                <c:pt idx="2360">
                  <c:v>2360</c:v>
                </c:pt>
                <c:pt idx="2361">
                  <c:v>2361</c:v>
                </c:pt>
                <c:pt idx="2362">
                  <c:v>2362</c:v>
                </c:pt>
                <c:pt idx="2363">
                  <c:v>2363</c:v>
                </c:pt>
                <c:pt idx="2364">
                  <c:v>2364</c:v>
                </c:pt>
                <c:pt idx="2365">
                  <c:v>2365</c:v>
                </c:pt>
                <c:pt idx="2366">
                  <c:v>2366</c:v>
                </c:pt>
                <c:pt idx="2367">
                  <c:v>2367</c:v>
                </c:pt>
                <c:pt idx="2368">
                  <c:v>2368</c:v>
                </c:pt>
                <c:pt idx="2369">
                  <c:v>2369</c:v>
                </c:pt>
                <c:pt idx="2370">
                  <c:v>2370</c:v>
                </c:pt>
                <c:pt idx="2371">
                  <c:v>2371</c:v>
                </c:pt>
                <c:pt idx="2372">
                  <c:v>2372</c:v>
                </c:pt>
                <c:pt idx="2373">
                  <c:v>2373</c:v>
                </c:pt>
                <c:pt idx="2374">
                  <c:v>2374</c:v>
                </c:pt>
                <c:pt idx="2375">
                  <c:v>2375</c:v>
                </c:pt>
                <c:pt idx="2376">
                  <c:v>2376</c:v>
                </c:pt>
                <c:pt idx="2377">
                  <c:v>2377</c:v>
                </c:pt>
                <c:pt idx="2378">
                  <c:v>2378</c:v>
                </c:pt>
                <c:pt idx="2379">
                  <c:v>2379</c:v>
                </c:pt>
                <c:pt idx="2380">
                  <c:v>2380</c:v>
                </c:pt>
                <c:pt idx="2381">
                  <c:v>2381</c:v>
                </c:pt>
                <c:pt idx="2382">
                  <c:v>2382</c:v>
                </c:pt>
                <c:pt idx="2383">
                  <c:v>2383</c:v>
                </c:pt>
                <c:pt idx="2384">
                  <c:v>2384</c:v>
                </c:pt>
                <c:pt idx="2385">
                  <c:v>2385</c:v>
                </c:pt>
                <c:pt idx="2386">
                  <c:v>2386</c:v>
                </c:pt>
                <c:pt idx="2387">
                  <c:v>2387</c:v>
                </c:pt>
                <c:pt idx="2388">
                  <c:v>2388</c:v>
                </c:pt>
                <c:pt idx="2389">
                  <c:v>2389</c:v>
                </c:pt>
                <c:pt idx="2390">
                  <c:v>2390</c:v>
                </c:pt>
                <c:pt idx="2391">
                  <c:v>2391</c:v>
                </c:pt>
                <c:pt idx="2392">
                  <c:v>2392</c:v>
                </c:pt>
                <c:pt idx="2393">
                  <c:v>2393</c:v>
                </c:pt>
                <c:pt idx="2394">
                  <c:v>2394</c:v>
                </c:pt>
                <c:pt idx="2395">
                  <c:v>2395</c:v>
                </c:pt>
                <c:pt idx="2396">
                  <c:v>2396</c:v>
                </c:pt>
                <c:pt idx="2397">
                  <c:v>2397</c:v>
                </c:pt>
                <c:pt idx="2398">
                  <c:v>2398</c:v>
                </c:pt>
                <c:pt idx="2399">
                  <c:v>2399</c:v>
                </c:pt>
                <c:pt idx="2400">
                  <c:v>2400</c:v>
                </c:pt>
                <c:pt idx="2401">
                  <c:v>2401</c:v>
                </c:pt>
                <c:pt idx="2402">
                  <c:v>2402</c:v>
                </c:pt>
                <c:pt idx="2403">
                  <c:v>2403</c:v>
                </c:pt>
                <c:pt idx="2404">
                  <c:v>2404</c:v>
                </c:pt>
                <c:pt idx="2405">
                  <c:v>2405</c:v>
                </c:pt>
                <c:pt idx="2406">
                  <c:v>2406</c:v>
                </c:pt>
                <c:pt idx="2407">
                  <c:v>2407</c:v>
                </c:pt>
                <c:pt idx="2408">
                  <c:v>2408</c:v>
                </c:pt>
                <c:pt idx="2409">
                  <c:v>2409</c:v>
                </c:pt>
                <c:pt idx="2410">
                  <c:v>2410</c:v>
                </c:pt>
                <c:pt idx="2411">
                  <c:v>2411</c:v>
                </c:pt>
                <c:pt idx="2412">
                  <c:v>2412</c:v>
                </c:pt>
                <c:pt idx="2413">
                  <c:v>2413</c:v>
                </c:pt>
                <c:pt idx="2414">
                  <c:v>2414</c:v>
                </c:pt>
                <c:pt idx="2415">
                  <c:v>2415</c:v>
                </c:pt>
                <c:pt idx="2416">
                  <c:v>2416</c:v>
                </c:pt>
                <c:pt idx="2417">
                  <c:v>2417</c:v>
                </c:pt>
                <c:pt idx="2418">
                  <c:v>2418</c:v>
                </c:pt>
                <c:pt idx="2419">
                  <c:v>2419</c:v>
                </c:pt>
                <c:pt idx="2420">
                  <c:v>2420</c:v>
                </c:pt>
                <c:pt idx="2421">
                  <c:v>2421</c:v>
                </c:pt>
                <c:pt idx="2422">
                  <c:v>2422</c:v>
                </c:pt>
                <c:pt idx="2423">
                  <c:v>2423</c:v>
                </c:pt>
                <c:pt idx="2424">
                  <c:v>2424</c:v>
                </c:pt>
                <c:pt idx="2425">
                  <c:v>2425</c:v>
                </c:pt>
                <c:pt idx="2426">
                  <c:v>2426</c:v>
                </c:pt>
                <c:pt idx="2427">
                  <c:v>2427</c:v>
                </c:pt>
                <c:pt idx="2428">
                  <c:v>2428</c:v>
                </c:pt>
                <c:pt idx="2429">
                  <c:v>2429</c:v>
                </c:pt>
                <c:pt idx="2430">
                  <c:v>2430</c:v>
                </c:pt>
                <c:pt idx="2431">
                  <c:v>2431</c:v>
                </c:pt>
                <c:pt idx="2432">
                  <c:v>2432</c:v>
                </c:pt>
                <c:pt idx="2433">
                  <c:v>2433</c:v>
                </c:pt>
                <c:pt idx="2434">
                  <c:v>2434</c:v>
                </c:pt>
                <c:pt idx="2435">
                  <c:v>2435</c:v>
                </c:pt>
                <c:pt idx="2436">
                  <c:v>2436</c:v>
                </c:pt>
                <c:pt idx="2437">
                  <c:v>2437</c:v>
                </c:pt>
                <c:pt idx="2438">
                  <c:v>2438</c:v>
                </c:pt>
                <c:pt idx="2439">
                  <c:v>2439</c:v>
                </c:pt>
                <c:pt idx="2440">
                  <c:v>2440</c:v>
                </c:pt>
                <c:pt idx="2441">
                  <c:v>2441</c:v>
                </c:pt>
                <c:pt idx="2442">
                  <c:v>2442</c:v>
                </c:pt>
                <c:pt idx="2443">
                  <c:v>2443</c:v>
                </c:pt>
                <c:pt idx="2444">
                  <c:v>2444</c:v>
                </c:pt>
                <c:pt idx="2445">
                  <c:v>2445</c:v>
                </c:pt>
                <c:pt idx="2446">
                  <c:v>2446</c:v>
                </c:pt>
                <c:pt idx="2447">
                  <c:v>2447</c:v>
                </c:pt>
                <c:pt idx="2448">
                  <c:v>2448</c:v>
                </c:pt>
                <c:pt idx="2449">
                  <c:v>2449</c:v>
                </c:pt>
                <c:pt idx="2450">
                  <c:v>2450</c:v>
                </c:pt>
                <c:pt idx="2451">
                  <c:v>2451</c:v>
                </c:pt>
                <c:pt idx="2452">
                  <c:v>2452</c:v>
                </c:pt>
                <c:pt idx="2453">
                  <c:v>2453</c:v>
                </c:pt>
                <c:pt idx="2454">
                  <c:v>2454</c:v>
                </c:pt>
                <c:pt idx="2455">
                  <c:v>2455</c:v>
                </c:pt>
                <c:pt idx="2456">
                  <c:v>2456</c:v>
                </c:pt>
                <c:pt idx="2457">
                  <c:v>2457</c:v>
                </c:pt>
                <c:pt idx="2458">
                  <c:v>2458</c:v>
                </c:pt>
                <c:pt idx="2459">
                  <c:v>2459</c:v>
                </c:pt>
                <c:pt idx="2460">
                  <c:v>2460</c:v>
                </c:pt>
                <c:pt idx="2461">
                  <c:v>2461</c:v>
                </c:pt>
                <c:pt idx="2462">
                  <c:v>2462</c:v>
                </c:pt>
                <c:pt idx="2463">
                  <c:v>2463</c:v>
                </c:pt>
                <c:pt idx="2464">
                  <c:v>2464</c:v>
                </c:pt>
                <c:pt idx="2465">
                  <c:v>2465</c:v>
                </c:pt>
                <c:pt idx="2466">
                  <c:v>2466</c:v>
                </c:pt>
                <c:pt idx="2467">
                  <c:v>2467</c:v>
                </c:pt>
                <c:pt idx="2468">
                  <c:v>2468</c:v>
                </c:pt>
                <c:pt idx="2469">
                  <c:v>2469</c:v>
                </c:pt>
                <c:pt idx="2470">
                  <c:v>2470</c:v>
                </c:pt>
                <c:pt idx="2471">
                  <c:v>2471</c:v>
                </c:pt>
                <c:pt idx="2472">
                  <c:v>2472</c:v>
                </c:pt>
                <c:pt idx="2473">
                  <c:v>2473</c:v>
                </c:pt>
                <c:pt idx="2474">
                  <c:v>2474</c:v>
                </c:pt>
                <c:pt idx="2475">
                  <c:v>2475</c:v>
                </c:pt>
                <c:pt idx="2476">
                  <c:v>2476</c:v>
                </c:pt>
                <c:pt idx="2477">
                  <c:v>2477</c:v>
                </c:pt>
                <c:pt idx="2478">
                  <c:v>2478</c:v>
                </c:pt>
                <c:pt idx="2479">
                  <c:v>2479</c:v>
                </c:pt>
                <c:pt idx="2480">
                  <c:v>2480</c:v>
                </c:pt>
                <c:pt idx="2481">
                  <c:v>2481</c:v>
                </c:pt>
                <c:pt idx="2482">
                  <c:v>2482</c:v>
                </c:pt>
                <c:pt idx="2483">
                  <c:v>2483</c:v>
                </c:pt>
                <c:pt idx="2484">
                  <c:v>2484</c:v>
                </c:pt>
                <c:pt idx="2485">
                  <c:v>2485</c:v>
                </c:pt>
                <c:pt idx="2486">
                  <c:v>2486</c:v>
                </c:pt>
                <c:pt idx="2487">
                  <c:v>2487</c:v>
                </c:pt>
                <c:pt idx="2488">
                  <c:v>2488</c:v>
                </c:pt>
                <c:pt idx="2489">
                  <c:v>2489</c:v>
                </c:pt>
                <c:pt idx="2490">
                  <c:v>2490</c:v>
                </c:pt>
                <c:pt idx="2491">
                  <c:v>2491</c:v>
                </c:pt>
                <c:pt idx="2492">
                  <c:v>2492</c:v>
                </c:pt>
                <c:pt idx="2493">
                  <c:v>2493</c:v>
                </c:pt>
                <c:pt idx="2494">
                  <c:v>2494</c:v>
                </c:pt>
                <c:pt idx="2495">
                  <c:v>2495</c:v>
                </c:pt>
                <c:pt idx="2496">
                  <c:v>2496</c:v>
                </c:pt>
                <c:pt idx="2497">
                  <c:v>2497</c:v>
                </c:pt>
                <c:pt idx="2498">
                  <c:v>2498</c:v>
                </c:pt>
                <c:pt idx="2499">
                  <c:v>2499</c:v>
                </c:pt>
                <c:pt idx="2500">
                  <c:v>2500</c:v>
                </c:pt>
                <c:pt idx="2501">
                  <c:v>2501</c:v>
                </c:pt>
                <c:pt idx="2502">
                  <c:v>2502</c:v>
                </c:pt>
                <c:pt idx="2503">
                  <c:v>2503</c:v>
                </c:pt>
                <c:pt idx="2504">
                  <c:v>2504</c:v>
                </c:pt>
                <c:pt idx="2505">
                  <c:v>2505</c:v>
                </c:pt>
                <c:pt idx="2506">
                  <c:v>2506</c:v>
                </c:pt>
                <c:pt idx="2507">
                  <c:v>2507</c:v>
                </c:pt>
                <c:pt idx="2508">
                  <c:v>2508</c:v>
                </c:pt>
                <c:pt idx="2509">
                  <c:v>2509</c:v>
                </c:pt>
                <c:pt idx="2510">
                  <c:v>2510</c:v>
                </c:pt>
                <c:pt idx="2511">
                  <c:v>2511</c:v>
                </c:pt>
                <c:pt idx="2512">
                  <c:v>2512</c:v>
                </c:pt>
                <c:pt idx="2513">
                  <c:v>2513</c:v>
                </c:pt>
                <c:pt idx="2514">
                  <c:v>2514</c:v>
                </c:pt>
                <c:pt idx="2515">
                  <c:v>2515</c:v>
                </c:pt>
                <c:pt idx="2516">
                  <c:v>2516</c:v>
                </c:pt>
                <c:pt idx="2517">
                  <c:v>2517</c:v>
                </c:pt>
                <c:pt idx="2518">
                  <c:v>2518</c:v>
                </c:pt>
                <c:pt idx="2519">
                  <c:v>2519</c:v>
                </c:pt>
                <c:pt idx="2520">
                  <c:v>2520</c:v>
                </c:pt>
                <c:pt idx="2521">
                  <c:v>2521</c:v>
                </c:pt>
                <c:pt idx="2522">
                  <c:v>2522</c:v>
                </c:pt>
                <c:pt idx="2523">
                  <c:v>2523</c:v>
                </c:pt>
                <c:pt idx="2524">
                  <c:v>2524</c:v>
                </c:pt>
                <c:pt idx="2525">
                  <c:v>2525</c:v>
                </c:pt>
                <c:pt idx="2526">
                  <c:v>2526</c:v>
                </c:pt>
                <c:pt idx="2527">
                  <c:v>2527</c:v>
                </c:pt>
                <c:pt idx="2528">
                  <c:v>2528</c:v>
                </c:pt>
                <c:pt idx="2529">
                  <c:v>2529</c:v>
                </c:pt>
                <c:pt idx="2530">
                  <c:v>2530</c:v>
                </c:pt>
                <c:pt idx="2531">
                  <c:v>2531</c:v>
                </c:pt>
                <c:pt idx="2532">
                  <c:v>2532</c:v>
                </c:pt>
                <c:pt idx="2533">
                  <c:v>2533</c:v>
                </c:pt>
                <c:pt idx="2534">
                  <c:v>2534</c:v>
                </c:pt>
                <c:pt idx="2535">
                  <c:v>2535</c:v>
                </c:pt>
                <c:pt idx="2536">
                  <c:v>2536</c:v>
                </c:pt>
                <c:pt idx="2537">
                  <c:v>2537</c:v>
                </c:pt>
                <c:pt idx="2538">
                  <c:v>2538</c:v>
                </c:pt>
                <c:pt idx="2539">
                  <c:v>2539</c:v>
                </c:pt>
                <c:pt idx="2540">
                  <c:v>2540</c:v>
                </c:pt>
                <c:pt idx="2541">
                  <c:v>2541</c:v>
                </c:pt>
                <c:pt idx="2542">
                  <c:v>2542</c:v>
                </c:pt>
                <c:pt idx="2543">
                  <c:v>2543</c:v>
                </c:pt>
                <c:pt idx="2544">
                  <c:v>2544</c:v>
                </c:pt>
                <c:pt idx="2545">
                  <c:v>2545</c:v>
                </c:pt>
                <c:pt idx="2546">
                  <c:v>2546</c:v>
                </c:pt>
                <c:pt idx="2547">
                  <c:v>2547</c:v>
                </c:pt>
                <c:pt idx="2548">
                  <c:v>2548</c:v>
                </c:pt>
                <c:pt idx="2549">
                  <c:v>2549</c:v>
                </c:pt>
                <c:pt idx="2550">
                  <c:v>2550</c:v>
                </c:pt>
                <c:pt idx="2551">
                  <c:v>2551</c:v>
                </c:pt>
                <c:pt idx="2552">
                  <c:v>2552</c:v>
                </c:pt>
                <c:pt idx="2553">
                  <c:v>2553</c:v>
                </c:pt>
                <c:pt idx="2554">
                  <c:v>2554</c:v>
                </c:pt>
                <c:pt idx="2555">
                  <c:v>2555</c:v>
                </c:pt>
                <c:pt idx="2556">
                  <c:v>2556</c:v>
                </c:pt>
                <c:pt idx="2557">
                  <c:v>2557</c:v>
                </c:pt>
                <c:pt idx="2558">
                  <c:v>2558</c:v>
                </c:pt>
                <c:pt idx="2559">
                  <c:v>2559</c:v>
                </c:pt>
                <c:pt idx="2560">
                  <c:v>2560</c:v>
                </c:pt>
                <c:pt idx="2561">
                  <c:v>2561</c:v>
                </c:pt>
                <c:pt idx="2562">
                  <c:v>2562</c:v>
                </c:pt>
                <c:pt idx="2563">
                  <c:v>2563</c:v>
                </c:pt>
                <c:pt idx="2564">
                  <c:v>2564</c:v>
                </c:pt>
                <c:pt idx="2565">
                  <c:v>2565</c:v>
                </c:pt>
                <c:pt idx="2566">
                  <c:v>2566</c:v>
                </c:pt>
                <c:pt idx="2567">
                  <c:v>2567</c:v>
                </c:pt>
                <c:pt idx="2568">
                  <c:v>2568</c:v>
                </c:pt>
                <c:pt idx="2569">
                  <c:v>2569</c:v>
                </c:pt>
                <c:pt idx="2570">
                  <c:v>2570</c:v>
                </c:pt>
                <c:pt idx="2571">
                  <c:v>2571</c:v>
                </c:pt>
                <c:pt idx="2572">
                  <c:v>2572</c:v>
                </c:pt>
                <c:pt idx="2573">
                  <c:v>2573</c:v>
                </c:pt>
                <c:pt idx="2574">
                  <c:v>2574</c:v>
                </c:pt>
                <c:pt idx="2575">
                  <c:v>2575</c:v>
                </c:pt>
                <c:pt idx="2576">
                  <c:v>2576</c:v>
                </c:pt>
                <c:pt idx="2577">
                  <c:v>2577</c:v>
                </c:pt>
                <c:pt idx="2578">
                  <c:v>2578</c:v>
                </c:pt>
                <c:pt idx="2579">
                  <c:v>2579</c:v>
                </c:pt>
                <c:pt idx="2580">
                  <c:v>2580</c:v>
                </c:pt>
                <c:pt idx="2581">
                  <c:v>2581</c:v>
                </c:pt>
                <c:pt idx="2582">
                  <c:v>2582</c:v>
                </c:pt>
                <c:pt idx="2583">
                  <c:v>2583</c:v>
                </c:pt>
                <c:pt idx="2584">
                  <c:v>2584</c:v>
                </c:pt>
                <c:pt idx="2585">
                  <c:v>2585</c:v>
                </c:pt>
                <c:pt idx="2586">
                  <c:v>2586</c:v>
                </c:pt>
                <c:pt idx="2587">
                  <c:v>2587</c:v>
                </c:pt>
                <c:pt idx="2588">
                  <c:v>2588</c:v>
                </c:pt>
                <c:pt idx="2589">
                  <c:v>2589</c:v>
                </c:pt>
                <c:pt idx="2590">
                  <c:v>2590</c:v>
                </c:pt>
                <c:pt idx="2591">
                  <c:v>2591</c:v>
                </c:pt>
                <c:pt idx="2592">
                  <c:v>2592</c:v>
                </c:pt>
                <c:pt idx="2593">
                  <c:v>2593</c:v>
                </c:pt>
                <c:pt idx="2594">
                  <c:v>2594</c:v>
                </c:pt>
                <c:pt idx="2595">
                  <c:v>2595</c:v>
                </c:pt>
                <c:pt idx="2596">
                  <c:v>2596</c:v>
                </c:pt>
                <c:pt idx="2597">
                  <c:v>2597</c:v>
                </c:pt>
                <c:pt idx="2598">
                  <c:v>2598</c:v>
                </c:pt>
                <c:pt idx="2599">
                  <c:v>2599</c:v>
                </c:pt>
                <c:pt idx="2600">
                  <c:v>2600</c:v>
                </c:pt>
                <c:pt idx="2601">
                  <c:v>2601</c:v>
                </c:pt>
                <c:pt idx="2602">
                  <c:v>2602</c:v>
                </c:pt>
                <c:pt idx="2603">
                  <c:v>2603</c:v>
                </c:pt>
                <c:pt idx="2604">
                  <c:v>2604</c:v>
                </c:pt>
                <c:pt idx="2605">
                  <c:v>2605</c:v>
                </c:pt>
                <c:pt idx="2606">
                  <c:v>2606</c:v>
                </c:pt>
                <c:pt idx="2607">
                  <c:v>2607</c:v>
                </c:pt>
                <c:pt idx="2608">
                  <c:v>2608</c:v>
                </c:pt>
                <c:pt idx="2609">
                  <c:v>2609</c:v>
                </c:pt>
                <c:pt idx="2610">
                  <c:v>2610</c:v>
                </c:pt>
                <c:pt idx="2611">
                  <c:v>2611</c:v>
                </c:pt>
                <c:pt idx="2612">
                  <c:v>2612</c:v>
                </c:pt>
                <c:pt idx="2613">
                  <c:v>2613</c:v>
                </c:pt>
                <c:pt idx="2614">
                  <c:v>2614</c:v>
                </c:pt>
                <c:pt idx="2615">
                  <c:v>2615</c:v>
                </c:pt>
                <c:pt idx="2616">
                  <c:v>2616</c:v>
                </c:pt>
                <c:pt idx="2617">
                  <c:v>2617</c:v>
                </c:pt>
                <c:pt idx="2618">
                  <c:v>2618</c:v>
                </c:pt>
                <c:pt idx="2619">
                  <c:v>2619</c:v>
                </c:pt>
                <c:pt idx="2620">
                  <c:v>2620</c:v>
                </c:pt>
                <c:pt idx="2621">
                  <c:v>2621</c:v>
                </c:pt>
                <c:pt idx="2622">
                  <c:v>2622</c:v>
                </c:pt>
                <c:pt idx="2623">
                  <c:v>2623</c:v>
                </c:pt>
                <c:pt idx="2624">
                  <c:v>2624</c:v>
                </c:pt>
                <c:pt idx="2625">
                  <c:v>2625</c:v>
                </c:pt>
                <c:pt idx="2626">
                  <c:v>2626</c:v>
                </c:pt>
                <c:pt idx="2627">
                  <c:v>2627</c:v>
                </c:pt>
                <c:pt idx="2628">
                  <c:v>2628</c:v>
                </c:pt>
                <c:pt idx="2629">
                  <c:v>2629</c:v>
                </c:pt>
                <c:pt idx="2630">
                  <c:v>2630</c:v>
                </c:pt>
                <c:pt idx="2631">
                  <c:v>2631</c:v>
                </c:pt>
                <c:pt idx="2632">
                  <c:v>2632</c:v>
                </c:pt>
                <c:pt idx="2633">
                  <c:v>2633</c:v>
                </c:pt>
                <c:pt idx="2634">
                  <c:v>2634</c:v>
                </c:pt>
                <c:pt idx="2635">
                  <c:v>2635</c:v>
                </c:pt>
                <c:pt idx="2636">
                  <c:v>2636</c:v>
                </c:pt>
                <c:pt idx="2637">
                  <c:v>2637</c:v>
                </c:pt>
                <c:pt idx="2638">
                  <c:v>2638</c:v>
                </c:pt>
                <c:pt idx="2639">
                  <c:v>2639</c:v>
                </c:pt>
                <c:pt idx="2640">
                  <c:v>2640</c:v>
                </c:pt>
                <c:pt idx="2641">
                  <c:v>2641</c:v>
                </c:pt>
                <c:pt idx="2642">
                  <c:v>2642</c:v>
                </c:pt>
                <c:pt idx="2643">
                  <c:v>2643</c:v>
                </c:pt>
                <c:pt idx="2644">
                  <c:v>2644</c:v>
                </c:pt>
                <c:pt idx="2645">
                  <c:v>2645</c:v>
                </c:pt>
                <c:pt idx="2646">
                  <c:v>2646</c:v>
                </c:pt>
                <c:pt idx="2647">
                  <c:v>2647</c:v>
                </c:pt>
                <c:pt idx="2648">
                  <c:v>2648</c:v>
                </c:pt>
                <c:pt idx="2649">
                  <c:v>2649</c:v>
                </c:pt>
                <c:pt idx="2650">
                  <c:v>2650</c:v>
                </c:pt>
                <c:pt idx="2651">
                  <c:v>2651</c:v>
                </c:pt>
                <c:pt idx="2652">
                  <c:v>2652</c:v>
                </c:pt>
                <c:pt idx="2653">
                  <c:v>2653</c:v>
                </c:pt>
                <c:pt idx="2654">
                  <c:v>2654</c:v>
                </c:pt>
                <c:pt idx="2655">
                  <c:v>2655</c:v>
                </c:pt>
                <c:pt idx="2656">
                  <c:v>2656</c:v>
                </c:pt>
                <c:pt idx="2657">
                  <c:v>2657</c:v>
                </c:pt>
                <c:pt idx="2658">
                  <c:v>2658</c:v>
                </c:pt>
                <c:pt idx="2659">
                  <c:v>2659</c:v>
                </c:pt>
                <c:pt idx="2660">
                  <c:v>2660</c:v>
                </c:pt>
                <c:pt idx="2661">
                  <c:v>2661</c:v>
                </c:pt>
                <c:pt idx="2662">
                  <c:v>2662</c:v>
                </c:pt>
                <c:pt idx="2663">
                  <c:v>2663</c:v>
                </c:pt>
                <c:pt idx="2664">
                  <c:v>2664</c:v>
                </c:pt>
                <c:pt idx="2665">
                  <c:v>2665</c:v>
                </c:pt>
                <c:pt idx="2666">
                  <c:v>2666</c:v>
                </c:pt>
                <c:pt idx="2667">
                  <c:v>2667</c:v>
                </c:pt>
                <c:pt idx="2668">
                  <c:v>2668</c:v>
                </c:pt>
                <c:pt idx="2669">
                  <c:v>2669</c:v>
                </c:pt>
                <c:pt idx="2670">
                  <c:v>2670</c:v>
                </c:pt>
                <c:pt idx="2671">
                  <c:v>2671</c:v>
                </c:pt>
                <c:pt idx="2672">
                  <c:v>2672</c:v>
                </c:pt>
                <c:pt idx="2673">
                  <c:v>2673</c:v>
                </c:pt>
                <c:pt idx="2674">
                  <c:v>2674</c:v>
                </c:pt>
                <c:pt idx="2675">
                  <c:v>2675</c:v>
                </c:pt>
                <c:pt idx="2676">
                  <c:v>2676</c:v>
                </c:pt>
                <c:pt idx="2677">
                  <c:v>2677</c:v>
                </c:pt>
                <c:pt idx="2678">
                  <c:v>2678</c:v>
                </c:pt>
                <c:pt idx="2679">
                  <c:v>2679</c:v>
                </c:pt>
                <c:pt idx="2680">
                  <c:v>2680</c:v>
                </c:pt>
                <c:pt idx="2681">
                  <c:v>2681</c:v>
                </c:pt>
                <c:pt idx="2682">
                  <c:v>2682</c:v>
                </c:pt>
                <c:pt idx="2683">
                  <c:v>2683</c:v>
                </c:pt>
                <c:pt idx="2684">
                  <c:v>2684</c:v>
                </c:pt>
                <c:pt idx="2685">
                  <c:v>2685</c:v>
                </c:pt>
                <c:pt idx="2686">
                  <c:v>2686</c:v>
                </c:pt>
                <c:pt idx="2687">
                  <c:v>2687</c:v>
                </c:pt>
                <c:pt idx="2688">
                  <c:v>2688</c:v>
                </c:pt>
                <c:pt idx="2689">
                  <c:v>2689</c:v>
                </c:pt>
                <c:pt idx="2690">
                  <c:v>2690</c:v>
                </c:pt>
                <c:pt idx="2691">
                  <c:v>2691</c:v>
                </c:pt>
                <c:pt idx="2692">
                  <c:v>2692</c:v>
                </c:pt>
                <c:pt idx="2693">
                  <c:v>2693</c:v>
                </c:pt>
                <c:pt idx="2694">
                  <c:v>2694</c:v>
                </c:pt>
                <c:pt idx="2695">
                  <c:v>2695</c:v>
                </c:pt>
                <c:pt idx="2696">
                  <c:v>2696</c:v>
                </c:pt>
                <c:pt idx="2697">
                  <c:v>2697</c:v>
                </c:pt>
                <c:pt idx="2698">
                  <c:v>2698</c:v>
                </c:pt>
                <c:pt idx="2699">
                  <c:v>2699</c:v>
                </c:pt>
                <c:pt idx="2700">
                  <c:v>2700</c:v>
                </c:pt>
                <c:pt idx="2701">
                  <c:v>2701</c:v>
                </c:pt>
                <c:pt idx="2702">
                  <c:v>2702</c:v>
                </c:pt>
                <c:pt idx="2703">
                  <c:v>2703</c:v>
                </c:pt>
                <c:pt idx="2704">
                  <c:v>2704</c:v>
                </c:pt>
                <c:pt idx="2705">
                  <c:v>2705</c:v>
                </c:pt>
                <c:pt idx="2706">
                  <c:v>2706</c:v>
                </c:pt>
                <c:pt idx="2707">
                  <c:v>2707</c:v>
                </c:pt>
                <c:pt idx="2708">
                  <c:v>2708</c:v>
                </c:pt>
                <c:pt idx="2709">
                  <c:v>2709</c:v>
                </c:pt>
                <c:pt idx="2710">
                  <c:v>2710</c:v>
                </c:pt>
                <c:pt idx="2711">
                  <c:v>2711</c:v>
                </c:pt>
                <c:pt idx="2712">
                  <c:v>2712</c:v>
                </c:pt>
                <c:pt idx="2713">
                  <c:v>2713</c:v>
                </c:pt>
                <c:pt idx="2714">
                  <c:v>2714</c:v>
                </c:pt>
                <c:pt idx="2715">
                  <c:v>2715</c:v>
                </c:pt>
                <c:pt idx="2716">
                  <c:v>2716</c:v>
                </c:pt>
                <c:pt idx="2717">
                  <c:v>2717</c:v>
                </c:pt>
                <c:pt idx="2718">
                  <c:v>2718</c:v>
                </c:pt>
                <c:pt idx="2719">
                  <c:v>2719</c:v>
                </c:pt>
                <c:pt idx="2720">
                  <c:v>2720</c:v>
                </c:pt>
                <c:pt idx="2721">
                  <c:v>2721</c:v>
                </c:pt>
                <c:pt idx="2722">
                  <c:v>2722</c:v>
                </c:pt>
                <c:pt idx="2723">
                  <c:v>2723</c:v>
                </c:pt>
                <c:pt idx="2724">
                  <c:v>2724</c:v>
                </c:pt>
                <c:pt idx="2725">
                  <c:v>2725</c:v>
                </c:pt>
                <c:pt idx="2726">
                  <c:v>2726</c:v>
                </c:pt>
                <c:pt idx="2727">
                  <c:v>2727</c:v>
                </c:pt>
                <c:pt idx="2728">
                  <c:v>2728</c:v>
                </c:pt>
                <c:pt idx="2729">
                  <c:v>2729</c:v>
                </c:pt>
                <c:pt idx="2730">
                  <c:v>2730</c:v>
                </c:pt>
                <c:pt idx="2731">
                  <c:v>2731</c:v>
                </c:pt>
                <c:pt idx="2732">
                  <c:v>2732</c:v>
                </c:pt>
                <c:pt idx="2733">
                  <c:v>2733</c:v>
                </c:pt>
                <c:pt idx="2734">
                  <c:v>2734</c:v>
                </c:pt>
                <c:pt idx="2735">
                  <c:v>2735</c:v>
                </c:pt>
                <c:pt idx="2736">
                  <c:v>2736</c:v>
                </c:pt>
                <c:pt idx="2737">
                  <c:v>2737</c:v>
                </c:pt>
                <c:pt idx="2738">
                  <c:v>2738</c:v>
                </c:pt>
                <c:pt idx="2739">
                  <c:v>2739</c:v>
                </c:pt>
                <c:pt idx="2740">
                  <c:v>2740</c:v>
                </c:pt>
                <c:pt idx="2741">
                  <c:v>2741</c:v>
                </c:pt>
                <c:pt idx="2742">
                  <c:v>2742</c:v>
                </c:pt>
                <c:pt idx="2743">
                  <c:v>2743</c:v>
                </c:pt>
                <c:pt idx="2744">
                  <c:v>2744</c:v>
                </c:pt>
                <c:pt idx="2745">
                  <c:v>2745</c:v>
                </c:pt>
                <c:pt idx="2746">
                  <c:v>2746</c:v>
                </c:pt>
                <c:pt idx="2747">
                  <c:v>2747</c:v>
                </c:pt>
                <c:pt idx="2748">
                  <c:v>2748</c:v>
                </c:pt>
                <c:pt idx="2749">
                  <c:v>2749</c:v>
                </c:pt>
                <c:pt idx="2750">
                  <c:v>2750</c:v>
                </c:pt>
                <c:pt idx="2751">
                  <c:v>2751</c:v>
                </c:pt>
                <c:pt idx="2752">
                  <c:v>2752</c:v>
                </c:pt>
                <c:pt idx="2753">
                  <c:v>2753</c:v>
                </c:pt>
                <c:pt idx="2754">
                  <c:v>2754</c:v>
                </c:pt>
                <c:pt idx="2755">
                  <c:v>2755</c:v>
                </c:pt>
                <c:pt idx="2756">
                  <c:v>2756</c:v>
                </c:pt>
                <c:pt idx="2757">
                  <c:v>2757</c:v>
                </c:pt>
                <c:pt idx="2758">
                  <c:v>2758</c:v>
                </c:pt>
                <c:pt idx="2759">
                  <c:v>2759</c:v>
                </c:pt>
                <c:pt idx="2760">
                  <c:v>2760</c:v>
                </c:pt>
                <c:pt idx="2761">
                  <c:v>2761</c:v>
                </c:pt>
                <c:pt idx="2762">
                  <c:v>2762</c:v>
                </c:pt>
                <c:pt idx="2763">
                  <c:v>2763</c:v>
                </c:pt>
                <c:pt idx="2764">
                  <c:v>2764</c:v>
                </c:pt>
                <c:pt idx="2765">
                  <c:v>2765</c:v>
                </c:pt>
                <c:pt idx="2766">
                  <c:v>2766</c:v>
                </c:pt>
                <c:pt idx="2767">
                  <c:v>2767</c:v>
                </c:pt>
                <c:pt idx="2768">
                  <c:v>2768</c:v>
                </c:pt>
                <c:pt idx="2769">
                  <c:v>2769</c:v>
                </c:pt>
                <c:pt idx="2770">
                  <c:v>2770</c:v>
                </c:pt>
                <c:pt idx="2771">
                  <c:v>2771</c:v>
                </c:pt>
                <c:pt idx="2772">
                  <c:v>2772</c:v>
                </c:pt>
                <c:pt idx="2773">
                  <c:v>2773</c:v>
                </c:pt>
                <c:pt idx="2774">
                  <c:v>2774</c:v>
                </c:pt>
                <c:pt idx="2775">
                  <c:v>2775</c:v>
                </c:pt>
                <c:pt idx="2776">
                  <c:v>2776</c:v>
                </c:pt>
                <c:pt idx="2777">
                  <c:v>2777</c:v>
                </c:pt>
                <c:pt idx="2778">
                  <c:v>2778</c:v>
                </c:pt>
                <c:pt idx="2779">
                  <c:v>2779</c:v>
                </c:pt>
                <c:pt idx="2780">
                  <c:v>2780</c:v>
                </c:pt>
                <c:pt idx="2781">
                  <c:v>2781</c:v>
                </c:pt>
                <c:pt idx="2782">
                  <c:v>2782</c:v>
                </c:pt>
                <c:pt idx="2783">
                  <c:v>2783</c:v>
                </c:pt>
                <c:pt idx="2784">
                  <c:v>2784</c:v>
                </c:pt>
                <c:pt idx="2785">
                  <c:v>2785</c:v>
                </c:pt>
                <c:pt idx="2786">
                  <c:v>2786</c:v>
                </c:pt>
                <c:pt idx="2787">
                  <c:v>2787</c:v>
                </c:pt>
                <c:pt idx="2788">
                  <c:v>2788</c:v>
                </c:pt>
                <c:pt idx="2789">
                  <c:v>2789</c:v>
                </c:pt>
                <c:pt idx="2790">
                  <c:v>2790</c:v>
                </c:pt>
                <c:pt idx="2791">
                  <c:v>2791</c:v>
                </c:pt>
                <c:pt idx="2792">
                  <c:v>2792</c:v>
                </c:pt>
                <c:pt idx="2793">
                  <c:v>2793</c:v>
                </c:pt>
                <c:pt idx="2794">
                  <c:v>2794</c:v>
                </c:pt>
                <c:pt idx="2795">
                  <c:v>2795</c:v>
                </c:pt>
                <c:pt idx="2796">
                  <c:v>2796</c:v>
                </c:pt>
                <c:pt idx="2797">
                  <c:v>2797</c:v>
                </c:pt>
                <c:pt idx="2798">
                  <c:v>2798</c:v>
                </c:pt>
                <c:pt idx="2799">
                  <c:v>2799</c:v>
                </c:pt>
                <c:pt idx="2800">
                  <c:v>2800</c:v>
                </c:pt>
                <c:pt idx="2801">
                  <c:v>2801</c:v>
                </c:pt>
                <c:pt idx="2802">
                  <c:v>2802</c:v>
                </c:pt>
                <c:pt idx="2803">
                  <c:v>2803</c:v>
                </c:pt>
                <c:pt idx="2804">
                  <c:v>2804</c:v>
                </c:pt>
                <c:pt idx="2805">
                  <c:v>2805</c:v>
                </c:pt>
                <c:pt idx="2806">
                  <c:v>2806</c:v>
                </c:pt>
                <c:pt idx="2807">
                  <c:v>2807</c:v>
                </c:pt>
                <c:pt idx="2808">
                  <c:v>2808</c:v>
                </c:pt>
                <c:pt idx="2809">
                  <c:v>2809</c:v>
                </c:pt>
                <c:pt idx="2810">
                  <c:v>2810</c:v>
                </c:pt>
                <c:pt idx="2811">
                  <c:v>2811</c:v>
                </c:pt>
                <c:pt idx="2812">
                  <c:v>2812</c:v>
                </c:pt>
                <c:pt idx="2813">
                  <c:v>2813</c:v>
                </c:pt>
                <c:pt idx="2814">
                  <c:v>2814</c:v>
                </c:pt>
                <c:pt idx="2815">
                  <c:v>2815</c:v>
                </c:pt>
                <c:pt idx="2816">
                  <c:v>2816</c:v>
                </c:pt>
                <c:pt idx="2817">
                  <c:v>2817</c:v>
                </c:pt>
                <c:pt idx="2818">
                  <c:v>2818</c:v>
                </c:pt>
                <c:pt idx="2819">
                  <c:v>2819</c:v>
                </c:pt>
                <c:pt idx="2820">
                  <c:v>2820</c:v>
                </c:pt>
                <c:pt idx="2821">
                  <c:v>2821</c:v>
                </c:pt>
                <c:pt idx="2822">
                  <c:v>2822</c:v>
                </c:pt>
                <c:pt idx="2823">
                  <c:v>2823</c:v>
                </c:pt>
                <c:pt idx="2824">
                  <c:v>2824</c:v>
                </c:pt>
                <c:pt idx="2825">
                  <c:v>2825</c:v>
                </c:pt>
                <c:pt idx="2826">
                  <c:v>2826</c:v>
                </c:pt>
                <c:pt idx="2827">
                  <c:v>2827</c:v>
                </c:pt>
                <c:pt idx="2828">
                  <c:v>2828</c:v>
                </c:pt>
                <c:pt idx="2829">
                  <c:v>2829</c:v>
                </c:pt>
                <c:pt idx="2830">
                  <c:v>2830</c:v>
                </c:pt>
                <c:pt idx="2831">
                  <c:v>2831</c:v>
                </c:pt>
                <c:pt idx="2832">
                  <c:v>2832</c:v>
                </c:pt>
                <c:pt idx="2833">
                  <c:v>2833</c:v>
                </c:pt>
                <c:pt idx="2834">
                  <c:v>2834</c:v>
                </c:pt>
                <c:pt idx="2835">
                  <c:v>2835</c:v>
                </c:pt>
                <c:pt idx="2836">
                  <c:v>2836</c:v>
                </c:pt>
                <c:pt idx="2837">
                  <c:v>2837</c:v>
                </c:pt>
                <c:pt idx="2838">
                  <c:v>2838</c:v>
                </c:pt>
                <c:pt idx="2839">
                  <c:v>2839</c:v>
                </c:pt>
                <c:pt idx="2840">
                  <c:v>2840</c:v>
                </c:pt>
                <c:pt idx="2841">
                  <c:v>2841</c:v>
                </c:pt>
                <c:pt idx="2842">
                  <c:v>2842</c:v>
                </c:pt>
                <c:pt idx="2843">
                  <c:v>2843</c:v>
                </c:pt>
                <c:pt idx="2844">
                  <c:v>2844</c:v>
                </c:pt>
                <c:pt idx="2845">
                  <c:v>2845</c:v>
                </c:pt>
                <c:pt idx="2846">
                  <c:v>2846</c:v>
                </c:pt>
                <c:pt idx="2847">
                  <c:v>2847</c:v>
                </c:pt>
                <c:pt idx="2848">
                  <c:v>2848</c:v>
                </c:pt>
                <c:pt idx="2849">
                  <c:v>2849</c:v>
                </c:pt>
                <c:pt idx="2850">
                  <c:v>2850</c:v>
                </c:pt>
                <c:pt idx="2851">
                  <c:v>2851</c:v>
                </c:pt>
                <c:pt idx="2852">
                  <c:v>2852</c:v>
                </c:pt>
                <c:pt idx="2853">
                  <c:v>2853</c:v>
                </c:pt>
                <c:pt idx="2854">
                  <c:v>2854</c:v>
                </c:pt>
                <c:pt idx="2855">
                  <c:v>2855</c:v>
                </c:pt>
                <c:pt idx="2856">
                  <c:v>2856</c:v>
                </c:pt>
                <c:pt idx="2857">
                  <c:v>2857</c:v>
                </c:pt>
                <c:pt idx="2858">
                  <c:v>2858</c:v>
                </c:pt>
                <c:pt idx="2859">
                  <c:v>2859</c:v>
                </c:pt>
                <c:pt idx="2860">
                  <c:v>2860</c:v>
                </c:pt>
                <c:pt idx="2861">
                  <c:v>2861</c:v>
                </c:pt>
                <c:pt idx="2862">
                  <c:v>2862</c:v>
                </c:pt>
                <c:pt idx="2863">
                  <c:v>2863</c:v>
                </c:pt>
                <c:pt idx="2864">
                  <c:v>2864</c:v>
                </c:pt>
                <c:pt idx="2865">
                  <c:v>2865</c:v>
                </c:pt>
                <c:pt idx="2866">
                  <c:v>2866</c:v>
                </c:pt>
                <c:pt idx="2867">
                  <c:v>2867</c:v>
                </c:pt>
                <c:pt idx="2868">
                  <c:v>2868</c:v>
                </c:pt>
                <c:pt idx="2869">
                  <c:v>2869</c:v>
                </c:pt>
                <c:pt idx="2870">
                  <c:v>2870</c:v>
                </c:pt>
                <c:pt idx="2871">
                  <c:v>2871</c:v>
                </c:pt>
                <c:pt idx="2872">
                  <c:v>2872</c:v>
                </c:pt>
                <c:pt idx="2873">
                  <c:v>2873</c:v>
                </c:pt>
                <c:pt idx="2874">
                  <c:v>2874</c:v>
                </c:pt>
                <c:pt idx="2875">
                  <c:v>2875</c:v>
                </c:pt>
                <c:pt idx="2876">
                  <c:v>2876</c:v>
                </c:pt>
                <c:pt idx="2877">
                  <c:v>2877</c:v>
                </c:pt>
                <c:pt idx="2878">
                  <c:v>2878</c:v>
                </c:pt>
                <c:pt idx="2879">
                  <c:v>2879</c:v>
                </c:pt>
                <c:pt idx="2880">
                  <c:v>2880</c:v>
                </c:pt>
                <c:pt idx="2881">
                  <c:v>2881</c:v>
                </c:pt>
                <c:pt idx="2882">
                  <c:v>2882</c:v>
                </c:pt>
                <c:pt idx="2883">
                  <c:v>2883</c:v>
                </c:pt>
                <c:pt idx="2884">
                  <c:v>2884</c:v>
                </c:pt>
                <c:pt idx="2885">
                  <c:v>2885</c:v>
                </c:pt>
                <c:pt idx="2886">
                  <c:v>2886</c:v>
                </c:pt>
                <c:pt idx="2887">
                  <c:v>2887</c:v>
                </c:pt>
                <c:pt idx="2888">
                  <c:v>2888</c:v>
                </c:pt>
                <c:pt idx="2889">
                  <c:v>2889</c:v>
                </c:pt>
                <c:pt idx="2890">
                  <c:v>2890</c:v>
                </c:pt>
                <c:pt idx="2891">
                  <c:v>2891</c:v>
                </c:pt>
                <c:pt idx="2892">
                  <c:v>2892</c:v>
                </c:pt>
                <c:pt idx="2893">
                  <c:v>2893</c:v>
                </c:pt>
                <c:pt idx="2894">
                  <c:v>2894</c:v>
                </c:pt>
                <c:pt idx="2895">
                  <c:v>2895</c:v>
                </c:pt>
                <c:pt idx="2896">
                  <c:v>2896</c:v>
                </c:pt>
                <c:pt idx="2897">
                  <c:v>2897</c:v>
                </c:pt>
                <c:pt idx="2898">
                  <c:v>2898</c:v>
                </c:pt>
                <c:pt idx="2899">
                  <c:v>2899</c:v>
                </c:pt>
                <c:pt idx="2900">
                  <c:v>2900</c:v>
                </c:pt>
                <c:pt idx="2901">
                  <c:v>2901</c:v>
                </c:pt>
                <c:pt idx="2902">
                  <c:v>2902</c:v>
                </c:pt>
                <c:pt idx="2903">
                  <c:v>2903</c:v>
                </c:pt>
                <c:pt idx="2904">
                  <c:v>2904</c:v>
                </c:pt>
                <c:pt idx="2905">
                  <c:v>2905</c:v>
                </c:pt>
                <c:pt idx="2906">
                  <c:v>2906</c:v>
                </c:pt>
                <c:pt idx="2907">
                  <c:v>2907</c:v>
                </c:pt>
                <c:pt idx="2908">
                  <c:v>2908</c:v>
                </c:pt>
                <c:pt idx="2909">
                  <c:v>2909</c:v>
                </c:pt>
                <c:pt idx="2910">
                  <c:v>2910</c:v>
                </c:pt>
                <c:pt idx="2911">
                  <c:v>2911</c:v>
                </c:pt>
                <c:pt idx="2912">
                  <c:v>2912</c:v>
                </c:pt>
                <c:pt idx="2913">
                  <c:v>2913</c:v>
                </c:pt>
                <c:pt idx="2914">
                  <c:v>2914</c:v>
                </c:pt>
                <c:pt idx="2915">
                  <c:v>2915</c:v>
                </c:pt>
                <c:pt idx="2916">
                  <c:v>2916</c:v>
                </c:pt>
                <c:pt idx="2917">
                  <c:v>2917</c:v>
                </c:pt>
                <c:pt idx="2918">
                  <c:v>2918</c:v>
                </c:pt>
                <c:pt idx="2919">
                  <c:v>2919</c:v>
                </c:pt>
                <c:pt idx="2920">
                  <c:v>2920</c:v>
                </c:pt>
                <c:pt idx="2921">
                  <c:v>2921</c:v>
                </c:pt>
                <c:pt idx="2922">
                  <c:v>2922</c:v>
                </c:pt>
                <c:pt idx="2923">
                  <c:v>2923</c:v>
                </c:pt>
                <c:pt idx="2924">
                  <c:v>2924</c:v>
                </c:pt>
                <c:pt idx="2925">
                  <c:v>2925</c:v>
                </c:pt>
                <c:pt idx="2926">
                  <c:v>2926</c:v>
                </c:pt>
                <c:pt idx="2927">
                  <c:v>2927</c:v>
                </c:pt>
                <c:pt idx="2928">
                  <c:v>2928</c:v>
                </c:pt>
                <c:pt idx="2929">
                  <c:v>2929</c:v>
                </c:pt>
                <c:pt idx="2930">
                  <c:v>2930</c:v>
                </c:pt>
                <c:pt idx="2931">
                  <c:v>2931</c:v>
                </c:pt>
                <c:pt idx="2932">
                  <c:v>2932</c:v>
                </c:pt>
                <c:pt idx="2933">
                  <c:v>2933</c:v>
                </c:pt>
                <c:pt idx="2934">
                  <c:v>2934</c:v>
                </c:pt>
                <c:pt idx="2935">
                  <c:v>2935</c:v>
                </c:pt>
                <c:pt idx="2936">
                  <c:v>2936</c:v>
                </c:pt>
                <c:pt idx="2937">
                  <c:v>2937</c:v>
                </c:pt>
                <c:pt idx="2938">
                  <c:v>2938</c:v>
                </c:pt>
                <c:pt idx="2939">
                  <c:v>2939</c:v>
                </c:pt>
                <c:pt idx="2940">
                  <c:v>2940</c:v>
                </c:pt>
                <c:pt idx="2941">
                  <c:v>2941</c:v>
                </c:pt>
                <c:pt idx="2942">
                  <c:v>2942</c:v>
                </c:pt>
                <c:pt idx="2943">
                  <c:v>2943</c:v>
                </c:pt>
                <c:pt idx="2944">
                  <c:v>2944</c:v>
                </c:pt>
                <c:pt idx="2945">
                  <c:v>2945</c:v>
                </c:pt>
                <c:pt idx="2946">
                  <c:v>2946</c:v>
                </c:pt>
                <c:pt idx="2947">
                  <c:v>2947</c:v>
                </c:pt>
                <c:pt idx="2948">
                  <c:v>2948</c:v>
                </c:pt>
                <c:pt idx="2949">
                  <c:v>2949</c:v>
                </c:pt>
                <c:pt idx="2950">
                  <c:v>2950</c:v>
                </c:pt>
                <c:pt idx="2951">
                  <c:v>2951</c:v>
                </c:pt>
                <c:pt idx="2952">
                  <c:v>2952</c:v>
                </c:pt>
                <c:pt idx="2953">
                  <c:v>2953</c:v>
                </c:pt>
                <c:pt idx="2954">
                  <c:v>2954</c:v>
                </c:pt>
                <c:pt idx="2955">
                  <c:v>2955</c:v>
                </c:pt>
                <c:pt idx="2956">
                  <c:v>2956</c:v>
                </c:pt>
                <c:pt idx="2957">
                  <c:v>2957</c:v>
                </c:pt>
                <c:pt idx="2958">
                  <c:v>2958</c:v>
                </c:pt>
                <c:pt idx="2959">
                  <c:v>2959</c:v>
                </c:pt>
                <c:pt idx="2960">
                  <c:v>2960</c:v>
                </c:pt>
                <c:pt idx="2961">
                  <c:v>2961</c:v>
                </c:pt>
                <c:pt idx="2962">
                  <c:v>2962</c:v>
                </c:pt>
                <c:pt idx="2963">
                  <c:v>2963</c:v>
                </c:pt>
                <c:pt idx="2964">
                  <c:v>2964</c:v>
                </c:pt>
                <c:pt idx="2965">
                  <c:v>2965</c:v>
                </c:pt>
                <c:pt idx="2966">
                  <c:v>2966</c:v>
                </c:pt>
                <c:pt idx="2967">
                  <c:v>2967</c:v>
                </c:pt>
                <c:pt idx="2968">
                  <c:v>2968</c:v>
                </c:pt>
                <c:pt idx="2969">
                  <c:v>2969</c:v>
                </c:pt>
                <c:pt idx="2970">
                  <c:v>2970</c:v>
                </c:pt>
                <c:pt idx="2971">
                  <c:v>2971</c:v>
                </c:pt>
                <c:pt idx="2972">
                  <c:v>2972</c:v>
                </c:pt>
                <c:pt idx="2973">
                  <c:v>2973</c:v>
                </c:pt>
                <c:pt idx="2974">
                  <c:v>2974</c:v>
                </c:pt>
                <c:pt idx="2975">
                  <c:v>2975</c:v>
                </c:pt>
                <c:pt idx="2976">
                  <c:v>2976</c:v>
                </c:pt>
                <c:pt idx="2977">
                  <c:v>2977</c:v>
                </c:pt>
                <c:pt idx="2978">
                  <c:v>2978</c:v>
                </c:pt>
                <c:pt idx="2979">
                  <c:v>2979</c:v>
                </c:pt>
                <c:pt idx="2980">
                  <c:v>2980</c:v>
                </c:pt>
                <c:pt idx="2981">
                  <c:v>2981</c:v>
                </c:pt>
                <c:pt idx="2982">
                  <c:v>2982</c:v>
                </c:pt>
                <c:pt idx="2983">
                  <c:v>2983</c:v>
                </c:pt>
                <c:pt idx="2984">
                  <c:v>2984</c:v>
                </c:pt>
                <c:pt idx="2985">
                  <c:v>2985</c:v>
                </c:pt>
                <c:pt idx="2986">
                  <c:v>2986</c:v>
                </c:pt>
                <c:pt idx="2987">
                  <c:v>2987</c:v>
                </c:pt>
                <c:pt idx="2988">
                  <c:v>2988</c:v>
                </c:pt>
                <c:pt idx="2989">
                  <c:v>2989</c:v>
                </c:pt>
                <c:pt idx="2990">
                  <c:v>2990</c:v>
                </c:pt>
                <c:pt idx="2991">
                  <c:v>2991</c:v>
                </c:pt>
                <c:pt idx="2992">
                  <c:v>2992</c:v>
                </c:pt>
                <c:pt idx="2993">
                  <c:v>2993</c:v>
                </c:pt>
                <c:pt idx="2994">
                  <c:v>2994</c:v>
                </c:pt>
                <c:pt idx="2995">
                  <c:v>2995</c:v>
                </c:pt>
                <c:pt idx="2996">
                  <c:v>2996</c:v>
                </c:pt>
                <c:pt idx="2997">
                  <c:v>2997</c:v>
                </c:pt>
                <c:pt idx="2998">
                  <c:v>2998</c:v>
                </c:pt>
                <c:pt idx="2999">
                  <c:v>2999</c:v>
                </c:pt>
              </c:numCache>
            </c:numRef>
          </c:xVal>
          <c:yVal>
            <c:numRef>
              <c:f>Munka1!$G$2:$G$4001</c:f>
              <c:numCache>
                <c:formatCode>General</c:formatCode>
                <c:ptCount val="4000"/>
                <c:pt idx="0">
                  <c:v>845.32999999999947</c:v>
                </c:pt>
                <c:pt idx="1">
                  <c:v>849.18000000000052</c:v>
                </c:pt>
                <c:pt idx="2">
                  <c:v>846.6099999999999</c:v>
                </c:pt>
                <c:pt idx="3">
                  <c:v>846.6099999999999</c:v>
                </c:pt>
                <c:pt idx="4">
                  <c:v>847.90000000000009</c:v>
                </c:pt>
                <c:pt idx="5">
                  <c:v>847.90000000000009</c:v>
                </c:pt>
                <c:pt idx="6">
                  <c:v>849.18000000000052</c:v>
                </c:pt>
                <c:pt idx="7">
                  <c:v>849.18000000000052</c:v>
                </c:pt>
                <c:pt idx="8">
                  <c:v>847.90000000000009</c:v>
                </c:pt>
                <c:pt idx="9">
                  <c:v>847.90000000000009</c:v>
                </c:pt>
                <c:pt idx="10">
                  <c:v>845.32999999999947</c:v>
                </c:pt>
                <c:pt idx="11">
                  <c:v>845.32999999999947</c:v>
                </c:pt>
                <c:pt idx="12">
                  <c:v>849.18000000000052</c:v>
                </c:pt>
                <c:pt idx="13">
                  <c:v>849.18000000000052</c:v>
                </c:pt>
                <c:pt idx="14">
                  <c:v>847.90000000000009</c:v>
                </c:pt>
                <c:pt idx="15">
                  <c:v>849.18000000000052</c:v>
                </c:pt>
                <c:pt idx="16">
                  <c:v>845.32999999999947</c:v>
                </c:pt>
                <c:pt idx="17">
                  <c:v>846.6099999999999</c:v>
                </c:pt>
                <c:pt idx="18">
                  <c:v>846.6099999999999</c:v>
                </c:pt>
                <c:pt idx="19">
                  <c:v>846.6099999999999</c:v>
                </c:pt>
                <c:pt idx="20">
                  <c:v>846.6099999999999</c:v>
                </c:pt>
                <c:pt idx="21">
                  <c:v>849.18000000000052</c:v>
                </c:pt>
                <c:pt idx="22">
                  <c:v>845.32999999999947</c:v>
                </c:pt>
                <c:pt idx="23">
                  <c:v>847.90000000000009</c:v>
                </c:pt>
                <c:pt idx="24">
                  <c:v>846.6099999999999</c:v>
                </c:pt>
                <c:pt idx="25">
                  <c:v>846.6099999999999</c:v>
                </c:pt>
                <c:pt idx="26">
                  <c:v>846.6099999999999</c:v>
                </c:pt>
                <c:pt idx="27">
                  <c:v>849.18000000000052</c:v>
                </c:pt>
                <c:pt idx="28">
                  <c:v>845.32999999999947</c:v>
                </c:pt>
                <c:pt idx="29">
                  <c:v>845.32999999999947</c:v>
                </c:pt>
                <c:pt idx="30">
                  <c:v>845.32999999999947</c:v>
                </c:pt>
                <c:pt idx="31">
                  <c:v>846.6099999999999</c:v>
                </c:pt>
                <c:pt idx="32">
                  <c:v>849.18000000000052</c:v>
                </c:pt>
                <c:pt idx="33">
                  <c:v>846.6099999999999</c:v>
                </c:pt>
                <c:pt idx="34">
                  <c:v>849.18000000000052</c:v>
                </c:pt>
                <c:pt idx="35">
                  <c:v>845.32999999999947</c:v>
                </c:pt>
                <c:pt idx="36">
                  <c:v>845.32999999999947</c:v>
                </c:pt>
                <c:pt idx="37">
                  <c:v>846.6099999999999</c:v>
                </c:pt>
                <c:pt idx="38">
                  <c:v>845.32999999999947</c:v>
                </c:pt>
                <c:pt idx="39">
                  <c:v>845.32999999999947</c:v>
                </c:pt>
                <c:pt idx="40">
                  <c:v>845.32999999999947</c:v>
                </c:pt>
                <c:pt idx="41">
                  <c:v>845.32999999999947</c:v>
                </c:pt>
                <c:pt idx="42">
                  <c:v>842.76</c:v>
                </c:pt>
                <c:pt idx="43">
                  <c:v>846.6099999999999</c:v>
                </c:pt>
                <c:pt idx="44">
                  <c:v>844.04</c:v>
                </c:pt>
                <c:pt idx="45">
                  <c:v>842.76</c:v>
                </c:pt>
                <c:pt idx="46">
                  <c:v>842.76</c:v>
                </c:pt>
                <c:pt idx="47">
                  <c:v>844.04</c:v>
                </c:pt>
                <c:pt idx="48">
                  <c:v>845.32999999999947</c:v>
                </c:pt>
                <c:pt idx="49">
                  <c:v>845.32999999999947</c:v>
                </c:pt>
                <c:pt idx="50">
                  <c:v>844.04</c:v>
                </c:pt>
                <c:pt idx="51">
                  <c:v>846.6099999999999</c:v>
                </c:pt>
                <c:pt idx="52">
                  <c:v>844.04</c:v>
                </c:pt>
                <c:pt idx="53">
                  <c:v>846.6099999999999</c:v>
                </c:pt>
                <c:pt idx="54">
                  <c:v>842.76</c:v>
                </c:pt>
                <c:pt idx="55">
                  <c:v>847.90000000000009</c:v>
                </c:pt>
                <c:pt idx="56">
                  <c:v>844.04</c:v>
                </c:pt>
                <c:pt idx="57">
                  <c:v>845.32999999999947</c:v>
                </c:pt>
                <c:pt idx="58">
                  <c:v>845.32999999999947</c:v>
                </c:pt>
                <c:pt idx="59">
                  <c:v>844.04</c:v>
                </c:pt>
                <c:pt idx="60">
                  <c:v>845.32999999999947</c:v>
                </c:pt>
                <c:pt idx="61">
                  <c:v>844.04</c:v>
                </c:pt>
                <c:pt idx="62">
                  <c:v>842.76</c:v>
                </c:pt>
                <c:pt idx="63">
                  <c:v>842.76</c:v>
                </c:pt>
                <c:pt idx="64">
                  <c:v>844.04</c:v>
                </c:pt>
                <c:pt idx="65">
                  <c:v>842.76</c:v>
                </c:pt>
                <c:pt idx="66">
                  <c:v>844.04</c:v>
                </c:pt>
                <c:pt idx="67">
                  <c:v>844.04</c:v>
                </c:pt>
                <c:pt idx="68">
                  <c:v>844.04</c:v>
                </c:pt>
                <c:pt idx="69">
                  <c:v>845.32999999999947</c:v>
                </c:pt>
                <c:pt idx="70">
                  <c:v>844.04</c:v>
                </c:pt>
                <c:pt idx="71">
                  <c:v>845.32999999999947</c:v>
                </c:pt>
                <c:pt idx="72">
                  <c:v>845.32999999999947</c:v>
                </c:pt>
                <c:pt idx="73">
                  <c:v>844.04</c:v>
                </c:pt>
                <c:pt idx="74">
                  <c:v>845.32999999999947</c:v>
                </c:pt>
                <c:pt idx="75">
                  <c:v>842.76</c:v>
                </c:pt>
                <c:pt idx="76">
                  <c:v>845.32999999999947</c:v>
                </c:pt>
                <c:pt idx="77">
                  <c:v>844.04</c:v>
                </c:pt>
                <c:pt idx="78">
                  <c:v>844.04</c:v>
                </c:pt>
                <c:pt idx="79">
                  <c:v>844.04</c:v>
                </c:pt>
                <c:pt idx="80">
                  <c:v>845.32999999999947</c:v>
                </c:pt>
                <c:pt idx="81">
                  <c:v>841.47</c:v>
                </c:pt>
                <c:pt idx="82">
                  <c:v>845.32999999999947</c:v>
                </c:pt>
                <c:pt idx="83">
                  <c:v>844.04</c:v>
                </c:pt>
                <c:pt idx="84">
                  <c:v>841.47</c:v>
                </c:pt>
                <c:pt idx="85">
                  <c:v>845.32999999999947</c:v>
                </c:pt>
                <c:pt idx="86">
                  <c:v>845.32999999999947</c:v>
                </c:pt>
                <c:pt idx="87">
                  <c:v>842.76</c:v>
                </c:pt>
                <c:pt idx="88">
                  <c:v>841.47</c:v>
                </c:pt>
                <c:pt idx="89">
                  <c:v>842.76</c:v>
                </c:pt>
                <c:pt idx="90">
                  <c:v>842.76</c:v>
                </c:pt>
                <c:pt idx="91">
                  <c:v>844.04</c:v>
                </c:pt>
                <c:pt idx="92">
                  <c:v>842.76</c:v>
                </c:pt>
                <c:pt idx="93">
                  <c:v>842.76</c:v>
                </c:pt>
                <c:pt idx="94">
                  <c:v>841.47</c:v>
                </c:pt>
                <c:pt idx="95">
                  <c:v>840.19</c:v>
                </c:pt>
                <c:pt idx="96">
                  <c:v>842.76</c:v>
                </c:pt>
                <c:pt idx="97">
                  <c:v>840.19</c:v>
                </c:pt>
                <c:pt idx="98">
                  <c:v>841.47</c:v>
                </c:pt>
                <c:pt idx="99">
                  <c:v>837.61999999999989</c:v>
                </c:pt>
                <c:pt idx="100">
                  <c:v>841.47</c:v>
                </c:pt>
                <c:pt idx="101">
                  <c:v>840.19</c:v>
                </c:pt>
                <c:pt idx="102">
                  <c:v>841.47</c:v>
                </c:pt>
                <c:pt idx="103">
                  <c:v>842.76</c:v>
                </c:pt>
                <c:pt idx="104">
                  <c:v>840.19</c:v>
                </c:pt>
                <c:pt idx="105">
                  <c:v>841.47</c:v>
                </c:pt>
                <c:pt idx="106">
                  <c:v>842.76</c:v>
                </c:pt>
                <c:pt idx="107">
                  <c:v>840.19</c:v>
                </c:pt>
                <c:pt idx="108">
                  <c:v>838.90000000000009</c:v>
                </c:pt>
                <c:pt idx="109">
                  <c:v>838.90000000000009</c:v>
                </c:pt>
                <c:pt idx="110">
                  <c:v>840.19</c:v>
                </c:pt>
                <c:pt idx="111">
                  <c:v>838.90000000000009</c:v>
                </c:pt>
                <c:pt idx="112">
                  <c:v>840.19</c:v>
                </c:pt>
                <c:pt idx="113">
                  <c:v>842.76</c:v>
                </c:pt>
                <c:pt idx="114">
                  <c:v>841.47</c:v>
                </c:pt>
                <c:pt idx="115">
                  <c:v>841.47</c:v>
                </c:pt>
                <c:pt idx="116">
                  <c:v>840.19</c:v>
                </c:pt>
                <c:pt idx="117">
                  <c:v>840.19</c:v>
                </c:pt>
                <c:pt idx="118">
                  <c:v>842.76</c:v>
                </c:pt>
                <c:pt idx="119">
                  <c:v>840.19</c:v>
                </c:pt>
                <c:pt idx="120">
                  <c:v>841.47</c:v>
                </c:pt>
                <c:pt idx="121">
                  <c:v>842.76</c:v>
                </c:pt>
                <c:pt idx="122">
                  <c:v>840.19</c:v>
                </c:pt>
                <c:pt idx="123">
                  <c:v>838.90000000000009</c:v>
                </c:pt>
                <c:pt idx="124">
                  <c:v>841.47</c:v>
                </c:pt>
                <c:pt idx="125">
                  <c:v>840.19</c:v>
                </c:pt>
                <c:pt idx="126">
                  <c:v>841.47</c:v>
                </c:pt>
                <c:pt idx="127">
                  <c:v>841.47</c:v>
                </c:pt>
                <c:pt idx="128">
                  <c:v>842.76</c:v>
                </c:pt>
                <c:pt idx="129">
                  <c:v>842.76</c:v>
                </c:pt>
                <c:pt idx="130">
                  <c:v>841.47</c:v>
                </c:pt>
                <c:pt idx="131">
                  <c:v>842.76</c:v>
                </c:pt>
                <c:pt idx="132">
                  <c:v>841.47</c:v>
                </c:pt>
                <c:pt idx="133">
                  <c:v>842.76</c:v>
                </c:pt>
                <c:pt idx="134">
                  <c:v>841.47</c:v>
                </c:pt>
                <c:pt idx="135">
                  <c:v>840.19</c:v>
                </c:pt>
                <c:pt idx="136">
                  <c:v>840.19</c:v>
                </c:pt>
                <c:pt idx="137">
                  <c:v>841.47</c:v>
                </c:pt>
                <c:pt idx="138">
                  <c:v>841.47</c:v>
                </c:pt>
                <c:pt idx="139">
                  <c:v>842.76</c:v>
                </c:pt>
                <c:pt idx="140">
                  <c:v>840.19</c:v>
                </c:pt>
                <c:pt idx="141">
                  <c:v>844.04</c:v>
                </c:pt>
                <c:pt idx="142">
                  <c:v>842.76</c:v>
                </c:pt>
                <c:pt idx="143">
                  <c:v>840.19</c:v>
                </c:pt>
                <c:pt idx="144">
                  <c:v>840.19</c:v>
                </c:pt>
                <c:pt idx="145">
                  <c:v>842.76</c:v>
                </c:pt>
                <c:pt idx="146">
                  <c:v>842.76</c:v>
                </c:pt>
                <c:pt idx="147">
                  <c:v>840.19</c:v>
                </c:pt>
                <c:pt idx="148">
                  <c:v>838.90000000000009</c:v>
                </c:pt>
                <c:pt idx="149">
                  <c:v>840.19</c:v>
                </c:pt>
                <c:pt idx="150">
                  <c:v>838.90000000000009</c:v>
                </c:pt>
                <c:pt idx="151">
                  <c:v>838.90000000000009</c:v>
                </c:pt>
                <c:pt idx="152">
                  <c:v>838.90000000000009</c:v>
                </c:pt>
                <c:pt idx="153">
                  <c:v>837.61999999999989</c:v>
                </c:pt>
                <c:pt idx="154">
                  <c:v>840.19</c:v>
                </c:pt>
                <c:pt idx="155">
                  <c:v>842.76</c:v>
                </c:pt>
                <c:pt idx="156">
                  <c:v>840.19</c:v>
                </c:pt>
                <c:pt idx="157">
                  <c:v>840.19</c:v>
                </c:pt>
                <c:pt idx="158">
                  <c:v>840.19</c:v>
                </c:pt>
                <c:pt idx="159">
                  <c:v>841.47</c:v>
                </c:pt>
                <c:pt idx="160">
                  <c:v>841.47</c:v>
                </c:pt>
                <c:pt idx="161">
                  <c:v>841.47</c:v>
                </c:pt>
                <c:pt idx="162">
                  <c:v>837.61999999999989</c:v>
                </c:pt>
                <c:pt idx="163">
                  <c:v>841.47</c:v>
                </c:pt>
                <c:pt idx="164">
                  <c:v>842.76</c:v>
                </c:pt>
                <c:pt idx="165">
                  <c:v>840.19</c:v>
                </c:pt>
                <c:pt idx="166">
                  <c:v>840.19</c:v>
                </c:pt>
                <c:pt idx="167">
                  <c:v>838.90000000000009</c:v>
                </c:pt>
                <c:pt idx="168">
                  <c:v>838.90000000000009</c:v>
                </c:pt>
                <c:pt idx="169">
                  <c:v>840.19</c:v>
                </c:pt>
                <c:pt idx="170">
                  <c:v>840.19</c:v>
                </c:pt>
                <c:pt idx="171">
                  <c:v>840.19</c:v>
                </c:pt>
                <c:pt idx="172">
                  <c:v>840.19</c:v>
                </c:pt>
                <c:pt idx="173">
                  <c:v>837.61999999999989</c:v>
                </c:pt>
                <c:pt idx="174">
                  <c:v>837.61999999999989</c:v>
                </c:pt>
                <c:pt idx="175">
                  <c:v>840.19</c:v>
                </c:pt>
                <c:pt idx="176">
                  <c:v>838.90000000000009</c:v>
                </c:pt>
                <c:pt idx="177">
                  <c:v>838.90000000000009</c:v>
                </c:pt>
                <c:pt idx="178">
                  <c:v>840.19</c:v>
                </c:pt>
                <c:pt idx="179">
                  <c:v>840.19</c:v>
                </c:pt>
                <c:pt idx="180">
                  <c:v>838.90000000000009</c:v>
                </c:pt>
                <c:pt idx="181">
                  <c:v>838.90000000000009</c:v>
                </c:pt>
                <c:pt idx="182">
                  <c:v>841.47</c:v>
                </c:pt>
                <c:pt idx="183">
                  <c:v>838.90000000000009</c:v>
                </c:pt>
                <c:pt idx="184">
                  <c:v>838.90000000000009</c:v>
                </c:pt>
                <c:pt idx="185">
                  <c:v>841.47</c:v>
                </c:pt>
                <c:pt idx="186">
                  <c:v>840.19</c:v>
                </c:pt>
                <c:pt idx="187">
                  <c:v>840.19</c:v>
                </c:pt>
                <c:pt idx="188">
                  <c:v>841.47</c:v>
                </c:pt>
                <c:pt idx="189">
                  <c:v>840.19</c:v>
                </c:pt>
                <c:pt idx="190">
                  <c:v>840.19</c:v>
                </c:pt>
                <c:pt idx="191">
                  <c:v>840.19</c:v>
                </c:pt>
                <c:pt idx="192">
                  <c:v>841.47</c:v>
                </c:pt>
                <c:pt idx="193">
                  <c:v>844.04</c:v>
                </c:pt>
                <c:pt idx="194">
                  <c:v>840.19</c:v>
                </c:pt>
                <c:pt idx="195">
                  <c:v>842.76</c:v>
                </c:pt>
                <c:pt idx="196">
                  <c:v>844.04</c:v>
                </c:pt>
                <c:pt idx="197">
                  <c:v>844.04</c:v>
                </c:pt>
                <c:pt idx="198">
                  <c:v>844.04</c:v>
                </c:pt>
                <c:pt idx="199">
                  <c:v>841.47</c:v>
                </c:pt>
                <c:pt idx="200">
                  <c:v>840.19</c:v>
                </c:pt>
                <c:pt idx="201">
                  <c:v>842.76</c:v>
                </c:pt>
                <c:pt idx="202">
                  <c:v>844.04</c:v>
                </c:pt>
                <c:pt idx="203">
                  <c:v>844.04</c:v>
                </c:pt>
                <c:pt idx="204">
                  <c:v>841.47</c:v>
                </c:pt>
                <c:pt idx="205">
                  <c:v>841.47</c:v>
                </c:pt>
                <c:pt idx="206">
                  <c:v>842.76</c:v>
                </c:pt>
                <c:pt idx="207">
                  <c:v>846.6099999999999</c:v>
                </c:pt>
                <c:pt idx="208">
                  <c:v>841.47</c:v>
                </c:pt>
                <c:pt idx="209">
                  <c:v>845.32999999999947</c:v>
                </c:pt>
                <c:pt idx="210">
                  <c:v>844.04</c:v>
                </c:pt>
                <c:pt idx="211">
                  <c:v>845.32999999999947</c:v>
                </c:pt>
                <c:pt idx="212">
                  <c:v>845.32999999999947</c:v>
                </c:pt>
                <c:pt idx="213">
                  <c:v>844.04</c:v>
                </c:pt>
                <c:pt idx="214">
                  <c:v>845.32999999999947</c:v>
                </c:pt>
                <c:pt idx="215">
                  <c:v>842.76</c:v>
                </c:pt>
                <c:pt idx="216">
                  <c:v>846.6099999999999</c:v>
                </c:pt>
                <c:pt idx="217">
                  <c:v>845.32999999999947</c:v>
                </c:pt>
                <c:pt idx="218">
                  <c:v>845.32999999999947</c:v>
                </c:pt>
                <c:pt idx="219">
                  <c:v>845.32999999999947</c:v>
                </c:pt>
                <c:pt idx="220">
                  <c:v>844.04</c:v>
                </c:pt>
                <c:pt idx="221">
                  <c:v>846.6099999999999</c:v>
                </c:pt>
                <c:pt idx="222">
                  <c:v>845.32999999999947</c:v>
                </c:pt>
                <c:pt idx="223">
                  <c:v>845.32999999999947</c:v>
                </c:pt>
                <c:pt idx="224">
                  <c:v>845.32999999999947</c:v>
                </c:pt>
                <c:pt idx="225">
                  <c:v>842.76</c:v>
                </c:pt>
                <c:pt idx="226">
                  <c:v>847.90000000000009</c:v>
                </c:pt>
                <c:pt idx="227">
                  <c:v>845.32999999999947</c:v>
                </c:pt>
                <c:pt idx="228">
                  <c:v>845.32999999999947</c:v>
                </c:pt>
                <c:pt idx="229">
                  <c:v>844.04</c:v>
                </c:pt>
                <c:pt idx="230">
                  <c:v>844.04</c:v>
                </c:pt>
                <c:pt idx="231">
                  <c:v>846.6099999999999</c:v>
                </c:pt>
                <c:pt idx="232">
                  <c:v>845.32999999999947</c:v>
                </c:pt>
                <c:pt idx="233">
                  <c:v>846.6099999999999</c:v>
                </c:pt>
                <c:pt idx="234">
                  <c:v>845.32999999999947</c:v>
                </c:pt>
                <c:pt idx="235">
                  <c:v>846.6099999999999</c:v>
                </c:pt>
                <c:pt idx="236">
                  <c:v>844.04</c:v>
                </c:pt>
                <c:pt idx="237">
                  <c:v>847.90000000000009</c:v>
                </c:pt>
                <c:pt idx="238">
                  <c:v>845.32999999999947</c:v>
                </c:pt>
                <c:pt idx="239">
                  <c:v>844.04</c:v>
                </c:pt>
                <c:pt idx="240">
                  <c:v>847.90000000000009</c:v>
                </c:pt>
                <c:pt idx="241">
                  <c:v>846.6099999999999</c:v>
                </c:pt>
                <c:pt idx="242">
                  <c:v>846.6099999999999</c:v>
                </c:pt>
                <c:pt idx="243">
                  <c:v>844.04</c:v>
                </c:pt>
                <c:pt idx="244">
                  <c:v>844.04</c:v>
                </c:pt>
                <c:pt idx="245">
                  <c:v>844.04</c:v>
                </c:pt>
                <c:pt idx="246">
                  <c:v>845.32999999999947</c:v>
                </c:pt>
                <c:pt idx="247">
                  <c:v>845.32999999999947</c:v>
                </c:pt>
                <c:pt idx="248">
                  <c:v>847.90000000000009</c:v>
                </c:pt>
                <c:pt idx="249">
                  <c:v>846.6099999999999</c:v>
                </c:pt>
                <c:pt idx="250">
                  <c:v>845.32999999999947</c:v>
                </c:pt>
                <c:pt idx="251">
                  <c:v>844.04</c:v>
                </c:pt>
                <c:pt idx="252">
                  <c:v>844.04</c:v>
                </c:pt>
                <c:pt idx="253">
                  <c:v>845.32999999999947</c:v>
                </c:pt>
                <c:pt idx="254">
                  <c:v>845.32999999999947</c:v>
                </c:pt>
                <c:pt idx="255">
                  <c:v>844.04</c:v>
                </c:pt>
                <c:pt idx="256">
                  <c:v>844.04</c:v>
                </c:pt>
                <c:pt idx="257">
                  <c:v>840.19</c:v>
                </c:pt>
                <c:pt idx="258">
                  <c:v>845.32999999999947</c:v>
                </c:pt>
                <c:pt idx="259">
                  <c:v>844.04</c:v>
                </c:pt>
                <c:pt idx="260">
                  <c:v>844.04</c:v>
                </c:pt>
                <c:pt idx="261">
                  <c:v>844.04</c:v>
                </c:pt>
                <c:pt idx="262">
                  <c:v>841.47</c:v>
                </c:pt>
                <c:pt idx="263">
                  <c:v>841.47</c:v>
                </c:pt>
                <c:pt idx="264">
                  <c:v>838.90000000000009</c:v>
                </c:pt>
                <c:pt idx="265">
                  <c:v>840.19</c:v>
                </c:pt>
                <c:pt idx="266">
                  <c:v>840.19</c:v>
                </c:pt>
                <c:pt idx="267">
                  <c:v>838.90000000000009</c:v>
                </c:pt>
                <c:pt idx="268">
                  <c:v>841.47</c:v>
                </c:pt>
                <c:pt idx="269">
                  <c:v>841.47</c:v>
                </c:pt>
                <c:pt idx="270">
                  <c:v>840.19</c:v>
                </c:pt>
                <c:pt idx="271">
                  <c:v>840.19</c:v>
                </c:pt>
                <c:pt idx="272">
                  <c:v>838.90000000000009</c:v>
                </c:pt>
                <c:pt idx="273">
                  <c:v>837.61999999999989</c:v>
                </c:pt>
                <c:pt idx="274">
                  <c:v>841.47</c:v>
                </c:pt>
                <c:pt idx="275">
                  <c:v>837.61999999999989</c:v>
                </c:pt>
                <c:pt idx="276">
                  <c:v>837.61999999999989</c:v>
                </c:pt>
                <c:pt idx="277">
                  <c:v>837.61999999999989</c:v>
                </c:pt>
                <c:pt idx="278">
                  <c:v>835.05</c:v>
                </c:pt>
                <c:pt idx="279">
                  <c:v>835.05</c:v>
                </c:pt>
                <c:pt idx="280">
                  <c:v>836.33999999999946</c:v>
                </c:pt>
                <c:pt idx="281">
                  <c:v>836.33999999999946</c:v>
                </c:pt>
                <c:pt idx="282">
                  <c:v>833.77000000000055</c:v>
                </c:pt>
                <c:pt idx="283">
                  <c:v>832.48</c:v>
                </c:pt>
                <c:pt idx="284">
                  <c:v>833.77000000000055</c:v>
                </c:pt>
                <c:pt idx="285">
                  <c:v>831.2</c:v>
                </c:pt>
                <c:pt idx="286">
                  <c:v>832.48</c:v>
                </c:pt>
                <c:pt idx="287">
                  <c:v>832.48</c:v>
                </c:pt>
                <c:pt idx="288">
                  <c:v>829.91000000000008</c:v>
                </c:pt>
                <c:pt idx="289">
                  <c:v>832.48</c:v>
                </c:pt>
                <c:pt idx="290">
                  <c:v>828.63000000000011</c:v>
                </c:pt>
                <c:pt idx="291">
                  <c:v>827.33999999999946</c:v>
                </c:pt>
                <c:pt idx="292">
                  <c:v>827.33999999999946</c:v>
                </c:pt>
                <c:pt idx="293">
                  <c:v>826.06</c:v>
                </c:pt>
                <c:pt idx="294">
                  <c:v>827.33999999999946</c:v>
                </c:pt>
                <c:pt idx="295">
                  <c:v>824.77000000000055</c:v>
                </c:pt>
                <c:pt idx="296">
                  <c:v>824.77000000000055</c:v>
                </c:pt>
                <c:pt idx="297">
                  <c:v>823.49</c:v>
                </c:pt>
                <c:pt idx="298">
                  <c:v>823.49</c:v>
                </c:pt>
                <c:pt idx="299">
                  <c:v>822.2</c:v>
                </c:pt>
                <c:pt idx="300">
                  <c:v>822.2</c:v>
                </c:pt>
                <c:pt idx="301">
                  <c:v>822.2</c:v>
                </c:pt>
                <c:pt idx="302">
                  <c:v>820.92000000000007</c:v>
                </c:pt>
                <c:pt idx="303">
                  <c:v>820.92000000000007</c:v>
                </c:pt>
                <c:pt idx="304">
                  <c:v>820.92000000000007</c:v>
                </c:pt>
                <c:pt idx="305">
                  <c:v>819.63000000000011</c:v>
                </c:pt>
                <c:pt idx="306">
                  <c:v>817.06</c:v>
                </c:pt>
                <c:pt idx="307">
                  <c:v>814.49</c:v>
                </c:pt>
                <c:pt idx="308">
                  <c:v>814.49</c:v>
                </c:pt>
                <c:pt idx="309">
                  <c:v>811.92000000000007</c:v>
                </c:pt>
                <c:pt idx="310">
                  <c:v>813.21</c:v>
                </c:pt>
                <c:pt idx="311">
                  <c:v>811.92000000000007</c:v>
                </c:pt>
                <c:pt idx="312">
                  <c:v>810.6400000000001</c:v>
                </c:pt>
                <c:pt idx="313">
                  <c:v>809.34999999999798</c:v>
                </c:pt>
                <c:pt idx="314">
                  <c:v>808.06999999999948</c:v>
                </c:pt>
                <c:pt idx="315">
                  <c:v>806.78000000000054</c:v>
                </c:pt>
                <c:pt idx="316">
                  <c:v>806.78000000000054</c:v>
                </c:pt>
                <c:pt idx="317">
                  <c:v>804.21</c:v>
                </c:pt>
                <c:pt idx="318">
                  <c:v>801.6400000000001</c:v>
                </c:pt>
                <c:pt idx="319">
                  <c:v>801.6400000000001</c:v>
                </c:pt>
                <c:pt idx="320">
                  <c:v>797.79000000000053</c:v>
                </c:pt>
                <c:pt idx="321">
                  <c:v>797.79000000000053</c:v>
                </c:pt>
                <c:pt idx="322">
                  <c:v>795.22</c:v>
                </c:pt>
                <c:pt idx="323">
                  <c:v>795.22</c:v>
                </c:pt>
                <c:pt idx="324">
                  <c:v>793.93000000000006</c:v>
                </c:pt>
                <c:pt idx="325">
                  <c:v>788.79000000000053</c:v>
                </c:pt>
                <c:pt idx="326">
                  <c:v>787.51</c:v>
                </c:pt>
                <c:pt idx="327">
                  <c:v>788.79000000000053</c:v>
                </c:pt>
                <c:pt idx="328">
                  <c:v>787.51</c:v>
                </c:pt>
                <c:pt idx="329">
                  <c:v>787.51</c:v>
                </c:pt>
                <c:pt idx="330">
                  <c:v>782.36999999999796</c:v>
                </c:pt>
                <c:pt idx="331">
                  <c:v>782.36999999999796</c:v>
                </c:pt>
                <c:pt idx="332">
                  <c:v>779.8</c:v>
                </c:pt>
                <c:pt idx="333">
                  <c:v>777.23</c:v>
                </c:pt>
                <c:pt idx="334">
                  <c:v>775.93999999999949</c:v>
                </c:pt>
                <c:pt idx="335">
                  <c:v>769.52</c:v>
                </c:pt>
                <c:pt idx="336">
                  <c:v>770.8</c:v>
                </c:pt>
                <c:pt idx="337">
                  <c:v>768.23</c:v>
                </c:pt>
                <c:pt idx="338">
                  <c:v>764.38000000000011</c:v>
                </c:pt>
                <c:pt idx="339">
                  <c:v>764.38000000000011</c:v>
                </c:pt>
                <c:pt idx="340">
                  <c:v>759.24</c:v>
                </c:pt>
                <c:pt idx="341">
                  <c:v>759.24</c:v>
                </c:pt>
                <c:pt idx="342">
                  <c:v>756.67000000000053</c:v>
                </c:pt>
                <c:pt idx="343">
                  <c:v>756.67000000000053</c:v>
                </c:pt>
                <c:pt idx="344">
                  <c:v>752.81</c:v>
                </c:pt>
                <c:pt idx="345">
                  <c:v>748.95999999999947</c:v>
                </c:pt>
                <c:pt idx="346">
                  <c:v>746.3900000000001</c:v>
                </c:pt>
                <c:pt idx="347">
                  <c:v>742.53</c:v>
                </c:pt>
                <c:pt idx="348">
                  <c:v>739.95999999999947</c:v>
                </c:pt>
                <c:pt idx="349">
                  <c:v>737.3900000000001</c:v>
                </c:pt>
                <c:pt idx="350">
                  <c:v>737.3900000000001</c:v>
                </c:pt>
                <c:pt idx="351">
                  <c:v>733.54</c:v>
                </c:pt>
                <c:pt idx="352">
                  <c:v>729.68000000000052</c:v>
                </c:pt>
                <c:pt idx="353">
                  <c:v>728.40000000000009</c:v>
                </c:pt>
                <c:pt idx="354">
                  <c:v>723.26</c:v>
                </c:pt>
                <c:pt idx="355">
                  <c:v>718.11999999999989</c:v>
                </c:pt>
                <c:pt idx="356">
                  <c:v>718.11999999999989</c:v>
                </c:pt>
                <c:pt idx="357">
                  <c:v>714.26</c:v>
                </c:pt>
                <c:pt idx="358">
                  <c:v>710.41000000000008</c:v>
                </c:pt>
                <c:pt idx="359">
                  <c:v>707.83999999999946</c:v>
                </c:pt>
                <c:pt idx="360">
                  <c:v>705.27000000000055</c:v>
                </c:pt>
                <c:pt idx="361">
                  <c:v>697.56</c:v>
                </c:pt>
                <c:pt idx="362">
                  <c:v>693.71</c:v>
                </c:pt>
                <c:pt idx="363">
                  <c:v>689.84999999999798</c:v>
                </c:pt>
                <c:pt idx="364">
                  <c:v>686</c:v>
                </c:pt>
                <c:pt idx="365">
                  <c:v>682.1400000000001</c:v>
                </c:pt>
                <c:pt idx="366">
                  <c:v>680.85999999999797</c:v>
                </c:pt>
                <c:pt idx="367">
                  <c:v>678.29000000000053</c:v>
                </c:pt>
                <c:pt idx="368">
                  <c:v>671.85999999999797</c:v>
                </c:pt>
                <c:pt idx="369">
                  <c:v>668.01</c:v>
                </c:pt>
                <c:pt idx="370">
                  <c:v>661.57999999999993</c:v>
                </c:pt>
                <c:pt idx="371">
                  <c:v>656.43999999999949</c:v>
                </c:pt>
                <c:pt idx="372">
                  <c:v>653.86999999999796</c:v>
                </c:pt>
                <c:pt idx="373">
                  <c:v>650.02</c:v>
                </c:pt>
                <c:pt idx="374">
                  <c:v>643.58999999999992</c:v>
                </c:pt>
                <c:pt idx="375">
                  <c:v>642.30999999999949</c:v>
                </c:pt>
                <c:pt idx="376">
                  <c:v>634.59999999999991</c:v>
                </c:pt>
                <c:pt idx="377">
                  <c:v>628.17000000000053</c:v>
                </c:pt>
                <c:pt idx="378">
                  <c:v>625.59999999999991</c:v>
                </c:pt>
                <c:pt idx="379">
                  <c:v>621.75</c:v>
                </c:pt>
                <c:pt idx="380">
                  <c:v>616.6099999999999</c:v>
                </c:pt>
                <c:pt idx="381">
                  <c:v>608.90000000000009</c:v>
                </c:pt>
                <c:pt idx="382">
                  <c:v>606.32999999999947</c:v>
                </c:pt>
                <c:pt idx="383">
                  <c:v>599.90000000000009</c:v>
                </c:pt>
                <c:pt idx="384">
                  <c:v>596.04999999999939</c:v>
                </c:pt>
                <c:pt idx="385">
                  <c:v>590.91000000000008</c:v>
                </c:pt>
                <c:pt idx="386">
                  <c:v>584.48</c:v>
                </c:pt>
                <c:pt idx="387">
                  <c:v>579.33999999999946</c:v>
                </c:pt>
                <c:pt idx="388">
                  <c:v>574.21</c:v>
                </c:pt>
                <c:pt idx="389">
                  <c:v>567.78000000000054</c:v>
                </c:pt>
                <c:pt idx="390">
                  <c:v>562.6400000000001</c:v>
                </c:pt>
                <c:pt idx="391">
                  <c:v>556.22</c:v>
                </c:pt>
                <c:pt idx="392">
                  <c:v>551.07999999999993</c:v>
                </c:pt>
                <c:pt idx="393">
                  <c:v>545.93999999999949</c:v>
                </c:pt>
                <c:pt idx="394">
                  <c:v>543.36999999999796</c:v>
                </c:pt>
                <c:pt idx="395">
                  <c:v>535.66000000000008</c:v>
                </c:pt>
                <c:pt idx="396">
                  <c:v>527.94999999999948</c:v>
                </c:pt>
                <c:pt idx="397">
                  <c:v>525.38000000000011</c:v>
                </c:pt>
                <c:pt idx="398">
                  <c:v>517.67000000000053</c:v>
                </c:pt>
                <c:pt idx="399">
                  <c:v>511.24</c:v>
                </c:pt>
                <c:pt idx="400">
                  <c:v>504.81999999999994</c:v>
                </c:pt>
                <c:pt idx="401">
                  <c:v>498.3900000000001</c:v>
                </c:pt>
                <c:pt idx="402">
                  <c:v>491.96999999999969</c:v>
                </c:pt>
                <c:pt idx="403">
                  <c:v>488.1099999999999</c:v>
                </c:pt>
                <c:pt idx="404">
                  <c:v>481.69000000000005</c:v>
                </c:pt>
                <c:pt idx="405">
                  <c:v>475.26</c:v>
                </c:pt>
                <c:pt idx="406">
                  <c:v>470.11999999999989</c:v>
                </c:pt>
                <c:pt idx="407">
                  <c:v>464.97999999999894</c:v>
                </c:pt>
                <c:pt idx="408">
                  <c:v>457.27</c:v>
                </c:pt>
                <c:pt idx="409">
                  <c:v>452.13000000000011</c:v>
                </c:pt>
                <c:pt idx="410">
                  <c:v>445.71000000000004</c:v>
                </c:pt>
                <c:pt idx="411">
                  <c:v>440.56999999999994</c:v>
                </c:pt>
                <c:pt idx="412">
                  <c:v>438</c:v>
                </c:pt>
                <c:pt idx="413">
                  <c:v>431.57999999999993</c:v>
                </c:pt>
                <c:pt idx="414">
                  <c:v>423.86999999999989</c:v>
                </c:pt>
                <c:pt idx="415">
                  <c:v>416.16000000000008</c:v>
                </c:pt>
                <c:pt idx="416">
                  <c:v>413.58999999999969</c:v>
                </c:pt>
                <c:pt idx="417">
                  <c:v>407.16000000000008</c:v>
                </c:pt>
                <c:pt idx="418">
                  <c:v>398.17000000000007</c:v>
                </c:pt>
                <c:pt idx="419">
                  <c:v>396.88000000000011</c:v>
                </c:pt>
                <c:pt idx="420">
                  <c:v>390.46000000000004</c:v>
                </c:pt>
                <c:pt idx="421">
                  <c:v>385.31999999999994</c:v>
                </c:pt>
                <c:pt idx="422">
                  <c:v>380.18000000000006</c:v>
                </c:pt>
                <c:pt idx="423">
                  <c:v>376.31999999999994</c:v>
                </c:pt>
                <c:pt idx="424">
                  <c:v>372.46999999999969</c:v>
                </c:pt>
                <c:pt idx="425">
                  <c:v>367.32999999999993</c:v>
                </c:pt>
                <c:pt idx="426">
                  <c:v>360.90000000000009</c:v>
                </c:pt>
                <c:pt idx="427">
                  <c:v>354.47999999999894</c:v>
                </c:pt>
                <c:pt idx="428">
                  <c:v>350.61999999999989</c:v>
                </c:pt>
                <c:pt idx="429">
                  <c:v>348.04999999999995</c:v>
                </c:pt>
                <c:pt idx="430">
                  <c:v>341.63000000000011</c:v>
                </c:pt>
                <c:pt idx="431">
                  <c:v>339.05999999999995</c:v>
                </c:pt>
                <c:pt idx="432">
                  <c:v>332.63000000000011</c:v>
                </c:pt>
                <c:pt idx="433">
                  <c:v>327.48999999999899</c:v>
                </c:pt>
                <c:pt idx="434">
                  <c:v>326.21000000000004</c:v>
                </c:pt>
                <c:pt idx="435">
                  <c:v>322.34999999999991</c:v>
                </c:pt>
                <c:pt idx="436">
                  <c:v>317.21000000000004</c:v>
                </c:pt>
                <c:pt idx="437">
                  <c:v>313.3599999999999</c:v>
                </c:pt>
                <c:pt idx="438">
                  <c:v>310.78999999999894</c:v>
                </c:pt>
                <c:pt idx="439">
                  <c:v>304.36999999999989</c:v>
                </c:pt>
                <c:pt idx="440">
                  <c:v>301.79999999999899</c:v>
                </c:pt>
                <c:pt idx="441">
                  <c:v>296.66000000000008</c:v>
                </c:pt>
                <c:pt idx="442">
                  <c:v>295.36999999999989</c:v>
                </c:pt>
                <c:pt idx="443">
                  <c:v>290.22999999999894</c:v>
                </c:pt>
                <c:pt idx="444">
                  <c:v>288.95000000000005</c:v>
                </c:pt>
                <c:pt idx="445">
                  <c:v>282.52</c:v>
                </c:pt>
                <c:pt idx="446">
                  <c:v>281.24</c:v>
                </c:pt>
                <c:pt idx="447">
                  <c:v>277.38000000000011</c:v>
                </c:pt>
                <c:pt idx="448">
                  <c:v>274.80999999999995</c:v>
                </c:pt>
                <c:pt idx="449">
                  <c:v>270.96000000000004</c:v>
                </c:pt>
                <c:pt idx="450">
                  <c:v>267.09999999999923</c:v>
                </c:pt>
                <c:pt idx="451">
                  <c:v>267.09999999999923</c:v>
                </c:pt>
                <c:pt idx="452">
                  <c:v>261.96000000000004</c:v>
                </c:pt>
                <c:pt idx="453">
                  <c:v>260.68000000000006</c:v>
                </c:pt>
                <c:pt idx="454">
                  <c:v>259.3900000000001</c:v>
                </c:pt>
                <c:pt idx="455">
                  <c:v>252.97000000000003</c:v>
                </c:pt>
                <c:pt idx="456">
                  <c:v>254.25</c:v>
                </c:pt>
                <c:pt idx="457">
                  <c:v>249.1099999999999</c:v>
                </c:pt>
                <c:pt idx="458">
                  <c:v>249.1099999999999</c:v>
                </c:pt>
                <c:pt idx="459">
                  <c:v>242.69000000000005</c:v>
                </c:pt>
                <c:pt idx="460">
                  <c:v>241.40000000000009</c:v>
                </c:pt>
                <c:pt idx="461">
                  <c:v>240.11999999999978</c:v>
                </c:pt>
                <c:pt idx="462">
                  <c:v>234.98000000000027</c:v>
                </c:pt>
                <c:pt idx="463">
                  <c:v>234.98000000000027</c:v>
                </c:pt>
                <c:pt idx="464">
                  <c:v>232.41000000000008</c:v>
                </c:pt>
                <c:pt idx="465">
                  <c:v>233.69000000000005</c:v>
                </c:pt>
                <c:pt idx="466">
                  <c:v>228.54999999999995</c:v>
                </c:pt>
                <c:pt idx="467">
                  <c:v>225.98000000000027</c:v>
                </c:pt>
                <c:pt idx="468">
                  <c:v>224.70000000000005</c:v>
                </c:pt>
                <c:pt idx="469">
                  <c:v>224.70000000000005</c:v>
                </c:pt>
                <c:pt idx="470">
                  <c:v>220.83999999999997</c:v>
                </c:pt>
                <c:pt idx="471">
                  <c:v>220.83999999999997</c:v>
                </c:pt>
                <c:pt idx="472">
                  <c:v>218.26999999999998</c:v>
                </c:pt>
                <c:pt idx="473">
                  <c:v>218.26999999999998</c:v>
                </c:pt>
                <c:pt idx="474">
                  <c:v>215.70000000000005</c:v>
                </c:pt>
                <c:pt idx="475">
                  <c:v>213.13000000000011</c:v>
                </c:pt>
                <c:pt idx="476">
                  <c:v>211.84999999999991</c:v>
                </c:pt>
                <c:pt idx="477">
                  <c:v>210.55999999999997</c:v>
                </c:pt>
                <c:pt idx="478">
                  <c:v>207.99</c:v>
                </c:pt>
                <c:pt idx="479">
                  <c:v>206.70999999999998</c:v>
                </c:pt>
                <c:pt idx="480">
                  <c:v>204.1400000000001</c:v>
                </c:pt>
                <c:pt idx="481">
                  <c:v>202.84999999999991</c:v>
                </c:pt>
                <c:pt idx="482">
                  <c:v>199</c:v>
                </c:pt>
                <c:pt idx="483">
                  <c:v>201.56999999999994</c:v>
                </c:pt>
                <c:pt idx="484">
                  <c:v>197.70999999999998</c:v>
                </c:pt>
                <c:pt idx="485">
                  <c:v>195.1400000000001</c:v>
                </c:pt>
                <c:pt idx="486">
                  <c:v>193.86</c:v>
                </c:pt>
                <c:pt idx="487">
                  <c:v>192.56999999999994</c:v>
                </c:pt>
                <c:pt idx="488">
                  <c:v>191.28999999999996</c:v>
                </c:pt>
                <c:pt idx="489">
                  <c:v>188.72000000000003</c:v>
                </c:pt>
                <c:pt idx="490">
                  <c:v>187.43000000000006</c:v>
                </c:pt>
                <c:pt idx="491">
                  <c:v>184.86</c:v>
                </c:pt>
                <c:pt idx="492">
                  <c:v>183.57999999999993</c:v>
                </c:pt>
                <c:pt idx="493">
                  <c:v>182.29999999999995</c:v>
                </c:pt>
                <c:pt idx="494">
                  <c:v>182.29999999999995</c:v>
                </c:pt>
                <c:pt idx="495">
                  <c:v>181.01</c:v>
                </c:pt>
                <c:pt idx="496">
                  <c:v>177.16000000000008</c:v>
                </c:pt>
                <c:pt idx="497">
                  <c:v>177.16000000000008</c:v>
                </c:pt>
                <c:pt idx="498">
                  <c:v>174.58999999999997</c:v>
                </c:pt>
                <c:pt idx="499">
                  <c:v>174.58999999999997</c:v>
                </c:pt>
                <c:pt idx="500">
                  <c:v>173.29999999999995</c:v>
                </c:pt>
                <c:pt idx="501">
                  <c:v>172.01999999999998</c:v>
                </c:pt>
                <c:pt idx="502">
                  <c:v>172.01999999999998</c:v>
                </c:pt>
                <c:pt idx="503">
                  <c:v>169.45000000000007</c:v>
                </c:pt>
                <c:pt idx="504">
                  <c:v>170.73000000000002</c:v>
                </c:pt>
                <c:pt idx="505">
                  <c:v>169.45000000000007</c:v>
                </c:pt>
                <c:pt idx="506">
                  <c:v>169.45000000000007</c:v>
                </c:pt>
                <c:pt idx="507">
                  <c:v>168.16000000000008</c:v>
                </c:pt>
                <c:pt idx="508">
                  <c:v>168.16000000000008</c:v>
                </c:pt>
                <c:pt idx="509">
                  <c:v>168.16000000000008</c:v>
                </c:pt>
                <c:pt idx="510">
                  <c:v>169.45000000000007</c:v>
                </c:pt>
                <c:pt idx="511">
                  <c:v>168.16000000000008</c:v>
                </c:pt>
                <c:pt idx="512">
                  <c:v>169.45000000000007</c:v>
                </c:pt>
                <c:pt idx="513">
                  <c:v>168.16000000000008</c:v>
                </c:pt>
                <c:pt idx="514">
                  <c:v>169.45000000000007</c:v>
                </c:pt>
                <c:pt idx="515">
                  <c:v>170.73000000000002</c:v>
                </c:pt>
                <c:pt idx="516">
                  <c:v>169.45000000000007</c:v>
                </c:pt>
                <c:pt idx="517">
                  <c:v>170.73000000000002</c:v>
                </c:pt>
                <c:pt idx="518">
                  <c:v>172.01999999999998</c:v>
                </c:pt>
                <c:pt idx="519">
                  <c:v>174.58999999999997</c:v>
                </c:pt>
                <c:pt idx="520">
                  <c:v>173.29999999999995</c:v>
                </c:pt>
                <c:pt idx="521">
                  <c:v>174.58999999999997</c:v>
                </c:pt>
                <c:pt idx="522">
                  <c:v>175.86999999999989</c:v>
                </c:pt>
                <c:pt idx="523">
                  <c:v>181.01</c:v>
                </c:pt>
                <c:pt idx="524">
                  <c:v>181.01</c:v>
                </c:pt>
                <c:pt idx="525">
                  <c:v>183.57999999999993</c:v>
                </c:pt>
                <c:pt idx="526">
                  <c:v>184.86</c:v>
                </c:pt>
                <c:pt idx="527">
                  <c:v>186.15000000000009</c:v>
                </c:pt>
                <c:pt idx="528">
                  <c:v>188.72000000000003</c:v>
                </c:pt>
                <c:pt idx="529">
                  <c:v>191.28999999999996</c:v>
                </c:pt>
                <c:pt idx="530">
                  <c:v>196.43000000000006</c:v>
                </c:pt>
                <c:pt idx="531">
                  <c:v>200.27999999999992</c:v>
                </c:pt>
                <c:pt idx="532">
                  <c:v>205.42000000000007</c:v>
                </c:pt>
                <c:pt idx="533">
                  <c:v>206.70999999999998</c:v>
                </c:pt>
                <c:pt idx="534">
                  <c:v>211.84999999999991</c:v>
                </c:pt>
                <c:pt idx="535">
                  <c:v>213.13000000000011</c:v>
                </c:pt>
                <c:pt idx="536">
                  <c:v>215.70000000000005</c:v>
                </c:pt>
                <c:pt idx="537">
                  <c:v>218.26999999999998</c:v>
                </c:pt>
                <c:pt idx="538">
                  <c:v>220.83999999999997</c:v>
                </c:pt>
                <c:pt idx="539">
                  <c:v>224.70000000000005</c:v>
                </c:pt>
                <c:pt idx="540">
                  <c:v>225.98000000000027</c:v>
                </c:pt>
                <c:pt idx="541">
                  <c:v>228.54999999999995</c:v>
                </c:pt>
                <c:pt idx="542">
                  <c:v>231.11999999999978</c:v>
                </c:pt>
                <c:pt idx="543">
                  <c:v>233.69000000000005</c:v>
                </c:pt>
                <c:pt idx="544">
                  <c:v>236.26</c:v>
                </c:pt>
                <c:pt idx="545">
                  <c:v>234.98000000000027</c:v>
                </c:pt>
                <c:pt idx="546">
                  <c:v>238.83</c:v>
                </c:pt>
                <c:pt idx="547">
                  <c:v>240.11999999999978</c:v>
                </c:pt>
                <c:pt idx="548">
                  <c:v>243.97000000000003</c:v>
                </c:pt>
                <c:pt idx="549">
                  <c:v>243.97000000000003</c:v>
                </c:pt>
                <c:pt idx="550">
                  <c:v>250.40000000000009</c:v>
                </c:pt>
                <c:pt idx="551">
                  <c:v>251.68000000000006</c:v>
                </c:pt>
                <c:pt idx="552">
                  <c:v>255.53999999999996</c:v>
                </c:pt>
                <c:pt idx="553">
                  <c:v>256.81999999999994</c:v>
                </c:pt>
                <c:pt idx="554">
                  <c:v>261.96000000000004</c:v>
                </c:pt>
                <c:pt idx="555">
                  <c:v>264.52999999999969</c:v>
                </c:pt>
                <c:pt idx="556">
                  <c:v>267.09999999999923</c:v>
                </c:pt>
                <c:pt idx="557">
                  <c:v>272.24</c:v>
                </c:pt>
                <c:pt idx="558">
                  <c:v>277.38000000000011</c:v>
                </c:pt>
                <c:pt idx="559">
                  <c:v>282.52</c:v>
                </c:pt>
                <c:pt idx="560">
                  <c:v>285.08999999999969</c:v>
                </c:pt>
                <c:pt idx="561">
                  <c:v>291.52</c:v>
                </c:pt>
                <c:pt idx="562">
                  <c:v>299.22999999999894</c:v>
                </c:pt>
                <c:pt idx="563">
                  <c:v>309.51</c:v>
                </c:pt>
                <c:pt idx="564">
                  <c:v>318.5</c:v>
                </c:pt>
                <c:pt idx="565">
                  <c:v>330.05999999999995</c:v>
                </c:pt>
                <c:pt idx="566">
                  <c:v>339.05999999999995</c:v>
                </c:pt>
                <c:pt idx="567">
                  <c:v>342.90999999999963</c:v>
                </c:pt>
                <c:pt idx="568">
                  <c:v>348.04999999999995</c:v>
                </c:pt>
                <c:pt idx="569">
                  <c:v>355.76</c:v>
                </c:pt>
                <c:pt idx="570">
                  <c:v>359.61999999999989</c:v>
                </c:pt>
                <c:pt idx="571">
                  <c:v>366.03999999999894</c:v>
                </c:pt>
                <c:pt idx="572">
                  <c:v>373.75</c:v>
                </c:pt>
                <c:pt idx="573">
                  <c:v>378.8900000000001</c:v>
                </c:pt>
                <c:pt idx="574">
                  <c:v>382.75</c:v>
                </c:pt>
                <c:pt idx="575">
                  <c:v>386.59999999999923</c:v>
                </c:pt>
                <c:pt idx="576">
                  <c:v>389.17000000000007</c:v>
                </c:pt>
                <c:pt idx="577">
                  <c:v>395.59999999999923</c:v>
                </c:pt>
                <c:pt idx="578">
                  <c:v>398.17000000000007</c:v>
                </c:pt>
                <c:pt idx="579">
                  <c:v>399.45000000000005</c:v>
                </c:pt>
                <c:pt idx="580">
                  <c:v>405.88000000000011</c:v>
                </c:pt>
                <c:pt idx="581">
                  <c:v>409.72999999999894</c:v>
                </c:pt>
                <c:pt idx="582">
                  <c:v>416.16000000000008</c:v>
                </c:pt>
                <c:pt idx="583">
                  <c:v>423.86999999999989</c:v>
                </c:pt>
                <c:pt idx="584">
                  <c:v>427.71999999999969</c:v>
                </c:pt>
                <c:pt idx="585">
                  <c:v>436.71999999999969</c:v>
                </c:pt>
                <c:pt idx="586">
                  <c:v>445.71000000000004</c:v>
                </c:pt>
                <c:pt idx="587">
                  <c:v>453.41999999999899</c:v>
                </c:pt>
                <c:pt idx="588">
                  <c:v>462.40999999999963</c:v>
                </c:pt>
                <c:pt idx="589">
                  <c:v>472.69000000000005</c:v>
                </c:pt>
                <c:pt idx="590">
                  <c:v>482.96999999999969</c:v>
                </c:pt>
                <c:pt idx="591">
                  <c:v>493.25</c:v>
                </c:pt>
                <c:pt idx="592">
                  <c:v>506.09999999999923</c:v>
                </c:pt>
                <c:pt idx="593">
                  <c:v>515.09999999999991</c:v>
                </c:pt>
                <c:pt idx="594">
                  <c:v>526.66000000000008</c:v>
                </c:pt>
                <c:pt idx="595">
                  <c:v>538.23</c:v>
                </c:pt>
                <c:pt idx="596">
                  <c:v>548.51</c:v>
                </c:pt>
                <c:pt idx="597">
                  <c:v>558.79000000000053</c:v>
                </c:pt>
                <c:pt idx="598">
                  <c:v>571.6400000000001</c:v>
                </c:pt>
                <c:pt idx="599">
                  <c:v>581.91000000000008</c:v>
                </c:pt>
                <c:pt idx="600">
                  <c:v>592.19000000000005</c:v>
                </c:pt>
                <c:pt idx="601">
                  <c:v>602.47</c:v>
                </c:pt>
                <c:pt idx="602">
                  <c:v>616.6099999999999</c:v>
                </c:pt>
                <c:pt idx="603">
                  <c:v>624.31999999999948</c:v>
                </c:pt>
                <c:pt idx="604">
                  <c:v>635.88000000000011</c:v>
                </c:pt>
                <c:pt idx="605">
                  <c:v>648.73</c:v>
                </c:pt>
                <c:pt idx="606">
                  <c:v>660.3</c:v>
                </c:pt>
                <c:pt idx="607">
                  <c:v>671.85999999999797</c:v>
                </c:pt>
                <c:pt idx="608">
                  <c:v>686</c:v>
                </c:pt>
                <c:pt idx="609">
                  <c:v>692.42000000000007</c:v>
                </c:pt>
                <c:pt idx="610">
                  <c:v>705.27000000000055</c:v>
                </c:pt>
                <c:pt idx="611">
                  <c:v>718.11999999999989</c:v>
                </c:pt>
                <c:pt idx="612">
                  <c:v>730.97</c:v>
                </c:pt>
                <c:pt idx="613">
                  <c:v>745.09999999999991</c:v>
                </c:pt>
                <c:pt idx="614">
                  <c:v>759.24</c:v>
                </c:pt>
                <c:pt idx="615">
                  <c:v>769.52</c:v>
                </c:pt>
                <c:pt idx="616">
                  <c:v>786.22</c:v>
                </c:pt>
                <c:pt idx="617">
                  <c:v>799.06999999999948</c:v>
                </c:pt>
                <c:pt idx="618">
                  <c:v>811.92000000000007</c:v>
                </c:pt>
                <c:pt idx="619">
                  <c:v>827.33999999999946</c:v>
                </c:pt>
                <c:pt idx="620">
                  <c:v>841.47</c:v>
                </c:pt>
                <c:pt idx="621">
                  <c:v>859.45999999999947</c:v>
                </c:pt>
                <c:pt idx="622">
                  <c:v>871.03</c:v>
                </c:pt>
                <c:pt idx="623">
                  <c:v>886.44999999999948</c:v>
                </c:pt>
                <c:pt idx="624">
                  <c:v>903.15</c:v>
                </c:pt>
                <c:pt idx="625">
                  <c:v>917.29000000000053</c:v>
                </c:pt>
                <c:pt idx="626">
                  <c:v>931.42</c:v>
                </c:pt>
                <c:pt idx="627">
                  <c:v>945.56</c:v>
                </c:pt>
                <c:pt idx="628">
                  <c:v>959.69</c:v>
                </c:pt>
                <c:pt idx="629">
                  <c:v>972.54</c:v>
                </c:pt>
                <c:pt idx="630">
                  <c:v>989.24</c:v>
                </c:pt>
                <c:pt idx="631">
                  <c:v>1003.38</c:v>
                </c:pt>
                <c:pt idx="632">
                  <c:v>1020.08</c:v>
                </c:pt>
                <c:pt idx="633">
                  <c:v>1032.93</c:v>
                </c:pt>
                <c:pt idx="634">
                  <c:v>1047.0700000000002</c:v>
                </c:pt>
                <c:pt idx="635">
                  <c:v>1062.49</c:v>
                </c:pt>
                <c:pt idx="636">
                  <c:v>1076.6199999999999</c:v>
                </c:pt>
                <c:pt idx="637">
                  <c:v>1086.9000000000001</c:v>
                </c:pt>
                <c:pt idx="638">
                  <c:v>1102.3200000000002</c:v>
                </c:pt>
                <c:pt idx="639">
                  <c:v>1117.74</c:v>
                </c:pt>
                <c:pt idx="640">
                  <c:v>1129.3</c:v>
                </c:pt>
                <c:pt idx="641">
                  <c:v>1143.44</c:v>
                </c:pt>
                <c:pt idx="642">
                  <c:v>1155</c:v>
                </c:pt>
                <c:pt idx="643">
                  <c:v>1169.1399999999999</c:v>
                </c:pt>
                <c:pt idx="644">
                  <c:v>1181.99</c:v>
                </c:pt>
                <c:pt idx="645">
                  <c:v>1194.8399999999999</c:v>
                </c:pt>
                <c:pt idx="646">
                  <c:v>1208.97</c:v>
                </c:pt>
                <c:pt idx="647">
                  <c:v>1221.8200000000002</c:v>
                </c:pt>
                <c:pt idx="648">
                  <c:v>1238.52</c:v>
                </c:pt>
                <c:pt idx="649">
                  <c:v>1247.52</c:v>
                </c:pt>
                <c:pt idx="650">
                  <c:v>1262.94</c:v>
                </c:pt>
                <c:pt idx="651">
                  <c:v>1271.93</c:v>
                </c:pt>
                <c:pt idx="652">
                  <c:v>1286.0700000000002</c:v>
                </c:pt>
                <c:pt idx="653">
                  <c:v>1297.6299999999999</c:v>
                </c:pt>
                <c:pt idx="654">
                  <c:v>1311.77</c:v>
                </c:pt>
                <c:pt idx="655">
                  <c:v>1322.05</c:v>
                </c:pt>
                <c:pt idx="656">
                  <c:v>1334.9</c:v>
                </c:pt>
                <c:pt idx="657">
                  <c:v>1346.46</c:v>
                </c:pt>
                <c:pt idx="658">
                  <c:v>1360.59</c:v>
                </c:pt>
                <c:pt idx="659">
                  <c:v>1369.59</c:v>
                </c:pt>
                <c:pt idx="660">
                  <c:v>1378.58</c:v>
                </c:pt>
                <c:pt idx="661">
                  <c:v>1392.72</c:v>
                </c:pt>
                <c:pt idx="662">
                  <c:v>1405.57</c:v>
                </c:pt>
                <c:pt idx="663">
                  <c:v>1417.1299999999999</c:v>
                </c:pt>
                <c:pt idx="664">
                  <c:v>1426.1299999999999</c:v>
                </c:pt>
                <c:pt idx="665">
                  <c:v>1437.6899999999998</c:v>
                </c:pt>
                <c:pt idx="666">
                  <c:v>1447.97</c:v>
                </c:pt>
                <c:pt idx="667">
                  <c:v>1458.25</c:v>
                </c:pt>
                <c:pt idx="668">
                  <c:v>1471.1</c:v>
                </c:pt>
                <c:pt idx="669">
                  <c:v>1480.1</c:v>
                </c:pt>
                <c:pt idx="670">
                  <c:v>1490.37</c:v>
                </c:pt>
                <c:pt idx="671">
                  <c:v>1503.22</c:v>
                </c:pt>
                <c:pt idx="672">
                  <c:v>1510.93</c:v>
                </c:pt>
                <c:pt idx="673">
                  <c:v>1523.78</c:v>
                </c:pt>
                <c:pt idx="674">
                  <c:v>1534.06</c:v>
                </c:pt>
                <c:pt idx="675">
                  <c:v>1541.77</c:v>
                </c:pt>
                <c:pt idx="676">
                  <c:v>1552.05</c:v>
                </c:pt>
                <c:pt idx="677">
                  <c:v>1561.05</c:v>
                </c:pt>
                <c:pt idx="678">
                  <c:v>1568.76</c:v>
                </c:pt>
                <c:pt idx="679">
                  <c:v>1579.04</c:v>
                </c:pt>
                <c:pt idx="680">
                  <c:v>1588.03</c:v>
                </c:pt>
                <c:pt idx="681">
                  <c:v>1595.74</c:v>
                </c:pt>
                <c:pt idx="682">
                  <c:v>1604.74</c:v>
                </c:pt>
                <c:pt idx="683">
                  <c:v>1611.1599999999999</c:v>
                </c:pt>
                <c:pt idx="684">
                  <c:v>1617.59</c:v>
                </c:pt>
                <c:pt idx="685">
                  <c:v>1625.29</c:v>
                </c:pt>
                <c:pt idx="686">
                  <c:v>1630.43</c:v>
                </c:pt>
                <c:pt idx="687">
                  <c:v>1638.1399999999999</c:v>
                </c:pt>
                <c:pt idx="688">
                  <c:v>1645.85</c:v>
                </c:pt>
                <c:pt idx="689">
                  <c:v>1652.28</c:v>
                </c:pt>
                <c:pt idx="690">
                  <c:v>1658.7</c:v>
                </c:pt>
                <c:pt idx="691">
                  <c:v>1665.1299999999999</c:v>
                </c:pt>
                <c:pt idx="692">
                  <c:v>1671.55</c:v>
                </c:pt>
                <c:pt idx="693">
                  <c:v>1676.6899999999998</c:v>
                </c:pt>
                <c:pt idx="694">
                  <c:v>1680.55</c:v>
                </c:pt>
                <c:pt idx="695">
                  <c:v>1686.97</c:v>
                </c:pt>
                <c:pt idx="696">
                  <c:v>1690.83</c:v>
                </c:pt>
                <c:pt idx="697">
                  <c:v>1698.54</c:v>
                </c:pt>
                <c:pt idx="698">
                  <c:v>1701.11</c:v>
                </c:pt>
                <c:pt idx="699">
                  <c:v>1707.53</c:v>
                </c:pt>
                <c:pt idx="700">
                  <c:v>1711.3899999999999</c:v>
                </c:pt>
                <c:pt idx="701">
                  <c:v>1716.53</c:v>
                </c:pt>
                <c:pt idx="702">
                  <c:v>1721.6699999999998</c:v>
                </c:pt>
                <c:pt idx="703">
                  <c:v>1724.24</c:v>
                </c:pt>
                <c:pt idx="704">
                  <c:v>1729.3799999999999</c:v>
                </c:pt>
                <c:pt idx="705">
                  <c:v>1734.52</c:v>
                </c:pt>
                <c:pt idx="706">
                  <c:v>1737.09</c:v>
                </c:pt>
                <c:pt idx="707">
                  <c:v>1743.51</c:v>
                </c:pt>
                <c:pt idx="708">
                  <c:v>1744.8</c:v>
                </c:pt>
                <c:pt idx="709">
                  <c:v>1747.37</c:v>
                </c:pt>
                <c:pt idx="710">
                  <c:v>1751.22</c:v>
                </c:pt>
                <c:pt idx="711">
                  <c:v>1753.79</c:v>
                </c:pt>
                <c:pt idx="712">
                  <c:v>1753.79</c:v>
                </c:pt>
                <c:pt idx="713">
                  <c:v>1760.21</c:v>
                </c:pt>
                <c:pt idx="714">
                  <c:v>1765.35</c:v>
                </c:pt>
                <c:pt idx="715">
                  <c:v>1762.78</c:v>
                </c:pt>
                <c:pt idx="716">
                  <c:v>1766.6399999999999</c:v>
                </c:pt>
                <c:pt idx="717">
                  <c:v>1771.78</c:v>
                </c:pt>
                <c:pt idx="718">
                  <c:v>1771.78</c:v>
                </c:pt>
                <c:pt idx="719">
                  <c:v>1776.92</c:v>
                </c:pt>
                <c:pt idx="720">
                  <c:v>1776.92</c:v>
                </c:pt>
                <c:pt idx="721">
                  <c:v>1782.06</c:v>
                </c:pt>
                <c:pt idx="722">
                  <c:v>1785.91</c:v>
                </c:pt>
                <c:pt idx="723">
                  <c:v>1784.6299999999999</c:v>
                </c:pt>
                <c:pt idx="724">
                  <c:v>1788.48</c:v>
                </c:pt>
                <c:pt idx="725">
                  <c:v>1789.77</c:v>
                </c:pt>
                <c:pt idx="726">
                  <c:v>1792.34</c:v>
                </c:pt>
                <c:pt idx="727">
                  <c:v>1798.76</c:v>
                </c:pt>
                <c:pt idx="728">
                  <c:v>1800.05</c:v>
                </c:pt>
                <c:pt idx="729">
                  <c:v>1800.05</c:v>
                </c:pt>
                <c:pt idx="730">
                  <c:v>1802.62</c:v>
                </c:pt>
                <c:pt idx="731">
                  <c:v>1803.9</c:v>
                </c:pt>
                <c:pt idx="732">
                  <c:v>1807.76</c:v>
                </c:pt>
                <c:pt idx="733">
                  <c:v>1811.61</c:v>
                </c:pt>
                <c:pt idx="734">
                  <c:v>1812.9</c:v>
                </c:pt>
                <c:pt idx="735">
                  <c:v>1815.47</c:v>
                </c:pt>
                <c:pt idx="736">
                  <c:v>1816.75</c:v>
                </c:pt>
                <c:pt idx="737">
                  <c:v>1818.04</c:v>
                </c:pt>
                <c:pt idx="738">
                  <c:v>1821.8899999999999</c:v>
                </c:pt>
                <c:pt idx="739">
                  <c:v>1827.03</c:v>
                </c:pt>
                <c:pt idx="740">
                  <c:v>1827.03</c:v>
                </c:pt>
                <c:pt idx="741">
                  <c:v>1828.32</c:v>
                </c:pt>
                <c:pt idx="742">
                  <c:v>1830.8899999999999</c:v>
                </c:pt>
                <c:pt idx="743">
                  <c:v>1832.1699999999998</c:v>
                </c:pt>
                <c:pt idx="744">
                  <c:v>1834.74</c:v>
                </c:pt>
                <c:pt idx="745">
                  <c:v>1836.03</c:v>
                </c:pt>
                <c:pt idx="746">
                  <c:v>1837.31</c:v>
                </c:pt>
                <c:pt idx="747">
                  <c:v>1837.31</c:v>
                </c:pt>
                <c:pt idx="748">
                  <c:v>1841.1699999999998</c:v>
                </c:pt>
                <c:pt idx="749">
                  <c:v>1841.1699999999998</c:v>
                </c:pt>
                <c:pt idx="750">
                  <c:v>1842.45</c:v>
                </c:pt>
                <c:pt idx="751">
                  <c:v>1846.31</c:v>
                </c:pt>
                <c:pt idx="752">
                  <c:v>1845.02</c:v>
                </c:pt>
                <c:pt idx="753">
                  <c:v>1846.31</c:v>
                </c:pt>
                <c:pt idx="754">
                  <c:v>1850.1599999999999</c:v>
                </c:pt>
                <c:pt idx="755">
                  <c:v>1851.45</c:v>
                </c:pt>
                <c:pt idx="756">
                  <c:v>1852.73</c:v>
                </c:pt>
                <c:pt idx="757">
                  <c:v>1852.73</c:v>
                </c:pt>
                <c:pt idx="758">
                  <c:v>1851.45</c:v>
                </c:pt>
                <c:pt idx="759">
                  <c:v>1855.3</c:v>
                </c:pt>
                <c:pt idx="760">
                  <c:v>1854.02</c:v>
                </c:pt>
                <c:pt idx="761">
                  <c:v>1854.02</c:v>
                </c:pt>
                <c:pt idx="762">
                  <c:v>1857.87</c:v>
                </c:pt>
                <c:pt idx="763">
                  <c:v>1857.87</c:v>
                </c:pt>
                <c:pt idx="764">
                  <c:v>1856.59</c:v>
                </c:pt>
                <c:pt idx="765">
                  <c:v>1857.87</c:v>
                </c:pt>
                <c:pt idx="766">
                  <c:v>1857.87</c:v>
                </c:pt>
                <c:pt idx="767">
                  <c:v>1857.87</c:v>
                </c:pt>
                <c:pt idx="768">
                  <c:v>1859.1599999999999</c:v>
                </c:pt>
                <c:pt idx="769">
                  <c:v>1859.1599999999999</c:v>
                </c:pt>
                <c:pt idx="770">
                  <c:v>1861.73</c:v>
                </c:pt>
                <c:pt idx="771">
                  <c:v>1863.01</c:v>
                </c:pt>
                <c:pt idx="772">
                  <c:v>1861.73</c:v>
                </c:pt>
                <c:pt idx="773">
                  <c:v>1860.44</c:v>
                </c:pt>
                <c:pt idx="774">
                  <c:v>1864.3</c:v>
                </c:pt>
                <c:pt idx="775">
                  <c:v>1866.87</c:v>
                </c:pt>
                <c:pt idx="776">
                  <c:v>1864.3</c:v>
                </c:pt>
                <c:pt idx="777">
                  <c:v>1865.58</c:v>
                </c:pt>
                <c:pt idx="778">
                  <c:v>1868.1499999999999</c:v>
                </c:pt>
                <c:pt idx="779">
                  <c:v>1868.1499999999999</c:v>
                </c:pt>
                <c:pt idx="780">
                  <c:v>1866.87</c:v>
                </c:pt>
                <c:pt idx="781">
                  <c:v>1868.1499999999999</c:v>
                </c:pt>
                <c:pt idx="782">
                  <c:v>1870.72</c:v>
                </c:pt>
                <c:pt idx="783">
                  <c:v>1872.01</c:v>
                </c:pt>
                <c:pt idx="784">
                  <c:v>1872.01</c:v>
                </c:pt>
                <c:pt idx="785">
                  <c:v>1872.01</c:v>
                </c:pt>
                <c:pt idx="786">
                  <c:v>1869.44</c:v>
                </c:pt>
                <c:pt idx="787">
                  <c:v>1872.01</c:v>
                </c:pt>
                <c:pt idx="788">
                  <c:v>1872.01</c:v>
                </c:pt>
                <c:pt idx="789">
                  <c:v>1872.01</c:v>
                </c:pt>
                <c:pt idx="790">
                  <c:v>1873.29</c:v>
                </c:pt>
                <c:pt idx="791">
                  <c:v>1875.86</c:v>
                </c:pt>
                <c:pt idx="792">
                  <c:v>1875.86</c:v>
                </c:pt>
                <c:pt idx="793">
                  <c:v>1873.29</c:v>
                </c:pt>
                <c:pt idx="794">
                  <c:v>1874.58</c:v>
                </c:pt>
                <c:pt idx="795">
                  <c:v>1874.58</c:v>
                </c:pt>
                <c:pt idx="796">
                  <c:v>1873.29</c:v>
                </c:pt>
                <c:pt idx="797">
                  <c:v>1873.29</c:v>
                </c:pt>
                <c:pt idx="798">
                  <c:v>1872.01</c:v>
                </c:pt>
                <c:pt idx="799">
                  <c:v>1872.01</c:v>
                </c:pt>
                <c:pt idx="800">
                  <c:v>1874.58</c:v>
                </c:pt>
                <c:pt idx="801">
                  <c:v>1873.29</c:v>
                </c:pt>
                <c:pt idx="802">
                  <c:v>1872.01</c:v>
                </c:pt>
                <c:pt idx="803">
                  <c:v>1872.01</c:v>
                </c:pt>
                <c:pt idx="804">
                  <c:v>1870.72</c:v>
                </c:pt>
                <c:pt idx="805">
                  <c:v>1870.72</c:v>
                </c:pt>
                <c:pt idx="806">
                  <c:v>1870.72</c:v>
                </c:pt>
                <c:pt idx="807">
                  <c:v>1866.87</c:v>
                </c:pt>
                <c:pt idx="808">
                  <c:v>1866.87</c:v>
                </c:pt>
                <c:pt idx="809">
                  <c:v>1865.58</c:v>
                </c:pt>
                <c:pt idx="810">
                  <c:v>1865.58</c:v>
                </c:pt>
                <c:pt idx="811">
                  <c:v>1861.73</c:v>
                </c:pt>
                <c:pt idx="812">
                  <c:v>1863.01</c:v>
                </c:pt>
                <c:pt idx="813">
                  <c:v>1860.44</c:v>
                </c:pt>
                <c:pt idx="814">
                  <c:v>1861.73</c:v>
                </c:pt>
                <c:pt idx="815">
                  <c:v>1860.44</c:v>
                </c:pt>
                <c:pt idx="816">
                  <c:v>1857.87</c:v>
                </c:pt>
                <c:pt idx="817">
                  <c:v>1854.02</c:v>
                </c:pt>
                <c:pt idx="818">
                  <c:v>1852.73</c:v>
                </c:pt>
                <c:pt idx="819">
                  <c:v>1850.1599999999999</c:v>
                </c:pt>
                <c:pt idx="820">
                  <c:v>1851.45</c:v>
                </c:pt>
                <c:pt idx="821">
                  <c:v>1850.1599999999999</c:v>
                </c:pt>
                <c:pt idx="822">
                  <c:v>1846.31</c:v>
                </c:pt>
                <c:pt idx="823">
                  <c:v>1843.74</c:v>
                </c:pt>
                <c:pt idx="824">
                  <c:v>1843.74</c:v>
                </c:pt>
                <c:pt idx="825">
                  <c:v>1841.1699999999998</c:v>
                </c:pt>
                <c:pt idx="826">
                  <c:v>1839.8799999999999</c:v>
                </c:pt>
                <c:pt idx="827">
                  <c:v>1833.46</c:v>
                </c:pt>
                <c:pt idx="828">
                  <c:v>1832.1699999999998</c:v>
                </c:pt>
                <c:pt idx="829">
                  <c:v>1832.1699999999998</c:v>
                </c:pt>
                <c:pt idx="830">
                  <c:v>1828.32</c:v>
                </c:pt>
                <c:pt idx="831">
                  <c:v>1827.03</c:v>
                </c:pt>
                <c:pt idx="832">
                  <c:v>1823.1799999999998</c:v>
                </c:pt>
                <c:pt idx="833">
                  <c:v>1820.61</c:v>
                </c:pt>
                <c:pt idx="834">
                  <c:v>1819.32</c:v>
                </c:pt>
                <c:pt idx="835">
                  <c:v>1815.47</c:v>
                </c:pt>
                <c:pt idx="836">
                  <c:v>1815.47</c:v>
                </c:pt>
                <c:pt idx="837">
                  <c:v>1810.33</c:v>
                </c:pt>
                <c:pt idx="838">
                  <c:v>1806.47</c:v>
                </c:pt>
                <c:pt idx="839">
                  <c:v>1802.62</c:v>
                </c:pt>
                <c:pt idx="840">
                  <c:v>1800.05</c:v>
                </c:pt>
                <c:pt idx="841">
                  <c:v>1797.48</c:v>
                </c:pt>
                <c:pt idx="842">
                  <c:v>1794.91</c:v>
                </c:pt>
                <c:pt idx="843">
                  <c:v>1793.62</c:v>
                </c:pt>
                <c:pt idx="844">
                  <c:v>1788.48</c:v>
                </c:pt>
                <c:pt idx="845">
                  <c:v>1787.2</c:v>
                </c:pt>
                <c:pt idx="846">
                  <c:v>1784.6299999999999</c:v>
                </c:pt>
                <c:pt idx="847">
                  <c:v>1778.2</c:v>
                </c:pt>
                <c:pt idx="848">
                  <c:v>1778.2</c:v>
                </c:pt>
                <c:pt idx="849">
                  <c:v>1773.06</c:v>
                </c:pt>
                <c:pt idx="850">
                  <c:v>1769.21</c:v>
                </c:pt>
                <c:pt idx="851">
                  <c:v>1766.6399999999999</c:v>
                </c:pt>
                <c:pt idx="852">
                  <c:v>1762.78</c:v>
                </c:pt>
                <c:pt idx="853">
                  <c:v>1757.6399999999999</c:v>
                </c:pt>
                <c:pt idx="854">
                  <c:v>1755.07</c:v>
                </c:pt>
                <c:pt idx="855">
                  <c:v>1751.22</c:v>
                </c:pt>
                <c:pt idx="856">
                  <c:v>1747.37</c:v>
                </c:pt>
                <c:pt idx="857">
                  <c:v>1744.8</c:v>
                </c:pt>
                <c:pt idx="858">
                  <c:v>1739.6599999999999</c:v>
                </c:pt>
                <c:pt idx="859">
                  <c:v>1737.09</c:v>
                </c:pt>
                <c:pt idx="860">
                  <c:v>1734.52</c:v>
                </c:pt>
                <c:pt idx="861">
                  <c:v>1729.3799999999999</c:v>
                </c:pt>
                <c:pt idx="862">
                  <c:v>1724.24</c:v>
                </c:pt>
                <c:pt idx="863">
                  <c:v>1721.6699999999998</c:v>
                </c:pt>
                <c:pt idx="864">
                  <c:v>1719.1</c:v>
                </c:pt>
                <c:pt idx="865">
                  <c:v>1712.6699999999998</c:v>
                </c:pt>
                <c:pt idx="866">
                  <c:v>1711.3899999999999</c:v>
                </c:pt>
                <c:pt idx="867">
                  <c:v>1707.53</c:v>
                </c:pt>
                <c:pt idx="868">
                  <c:v>1703.6799999999998</c:v>
                </c:pt>
                <c:pt idx="869">
                  <c:v>1701.11</c:v>
                </c:pt>
                <c:pt idx="870">
                  <c:v>1695.97</c:v>
                </c:pt>
                <c:pt idx="871">
                  <c:v>1693.4</c:v>
                </c:pt>
                <c:pt idx="872">
                  <c:v>1688.26</c:v>
                </c:pt>
                <c:pt idx="873">
                  <c:v>1684.4</c:v>
                </c:pt>
                <c:pt idx="874">
                  <c:v>1676.6899999999998</c:v>
                </c:pt>
                <c:pt idx="875">
                  <c:v>1676.6899999999998</c:v>
                </c:pt>
                <c:pt idx="876">
                  <c:v>1672.84</c:v>
                </c:pt>
                <c:pt idx="877">
                  <c:v>1668.98</c:v>
                </c:pt>
                <c:pt idx="878">
                  <c:v>1666.41</c:v>
                </c:pt>
                <c:pt idx="879">
                  <c:v>1662.56</c:v>
                </c:pt>
                <c:pt idx="880">
                  <c:v>1656.1299999999999</c:v>
                </c:pt>
                <c:pt idx="881">
                  <c:v>1652.28</c:v>
                </c:pt>
                <c:pt idx="882">
                  <c:v>1649.71</c:v>
                </c:pt>
                <c:pt idx="883">
                  <c:v>1643.28</c:v>
                </c:pt>
                <c:pt idx="884">
                  <c:v>1643.28</c:v>
                </c:pt>
                <c:pt idx="885">
                  <c:v>1636.86</c:v>
                </c:pt>
                <c:pt idx="886">
                  <c:v>1634.29</c:v>
                </c:pt>
                <c:pt idx="887">
                  <c:v>1627.86</c:v>
                </c:pt>
                <c:pt idx="888">
                  <c:v>1622.72</c:v>
                </c:pt>
                <c:pt idx="889">
                  <c:v>1622.72</c:v>
                </c:pt>
                <c:pt idx="890">
                  <c:v>1620.1499999999999</c:v>
                </c:pt>
                <c:pt idx="891">
                  <c:v>1613.73</c:v>
                </c:pt>
                <c:pt idx="892">
                  <c:v>1609.8799999999999</c:v>
                </c:pt>
                <c:pt idx="893">
                  <c:v>1609.8799999999999</c:v>
                </c:pt>
                <c:pt idx="894">
                  <c:v>1604.74</c:v>
                </c:pt>
                <c:pt idx="895">
                  <c:v>1602.1699999999998</c:v>
                </c:pt>
                <c:pt idx="896">
                  <c:v>1602.1699999999998</c:v>
                </c:pt>
                <c:pt idx="897">
                  <c:v>1595.74</c:v>
                </c:pt>
                <c:pt idx="898">
                  <c:v>1594.46</c:v>
                </c:pt>
                <c:pt idx="899">
                  <c:v>1588.03</c:v>
                </c:pt>
                <c:pt idx="900">
                  <c:v>1585.46</c:v>
                </c:pt>
                <c:pt idx="901">
                  <c:v>1584.1799999999998</c:v>
                </c:pt>
                <c:pt idx="902">
                  <c:v>1581.61</c:v>
                </c:pt>
                <c:pt idx="903">
                  <c:v>1579.04</c:v>
                </c:pt>
                <c:pt idx="904">
                  <c:v>1580.32</c:v>
                </c:pt>
                <c:pt idx="905">
                  <c:v>1575.1799999999998</c:v>
                </c:pt>
                <c:pt idx="906">
                  <c:v>1572.61</c:v>
                </c:pt>
                <c:pt idx="907">
                  <c:v>1570.04</c:v>
                </c:pt>
                <c:pt idx="908">
                  <c:v>1570.04</c:v>
                </c:pt>
                <c:pt idx="909">
                  <c:v>1567.47</c:v>
                </c:pt>
                <c:pt idx="910">
                  <c:v>1568.76</c:v>
                </c:pt>
                <c:pt idx="911">
                  <c:v>1567.47</c:v>
                </c:pt>
                <c:pt idx="912">
                  <c:v>1566.1899999999998</c:v>
                </c:pt>
                <c:pt idx="913">
                  <c:v>1564.9</c:v>
                </c:pt>
                <c:pt idx="914">
                  <c:v>1561.05</c:v>
                </c:pt>
                <c:pt idx="915">
                  <c:v>1559.76</c:v>
                </c:pt>
                <c:pt idx="916">
                  <c:v>1557.1899999999998</c:v>
                </c:pt>
                <c:pt idx="917">
                  <c:v>1557.1899999999998</c:v>
                </c:pt>
                <c:pt idx="918">
                  <c:v>1554.62</c:v>
                </c:pt>
                <c:pt idx="919">
                  <c:v>1553.34</c:v>
                </c:pt>
                <c:pt idx="920">
                  <c:v>1552.05</c:v>
                </c:pt>
                <c:pt idx="921">
                  <c:v>1549.48</c:v>
                </c:pt>
                <c:pt idx="922">
                  <c:v>1546.91</c:v>
                </c:pt>
                <c:pt idx="923">
                  <c:v>1545.6299999999999</c:v>
                </c:pt>
                <c:pt idx="924">
                  <c:v>1545.6299999999999</c:v>
                </c:pt>
                <c:pt idx="925">
                  <c:v>1543.06</c:v>
                </c:pt>
                <c:pt idx="926">
                  <c:v>1540.49</c:v>
                </c:pt>
                <c:pt idx="927">
                  <c:v>1540.49</c:v>
                </c:pt>
                <c:pt idx="928">
                  <c:v>1536.6299999999999</c:v>
                </c:pt>
                <c:pt idx="929">
                  <c:v>1535.35</c:v>
                </c:pt>
                <c:pt idx="930">
                  <c:v>1532.78</c:v>
                </c:pt>
                <c:pt idx="931">
                  <c:v>1530.21</c:v>
                </c:pt>
                <c:pt idx="932">
                  <c:v>1530.21</c:v>
                </c:pt>
                <c:pt idx="933">
                  <c:v>1527.6399999999999</c:v>
                </c:pt>
                <c:pt idx="934">
                  <c:v>1523.78</c:v>
                </c:pt>
                <c:pt idx="935">
                  <c:v>1523.78</c:v>
                </c:pt>
                <c:pt idx="936">
                  <c:v>1521.21</c:v>
                </c:pt>
                <c:pt idx="937">
                  <c:v>1517.36</c:v>
                </c:pt>
                <c:pt idx="938">
                  <c:v>1518.6399999999999</c:v>
                </c:pt>
                <c:pt idx="939">
                  <c:v>1514.79</c:v>
                </c:pt>
                <c:pt idx="940">
                  <c:v>1513.5</c:v>
                </c:pt>
                <c:pt idx="941">
                  <c:v>1512.22</c:v>
                </c:pt>
                <c:pt idx="942">
                  <c:v>1510.93</c:v>
                </c:pt>
                <c:pt idx="943">
                  <c:v>1509.6499999999999</c:v>
                </c:pt>
                <c:pt idx="944">
                  <c:v>1505.79</c:v>
                </c:pt>
                <c:pt idx="945">
                  <c:v>1504.51</c:v>
                </c:pt>
                <c:pt idx="946">
                  <c:v>1503.22</c:v>
                </c:pt>
                <c:pt idx="947">
                  <c:v>1500.6499999999999</c:v>
                </c:pt>
                <c:pt idx="948">
                  <c:v>1499.37</c:v>
                </c:pt>
                <c:pt idx="949">
                  <c:v>1498.08</c:v>
                </c:pt>
                <c:pt idx="950">
                  <c:v>1492.94</c:v>
                </c:pt>
                <c:pt idx="951">
                  <c:v>1495.51</c:v>
                </c:pt>
                <c:pt idx="952">
                  <c:v>1494.23</c:v>
                </c:pt>
                <c:pt idx="953">
                  <c:v>1492.94</c:v>
                </c:pt>
                <c:pt idx="954">
                  <c:v>1490.37</c:v>
                </c:pt>
                <c:pt idx="955">
                  <c:v>1489.09</c:v>
                </c:pt>
                <c:pt idx="956">
                  <c:v>1487.81</c:v>
                </c:pt>
                <c:pt idx="957">
                  <c:v>1486.52</c:v>
                </c:pt>
                <c:pt idx="958">
                  <c:v>1485.24</c:v>
                </c:pt>
                <c:pt idx="959">
                  <c:v>1485.24</c:v>
                </c:pt>
                <c:pt idx="960">
                  <c:v>1486.52</c:v>
                </c:pt>
                <c:pt idx="961">
                  <c:v>1482.6699999999998</c:v>
                </c:pt>
                <c:pt idx="962">
                  <c:v>1481.3799999999999</c:v>
                </c:pt>
                <c:pt idx="963">
                  <c:v>1481.3799999999999</c:v>
                </c:pt>
                <c:pt idx="964">
                  <c:v>1482.6699999999998</c:v>
                </c:pt>
                <c:pt idx="965">
                  <c:v>1480.1</c:v>
                </c:pt>
                <c:pt idx="966">
                  <c:v>1478.81</c:v>
                </c:pt>
                <c:pt idx="967">
                  <c:v>1480.1</c:v>
                </c:pt>
                <c:pt idx="968">
                  <c:v>1478.81</c:v>
                </c:pt>
                <c:pt idx="969">
                  <c:v>1478.81</c:v>
                </c:pt>
                <c:pt idx="970">
                  <c:v>1476.24</c:v>
                </c:pt>
                <c:pt idx="971">
                  <c:v>1478.81</c:v>
                </c:pt>
                <c:pt idx="972">
                  <c:v>1476.24</c:v>
                </c:pt>
                <c:pt idx="973">
                  <c:v>1472.3899999999999</c:v>
                </c:pt>
                <c:pt idx="974">
                  <c:v>1476.24</c:v>
                </c:pt>
                <c:pt idx="975">
                  <c:v>1476.24</c:v>
                </c:pt>
                <c:pt idx="976">
                  <c:v>1478.81</c:v>
                </c:pt>
                <c:pt idx="977">
                  <c:v>1476.24</c:v>
                </c:pt>
                <c:pt idx="978">
                  <c:v>1474.96</c:v>
                </c:pt>
                <c:pt idx="979">
                  <c:v>1476.24</c:v>
                </c:pt>
                <c:pt idx="980">
                  <c:v>1476.24</c:v>
                </c:pt>
                <c:pt idx="981">
                  <c:v>1477.53</c:v>
                </c:pt>
                <c:pt idx="982">
                  <c:v>1477.53</c:v>
                </c:pt>
                <c:pt idx="983">
                  <c:v>1476.24</c:v>
                </c:pt>
                <c:pt idx="984">
                  <c:v>1477.53</c:v>
                </c:pt>
                <c:pt idx="985">
                  <c:v>1478.81</c:v>
                </c:pt>
                <c:pt idx="986">
                  <c:v>1481.3799999999999</c:v>
                </c:pt>
                <c:pt idx="987">
                  <c:v>1478.81</c:v>
                </c:pt>
                <c:pt idx="988">
                  <c:v>1482.6699999999998</c:v>
                </c:pt>
                <c:pt idx="989">
                  <c:v>1481.3799999999999</c:v>
                </c:pt>
                <c:pt idx="990">
                  <c:v>1481.3799999999999</c:v>
                </c:pt>
                <c:pt idx="991">
                  <c:v>1483.95</c:v>
                </c:pt>
                <c:pt idx="992">
                  <c:v>1483.95</c:v>
                </c:pt>
                <c:pt idx="993">
                  <c:v>1486.52</c:v>
                </c:pt>
                <c:pt idx="994">
                  <c:v>1489.09</c:v>
                </c:pt>
                <c:pt idx="995">
                  <c:v>1485.24</c:v>
                </c:pt>
                <c:pt idx="996">
                  <c:v>1487.81</c:v>
                </c:pt>
                <c:pt idx="997">
                  <c:v>1487.81</c:v>
                </c:pt>
                <c:pt idx="998">
                  <c:v>1490.37</c:v>
                </c:pt>
                <c:pt idx="999">
                  <c:v>1490.37</c:v>
                </c:pt>
                <c:pt idx="1000">
                  <c:v>1491.6599999999999</c:v>
                </c:pt>
                <c:pt idx="1001">
                  <c:v>1494.23</c:v>
                </c:pt>
                <c:pt idx="1002">
                  <c:v>1492.94</c:v>
                </c:pt>
                <c:pt idx="1003">
                  <c:v>1494.23</c:v>
                </c:pt>
                <c:pt idx="1004">
                  <c:v>1496.8</c:v>
                </c:pt>
                <c:pt idx="1005">
                  <c:v>1495.51</c:v>
                </c:pt>
                <c:pt idx="1006">
                  <c:v>1496.8</c:v>
                </c:pt>
                <c:pt idx="1007">
                  <c:v>1495.51</c:v>
                </c:pt>
                <c:pt idx="1008">
                  <c:v>1496.8</c:v>
                </c:pt>
                <c:pt idx="1009">
                  <c:v>1498.08</c:v>
                </c:pt>
                <c:pt idx="1010">
                  <c:v>1496.8</c:v>
                </c:pt>
                <c:pt idx="1011">
                  <c:v>1498.08</c:v>
                </c:pt>
                <c:pt idx="1012">
                  <c:v>1499.37</c:v>
                </c:pt>
                <c:pt idx="1013">
                  <c:v>1498.08</c:v>
                </c:pt>
                <c:pt idx="1014">
                  <c:v>1496.8</c:v>
                </c:pt>
                <c:pt idx="1015">
                  <c:v>1495.51</c:v>
                </c:pt>
                <c:pt idx="1016">
                  <c:v>1494.23</c:v>
                </c:pt>
                <c:pt idx="1017">
                  <c:v>1496.8</c:v>
                </c:pt>
                <c:pt idx="1018">
                  <c:v>1492.94</c:v>
                </c:pt>
                <c:pt idx="1019">
                  <c:v>1492.94</c:v>
                </c:pt>
                <c:pt idx="1020">
                  <c:v>1491.6599999999999</c:v>
                </c:pt>
                <c:pt idx="1021">
                  <c:v>1489.09</c:v>
                </c:pt>
                <c:pt idx="1022">
                  <c:v>1489.09</c:v>
                </c:pt>
                <c:pt idx="1023">
                  <c:v>1485.24</c:v>
                </c:pt>
                <c:pt idx="1024">
                  <c:v>1483.95</c:v>
                </c:pt>
                <c:pt idx="1025">
                  <c:v>1483.95</c:v>
                </c:pt>
                <c:pt idx="1026">
                  <c:v>1476.24</c:v>
                </c:pt>
                <c:pt idx="1027">
                  <c:v>1473.6699999999998</c:v>
                </c:pt>
                <c:pt idx="1028">
                  <c:v>1472.3899999999999</c:v>
                </c:pt>
                <c:pt idx="1029">
                  <c:v>1465.96</c:v>
                </c:pt>
                <c:pt idx="1030">
                  <c:v>1460.82</c:v>
                </c:pt>
                <c:pt idx="1031">
                  <c:v>1456.97</c:v>
                </c:pt>
                <c:pt idx="1032">
                  <c:v>1451.83</c:v>
                </c:pt>
                <c:pt idx="1033">
                  <c:v>1446.6899999999998</c:v>
                </c:pt>
                <c:pt idx="1034">
                  <c:v>1441.55</c:v>
                </c:pt>
                <c:pt idx="1035">
                  <c:v>1433.84</c:v>
                </c:pt>
                <c:pt idx="1036">
                  <c:v>1428.7</c:v>
                </c:pt>
                <c:pt idx="1037">
                  <c:v>1420.99</c:v>
                </c:pt>
                <c:pt idx="1038">
                  <c:v>1413.28</c:v>
                </c:pt>
                <c:pt idx="1039">
                  <c:v>1408.1399999999999</c:v>
                </c:pt>
                <c:pt idx="1040">
                  <c:v>1400.43</c:v>
                </c:pt>
                <c:pt idx="1041">
                  <c:v>1386.29</c:v>
                </c:pt>
                <c:pt idx="1042">
                  <c:v>1379.87</c:v>
                </c:pt>
                <c:pt idx="1043">
                  <c:v>1368.3</c:v>
                </c:pt>
                <c:pt idx="1044">
                  <c:v>1360.59</c:v>
                </c:pt>
                <c:pt idx="1045">
                  <c:v>1349.03</c:v>
                </c:pt>
                <c:pt idx="1046">
                  <c:v>1337.47</c:v>
                </c:pt>
                <c:pt idx="1047">
                  <c:v>1327.1899999999998</c:v>
                </c:pt>
                <c:pt idx="1048">
                  <c:v>1314.34</c:v>
                </c:pt>
                <c:pt idx="1049">
                  <c:v>1298.92</c:v>
                </c:pt>
                <c:pt idx="1050">
                  <c:v>1286.0700000000002</c:v>
                </c:pt>
                <c:pt idx="1051">
                  <c:v>1270.6499999999999</c:v>
                </c:pt>
                <c:pt idx="1052">
                  <c:v>1256.51</c:v>
                </c:pt>
                <c:pt idx="1053">
                  <c:v>1238.52</c:v>
                </c:pt>
                <c:pt idx="1054">
                  <c:v>1224.3899999999999</c:v>
                </c:pt>
                <c:pt idx="1055">
                  <c:v>1207.6899999999998</c:v>
                </c:pt>
                <c:pt idx="1056">
                  <c:v>1192.27</c:v>
                </c:pt>
                <c:pt idx="1057">
                  <c:v>1175.56</c:v>
                </c:pt>
                <c:pt idx="1058">
                  <c:v>1152.43</c:v>
                </c:pt>
                <c:pt idx="1059">
                  <c:v>1130.5899999999999</c:v>
                </c:pt>
                <c:pt idx="1060">
                  <c:v>1111.31</c:v>
                </c:pt>
                <c:pt idx="1061">
                  <c:v>1090.76</c:v>
                </c:pt>
                <c:pt idx="1062">
                  <c:v>1067.6299999999999</c:v>
                </c:pt>
                <c:pt idx="1063">
                  <c:v>1044.5</c:v>
                </c:pt>
                <c:pt idx="1064">
                  <c:v>1014.9399999999994</c:v>
                </c:pt>
                <c:pt idx="1065">
                  <c:v>989.24</c:v>
                </c:pt>
                <c:pt idx="1066">
                  <c:v>967.4</c:v>
                </c:pt>
                <c:pt idx="1067">
                  <c:v>944.27000000000055</c:v>
                </c:pt>
                <c:pt idx="1068">
                  <c:v>913.43</c:v>
                </c:pt>
                <c:pt idx="1069">
                  <c:v>880.02</c:v>
                </c:pt>
                <c:pt idx="1070">
                  <c:v>849.18000000000052</c:v>
                </c:pt>
                <c:pt idx="1071">
                  <c:v>826.06</c:v>
                </c:pt>
                <c:pt idx="1072">
                  <c:v>792.65000000000009</c:v>
                </c:pt>
                <c:pt idx="1073">
                  <c:v>760.52</c:v>
                </c:pt>
                <c:pt idx="1074">
                  <c:v>721.97</c:v>
                </c:pt>
                <c:pt idx="1075">
                  <c:v>691.1400000000001</c:v>
                </c:pt>
                <c:pt idx="1076">
                  <c:v>660.3</c:v>
                </c:pt>
                <c:pt idx="1077">
                  <c:v>626.8900000000001</c:v>
                </c:pt>
                <c:pt idx="1078">
                  <c:v>590.91000000000008</c:v>
                </c:pt>
                <c:pt idx="1079">
                  <c:v>562.6400000000001</c:v>
                </c:pt>
                <c:pt idx="1080">
                  <c:v>525.38000000000011</c:v>
                </c:pt>
                <c:pt idx="1081">
                  <c:v>489.40000000000009</c:v>
                </c:pt>
                <c:pt idx="1082">
                  <c:v>453.41999999999899</c:v>
                </c:pt>
                <c:pt idx="1083">
                  <c:v>416.16000000000008</c:v>
                </c:pt>
                <c:pt idx="1084">
                  <c:v>381.46000000000004</c:v>
                </c:pt>
                <c:pt idx="1085">
                  <c:v>348.04999999999995</c:v>
                </c:pt>
                <c:pt idx="1086">
                  <c:v>312.07999999999993</c:v>
                </c:pt>
                <c:pt idx="1087">
                  <c:v>287.66000000000008</c:v>
                </c:pt>
                <c:pt idx="1088">
                  <c:v>258.1099999999999</c:v>
                </c:pt>
                <c:pt idx="1089">
                  <c:v>236.26</c:v>
                </c:pt>
                <c:pt idx="1090">
                  <c:v>206.70999999999998</c:v>
                </c:pt>
                <c:pt idx="1091">
                  <c:v>182.29999999999995</c:v>
                </c:pt>
                <c:pt idx="1092">
                  <c:v>160.45000000000007</c:v>
                </c:pt>
                <c:pt idx="1093">
                  <c:v>141.18000000000006</c:v>
                </c:pt>
                <c:pt idx="1094">
                  <c:v>127.03999999999996</c:v>
                </c:pt>
                <c:pt idx="1095">
                  <c:v>107.77</c:v>
                </c:pt>
                <c:pt idx="1096">
                  <c:v>88.490000000000023</c:v>
                </c:pt>
                <c:pt idx="1097">
                  <c:v>78.210000000000036</c:v>
                </c:pt>
                <c:pt idx="1098">
                  <c:v>65.3599999999999</c:v>
                </c:pt>
                <c:pt idx="1099">
                  <c:v>51.230000000000018</c:v>
                </c:pt>
                <c:pt idx="1100">
                  <c:v>37.100000000000009</c:v>
                </c:pt>
                <c:pt idx="1101">
                  <c:v>31.960000000000029</c:v>
                </c:pt>
                <c:pt idx="1102">
                  <c:v>25.529999999999973</c:v>
                </c:pt>
                <c:pt idx="1103">
                  <c:v>17.819999999999936</c:v>
                </c:pt>
                <c:pt idx="1104">
                  <c:v>17.819999999999936</c:v>
                </c:pt>
                <c:pt idx="1105">
                  <c:v>12.680000000000064</c:v>
                </c:pt>
                <c:pt idx="1106">
                  <c:v>10.109999999999973</c:v>
                </c:pt>
                <c:pt idx="1107">
                  <c:v>6.2599999999999909</c:v>
                </c:pt>
                <c:pt idx="1108">
                  <c:v>3.6900000000000546</c:v>
                </c:pt>
                <c:pt idx="1109">
                  <c:v>-0.17000000000007276</c:v>
                </c:pt>
                <c:pt idx="1110">
                  <c:v>-0.17000000000007276</c:v>
                </c:pt>
                <c:pt idx="1111">
                  <c:v>2.4000000000000909</c:v>
                </c:pt>
                <c:pt idx="1112">
                  <c:v>1.1199999999998898</c:v>
                </c:pt>
                <c:pt idx="1113">
                  <c:v>-0.17000000000007276</c:v>
                </c:pt>
                <c:pt idx="1114">
                  <c:v>1.1199999999998898</c:v>
                </c:pt>
                <c:pt idx="1115">
                  <c:v>-0.17000000000007276</c:v>
                </c:pt>
                <c:pt idx="1116">
                  <c:v>-0.17000000000007276</c:v>
                </c:pt>
                <c:pt idx="1117">
                  <c:v>3.6900000000000546</c:v>
                </c:pt>
                <c:pt idx="1118">
                  <c:v>2.4000000000000909</c:v>
                </c:pt>
                <c:pt idx="1119">
                  <c:v>2.4000000000000909</c:v>
                </c:pt>
                <c:pt idx="1120">
                  <c:v>4.9700000000000424</c:v>
                </c:pt>
                <c:pt idx="1121">
                  <c:v>4.9700000000000424</c:v>
                </c:pt>
                <c:pt idx="1122">
                  <c:v>2.4000000000000909</c:v>
                </c:pt>
                <c:pt idx="1123">
                  <c:v>2.4000000000000909</c:v>
                </c:pt>
                <c:pt idx="1124">
                  <c:v>2.4000000000000909</c:v>
                </c:pt>
                <c:pt idx="1125">
                  <c:v>3.6900000000000546</c:v>
                </c:pt>
                <c:pt idx="1126">
                  <c:v>2.4000000000000909</c:v>
                </c:pt>
                <c:pt idx="1127">
                  <c:v>1.1199999999998898</c:v>
                </c:pt>
                <c:pt idx="1128">
                  <c:v>1.1199999999998898</c:v>
                </c:pt>
                <c:pt idx="1129">
                  <c:v>1.1199999999998898</c:v>
                </c:pt>
                <c:pt idx="1130">
                  <c:v>1.1199999999998898</c:v>
                </c:pt>
                <c:pt idx="1131">
                  <c:v>3.6900000000000546</c:v>
                </c:pt>
                <c:pt idx="1132">
                  <c:v>3.6900000000000546</c:v>
                </c:pt>
                <c:pt idx="1133">
                  <c:v>1.1199999999998898</c:v>
                </c:pt>
                <c:pt idx="1134">
                  <c:v>1.1199999999998898</c:v>
                </c:pt>
                <c:pt idx="1135">
                  <c:v>1.1199999999998898</c:v>
                </c:pt>
                <c:pt idx="1136">
                  <c:v>2.4000000000000909</c:v>
                </c:pt>
                <c:pt idx="1137">
                  <c:v>-0.17000000000007276</c:v>
                </c:pt>
                <c:pt idx="1138">
                  <c:v>3.6900000000000546</c:v>
                </c:pt>
                <c:pt idx="1139">
                  <c:v>2.4000000000000909</c:v>
                </c:pt>
                <c:pt idx="1140">
                  <c:v>3.6900000000000546</c:v>
                </c:pt>
                <c:pt idx="1141">
                  <c:v>3.6900000000000546</c:v>
                </c:pt>
                <c:pt idx="1142">
                  <c:v>2.4000000000000909</c:v>
                </c:pt>
                <c:pt idx="1143">
                  <c:v>3.6900000000000546</c:v>
                </c:pt>
                <c:pt idx="1144">
                  <c:v>3.6900000000000546</c:v>
                </c:pt>
                <c:pt idx="1145">
                  <c:v>1.1199999999998898</c:v>
                </c:pt>
                <c:pt idx="1146">
                  <c:v>1.1199999999998898</c:v>
                </c:pt>
                <c:pt idx="1147">
                  <c:v>1.1199999999998898</c:v>
                </c:pt>
                <c:pt idx="1148">
                  <c:v>2.4000000000000909</c:v>
                </c:pt>
                <c:pt idx="1149">
                  <c:v>1.1199999999998898</c:v>
                </c:pt>
                <c:pt idx="1150">
                  <c:v>3.6900000000000546</c:v>
                </c:pt>
                <c:pt idx="1151">
                  <c:v>2.4000000000000909</c:v>
                </c:pt>
                <c:pt idx="1152">
                  <c:v>2.4000000000000909</c:v>
                </c:pt>
                <c:pt idx="1153">
                  <c:v>-0.17000000000007276</c:v>
                </c:pt>
                <c:pt idx="1154">
                  <c:v>2.4000000000000909</c:v>
                </c:pt>
                <c:pt idx="1155">
                  <c:v>2.4000000000000909</c:v>
                </c:pt>
                <c:pt idx="1156">
                  <c:v>2.4000000000000909</c:v>
                </c:pt>
                <c:pt idx="1157">
                  <c:v>2.4000000000000909</c:v>
                </c:pt>
                <c:pt idx="1158">
                  <c:v>2.4000000000000909</c:v>
                </c:pt>
                <c:pt idx="1159">
                  <c:v>2.4000000000000909</c:v>
                </c:pt>
                <c:pt idx="1160">
                  <c:v>4.9700000000000424</c:v>
                </c:pt>
                <c:pt idx="1161">
                  <c:v>1.1199999999998898</c:v>
                </c:pt>
                <c:pt idx="1162">
                  <c:v>-0.17000000000007276</c:v>
                </c:pt>
                <c:pt idx="1163">
                  <c:v>1.1199999999998898</c:v>
                </c:pt>
                <c:pt idx="1164">
                  <c:v>1.1199999999998898</c:v>
                </c:pt>
                <c:pt idx="1165">
                  <c:v>1.1199999999998898</c:v>
                </c:pt>
                <c:pt idx="1166">
                  <c:v>4.9700000000000424</c:v>
                </c:pt>
                <c:pt idx="1167">
                  <c:v>3.6900000000000546</c:v>
                </c:pt>
                <c:pt idx="1168">
                  <c:v>2.4000000000000909</c:v>
                </c:pt>
                <c:pt idx="1169">
                  <c:v>3.6900000000000546</c:v>
                </c:pt>
                <c:pt idx="1170">
                  <c:v>1.1199999999998898</c:v>
                </c:pt>
                <c:pt idx="1171">
                  <c:v>3.6900000000000546</c:v>
                </c:pt>
                <c:pt idx="1172">
                  <c:v>1.1199999999998898</c:v>
                </c:pt>
                <c:pt idx="1173">
                  <c:v>2.4000000000000909</c:v>
                </c:pt>
                <c:pt idx="1174">
                  <c:v>2.4000000000000909</c:v>
                </c:pt>
                <c:pt idx="1175">
                  <c:v>2.4000000000000909</c:v>
                </c:pt>
                <c:pt idx="1176">
                  <c:v>2.4000000000000909</c:v>
                </c:pt>
                <c:pt idx="1177">
                  <c:v>2.4000000000000909</c:v>
                </c:pt>
                <c:pt idx="1178">
                  <c:v>1.1199999999998898</c:v>
                </c:pt>
                <c:pt idx="1179">
                  <c:v>1.1199999999998898</c:v>
                </c:pt>
                <c:pt idx="1180">
                  <c:v>2.4000000000000909</c:v>
                </c:pt>
                <c:pt idx="1181">
                  <c:v>3.6900000000000546</c:v>
                </c:pt>
                <c:pt idx="1182">
                  <c:v>3.6900000000000546</c:v>
                </c:pt>
                <c:pt idx="1183">
                  <c:v>1.1199999999998898</c:v>
                </c:pt>
                <c:pt idx="1184">
                  <c:v>1.1199999999998898</c:v>
                </c:pt>
                <c:pt idx="1185">
                  <c:v>1.1199999999998898</c:v>
                </c:pt>
                <c:pt idx="1186">
                  <c:v>1.1199999999998898</c:v>
                </c:pt>
                <c:pt idx="1187">
                  <c:v>2.4000000000000909</c:v>
                </c:pt>
                <c:pt idx="1188">
                  <c:v>1.1199999999998898</c:v>
                </c:pt>
                <c:pt idx="1189">
                  <c:v>2.4000000000000909</c:v>
                </c:pt>
                <c:pt idx="1190">
                  <c:v>2.4000000000000909</c:v>
                </c:pt>
                <c:pt idx="1191">
                  <c:v>1.1199999999998898</c:v>
                </c:pt>
                <c:pt idx="1192">
                  <c:v>1.1199999999998898</c:v>
                </c:pt>
                <c:pt idx="1193">
                  <c:v>3.6900000000000546</c:v>
                </c:pt>
                <c:pt idx="1194">
                  <c:v>3.6900000000000546</c:v>
                </c:pt>
                <c:pt idx="1195">
                  <c:v>2.4000000000000909</c:v>
                </c:pt>
                <c:pt idx="1196">
                  <c:v>2.4000000000000909</c:v>
                </c:pt>
                <c:pt idx="1197">
                  <c:v>3.6900000000000546</c:v>
                </c:pt>
                <c:pt idx="1198">
                  <c:v>3.6900000000000546</c:v>
                </c:pt>
                <c:pt idx="1199">
                  <c:v>1.1199999999998898</c:v>
                </c:pt>
                <c:pt idx="1200">
                  <c:v>1.1199999999998898</c:v>
                </c:pt>
                <c:pt idx="1201">
                  <c:v>2.4000000000000909</c:v>
                </c:pt>
                <c:pt idx="1202">
                  <c:v>6.2599999999999909</c:v>
                </c:pt>
                <c:pt idx="1203">
                  <c:v>1.1199999999998898</c:v>
                </c:pt>
                <c:pt idx="1204">
                  <c:v>2.4000000000000909</c:v>
                </c:pt>
                <c:pt idx="1205">
                  <c:v>2.4000000000000909</c:v>
                </c:pt>
                <c:pt idx="1206">
                  <c:v>-1.4500000000000455</c:v>
                </c:pt>
                <c:pt idx="1207">
                  <c:v>3.6900000000000546</c:v>
                </c:pt>
                <c:pt idx="1208">
                  <c:v>2.4000000000000909</c:v>
                </c:pt>
                <c:pt idx="1209">
                  <c:v>-0.17000000000007276</c:v>
                </c:pt>
                <c:pt idx="1210">
                  <c:v>-0.17000000000007276</c:v>
                </c:pt>
                <c:pt idx="1211">
                  <c:v>1.1199999999998898</c:v>
                </c:pt>
                <c:pt idx="1212">
                  <c:v>1.1199999999998898</c:v>
                </c:pt>
                <c:pt idx="1213">
                  <c:v>2.4000000000000909</c:v>
                </c:pt>
                <c:pt idx="1214">
                  <c:v>4.9700000000000424</c:v>
                </c:pt>
                <c:pt idx="1215">
                  <c:v>2.4000000000000909</c:v>
                </c:pt>
                <c:pt idx="1216">
                  <c:v>1.1199999999998898</c:v>
                </c:pt>
                <c:pt idx="1217">
                  <c:v>2.4000000000000909</c:v>
                </c:pt>
                <c:pt idx="1218">
                  <c:v>1.1199999999998898</c:v>
                </c:pt>
                <c:pt idx="1219">
                  <c:v>1.1199999999998898</c:v>
                </c:pt>
                <c:pt idx="1220">
                  <c:v>4.9700000000000424</c:v>
                </c:pt>
                <c:pt idx="1221">
                  <c:v>4.9700000000000424</c:v>
                </c:pt>
                <c:pt idx="1222">
                  <c:v>2.4000000000000909</c:v>
                </c:pt>
                <c:pt idx="1223">
                  <c:v>1.1199999999998898</c:v>
                </c:pt>
                <c:pt idx="1224">
                  <c:v>3.6900000000000546</c:v>
                </c:pt>
                <c:pt idx="1225">
                  <c:v>3.6900000000000546</c:v>
                </c:pt>
                <c:pt idx="1226">
                  <c:v>2.4000000000000909</c:v>
                </c:pt>
                <c:pt idx="1227">
                  <c:v>2.4000000000000909</c:v>
                </c:pt>
                <c:pt idx="1228">
                  <c:v>-0.17000000000007276</c:v>
                </c:pt>
                <c:pt idx="1229">
                  <c:v>2.4000000000000909</c:v>
                </c:pt>
                <c:pt idx="1230">
                  <c:v>2.4000000000000909</c:v>
                </c:pt>
                <c:pt idx="1231">
                  <c:v>3.6900000000000546</c:v>
                </c:pt>
                <c:pt idx="1232">
                  <c:v>1.1199999999998898</c:v>
                </c:pt>
                <c:pt idx="1233">
                  <c:v>1.1199999999998898</c:v>
                </c:pt>
                <c:pt idx="1234">
                  <c:v>2.4000000000000909</c:v>
                </c:pt>
                <c:pt idx="1235">
                  <c:v>4.9700000000000424</c:v>
                </c:pt>
                <c:pt idx="1236">
                  <c:v>2.4000000000000909</c:v>
                </c:pt>
                <c:pt idx="1237">
                  <c:v>2.4000000000000909</c:v>
                </c:pt>
                <c:pt idx="1238">
                  <c:v>3.6900000000000546</c:v>
                </c:pt>
                <c:pt idx="1239">
                  <c:v>1.1199999999998898</c:v>
                </c:pt>
                <c:pt idx="1240">
                  <c:v>2.4000000000000909</c:v>
                </c:pt>
                <c:pt idx="1241">
                  <c:v>3.6900000000000546</c:v>
                </c:pt>
                <c:pt idx="1242">
                  <c:v>2.4000000000000909</c:v>
                </c:pt>
                <c:pt idx="1243">
                  <c:v>2.4000000000000909</c:v>
                </c:pt>
                <c:pt idx="1244">
                  <c:v>2.4000000000000909</c:v>
                </c:pt>
                <c:pt idx="1245">
                  <c:v>1.1199999999998898</c:v>
                </c:pt>
                <c:pt idx="1246">
                  <c:v>2.4000000000000909</c:v>
                </c:pt>
                <c:pt idx="1247">
                  <c:v>4.9700000000000424</c:v>
                </c:pt>
                <c:pt idx="1248">
                  <c:v>2.4000000000000909</c:v>
                </c:pt>
                <c:pt idx="1249">
                  <c:v>1.1199999999998898</c:v>
                </c:pt>
                <c:pt idx="1250">
                  <c:v>3.6900000000000546</c:v>
                </c:pt>
                <c:pt idx="1251">
                  <c:v>2.4000000000000909</c:v>
                </c:pt>
                <c:pt idx="1252">
                  <c:v>2.4000000000000909</c:v>
                </c:pt>
                <c:pt idx="1253">
                  <c:v>-0.17000000000007276</c:v>
                </c:pt>
                <c:pt idx="1254">
                  <c:v>2.4000000000000909</c:v>
                </c:pt>
                <c:pt idx="1255">
                  <c:v>1.1199999999998898</c:v>
                </c:pt>
                <c:pt idx="1256">
                  <c:v>2.4000000000000909</c:v>
                </c:pt>
                <c:pt idx="1257">
                  <c:v>2.4000000000000909</c:v>
                </c:pt>
                <c:pt idx="1258">
                  <c:v>3.6900000000000546</c:v>
                </c:pt>
                <c:pt idx="1259">
                  <c:v>1.1199999999998898</c:v>
                </c:pt>
                <c:pt idx="1260">
                  <c:v>-0.17000000000007276</c:v>
                </c:pt>
                <c:pt idx="1261">
                  <c:v>2.4000000000000909</c:v>
                </c:pt>
                <c:pt idx="1262">
                  <c:v>2.4000000000000909</c:v>
                </c:pt>
                <c:pt idx="1263">
                  <c:v>2.4000000000000909</c:v>
                </c:pt>
                <c:pt idx="1264">
                  <c:v>3.6900000000000546</c:v>
                </c:pt>
                <c:pt idx="1265">
                  <c:v>2.4000000000000909</c:v>
                </c:pt>
                <c:pt idx="1266">
                  <c:v>2.4000000000000909</c:v>
                </c:pt>
                <c:pt idx="1267">
                  <c:v>2.4000000000000909</c:v>
                </c:pt>
                <c:pt idx="1268">
                  <c:v>2.4000000000000909</c:v>
                </c:pt>
                <c:pt idx="1269">
                  <c:v>2.4000000000000909</c:v>
                </c:pt>
                <c:pt idx="1270">
                  <c:v>1.1199999999998898</c:v>
                </c:pt>
                <c:pt idx="1271">
                  <c:v>2.4000000000000909</c:v>
                </c:pt>
                <c:pt idx="1272">
                  <c:v>2.4000000000000909</c:v>
                </c:pt>
                <c:pt idx="1273">
                  <c:v>2.4000000000000909</c:v>
                </c:pt>
                <c:pt idx="1274">
                  <c:v>1.1199999999998898</c:v>
                </c:pt>
                <c:pt idx="1275">
                  <c:v>2.4000000000000909</c:v>
                </c:pt>
                <c:pt idx="1276">
                  <c:v>-0.17000000000007276</c:v>
                </c:pt>
                <c:pt idx="1277">
                  <c:v>-1.4500000000000455</c:v>
                </c:pt>
                <c:pt idx="1278">
                  <c:v>2.4000000000000909</c:v>
                </c:pt>
                <c:pt idx="1279">
                  <c:v>2.4000000000000909</c:v>
                </c:pt>
                <c:pt idx="1280">
                  <c:v>2.4000000000000909</c:v>
                </c:pt>
                <c:pt idx="1281">
                  <c:v>2.4000000000000909</c:v>
                </c:pt>
                <c:pt idx="1282">
                  <c:v>3.6900000000000546</c:v>
                </c:pt>
                <c:pt idx="1283">
                  <c:v>4.9700000000000424</c:v>
                </c:pt>
                <c:pt idx="1284">
                  <c:v>1.1199999999998898</c:v>
                </c:pt>
                <c:pt idx="1285">
                  <c:v>2.4000000000000909</c:v>
                </c:pt>
                <c:pt idx="1286">
                  <c:v>1.1199999999998898</c:v>
                </c:pt>
                <c:pt idx="1287">
                  <c:v>1.1199999999998898</c:v>
                </c:pt>
                <c:pt idx="1288">
                  <c:v>2.4000000000000909</c:v>
                </c:pt>
                <c:pt idx="1289">
                  <c:v>3.6900000000000546</c:v>
                </c:pt>
                <c:pt idx="1290">
                  <c:v>4.9700000000000424</c:v>
                </c:pt>
                <c:pt idx="1291">
                  <c:v>1.1199999999998898</c:v>
                </c:pt>
                <c:pt idx="1292">
                  <c:v>3.6900000000000546</c:v>
                </c:pt>
                <c:pt idx="1293">
                  <c:v>2.4000000000000909</c:v>
                </c:pt>
                <c:pt idx="1294">
                  <c:v>2.4000000000000909</c:v>
                </c:pt>
                <c:pt idx="1295">
                  <c:v>1.1199999999998898</c:v>
                </c:pt>
                <c:pt idx="1296">
                  <c:v>1.1199999999998898</c:v>
                </c:pt>
                <c:pt idx="1297">
                  <c:v>1.1199999999998898</c:v>
                </c:pt>
                <c:pt idx="1298">
                  <c:v>1.1199999999998898</c:v>
                </c:pt>
                <c:pt idx="1299">
                  <c:v>1.1199999999998898</c:v>
                </c:pt>
                <c:pt idx="1300">
                  <c:v>3.6900000000000546</c:v>
                </c:pt>
                <c:pt idx="1301">
                  <c:v>4.9700000000000424</c:v>
                </c:pt>
                <c:pt idx="1302">
                  <c:v>2.4000000000000909</c:v>
                </c:pt>
                <c:pt idx="1303">
                  <c:v>2.4000000000000909</c:v>
                </c:pt>
                <c:pt idx="1304">
                  <c:v>2.4000000000000909</c:v>
                </c:pt>
                <c:pt idx="1305">
                  <c:v>1.1199999999998898</c:v>
                </c:pt>
                <c:pt idx="1306">
                  <c:v>4.9700000000000424</c:v>
                </c:pt>
                <c:pt idx="1307">
                  <c:v>2.4000000000000909</c:v>
                </c:pt>
                <c:pt idx="1308">
                  <c:v>2.4000000000000909</c:v>
                </c:pt>
                <c:pt idx="1309">
                  <c:v>3.6900000000000546</c:v>
                </c:pt>
                <c:pt idx="1310">
                  <c:v>3.6900000000000546</c:v>
                </c:pt>
                <c:pt idx="1311">
                  <c:v>2.4000000000000909</c:v>
                </c:pt>
                <c:pt idx="1312">
                  <c:v>2.4000000000000909</c:v>
                </c:pt>
                <c:pt idx="1313">
                  <c:v>3.6900000000000546</c:v>
                </c:pt>
                <c:pt idx="1314">
                  <c:v>1.1199999999998898</c:v>
                </c:pt>
                <c:pt idx="1315">
                  <c:v>3.6900000000000546</c:v>
                </c:pt>
                <c:pt idx="1316">
                  <c:v>3.6900000000000546</c:v>
                </c:pt>
                <c:pt idx="1317">
                  <c:v>2.4000000000000909</c:v>
                </c:pt>
                <c:pt idx="1318">
                  <c:v>-0.17000000000007276</c:v>
                </c:pt>
                <c:pt idx="1319">
                  <c:v>1.1199999999998898</c:v>
                </c:pt>
                <c:pt idx="1320">
                  <c:v>3.6900000000000546</c:v>
                </c:pt>
                <c:pt idx="1321">
                  <c:v>3.6900000000000546</c:v>
                </c:pt>
                <c:pt idx="1322">
                  <c:v>4.9700000000000424</c:v>
                </c:pt>
                <c:pt idx="1323">
                  <c:v>4.9700000000000424</c:v>
                </c:pt>
                <c:pt idx="1324">
                  <c:v>-0.17000000000007276</c:v>
                </c:pt>
                <c:pt idx="1325">
                  <c:v>2.4000000000000909</c:v>
                </c:pt>
                <c:pt idx="1326">
                  <c:v>2.4000000000000909</c:v>
                </c:pt>
                <c:pt idx="1327">
                  <c:v>1.1199999999998898</c:v>
                </c:pt>
                <c:pt idx="1328">
                  <c:v>2.4000000000000909</c:v>
                </c:pt>
                <c:pt idx="1329">
                  <c:v>3.6900000000000546</c:v>
                </c:pt>
                <c:pt idx="1330">
                  <c:v>2.4000000000000909</c:v>
                </c:pt>
                <c:pt idx="1331">
                  <c:v>1.1199999999998898</c:v>
                </c:pt>
                <c:pt idx="1332">
                  <c:v>1.1199999999998898</c:v>
                </c:pt>
                <c:pt idx="1333">
                  <c:v>-0.17000000000007276</c:v>
                </c:pt>
                <c:pt idx="1334">
                  <c:v>1.1199999999998898</c:v>
                </c:pt>
                <c:pt idx="1335">
                  <c:v>2.4000000000000909</c:v>
                </c:pt>
                <c:pt idx="1336">
                  <c:v>3.6900000000000546</c:v>
                </c:pt>
                <c:pt idx="1337">
                  <c:v>4.9700000000000424</c:v>
                </c:pt>
                <c:pt idx="1338">
                  <c:v>-0.17000000000007276</c:v>
                </c:pt>
                <c:pt idx="1339">
                  <c:v>3.6900000000000546</c:v>
                </c:pt>
                <c:pt idx="1340">
                  <c:v>1.1199999999998898</c:v>
                </c:pt>
                <c:pt idx="1341">
                  <c:v>4.9700000000000424</c:v>
                </c:pt>
                <c:pt idx="1342">
                  <c:v>3.6900000000000546</c:v>
                </c:pt>
                <c:pt idx="1343">
                  <c:v>4.9700000000000424</c:v>
                </c:pt>
                <c:pt idx="1344">
                  <c:v>2.4000000000000909</c:v>
                </c:pt>
                <c:pt idx="1345">
                  <c:v>3.6900000000000546</c:v>
                </c:pt>
                <c:pt idx="1346">
                  <c:v>-0.17000000000007276</c:v>
                </c:pt>
                <c:pt idx="1347">
                  <c:v>2.4000000000000909</c:v>
                </c:pt>
                <c:pt idx="1348">
                  <c:v>1.1199999999998898</c:v>
                </c:pt>
                <c:pt idx="1349">
                  <c:v>-0.17000000000007276</c:v>
                </c:pt>
                <c:pt idx="1350">
                  <c:v>2.4000000000000909</c:v>
                </c:pt>
                <c:pt idx="1351">
                  <c:v>3.6900000000000546</c:v>
                </c:pt>
                <c:pt idx="1352">
                  <c:v>2.4000000000000909</c:v>
                </c:pt>
                <c:pt idx="1353">
                  <c:v>1.1199999999998898</c:v>
                </c:pt>
                <c:pt idx="1354">
                  <c:v>1.1199999999998898</c:v>
                </c:pt>
                <c:pt idx="1355">
                  <c:v>3.6900000000000546</c:v>
                </c:pt>
                <c:pt idx="1356">
                  <c:v>2.4000000000000909</c:v>
                </c:pt>
                <c:pt idx="1357">
                  <c:v>3.6900000000000546</c:v>
                </c:pt>
                <c:pt idx="1358">
                  <c:v>-0.17000000000007276</c:v>
                </c:pt>
                <c:pt idx="1359">
                  <c:v>2.4000000000000909</c:v>
                </c:pt>
                <c:pt idx="1360">
                  <c:v>2.4000000000000909</c:v>
                </c:pt>
                <c:pt idx="1361">
                  <c:v>3.6900000000000546</c:v>
                </c:pt>
                <c:pt idx="1362">
                  <c:v>3.6900000000000546</c:v>
                </c:pt>
                <c:pt idx="1363">
                  <c:v>3.6900000000000546</c:v>
                </c:pt>
                <c:pt idx="1364">
                  <c:v>-0.17000000000007276</c:v>
                </c:pt>
                <c:pt idx="1365">
                  <c:v>-0.17000000000007276</c:v>
                </c:pt>
                <c:pt idx="1366">
                  <c:v>2.4000000000000909</c:v>
                </c:pt>
                <c:pt idx="1367">
                  <c:v>2.4000000000000909</c:v>
                </c:pt>
                <c:pt idx="1368">
                  <c:v>1.1199999999998898</c:v>
                </c:pt>
                <c:pt idx="1369">
                  <c:v>1.1199999999998898</c:v>
                </c:pt>
                <c:pt idx="1370">
                  <c:v>2.4000000000000909</c:v>
                </c:pt>
                <c:pt idx="1371">
                  <c:v>1.1199999999998898</c:v>
                </c:pt>
                <c:pt idx="1372">
                  <c:v>2.4000000000000909</c:v>
                </c:pt>
                <c:pt idx="1373">
                  <c:v>1.1199999999998898</c:v>
                </c:pt>
                <c:pt idx="1374">
                  <c:v>1.1199999999998898</c:v>
                </c:pt>
                <c:pt idx="1375">
                  <c:v>1.1199999999998898</c:v>
                </c:pt>
                <c:pt idx="1376">
                  <c:v>-0.17000000000007276</c:v>
                </c:pt>
                <c:pt idx="1377">
                  <c:v>3.6900000000000546</c:v>
                </c:pt>
                <c:pt idx="1378">
                  <c:v>1.1199999999998898</c:v>
                </c:pt>
                <c:pt idx="1379">
                  <c:v>2.4000000000000909</c:v>
                </c:pt>
                <c:pt idx="1380">
                  <c:v>2.4000000000000909</c:v>
                </c:pt>
                <c:pt idx="1381">
                  <c:v>4.9700000000000424</c:v>
                </c:pt>
                <c:pt idx="1382">
                  <c:v>3.6900000000000546</c:v>
                </c:pt>
                <c:pt idx="1383">
                  <c:v>2.4000000000000909</c:v>
                </c:pt>
                <c:pt idx="1384">
                  <c:v>2.4000000000000909</c:v>
                </c:pt>
                <c:pt idx="1385">
                  <c:v>2.4000000000000909</c:v>
                </c:pt>
                <c:pt idx="1386">
                  <c:v>2.4000000000000909</c:v>
                </c:pt>
                <c:pt idx="1387">
                  <c:v>3.6900000000000546</c:v>
                </c:pt>
                <c:pt idx="1388">
                  <c:v>1.1199999999998898</c:v>
                </c:pt>
                <c:pt idx="1389">
                  <c:v>2.4000000000000909</c:v>
                </c:pt>
                <c:pt idx="1390">
                  <c:v>2.4000000000000909</c:v>
                </c:pt>
                <c:pt idx="1391">
                  <c:v>2.4000000000000909</c:v>
                </c:pt>
                <c:pt idx="1392">
                  <c:v>1.1199999999998898</c:v>
                </c:pt>
                <c:pt idx="1393">
                  <c:v>-0.17000000000007276</c:v>
                </c:pt>
                <c:pt idx="1394">
                  <c:v>1.1199999999998898</c:v>
                </c:pt>
                <c:pt idx="1395">
                  <c:v>-0.17000000000007276</c:v>
                </c:pt>
                <c:pt idx="1396">
                  <c:v>1.1199999999998898</c:v>
                </c:pt>
                <c:pt idx="1397">
                  <c:v>3.6900000000000546</c:v>
                </c:pt>
                <c:pt idx="1398">
                  <c:v>2.4000000000000909</c:v>
                </c:pt>
                <c:pt idx="1399">
                  <c:v>3.6900000000000546</c:v>
                </c:pt>
                <c:pt idx="1400">
                  <c:v>1.1199999999998898</c:v>
                </c:pt>
                <c:pt idx="1401">
                  <c:v>-0.17000000000007276</c:v>
                </c:pt>
                <c:pt idx="1402">
                  <c:v>1.1199999999998898</c:v>
                </c:pt>
                <c:pt idx="1403">
                  <c:v>3.6900000000000546</c:v>
                </c:pt>
                <c:pt idx="1404">
                  <c:v>-0.17000000000007276</c:v>
                </c:pt>
                <c:pt idx="1405">
                  <c:v>3.6900000000000546</c:v>
                </c:pt>
                <c:pt idx="1406">
                  <c:v>2.4000000000000909</c:v>
                </c:pt>
                <c:pt idx="1407">
                  <c:v>1.1199999999998898</c:v>
                </c:pt>
                <c:pt idx="1408">
                  <c:v>1.1199999999998898</c:v>
                </c:pt>
                <c:pt idx="1409">
                  <c:v>3.6900000000000546</c:v>
                </c:pt>
                <c:pt idx="1410">
                  <c:v>1.1199999999998898</c:v>
                </c:pt>
                <c:pt idx="1411">
                  <c:v>2.4000000000000909</c:v>
                </c:pt>
                <c:pt idx="1412">
                  <c:v>1.1199999999998898</c:v>
                </c:pt>
                <c:pt idx="1413">
                  <c:v>3.6900000000000546</c:v>
                </c:pt>
                <c:pt idx="1414">
                  <c:v>-0.17000000000007276</c:v>
                </c:pt>
                <c:pt idx="1415">
                  <c:v>3.6900000000000546</c:v>
                </c:pt>
                <c:pt idx="1416">
                  <c:v>2.4000000000000909</c:v>
                </c:pt>
                <c:pt idx="1417">
                  <c:v>2.4000000000000909</c:v>
                </c:pt>
                <c:pt idx="1418">
                  <c:v>1.1199999999998898</c:v>
                </c:pt>
                <c:pt idx="1419">
                  <c:v>1.1199999999998898</c:v>
                </c:pt>
                <c:pt idx="1420">
                  <c:v>2.4000000000000909</c:v>
                </c:pt>
                <c:pt idx="1421">
                  <c:v>2.4000000000000909</c:v>
                </c:pt>
                <c:pt idx="1422">
                  <c:v>-1.4500000000000455</c:v>
                </c:pt>
                <c:pt idx="1423">
                  <c:v>2.4000000000000909</c:v>
                </c:pt>
                <c:pt idx="1424">
                  <c:v>4.9700000000000424</c:v>
                </c:pt>
                <c:pt idx="1425">
                  <c:v>1.1199999999998898</c:v>
                </c:pt>
                <c:pt idx="1426">
                  <c:v>3.6900000000000546</c:v>
                </c:pt>
                <c:pt idx="1427">
                  <c:v>1.1199999999998898</c:v>
                </c:pt>
                <c:pt idx="1428">
                  <c:v>2.4000000000000909</c:v>
                </c:pt>
                <c:pt idx="1429">
                  <c:v>4.9700000000000424</c:v>
                </c:pt>
                <c:pt idx="1430">
                  <c:v>2.4000000000000909</c:v>
                </c:pt>
                <c:pt idx="1431">
                  <c:v>1.1199999999998898</c:v>
                </c:pt>
                <c:pt idx="1432">
                  <c:v>1.1199999999998898</c:v>
                </c:pt>
                <c:pt idx="1433">
                  <c:v>2.4000000000000909</c:v>
                </c:pt>
                <c:pt idx="1434">
                  <c:v>2.4000000000000909</c:v>
                </c:pt>
                <c:pt idx="1435">
                  <c:v>1.1199999999998898</c:v>
                </c:pt>
                <c:pt idx="1436">
                  <c:v>2.4000000000000909</c:v>
                </c:pt>
                <c:pt idx="1437">
                  <c:v>1.1199999999998898</c:v>
                </c:pt>
                <c:pt idx="1438">
                  <c:v>2.4000000000000909</c:v>
                </c:pt>
                <c:pt idx="1439">
                  <c:v>2.4000000000000909</c:v>
                </c:pt>
                <c:pt idx="1440">
                  <c:v>3.6900000000000546</c:v>
                </c:pt>
                <c:pt idx="1441">
                  <c:v>1.1199999999998898</c:v>
                </c:pt>
                <c:pt idx="1442">
                  <c:v>2.4000000000000909</c:v>
                </c:pt>
                <c:pt idx="1443">
                  <c:v>1.1199999999998898</c:v>
                </c:pt>
                <c:pt idx="1444">
                  <c:v>2.4000000000000909</c:v>
                </c:pt>
                <c:pt idx="1445">
                  <c:v>1.1199999999998898</c:v>
                </c:pt>
                <c:pt idx="1446">
                  <c:v>-0.17000000000007276</c:v>
                </c:pt>
                <c:pt idx="1447">
                  <c:v>1.1199999999998898</c:v>
                </c:pt>
                <c:pt idx="1448">
                  <c:v>1.1199999999998898</c:v>
                </c:pt>
                <c:pt idx="1449">
                  <c:v>2.4000000000000909</c:v>
                </c:pt>
                <c:pt idx="1450">
                  <c:v>1.1199999999998898</c:v>
                </c:pt>
                <c:pt idx="1451">
                  <c:v>2.4000000000000909</c:v>
                </c:pt>
                <c:pt idx="1452">
                  <c:v>1.1199999999998898</c:v>
                </c:pt>
                <c:pt idx="1453">
                  <c:v>2.4000000000000909</c:v>
                </c:pt>
                <c:pt idx="1454">
                  <c:v>2.4000000000000909</c:v>
                </c:pt>
                <c:pt idx="1455">
                  <c:v>2.4000000000000909</c:v>
                </c:pt>
                <c:pt idx="1456">
                  <c:v>-0.17000000000007276</c:v>
                </c:pt>
                <c:pt idx="1457">
                  <c:v>1.1199999999998898</c:v>
                </c:pt>
                <c:pt idx="1458">
                  <c:v>-0.17000000000007276</c:v>
                </c:pt>
                <c:pt idx="1459">
                  <c:v>1.1199999999998898</c:v>
                </c:pt>
                <c:pt idx="1460">
                  <c:v>1.1199999999998898</c:v>
                </c:pt>
                <c:pt idx="1461">
                  <c:v>-0.17000000000007276</c:v>
                </c:pt>
                <c:pt idx="1462">
                  <c:v>3.6900000000000546</c:v>
                </c:pt>
                <c:pt idx="1463">
                  <c:v>1.1199999999998898</c:v>
                </c:pt>
                <c:pt idx="1464">
                  <c:v>3.6900000000000546</c:v>
                </c:pt>
                <c:pt idx="1465">
                  <c:v>1.1199999999998898</c:v>
                </c:pt>
                <c:pt idx="1466">
                  <c:v>-0.17000000000007276</c:v>
                </c:pt>
                <c:pt idx="1467">
                  <c:v>1.1199999999998898</c:v>
                </c:pt>
                <c:pt idx="1468">
                  <c:v>3.6900000000000546</c:v>
                </c:pt>
                <c:pt idx="1469">
                  <c:v>2.4000000000000909</c:v>
                </c:pt>
                <c:pt idx="1470">
                  <c:v>1.1199999999998898</c:v>
                </c:pt>
                <c:pt idx="1471">
                  <c:v>3.6900000000000546</c:v>
                </c:pt>
                <c:pt idx="1472">
                  <c:v>2.4000000000000909</c:v>
                </c:pt>
                <c:pt idx="1473">
                  <c:v>3.6900000000000546</c:v>
                </c:pt>
                <c:pt idx="1474">
                  <c:v>1.1199999999998898</c:v>
                </c:pt>
                <c:pt idx="1475">
                  <c:v>2.4000000000000909</c:v>
                </c:pt>
                <c:pt idx="1476">
                  <c:v>4.9700000000000424</c:v>
                </c:pt>
                <c:pt idx="1477">
                  <c:v>2.4000000000000909</c:v>
                </c:pt>
                <c:pt idx="1478">
                  <c:v>2.4000000000000909</c:v>
                </c:pt>
                <c:pt idx="1479">
                  <c:v>1.1199999999998898</c:v>
                </c:pt>
                <c:pt idx="1480">
                  <c:v>2.4000000000000909</c:v>
                </c:pt>
                <c:pt idx="1481">
                  <c:v>-0.17000000000007276</c:v>
                </c:pt>
                <c:pt idx="1482">
                  <c:v>2.4000000000000909</c:v>
                </c:pt>
                <c:pt idx="1483">
                  <c:v>2.4000000000000909</c:v>
                </c:pt>
                <c:pt idx="1484">
                  <c:v>1.1199999999998898</c:v>
                </c:pt>
                <c:pt idx="1485">
                  <c:v>1.1199999999998898</c:v>
                </c:pt>
                <c:pt idx="1486">
                  <c:v>-0.17000000000007276</c:v>
                </c:pt>
                <c:pt idx="1487">
                  <c:v>1.1199999999998898</c:v>
                </c:pt>
                <c:pt idx="1488">
                  <c:v>1.1199999999998898</c:v>
                </c:pt>
                <c:pt idx="1489">
                  <c:v>1.1199999999998898</c:v>
                </c:pt>
                <c:pt idx="1490">
                  <c:v>2.4000000000000909</c:v>
                </c:pt>
                <c:pt idx="1491">
                  <c:v>-0.17000000000007276</c:v>
                </c:pt>
                <c:pt idx="1492">
                  <c:v>1.1199999999998898</c:v>
                </c:pt>
                <c:pt idx="1493">
                  <c:v>2.4000000000000909</c:v>
                </c:pt>
                <c:pt idx="1494">
                  <c:v>2.4000000000000909</c:v>
                </c:pt>
                <c:pt idx="1495">
                  <c:v>3.6900000000000546</c:v>
                </c:pt>
                <c:pt idx="1496">
                  <c:v>1.1199999999998898</c:v>
                </c:pt>
                <c:pt idx="1497">
                  <c:v>2.4000000000000909</c:v>
                </c:pt>
                <c:pt idx="1498">
                  <c:v>1.1199999999998898</c:v>
                </c:pt>
                <c:pt idx="1499">
                  <c:v>3.6900000000000546</c:v>
                </c:pt>
                <c:pt idx="1500">
                  <c:v>1.1199999999998898</c:v>
                </c:pt>
                <c:pt idx="1501">
                  <c:v>2.4000000000000909</c:v>
                </c:pt>
                <c:pt idx="1502">
                  <c:v>1.1199999999998898</c:v>
                </c:pt>
                <c:pt idx="1503">
                  <c:v>1.1199999999998898</c:v>
                </c:pt>
                <c:pt idx="1504">
                  <c:v>-0.17000000000007276</c:v>
                </c:pt>
                <c:pt idx="1505">
                  <c:v>4.9700000000000424</c:v>
                </c:pt>
                <c:pt idx="1506">
                  <c:v>2.4000000000000909</c:v>
                </c:pt>
                <c:pt idx="1507">
                  <c:v>1.1199999999998898</c:v>
                </c:pt>
                <c:pt idx="1508">
                  <c:v>2.4000000000000909</c:v>
                </c:pt>
                <c:pt idx="1509">
                  <c:v>6.2599999999999909</c:v>
                </c:pt>
                <c:pt idx="1510">
                  <c:v>2.4000000000000909</c:v>
                </c:pt>
                <c:pt idx="1511">
                  <c:v>2.4000000000000909</c:v>
                </c:pt>
                <c:pt idx="1512">
                  <c:v>1.1199999999998898</c:v>
                </c:pt>
                <c:pt idx="1513">
                  <c:v>1.1199999999998898</c:v>
                </c:pt>
                <c:pt idx="1514">
                  <c:v>2.4000000000000909</c:v>
                </c:pt>
                <c:pt idx="1515">
                  <c:v>-0.17000000000007276</c:v>
                </c:pt>
                <c:pt idx="1516">
                  <c:v>2.4000000000000909</c:v>
                </c:pt>
                <c:pt idx="1517">
                  <c:v>2.4000000000000909</c:v>
                </c:pt>
                <c:pt idx="1518">
                  <c:v>1.1199999999998898</c:v>
                </c:pt>
                <c:pt idx="1519">
                  <c:v>2.4000000000000909</c:v>
                </c:pt>
                <c:pt idx="1520">
                  <c:v>2.4000000000000909</c:v>
                </c:pt>
                <c:pt idx="1521">
                  <c:v>1.1199999999998898</c:v>
                </c:pt>
                <c:pt idx="1522">
                  <c:v>3.6900000000000546</c:v>
                </c:pt>
                <c:pt idx="1523">
                  <c:v>3.6900000000000546</c:v>
                </c:pt>
                <c:pt idx="1524">
                  <c:v>2.4000000000000909</c:v>
                </c:pt>
                <c:pt idx="1525">
                  <c:v>1.1199999999998898</c:v>
                </c:pt>
                <c:pt idx="1526">
                  <c:v>2.4000000000000909</c:v>
                </c:pt>
                <c:pt idx="1527">
                  <c:v>-0.17000000000007276</c:v>
                </c:pt>
                <c:pt idx="1528">
                  <c:v>2.4000000000000909</c:v>
                </c:pt>
                <c:pt idx="1529">
                  <c:v>3.6900000000000546</c:v>
                </c:pt>
                <c:pt idx="1530">
                  <c:v>4.9700000000000424</c:v>
                </c:pt>
                <c:pt idx="1531">
                  <c:v>2.4000000000000909</c:v>
                </c:pt>
                <c:pt idx="1532">
                  <c:v>3.6900000000000546</c:v>
                </c:pt>
                <c:pt idx="1533">
                  <c:v>2.4000000000000909</c:v>
                </c:pt>
                <c:pt idx="1534">
                  <c:v>2.4000000000000909</c:v>
                </c:pt>
                <c:pt idx="1535">
                  <c:v>3.6900000000000546</c:v>
                </c:pt>
                <c:pt idx="1536">
                  <c:v>2.4000000000000909</c:v>
                </c:pt>
                <c:pt idx="1537">
                  <c:v>2.4000000000000909</c:v>
                </c:pt>
                <c:pt idx="1538">
                  <c:v>4.9700000000000424</c:v>
                </c:pt>
                <c:pt idx="1539">
                  <c:v>-0.17000000000007276</c:v>
                </c:pt>
                <c:pt idx="1540">
                  <c:v>1.1199999999998898</c:v>
                </c:pt>
                <c:pt idx="1541">
                  <c:v>1.1199999999998898</c:v>
                </c:pt>
                <c:pt idx="1542">
                  <c:v>1.1199999999998898</c:v>
                </c:pt>
                <c:pt idx="1543">
                  <c:v>2.4000000000000909</c:v>
                </c:pt>
                <c:pt idx="1544">
                  <c:v>4.9700000000000424</c:v>
                </c:pt>
                <c:pt idx="1545">
                  <c:v>3.6900000000000546</c:v>
                </c:pt>
                <c:pt idx="1546">
                  <c:v>2.4000000000000909</c:v>
                </c:pt>
                <c:pt idx="1547">
                  <c:v>1.1199999999998898</c:v>
                </c:pt>
                <c:pt idx="1548">
                  <c:v>1.1199999999998898</c:v>
                </c:pt>
                <c:pt idx="1549">
                  <c:v>3.6900000000000546</c:v>
                </c:pt>
                <c:pt idx="1550">
                  <c:v>1.1199999999998898</c:v>
                </c:pt>
                <c:pt idx="1551">
                  <c:v>3.6900000000000546</c:v>
                </c:pt>
                <c:pt idx="1552">
                  <c:v>2.4000000000000909</c:v>
                </c:pt>
                <c:pt idx="1553">
                  <c:v>3.6900000000000546</c:v>
                </c:pt>
                <c:pt idx="1554">
                  <c:v>3.6900000000000546</c:v>
                </c:pt>
                <c:pt idx="1555">
                  <c:v>2.4000000000000909</c:v>
                </c:pt>
                <c:pt idx="1556">
                  <c:v>1.1199999999998898</c:v>
                </c:pt>
                <c:pt idx="1557">
                  <c:v>12.680000000000064</c:v>
                </c:pt>
                <c:pt idx="1558">
                  <c:v>42.240000000000009</c:v>
                </c:pt>
                <c:pt idx="1559">
                  <c:v>69.220000000000013</c:v>
                </c:pt>
                <c:pt idx="1560">
                  <c:v>69.220000000000013</c:v>
                </c:pt>
                <c:pt idx="1561">
                  <c:v>71.789999999999964</c:v>
                </c:pt>
                <c:pt idx="1562">
                  <c:v>97.490000000000023</c:v>
                </c:pt>
                <c:pt idx="1563">
                  <c:v>128.33000000000001</c:v>
                </c:pt>
                <c:pt idx="1564">
                  <c:v>143.75</c:v>
                </c:pt>
                <c:pt idx="1565">
                  <c:v>182.29999999999995</c:v>
                </c:pt>
                <c:pt idx="1566">
                  <c:v>223.41000000000008</c:v>
                </c:pt>
                <c:pt idx="1567">
                  <c:v>326.21000000000004</c:v>
                </c:pt>
                <c:pt idx="1568">
                  <c:v>461.13000000000011</c:v>
                </c:pt>
                <c:pt idx="1569">
                  <c:v>551.07999999999993</c:v>
                </c:pt>
                <c:pt idx="1570">
                  <c:v>694.99</c:v>
                </c:pt>
                <c:pt idx="1571">
                  <c:v>882.59</c:v>
                </c:pt>
                <c:pt idx="1572">
                  <c:v>1101.03</c:v>
                </c:pt>
                <c:pt idx="1573">
                  <c:v>1219.25</c:v>
                </c:pt>
                <c:pt idx="1574">
                  <c:v>1377.3</c:v>
                </c:pt>
                <c:pt idx="1575">
                  <c:v>1372.1599999999999</c:v>
                </c:pt>
                <c:pt idx="1576">
                  <c:v>1185.8399999999999</c:v>
                </c:pt>
                <c:pt idx="1577">
                  <c:v>1020.08</c:v>
                </c:pt>
                <c:pt idx="1578">
                  <c:v>885.16</c:v>
                </c:pt>
                <c:pt idx="1579">
                  <c:v>814.49</c:v>
                </c:pt>
                <c:pt idx="1580">
                  <c:v>853.04</c:v>
                </c:pt>
                <c:pt idx="1581">
                  <c:v>894.16</c:v>
                </c:pt>
                <c:pt idx="1582">
                  <c:v>964.82999999999947</c:v>
                </c:pt>
                <c:pt idx="1583">
                  <c:v>1054.78</c:v>
                </c:pt>
                <c:pt idx="1584">
                  <c:v>1135.73</c:v>
                </c:pt>
                <c:pt idx="1585">
                  <c:v>1198.6899999999998</c:v>
                </c:pt>
                <c:pt idx="1586">
                  <c:v>1280.93</c:v>
                </c:pt>
                <c:pt idx="1587">
                  <c:v>1331.04</c:v>
                </c:pt>
                <c:pt idx="1588">
                  <c:v>1374.73</c:v>
                </c:pt>
                <c:pt idx="1589">
                  <c:v>1409.42</c:v>
                </c:pt>
                <c:pt idx="1590">
                  <c:v>1447.97</c:v>
                </c:pt>
                <c:pt idx="1591">
                  <c:v>1494.23</c:v>
                </c:pt>
                <c:pt idx="1592">
                  <c:v>1561.05</c:v>
                </c:pt>
                <c:pt idx="1593">
                  <c:v>1625.29</c:v>
                </c:pt>
                <c:pt idx="1594">
                  <c:v>1684.4</c:v>
                </c:pt>
                <c:pt idx="1595">
                  <c:v>1753.79</c:v>
                </c:pt>
                <c:pt idx="1596">
                  <c:v>1819.32</c:v>
                </c:pt>
                <c:pt idx="1597">
                  <c:v>1878.43</c:v>
                </c:pt>
                <c:pt idx="1598">
                  <c:v>1923.4</c:v>
                </c:pt>
                <c:pt idx="1599">
                  <c:v>1958.1</c:v>
                </c:pt>
                <c:pt idx="1600">
                  <c:v>1986.37</c:v>
                </c:pt>
                <c:pt idx="1601">
                  <c:v>1997.93</c:v>
                </c:pt>
                <c:pt idx="1602">
                  <c:v>2008.21</c:v>
                </c:pt>
                <c:pt idx="1603">
                  <c:v>2021.06</c:v>
                </c:pt>
                <c:pt idx="1604">
                  <c:v>2035.1899999999998</c:v>
                </c:pt>
                <c:pt idx="1605">
                  <c:v>2045.47</c:v>
                </c:pt>
                <c:pt idx="1606">
                  <c:v>2063.46</c:v>
                </c:pt>
                <c:pt idx="1607">
                  <c:v>2086.59</c:v>
                </c:pt>
                <c:pt idx="1608">
                  <c:v>2130.2799999999997</c:v>
                </c:pt>
                <c:pt idx="1609">
                  <c:v>2368</c:v>
                </c:pt>
                <c:pt idx="1610">
                  <c:v>2487.5</c:v>
                </c:pt>
                <c:pt idx="1611">
                  <c:v>2558.17</c:v>
                </c:pt>
                <c:pt idx="1612">
                  <c:v>2628.84</c:v>
                </c:pt>
                <c:pt idx="1613">
                  <c:v>2885.8300000000022</c:v>
                </c:pt>
                <c:pt idx="1614">
                  <c:v>3345.84</c:v>
                </c:pt>
                <c:pt idx="1615">
                  <c:v>3728.7599999999998</c:v>
                </c:pt>
                <c:pt idx="1616">
                  <c:v>3830.27</c:v>
                </c:pt>
                <c:pt idx="1617">
                  <c:v>3994.74</c:v>
                </c:pt>
                <c:pt idx="1618">
                  <c:v>4223.4699999999993</c:v>
                </c:pt>
                <c:pt idx="1619">
                  <c:v>4477.8899999999994</c:v>
                </c:pt>
                <c:pt idx="1620">
                  <c:v>4553.7</c:v>
                </c:pt>
                <c:pt idx="1621">
                  <c:v>4516.4299999999994</c:v>
                </c:pt>
                <c:pt idx="1622">
                  <c:v>4438.05</c:v>
                </c:pt>
                <c:pt idx="1623">
                  <c:v>4285.1399999999994</c:v>
                </c:pt>
                <c:pt idx="1624">
                  <c:v>4107.8200000000024</c:v>
                </c:pt>
                <c:pt idx="1625">
                  <c:v>3940.7799999999997</c:v>
                </c:pt>
                <c:pt idx="1626">
                  <c:v>3805.86</c:v>
                </c:pt>
                <c:pt idx="1627">
                  <c:v>3686.36</c:v>
                </c:pt>
                <c:pt idx="1628">
                  <c:v>3577.1400000000003</c:v>
                </c:pt>
                <c:pt idx="1629">
                  <c:v>3482.05</c:v>
                </c:pt>
                <c:pt idx="1630">
                  <c:v>3386.96</c:v>
                </c:pt>
                <c:pt idx="1631">
                  <c:v>3302.16</c:v>
                </c:pt>
                <c:pt idx="1632">
                  <c:v>3223.77</c:v>
                </c:pt>
                <c:pt idx="1633">
                  <c:v>3135.1099999999997</c:v>
                </c:pt>
                <c:pt idx="1634">
                  <c:v>3032.32</c:v>
                </c:pt>
                <c:pt idx="1635">
                  <c:v>2925.66</c:v>
                </c:pt>
                <c:pt idx="1636">
                  <c:v>2815.16</c:v>
                </c:pt>
                <c:pt idx="1637">
                  <c:v>2714.9300000000012</c:v>
                </c:pt>
                <c:pt idx="1638">
                  <c:v>2626.27</c:v>
                </c:pt>
                <c:pt idx="1639">
                  <c:v>2545.3200000000002</c:v>
                </c:pt>
                <c:pt idx="1640">
                  <c:v>2478.5</c:v>
                </c:pt>
                <c:pt idx="1641">
                  <c:v>2412.9700000000012</c:v>
                </c:pt>
                <c:pt idx="1642">
                  <c:v>2365.4299999999998</c:v>
                </c:pt>
                <c:pt idx="1643">
                  <c:v>2323.02</c:v>
                </c:pt>
                <c:pt idx="1644">
                  <c:v>2288.3300000000022</c:v>
                </c:pt>
                <c:pt idx="1645">
                  <c:v>2253.64</c:v>
                </c:pt>
                <c:pt idx="1646">
                  <c:v>2236.9299999999998</c:v>
                </c:pt>
                <c:pt idx="1647">
                  <c:v>2212.52</c:v>
                </c:pt>
                <c:pt idx="1648">
                  <c:v>2199.67</c:v>
                </c:pt>
                <c:pt idx="1649">
                  <c:v>2180.3900000000012</c:v>
                </c:pt>
                <c:pt idx="1650">
                  <c:v>2153.4100000000012</c:v>
                </c:pt>
                <c:pt idx="1651">
                  <c:v>2126.4299999999998</c:v>
                </c:pt>
                <c:pt idx="1652">
                  <c:v>2094.3000000000002</c:v>
                </c:pt>
                <c:pt idx="1653">
                  <c:v>2067.3200000000002</c:v>
                </c:pt>
                <c:pt idx="1654">
                  <c:v>2045.47</c:v>
                </c:pt>
                <c:pt idx="1655">
                  <c:v>2021.06</c:v>
                </c:pt>
                <c:pt idx="1656">
                  <c:v>2003.07</c:v>
                </c:pt>
                <c:pt idx="1657">
                  <c:v>1987.6499999999999</c:v>
                </c:pt>
                <c:pt idx="1658">
                  <c:v>1972.23</c:v>
                </c:pt>
                <c:pt idx="1659">
                  <c:v>1959.3799999999999</c:v>
                </c:pt>
                <c:pt idx="1660">
                  <c:v>1947.82</c:v>
                </c:pt>
                <c:pt idx="1661">
                  <c:v>1937.54</c:v>
                </c:pt>
                <c:pt idx="1662">
                  <c:v>1929.83</c:v>
                </c:pt>
                <c:pt idx="1663">
                  <c:v>1923.4</c:v>
                </c:pt>
                <c:pt idx="1664">
                  <c:v>1919.55</c:v>
                </c:pt>
                <c:pt idx="1665">
                  <c:v>1914.41</c:v>
                </c:pt>
                <c:pt idx="1666">
                  <c:v>1909.27</c:v>
                </c:pt>
                <c:pt idx="1667">
                  <c:v>1905.41</c:v>
                </c:pt>
                <c:pt idx="1668">
                  <c:v>1901.56</c:v>
                </c:pt>
                <c:pt idx="1669">
                  <c:v>1895.1299999999999</c:v>
                </c:pt>
                <c:pt idx="1670">
                  <c:v>1886.1399999999999</c:v>
                </c:pt>
                <c:pt idx="1671">
                  <c:v>1878.43</c:v>
                </c:pt>
                <c:pt idx="1672">
                  <c:v>1870.72</c:v>
                </c:pt>
                <c:pt idx="1673">
                  <c:v>1863.01</c:v>
                </c:pt>
                <c:pt idx="1674">
                  <c:v>1852.73</c:v>
                </c:pt>
                <c:pt idx="1675">
                  <c:v>1843.74</c:v>
                </c:pt>
                <c:pt idx="1676">
                  <c:v>1837.31</c:v>
                </c:pt>
                <c:pt idx="1677">
                  <c:v>1824.46</c:v>
                </c:pt>
                <c:pt idx="1678">
                  <c:v>1816.75</c:v>
                </c:pt>
                <c:pt idx="1679">
                  <c:v>1803.9</c:v>
                </c:pt>
                <c:pt idx="1680">
                  <c:v>1793.62</c:v>
                </c:pt>
                <c:pt idx="1681">
                  <c:v>1785.91</c:v>
                </c:pt>
                <c:pt idx="1682">
                  <c:v>1774.35</c:v>
                </c:pt>
                <c:pt idx="1683">
                  <c:v>1764.07</c:v>
                </c:pt>
                <c:pt idx="1684">
                  <c:v>1756.36</c:v>
                </c:pt>
                <c:pt idx="1685">
                  <c:v>1747.37</c:v>
                </c:pt>
                <c:pt idx="1686">
                  <c:v>1737.09</c:v>
                </c:pt>
                <c:pt idx="1687">
                  <c:v>1726.81</c:v>
                </c:pt>
                <c:pt idx="1688">
                  <c:v>1715.24</c:v>
                </c:pt>
                <c:pt idx="1689">
                  <c:v>1706.25</c:v>
                </c:pt>
                <c:pt idx="1690">
                  <c:v>1701.11</c:v>
                </c:pt>
                <c:pt idx="1691">
                  <c:v>1686.97</c:v>
                </c:pt>
                <c:pt idx="1692">
                  <c:v>1677.98</c:v>
                </c:pt>
                <c:pt idx="1693">
                  <c:v>1668.98</c:v>
                </c:pt>
                <c:pt idx="1694">
                  <c:v>1658.7</c:v>
                </c:pt>
                <c:pt idx="1695">
                  <c:v>1648.42</c:v>
                </c:pt>
                <c:pt idx="1696">
                  <c:v>1639.43</c:v>
                </c:pt>
                <c:pt idx="1697">
                  <c:v>1630.43</c:v>
                </c:pt>
                <c:pt idx="1698">
                  <c:v>1620.1499999999999</c:v>
                </c:pt>
                <c:pt idx="1699">
                  <c:v>1607.31</c:v>
                </c:pt>
                <c:pt idx="1700">
                  <c:v>1599.6</c:v>
                </c:pt>
                <c:pt idx="1701">
                  <c:v>1590.6</c:v>
                </c:pt>
                <c:pt idx="1702">
                  <c:v>1577.75</c:v>
                </c:pt>
                <c:pt idx="1703">
                  <c:v>1567.47</c:v>
                </c:pt>
                <c:pt idx="1704">
                  <c:v>1557.1899999999998</c:v>
                </c:pt>
                <c:pt idx="1705">
                  <c:v>1546.91</c:v>
                </c:pt>
                <c:pt idx="1706">
                  <c:v>1536.6299999999999</c:v>
                </c:pt>
                <c:pt idx="1707">
                  <c:v>1527.6399999999999</c:v>
                </c:pt>
                <c:pt idx="1708">
                  <c:v>1516.07</c:v>
                </c:pt>
                <c:pt idx="1709">
                  <c:v>1507.08</c:v>
                </c:pt>
                <c:pt idx="1710">
                  <c:v>1499.37</c:v>
                </c:pt>
                <c:pt idx="1711">
                  <c:v>1490.37</c:v>
                </c:pt>
                <c:pt idx="1712">
                  <c:v>1476.24</c:v>
                </c:pt>
                <c:pt idx="1713">
                  <c:v>1469.82</c:v>
                </c:pt>
                <c:pt idx="1714">
                  <c:v>1458.25</c:v>
                </c:pt>
                <c:pt idx="1715">
                  <c:v>1447.97</c:v>
                </c:pt>
                <c:pt idx="1716">
                  <c:v>1440.26</c:v>
                </c:pt>
                <c:pt idx="1717">
                  <c:v>1431.27</c:v>
                </c:pt>
                <c:pt idx="1718">
                  <c:v>1422.27</c:v>
                </c:pt>
                <c:pt idx="1719">
                  <c:v>1414.56</c:v>
                </c:pt>
                <c:pt idx="1720">
                  <c:v>1404.28</c:v>
                </c:pt>
                <c:pt idx="1721">
                  <c:v>1396.57</c:v>
                </c:pt>
                <c:pt idx="1722">
                  <c:v>1387.58</c:v>
                </c:pt>
                <c:pt idx="1723">
                  <c:v>1378.58</c:v>
                </c:pt>
                <c:pt idx="1724">
                  <c:v>1374.73</c:v>
                </c:pt>
                <c:pt idx="1725">
                  <c:v>1368.3</c:v>
                </c:pt>
                <c:pt idx="1726">
                  <c:v>1358.03</c:v>
                </c:pt>
                <c:pt idx="1727">
                  <c:v>1352.8899999999999</c:v>
                </c:pt>
                <c:pt idx="1728">
                  <c:v>1342.61</c:v>
                </c:pt>
                <c:pt idx="1729">
                  <c:v>1340.04</c:v>
                </c:pt>
                <c:pt idx="1730">
                  <c:v>1331.04</c:v>
                </c:pt>
                <c:pt idx="1731">
                  <c:v>1324.62</c:v>
                </c:pt>
                <c:pt idx="1732">
                  <c:v>1318.1899999999998</c:v>
                </c:pt>
                <c:pt idx="1733">
                  <c:v>1315.62</c:v>
                </c:pt>
                <c:pt idx="1734">
                  <c:v>1309.2</c:v>
                </c:pt>
                <c:pt idx="1735">
                  <c:v>1301.49</c:v>
                </c:pt>
                <c:pt idx="1736">
                  <c:v>1297.6299999999999</c:v>
                </c:pt>
                <c:pt idx="1737">
                  <c:v>1293.78</c:v>
                </c:pt>
                <c:pt idx="1738">
                  <c:v>1288.6399999999999</c:v>
                </c:pt>
                <c:pt idx="1739">
                  <c:v>1283.5</c:v>
                </c:pt>
                <c:pt idx="1740">
                  <c:v>1279.6399999999999</c:v>
                </c:pt>
                <c:pt idx="1741">
                  <c:v>1274.5</c:v>
                </c:pt>
                <c:pt idx="1742">
                  <c:v>1268.08</c:v>
                </c:pt>
                <c:pt idx="1743">
                  <c:v>1264.22</c:v>
                </c:pt>
                <c:pt idx="1744">
                  <c:v>1259.08</c:v>
                </c:pt>
                <c:pt idx="1745">
                  <c:v>1257.8</c:v>
                </c:pt>
                <c:pt idx="1746">
                  <c:v>1253.94</c:v>
                </c:pt>
                <c:pt idx="1747">
                  <c:v>1250.0899999999999</c:v>
                </c:pt>
                <c:pt idx="1748">
                  <c:v>1246.23</c:v>
                </c:pt>
                <c:pt idx="1749">
                  <c:v>1241.0899999999999</c:v>
                </c:pt>
                <c:pt idx="1750">
                  <c:v>1238.52</c:v>
                </c:pt>
                <c:pt idx="1751">
                  <c:v>1234.6699999999998</c:v>
                </c:pt>
                <c:pt idx="1752">
                  <c:v>1234.6699999999998</c:v>
                </c:pt>
                <c:pt idx="1753">
                  <c:v>1230.81</c:v>
                </c:pt>
                <c:pt idx="1754">
                  <c:v>1228.25</c:v>
                </c:pt>
                <c:pt idx="1755">
                  <c:v>1225.6799999999998</c:v>
                </c:pt>
                <c:pt idx="1756">
                  <c:v>1223.1099999999999</c:v>
                </c:pt>
                <c:pt idx="1757">
                  <c:v>1219.25</c:v>
                </c:pt>
                <c:pt idx="1758">
                  <c:v>1216.6799999999998</c:v>
                </c:pt>
                <c:pt idx="1759">
                  <c:v>1215.4000000000001</c:v>
                </c:pt>
                <c:pt idx="1760">
                  <c:v>1214.1099999999999</c:v>
                </c:pt>
                <c:pt idx="1761">
                  <c:v>1208.97</c:v>
                </c:pt>
                <c:pt idx="1762">
                  <c:v>1205.1199999999999</c:v>
                </c:pt>
                <c:pt idx="1763">
                  <c:v>1203.83</c:v>
                </c:pt>
                <c:pt idx="1764">
                  <c:v>1199.98</c:v>
                </c:pt>
                <c:pt idx="1765">
                  <c:v>1199.98</c:v>
                </c:pt>
                <c:pt idx="1766">
                  <c:v>1193.55</c:v>
                </c:pt>
                <c:pt idx="1767">
                  <c:v>1194.8399999999999</c:v>
                </c:pt>
                <c:pt idx="1768">
                  <c:v>1193.55</c:v>
                </c:pt>
                <c:pt idx="1769">
                  <c:v>1190.98</c:v>
                </c:pt>
                <c:pt idx="1770">
                  <c:v>1185.8399999999999</c:v>
                </c:pt>
                <c:pt idx="1771">
                  <c:v>1183.27</c:v>
                </c:pt>
                <c:pt idx="1772">
                  <c:v>1181.99</c:v>
                </c:pt>
                <c:pt idx="1773">
                  <c:v>1179.42</c:v>
                </c:pt>
                <c:pt idx="1774">
                  <c:v>1175.56</c:v>
                </c:pt>
                <c:pt idx="1775">
                  <c:v>1175.56</c:v>
                </c:pt>
                <c:pt idx="1776">
                  <c:v>1171.71</c:v>
                </c:pt>
                <c:pt idx="1777">
                  <c:v>1169.1399999999999</c:v>
                </c:pt>
                <c:pt idx="1778">
                  <c:v>1164</c:v>
                </c:pt>
                <c:pt idx="1779">
                  <c:v>1164</c:v>
                </c:pt>
                <c:pt idx="1780">
                  <c:v>1161.43</c:v>
                </c:pt>
                <c:pt idx="1781">
                  <c:v>1155</c:v>
                </c:pt>
                <c:pt idx="1782">
                  <c:v>1155</c:v>
                </c:pt>
                <c:pt idx="1783">
                  <c:v>1151.1499999999999</c:v>
                </c:pt>
                <c:pt idx="1784">
                  <c:v>1147.29</c:v>
                </c:pt>
                <c:pt idx="1785">
                  <c:v>1144.72</c:v>
                </c:pt>
                <c:pt idx="1786">
                  <c:v>1140.8699999999999</c:v>
                </c:pt>
                <c:pt idx="1787">
                  <c:v>1139.58</c:v>
                </c:pt>
                <c:pt idx="1788">
                  <c:v>1135.73</c:v>
                </c:pt>
                <c:pt idx="1789">
                  <c:v>1133.1599999999999</c:v>
                </c:pt>
                <c:pt idx="1790">
                  <c:v>1129.3</c:v>
                </c:pt>
                <c:pt idx="1791">
                  <c:v>1124.1599999999999</c:v>
                </c:pt>
                <c:pt idx="1792">
                  <c:v>1122.8799999999999</c:v>
                </c:pt>
                <c:pt idx="1793">
                  <c:v>1119.02</c:v>
                </c:pt>
                <c:pt idx="1794">
                  <c:v>1119.02</c:v>
                </c:pt>
                <c:pt idx="1795">
                  <c:v>1112.5999999999999</c:v>
                </c:pt>
                <c:pt idx="1796">
                  <c:v>1112.5999999999999</c:v>
                </c:pt>
                <c:pt idx="1797">
                  <c:v>1110.03</c:v>
                </c:pt>
                <c:pt idx="1798">
                  <c:v>1104.8899999999999</c:v>
                </c:pt>
                <c:pt idx="1799">
                  <c:v>1106.1699999999998</c:v>
                </c:pt>
                <c:pt idx="1800">
                  <c:v>1101.03</c:v>
                </c:pt>
                <c:pt idx="1801">
                  <c:v>1099.75</c:v>
                </c:pt>
                <c:pt idx="1802">
                  <c:v>1095.9000000000001</c:v>
                </c:pt>
                <c:pt idx="1803">
                  <c:v>1092.04</c:v>
                </c:pt>
                <c:pt idx="1804">
                  <c:v>1090.76</c:v>
                </c:pt>
                <c:pt idx="1805">
                  <c:v>1088.1899999999998</c:v>
                </c:pt>
                <c:pt idx="1806">
                  <c:v>1085.6199999999999</c:v>
                </c:pt>
                <c:pt idx="1807">
                  <c:v>1083.05</c:v>
                </c:pt>
                <c:pt idx="1808">
                  <c:v>1080.48</c:v>
                </c:pt>
                <c:pt idx="1809">
                  <c:v>1080.48</c:v>
                </c:pt>
                <c:pt idx="1810">
                  <c:v>1075.3399999999999</c:v>
                </c:pt>
                <c:pt idx="1811">
                  <c:v>1072.77</c:v>
                </c:pt>
                <c:pt idx="1812">
                  <c:v>1070.2</c:v>
                </c:pt>
                <c:pt idx="1813">
                  <c:v>1067.6299999999999</c:v>
                </c:pt>
                <c:pt idx="1814">
                  <c:v>1063.77</c:v>
                </c:pt>
                <c:pt idx="1815">
                  <c:v>1063.77</c:v>
                </c:pt>
                <c:pt idx="1816">
                  <c:v>1061.2</c:v>
                </c:pt>
                <c:pt idx="1817">
                  <c:v>1058.6299999999999</c:v>
                </c:pt>
                <c:pt idx="1818">
                  <c:v>1057.3499999999999</c:v>
                </c:pt>
                <c:pt idx="1819">
                  <c:v>1053.49</c:v>
                </c:pt>
                <c:pt idx="1820">
                  <c:v>1050.92</c:v>
                </c:pt>
                <c:pt idx="1821">
                  <c:v>1047.0700000000002</c:v>
                </c:pt>
                <c:pt idx="1822">
                  <c:v>1041.93</c:v>
                </c:pt>
                <c:pt idx="1823">
                  <c:v>1040.6399999999999</c:v>
                </c:pt>
                <c:pt idx="1824">
                  <c:v>1035.5</c:v>
                </c:pt>
                <c:pt idx="1825">
                  <c:v>1030.3599999999999</c:v>
                </c:pt>
                <c:pt idx="1826">
                  <c:v>1027.79</c:v>
                </c:pt>
                <c:pt idx="1827">
                  <c:v>1021.37</c:v>
                </c:pt>
                <c:pt idx="1828">
                  <c:v>1020.08</c:v>
                </c:pt>
                <c:pt idx="1829">
                  <c:v>1013.66</c:v>
                </c:pt>
                <c:pt idx="1830">
                  <c:v>1011.09</c:v>
                </c:pt>
                <c:pt idx="1831">
                  <c:v>1007.23</c:v>
                </c:pt>
                <c:pt idx="1832">
                  <c:v>1003.38</c:v>
                </c:pt>
                <c:pt idx="1833">
                  <c:v>998.24</c:v>
                </c:pt>
                <c:pt idx="1834">
                  <c:v>995.67000000000053</c:v>
                </c:pt>
                <c:pt idx="1835">
                  <c:v>993.1</c:v>
                </c:pt>
                <c:pt idx="1836">
                  <c:v>993.1</c:v>
                </c:pt>
                <c:pt idx="1837">
                  <c:v>989.24</c:v>
                </c:pt>
                <c:pt idx="1838">
                  <c:v>985.39</c:v>
                </c:pt>
                <c:pt idx="1839">
                  <c:v>984.1</c:v>
                </c:pt>
                <c:pt idx="1840">
                  <c:v>984.1</c:v>
                </c:pt>
                <c:pt idx="1841">
                  <c:v>984.1</c:v>
                </c:pt>
                <c:pt idx="1842">
                  <c:v>985.39</c:v>
                </c:pt>
                <c:pt idx="1843">
                  <c:v>986.67000000000053</c:v>
                </c:pt>
                <c:pt idx="1844">
                  <c:v>985.39</c:v>
                </c:pt>
                <c:pt idx="1845">
                  <c:v>982.81999999999948</c:v>
                </c:pt>
                <c:pt idx="1846">
                  <c:v>982.81999999999948</c:v>
                </c:pt>
                <c:pt idx="1847">
                  <c:v>985.39</c:v>
                </c:pt>
                <c:pt idx="1848">
                  <c:v>980.25</c:v>
                </c:pt>
                <c:pt idx="1849">
                  <c:v>982.81999999999948</c:v>
                </c:pt>
                <c:pt idx="1850">
                  <c:v>981.53</c:v>
                </c:pt>
                <c:pt idx="1851">
                  <c:v>981.53</c:v>
                </c:pt>
                <c:pt idx="1852">
                  <c:v>978.95999999999947</c:v>
                </c:pt>
                <c:pt idx="1853">
                  <c:v>981.53</c:v>
                </c:pt>
                <c:pt idx="1854">
                  <c:v>978.95999999999947</c:v>
                </c:pt>
                <c:pt idx="1855">
                  <c:v>981.53</c:v>
                </c:pt>
                <c:pt idx="1856">
                  <c:v>980.25</c:v>
                </c:pt>
                <c:pt idx="1857">
                  <c:v>980.25</c:v>
                </c:pt>
                <c:pt idx="1858">
                  <c:v>978.95999999999947</c:v>
                </c:pt>
                <c:pt idx="1859">
                  <c:v>977.68000000000052</c:v>
                </c:pt>
                <c:pt idx="1860">
                  <c:v>978.95999999999947</c:v>
                </c:pt>
                <c:pt idx="1861">
                  <c:v>978.95999999999947</c:v>
                </c:pt>
                <c:pt idx="1862">
                  <c:v>977.68000000000052</c:v>
                </c:pt>
                <c:pt idx="1863">
                  <c:v>977.68000000000052</c:v>
                </c:pt>
                <c:pt idx="1864">
                  <c:v>975.11</c:v>
                </c:pt>
                <c:pt idx="1865">
                  <c:v>978.95999999999947</c:v>
                </c:pt>
                <c:pt idx="1866">
                  <c:v>972.54</c:v>
                </c:pt>
                <c:pt idx="1867">
                  <c:v>973.81999999999948</c:v>
                </c:pt>
                <c:pt idx="1868">
                  <c:v>975.11</c:v>
                </c:pt>
                <c:pt idx="1869">
                  <c:v>972.54</c:v>
                </c:pt>
                <c:pt idx="1870">
                  <c:v>973.81999999999948</c:v>
                </c:pt>
                <c:pt idx="1871">
                  <c:v>972.54</c:v>
                </c:pt>
                <c:pt idx="1872">
                  <c:v>971.25</c:v>
                </c:pt>
                <c:pt idx="1873">
                  <c:v>972.54</c:v>
                </c:pt>
                <c:pt idx="1874">
                  <c:v>968.68000000000052</c:v>
                </c:pt>
                <c:pt idx="1875">
                  <c:v>969.97</c:v>
                </c:pt>
                <c:pt idx="1876">
                  <c:v>968.68000000000052</c:v>
                </c:pt>
                <c:pt idx="1877">
                  <c:v>966.12</c:v>
                </c:pt>
                <c:pt idx="1878">
                  <c:v>964.82999999999947</c:v>
                </c:pt>
                <c:pt idx="1879">
                  <c:v>966.12</c:v>
                </c:pt>
                <c:pt idx="1880">
                  <c:v>964.82999999999947</c:v>
                </c:pt>
                <c:pt idx="1881">
                  <c:v>963.55</c:v>
                </c:pt>
                <c:pt idx="1882">
                  <c:v>960.98</c:v>
                </c:pt>
                <c:pt idx="1883">
                  <c:v>959.69</c:v>
                </c:pt>
                <c:pt idx="1884">
                  <c:v>958.41</c:v>
                </c:pt>
                <c:pt idx="1885">
                  <c:v>959.69</c:v>
                </c:pt>
                <c:pt idx="1886">
                  <c:v>955.83999999999946</c:v>
                </c:pt>
                <c:pt idx="1887">
                  <c:v>954.55</c:v>
                </c:pt>
                <c:pt idx="1888">
                  <c:v>953.27000000000055</c:v>
                </c:pt>
                <c:pt idx="1889">
                  <c:v>954.55</c:v>
                </c:pt>
                <c:pt idx="1890">
                  <c:v>951.98</c:v>
                </c:pt>
                <c:pt idx="1891">
                  <c:v>949.41</c:v>
                </c:pt>
                <c:pt idx="1892">
                  <c:v>950.7</c:v>
                </c:pt>
                <c:pt idx="1893">
                  <c:v>949.41</c:v>
                </c:pt>
                <c:pt idx="1894">
                  <c:v>946.83999999999946</c:v>
                </c:pt>
                <c:pt idx="1895">
                  <c:v>942.99</c:v>
                </c:pt>
                <c:pt idx="1896">
                  <c:v>944.27000000000055</c:v>
                </c:pt>
                <c:pt idx="1897">
                  <c:v>945.56</c:v>
                </c:pt>
                <c:pt idx="1898">
                  <c:v>942.99</c:v>
                </c:pt>
                <c:pt idx="1899">
                  <c:v>941.7</c:v>
                </c:pt>
                <c:pt idx="1900">
                  <c:v>939.13</c:v>
                </c:pt>
                <c:pt idx="1901">
                  <c:v>937.84999999999798</c:v>
                </c:pt>
                <c:pt idx="1902">
                  <c:v>937.84999999999798</c:v>
                </c:pt>
                <c:pt idx="1903">
                  <c:v>935.28000000000054</c:v>
                </c:pt>
                <c:pt idx="1904">
                  <c:v>932.71</c:v>
                </c:pt>
                <c:pt idx="1905">
                  <c:v>932.71</c:v>
                </c:pt>
                <c:pt idx="1906">
                  <c:v>931.42</c:v>
                </c:pt>
                <c:pt idx="1907">
                  <c:v>927.57</c:v>
                </c:pt>
                <c:pt idx="1908">
                  <c:v>927.57</c:v>
                </c:pt>
                <c:pt idx="1909">
                  <c:v>925</c:v>
                </c:pt>
                <c:pt idx="1910">
                  <c:v>923.71</c:v>
                </c:pt>
                <c:pt idx="1911">
                  <c:v>921.14</c:v>
                </c:pt>
                <c:pt idx="1912">
                  <c:v>919.85999999999797</c:v>
                </c:pt>
                <c:pt idx="1913">
                  <c:v>917.29000000000053</c:v>
                </c:pt>
                <c:pt idx="1914">
                  <c:v>917.29000000000053</c:v>
                </c:pt>
                <c:pt idx="1915">
                  <c:v>912.15</c:v>
                </c:pt>
                <c:pt idx="1916">
                  <c:v>909.58</c:v>
                </c:pt>
                <c:pt idx="1917">
                  <c:v>910.85999999999797</c:v>
                </c:pt>
                <c:pt idx="1918">
                  <c:v>908.29000000000053</c:v>
                </c:pt>
                <c:pt idx="1919">
                  <c:v>904.43999999999949</c:v>
                </c:pt>
                <c:pt idx="1920">
                  <c:v>903.15</c:v>
                </c:pt>
                <c:pt idx="1921">
                  <c:v>900.58</c:v>
                </c:pt>
                <c:pt idx="1922">
                  <c:v>901.87</c:v>
                </c:pt>
                <c:pt idx="1923">
                  <c:v>898.01</c:v>
                </c:pt>
                <c:pt idx="1924">
                  <c:v>896.73</c:v>
                </c:pt>
                <c:pt idx="1925">
                  <c:v>894.16</c:v>
                </c:pt>
                <c:pt idx="1926">
                  <c:v>891.59</c:v>
                </c:pt>
                <c:pt idx="1927">
                  <c:v>885.16</c:v>
                </c:pt>
                <c:pt idx="1928">
                  <c:v>886.44999999999948</c:v>
                </c:pt>
                <c:pt idx="1929">
                  <c:v>882.59</c:v>
                </c:pt>
                <c:pt idx="1930">
                  <c:v>880.02</c:v>
                </c:pt>
                <c:pt idx="1931">
                  <c:v>878.74</c:v>
                </c:pt>
                <c:pt idx="1932">
                  <c:v>876.17000000000053</c:v>
                </c:pt>
                <c:pt idx="1933">
                  <c:v>874.88</c:v>
                </c:pt>
                <c:pt idx="1934">
                  <c:v>868.45999999999947</c:v>
                </c:pt>
                <c:pt idx="1935">
                  <c:v>865.89</c:v>
                </c:pt>
                <c:pt idx="1936">
                  <c:v>864.6</c:v>
                </c:pt>
                <c:pt idx="1937">
                  <c:v>859.45999999999947</c:v>
                </c:pt>
                <c:pt idx="1938">
                  <c:v>856.8900000000001</c:v>
                </c:pt>
                <c:pt idx="1939">
                  <c:v>854.31999999999948</c:v>
                </c:pt>
                <c:pt idx="1940">
                  <c:v>851.75</c:v>
                </c:pt>
                <c:pt idx="1941">
                  <c:v>849.18000000000052</c:v>
                </c:pt>
                <c:pt idx="1942">
                  <c:v>847.90000000000009</c:v>
                </c:pt>
                <c:pt idx="1943">
                  <c:v>845.32999999999947</c:v>
                </c:pt>
                <c:pt idx="1944">
                  <c:v>840.19</c:v>
                </c:pt>
                <c:pt idx="1945">
                  <c:v>835.05</c:v>
                </c:pt>
                <c:pt idx="1946">
                  <c:v>832.48</c:v>
                </c:pt>
                <c:pt idx="1947">
                  <c:v>829.91000000000008</c:v>
                </c:pt>
                <c:pt idx="1948">
                  <c:v>827.33999999999946</c:v>
                </c:pt>
                <c:pt idx="1949">
                  <c:v>823.49</c:v>
                </c:pt>
                <c:pt idx="1950">
                  <c:v>822.2</c:v>
                </c:pt>
                <c:pt idx="1951">
                  <c:v>815.78000000000054</c:v>
                </c:pt>
                <c:pt idx="1952">
                  <c:v>814.49</c:v>
                </c:pt>
                <c:pt idx="1953">
                  <c:v>810.6400000000001</c:v>
                </c:pt>
                <c:pt idx="1954">
                  <c:v>806.78000000000054</c:v>
                </c:pt>
                <c:pt idx="1955">
                  <c:v>802.93000000000006</c:v>
                </c:pt>
                <c:pt idx="1956">
                  <c:v>797.79000000000053</c:v>
                </c:pt>
                <c:pt idx="1957">
                  <c:v>795.22</c:v>
                </c:pt>
                <c:pt idx="1958">
                  <c:v>792.65000000000009</c:v>
                </c:pt>
                <c:pt idx="1959">
                  <c:v>788.79000000000053</c:v>
                </c:pt>
                <c:pt idx="1960">
                  <c:v>787.51</c:v>
                </c:pt>
                <c:pt idx="1961">
                  <c:v>781.07999999999993</c:v>
                </c:pt>
                <c:pt idx="1962">
                  <c:v>779.8</c:v>
                </c:pt>
                <c:pt idx="1963">
                  <c:v>774.66000000000008</c:v>
                </c:pt>
                <c:pt idx="1964">
                  <c:v>769.52</c:v>
                </c:pt>
                <c:pt idx="1965">
                  <c:v>769.52</c:v>
                </c:pt>
                <c:pt idx="1966">
                  <c:v>764.38000000000011</c:v>
                </c:pt>
                <c:pt idx="1967">
                  <c:v>759.24</c:v>
                </c:pt>
                <c:pt idx="1968">
                  <c:v>756.67000000000053</c:v>
                </c:pt>
                <c:pt idx="1969">
                  <c:v>752.81</c:v>
                </c:pt>
                <c:pt idx="1970">
                  <c:v>751.53</c:v>
                </c:pt>
                <c:pt idx="1971">
                  <c:v>745.09999999999991</c:v>
                </c:pt>
                <c:pt idx="1972">
                  <c:v>741.25</c:v>
                </c:pt>
                <c:pt idx="1973">
                  <c:v>738.68000000000052</c:v>
                </c:pt>
                <c:pt idx="1974">
                  <c:v>734.81999999999948</c:v>
                </c:pt>
                <c:pt idx="1975">
                  <c:v>729.68000000000052</c:v>
                </c:pt>
                <c:pt idx="1976">
                  <c:v>725.82999999999947</c:v>
                </c:pt>
                <c:pt idx="1977">
                  <c:v>724.54</c:v>
                </c:pt>
                <c:pt idx="1978">
                  <c:v>720.69</c:v>
                </c:pt>
                <c:pt idx="1979">
                  <c:v>715.55</c:v>
                </c:pt>
                <c:pt idx="1980">
                  <c:v>710.41000000000008</c:v>
                </c:pt>
                <c:pt idx="1981">
                  <c:v>709.11999999999989</c:v>
                </c:pt>
                <c:pt idx="1982">
                  <c:v>702.7</c:v>
                </c:pt>
                <c:pt idx="1983">
                  <c:v>698.84999999999798</c:v>
                </c:pt>
                <c:pt idx="1984">
                  <c:v>696.28000000000054</c:v>
                </c:pt>
                <c:pt idx="1985">
                  <c:v>688.56999999999948</c:v>
                </c:pt>
                <c:pt idx="1986">
                  <c:v>688.56999999999948</c:v>
                </c:pt>
                <c:pt idx="1987">
                  <c:v>682.1400000000001</c:v>
                </c:pt>
                <c:pt idx="1988">
                  <c:v>678.29000000000053</c:v>
                </c:pt>
                <c:pt idx="1989">
                  <c:v>675.72</c:v>
                </c:pt>
                <c:pt idx="1990">
                  <c:v>671.85999999999797</c:v>
                </c:pt>
                <c:pt idx="1991">
                  <c:v>668.01</c:v>
                </c:pt>
                <c:pt idx="1992">
                  <c:v>664.15000000000009</c:v>
                </c:pt>
                <c:pt idx="1993">
                  <c:v>656.43999999999949</c:v>
                </c:pt>
                <c:pt idx="1994">
                  <c:v>652.58999999999992</c:v>
                </c:pt>
                <c:pt idx="1995">
                  <c:v>650.02</c:v>
                </c:pt>
                <c:pt idx="1996">
                  <c:v>647.44999999999948</c:v>
                </c:pt>
                <c:pt idx="1997">
                  <c:v>643.58999999999992</c:v>
                </c:pt>
                <c:pt idx="1998">
                  <c:v>638.44999999999948</c:v>
                </c:pt>
                <c:pt idx="1999">
                  <c:v>634.59999999999991</c:v>
                </c:pt>
                <c:pt idx="2000">
                  <c:v>634.59999999999991</c:v>
                </c:pt>
                <c:pt idx="2001">
                  <c:v>624.31999999999948</c:v>
                </c:pt>
                <c:pt idx="2002">
                  <c:v>623.03</c:v>
                </c:pt>
                <c:pt idx="2003">
                  <c:v>619.18000000000052</c:v>
                </c:pt>
                <c:pt idx="2004">
                  <c:v>615.31999999999948</c:v>
                </c:pt>
                <c:pt idx="2005">
                  <c:v>608.90000000000009</c:v>
                </c:pt>
                <c:pt idx="2006">
                  <c:v>607.6099999999999</c:v>
                </c:pt>
                <c:pt idx="2007">
                  <c:v>605.04</c:v>
                </c:pt>
                <c:pt idx="2008">
                  <c:v>601.19000000000005</c:v>
                </c:pt>
                <c:pt idx="2009">
                  <c:v>596.04999999999939</c:v>
                </c:pt>
                <c:pt idx="2010">
                  <c:v>589.61999999999989</c:v>
                </c:pt>
                <c:pt idx="2011">
                  <c:v>585.77000000000055</c:v>
                </c:pt>
                <c:pt idx="2012">
                  <c:v>583.20000000000005</c:v>
                </c:pt>
                <c:pt idx="2013">
                  <c:v>579.33999999999946</c:v>
                </c:pt>
                <c:pt idx="2014">
                  <c:v>575.49</c:v>
                </c:pt>
                <c:pt idx="2015">
                  <c:v>572.92000000000007</c:v>
                </c:pt>
                <c:pt idx="2016">
                  <c:v>563.93000000000006</c:v>
                </c:pt>
                <c:pt idx="2017">
                  <c:v>562.6400000000001</c:v>
                </c:pt>
                <c:pt idx="2018">
                  <c:v>558.79000000000053</c:v>
                </c:pt>
                <c:pt idx="2019">
                  <c:v>554.93000000000006</c:v>
                </c:pt>
                <c:pt idx="2020">
                  <c:v>553.65000000000009</c:v>
                </c:pt>
                <c:pt idx="2021">
                  <c:v>548.51</c:v>
                </c:pt>
                <c:pt idx="2022">
                  <c:v>547.22</c:v>
                </c:pt>
                <c:pt idx="2023">
                  <c:v>540.79999999999995</c:v>
                </c:pt>
                <c:pt idx="2024">
                  <c:v>539.51</c:v>
                </c:pt>
                <c:pt idx="2025">
                  <c:v>531.79999999999995</c:v>
                </c:pt>
                <c:pt idx="2026">
                  <c:v>526.66000000000008</c:v>
                </c:pt>
                <c:pt idx="2027">
                  <c:v>525.38000000000011</c:v>
                </c:pt>
                <c:pt idx="2028">
                  <c:v>520.24</c:v>
                </c:pt>
                <c:pt idx="2029">
                  <c:v>517.67000000000053</c:v>
                </c:pt>
                <c:pt idx="2030">
                  <c:v>513.80999999999949</c:v>
                </c:pt>
                <c:pt idx="2031">
                  <c:v>508.67000000000007</c:v>
                </c:pt>
                <c:pt idx="2032">
                  <c:v>504.81999999999994</c:v>
                </c:pt>
                <c:pt idx="2033">
                  <c:v>502.25</c:v>
                </c:pt>
                <c:pt idx="2034">
                  <c:v>498.3900000000001</c:v>
                </c:pt>
                <c:pt idx="2035">
                  <c:v>493.25</c:v>
                </c:pt>
                <c:pt idx="2036">
                  <c:v>491.96999999999969</c:v>
                </c:pt>
                <c:pt idx="2037">
                  <c:v>485.53999999999894</c:v>
                </c:pt>
                <c:pt idx="2038">
                  <c:v>485.53999999999894</c:v>
                </c:pt>
                <c:pt idx="2039">
                  <c:v>479.11999999999989</c:v>
                </c:pt>
                <c:pt idx="2040">
                  <c:v>476.54999999999995</c:v>
                </c:pt>
                <c:pt idx="2041">
                  <c:v>471.40999999999963</c:v>
                </c:pt>
                <c:pt idx="2042">
                  <c:v>467.54999999999995</c:v>
                </c:pt>
                <c:pt idx="2043">
                  <c:v>462.40999999999963</c:v>
                </c:pt>
                <c:pt idx="2044">
                  <c:v>461.13000000000011</c:v>
                </c:pt>
                <c:pt idx="2045">
                  <c:v>455.98999999999899</c:v>
                </c:pt>
                <c:pt idx="2046">
                  <c:v>450.84999999999991</c:v>
                </c:pt>
                <c:pt idx="2047">
                  <c:v>448.28</c:v>
                </c:pt>
                <c:pt idx="2048">
                  <c:v>445.71000000000004</c:v>
                </c:pt>
                <c:pt idx="2049">
                  <c:v>443.14000000000038</c:v>
                </c:pt>
                <c:pt idx="2050">
                  <c:v>439.28999999999894</c:v>
                </c:pt>
                <c:pt idx="2051">
                  <c:v>434.15000000000032</c:v>
                </c:pt>
                <c:pt idx="2052">
                  <c:v>430.28999999999894</c:v>
                </c:pt>
                <c:pt idx="2053">
                  <c:v>429.01</c:v>
                </c:pt>
                <c:pt idx="2054">
                  <c:v>423.86999999999989</c:v>
                </c:pt>
                <c:pt idx="2055">
                  <c:v>417.44000000000005</c:v>
                </c:pt>
                <c:pt idx="2056">
                  <c:v>414.86999999999989</c:v>
                </c:pt>
                <c:pt idx="2057">
                  <c:v>412.29999999999899</c:v>
                </c:pt>
                <c:pt idx="2058">
                  <c:v>408.45000000000005</c:v>
                </c:pt>
                <c:pt idx="2059">
                  <c:v>404.58999999999969</c:v>
                </c:pt>
                <c:pt idx="2060">
                  <c:v>400.74</c:v>
                </c:pt>
                <c:pt idx="2061">
                  <c:v>398.17000000000007</c:v>
                </c:pt>
                <c:pt idx="2062">
                  <c:v>394.30999999999995</c:v>
                </c:pt>
                <c:pt idx="2063">
                  <c:v>390.46000000000004</c:v>
                </c:pt>
                <c:pt idx="2064">
                  <c:v>387.8900000000001</c:v>
                </c:pt>
                <c:pt idx="2065">
                  <c:v>382.75</c:v>
                </c:pt>
                <c:pt idx="2066">
                  <c:v>380.18000000000006</c:v>
                </c:pt>
                <c:pt idx="2067">
                  <c:v>375.03999999999894</c:v>
                </c:pt>
                <c:pt idx="2068">
                  <c:v>372.46999999999969</c:v>
                </c:pt>
                <c:pt idx="2069">
                  <c:v>368.6099999999999</c:v>
                </c:pt>
                <c:pt idx="2070">
                  <c:v>364.76</c:v>
                </c:pt>
                <c:pt idx="2071">
                  <c:v>360.90000000000009</c:v>
                </c:pt>
                <c:pt idx="2072">
                  <c:v>357.04999999999995</c:v>
                </c:pt>
                <c:pt idx="2073">
                  <c:v>353.19000000000005</c:v>
                </c:pt>
                <c:pt idx="2074">
                  <c:v>351.90999999999963</c:v>
                </c:pt>
                <c:pt idx="2075">
                  <c:v>346.77</c:v>
                </c:pt>
                <c:pt idx="2076">
                  <c:v>344.20000000000005</c:v>
                </c:pt>
                <c:pt idx="2077">
                  <c:v>340.33999999999969</c:v>
                </c:pt>
                <c:pt idx="2078">
                  <c:v>336.48999999999899</c:v>
                </c:pt>
                <c:pt idx="2079">
                  <c:v>332.63000000000011</c:v>
                </c:pt>
                <c:pt idx="2080">
                  <c:v>331.34999999999991</c:v>
                </c:pt>
                <c:pt idx="2081">
                  <c:v>328.78</c:v>
                </c:pt>
                <c:pt idx="2082">
                  <c:v>319.77999999999969</c:v>
                </c:pt>
                <c:pt idx="2083">
                  <c:v>318.5</c:v>
                </c:pt>
                <c:pt idx="2084">
                  <c:v>315.92999999999893</c:v>
                </c:pt>
                <c:pt idx="2085">
                  <c:v>312.07999999999993</c:v>
                </c:pt>
                <c:pt idx="2086">
                  <c:v>306.94000000000005</c:v>
                </c:pt>
                <c:pt idx="2087">
                  <c:v>304.36999999999989</c:v>
                </c:pt>
                <c:pt idx="2088">
                  <c:v>300.51</c:v>
                </c:pt>
                <c:pt idx="2089">
                  <c:v>296.66000000000008</c:v>
                </c:pt>
                <c:pt idx="2090">
                  <c:v>292.79999999999899</c:v>
                </c:pt>
                <c:pt idx="2091">
                  <c:v>288.95000000000005</c:v>
                </c:pt>
                <c:pt idx="2092">
                  <c:v>286.38000000000011</c:v>
                </c:pt>
                <c:pt idx="2093">
                  <c:v>283.80999999999995</c:v>
                </c:pt>
                <c:pt idx="2094">
                  <c:v>278.67000000000007</c:v>
                </c:pt>
                <c:pt idx="2095">
                  <c:v>276.09999999999923</c:v>
                </c:pt>
                <c:pt idx="2096">
                  <c:v>270.96000000000004</c:v>
                </c:pt>
                <c:pt idx="2097">
                  <c:v>269.67000000000007</c:v>
                </c:pt>
                <c:pt idx="2098">
                  <c:v>261.96000000000004</c:v>
                </c:pt>
                <c:pt idx="2099">
                  <c:v>261.96000000000004</c:v>
                </c:pt>
                <c:pt idx="2100">
                  <c:v>258.1099999999999</c:v>
                </c:pt>
                <c:pt idx="2101">
                  <c:v>252.97000000000003</c:v>
                </c:pt>
                <c:pt idx="2102">
                  <c:v>247.83</c:v>
                </c:pt>
                <c:pt idx="2103">
                  <c:v>245.26</c:v>
                </c:pt>
                <c:pt idx="2104">
                  <c:v>241.40000000000009</c:v>
                </c:pt>
                <c:pt idx="2105">
                  <c:v>240.11999999999978</c:v>
                </c:pt>
                <c:pt idx="2106">
                  <c:v>232.41000000000008</c:v>
                </c:pt>
                <c:pt idx="2107">
                  <c:v>229.83999999999997</c:v>
                </c:pt>
                <c:pt idx="2108">
                  <c:v>227.26999999999998</c:v>
                </c:pt>
                <c:pt idx="2109">
                  <c:v>222.13000000000011</c:v>
                </c:pt>
                <c:pt idx="2110">
                  <c:v>219.55999999999997</c:v>
                </c:pt>
                <c:pt idx="2111">
                  <c:v>213.13000000000011</c:v>
                </c:pt>
                <c:pt idx="2112">
                  <c:v>210.55999999999997</c:v>
                </c:pt>
                <c:pt idx="2113">
                  <c:v>204.1400000000001</c:v>
                </c:pt>
                <c:pt idx="2114">
                  <c:v>202.84999999999991</c:v>
                </c:pt>
                <c:pt idx="2115">
                  <c:v>199</c:v>
                </c:pt>
                <c:pt idx="2116">
                  <c:v>195.1400000000001</c:v>
                </c:pt>
                <c:pt idx="2117">
                  <c:v>188.72000000000003</c:v>
                </c:pt>
                <c:pt idx="2118">
                  <c:v>186.15000000000009</c:v>
                </c:pt>
                <c:pt idx="2119">
                  <c:v>183.57999999999993</c:v>
                </c:pt>
                <c:pt idx="2120">
                  <c:v>179.73000000000002</c:v>
                </c:pt>
                <c:pt idx="2121">
                  <c:v>175.86999999999989</c:v>
                </c:pt>
                <c:pt idx="2122">
                  <c:v>173.29999999999995</c:v>
                </c:pt>
                <c:pt idx="2123">
                  <c:v>168.16000000000008</c:v>
                </c:pt>
                <c:pt idx="2124">
                  <c:v>165.58999999999997</c:v>
                </c:pt>
                <c:pt idx="2125">
                  <c:v>160.45000000000007</c:v>
                </c:pt>
                <c:pt idx="2126">
                  <c:v>159.17000000000002</c:v>
                </c:pt>
                <c:pt idx="2127">
                  <c:v>154.02999999999997</c:v>
                </c:pt>
                <c:pt idx="2128">
                  <c:v>151.46000000000004</c:v>
                </c:pt>
                <c:pt idx="2129">
                  <c:v>147.59999999999991</c:v>
                </c:pt>
                <c:pt idx="2130">
                  <c:v>146.31999999999994</c:v>
                </c:pt>
                <c:pt idx="2131">
                  <c:v>141.18000000000006</c:v>
                </c:pt>
                <c:pt idx="2132">
                  <c:v>138.6099999999999</c:v>
                </c:pt>
                <c:pt idx="2133">
                  <c:v>133.47000000000003</c:v>
                </c:pt>
                <c:pt idx="2134">
                  <c:v>128.33000000000001</c:v>
                </c:pt>
                <c:pt idx="2135">
                  <c:v>124.47000000000003</c:v>
                </c:pt>
                <c:pt idx="2136">
                  <c:v>124.47000000000003</c:v>
                </c:pt>
                <c:pt idx="2137">
                  <c:v>119.32999999999993</c:v>
                </c:pt>
                <c:pt idx="2138">
                  <c:v>115.48000000000002</c:v>
                </c:pt>
                <c:pt idx="2139">
                  <c:v>115.48000000000002</c:v>
                </c:pt>
                <c:pt idx="2140">
                  <c:v>110.33999999999992</c:v>
                </c:pt>
                <c:pt idx="2141">
                  <c:v>106.48000000000002</c:v>
                </c:pt>
                <c:pt idx="2142">
                  <c:v>105.20000000000006</c:v>
                </c:pt>
                <c:pt idx="2143">
                  <c:v>102.63000000000011</c:v>
                </c:pt>
                <c:pt idx="2144">
                  <c:v>97.490000000000023</c:v>
                </c:pt>
                <c:pt idx="2145">
                  <c:v>94.920000000000073</c:v>
                </c:pt>
                <c:pt idx="2146">
                  <c:v>92.349999999999923</c:v>
                </c:pt>
                <c:pt idx="2147">
                  <c:v>88.490000000000023</c:v>
                </c:pt>
                <c:pt idx="2148">
                  <c:v>89.779999999999973</c:v>
                </c:pt>
                <c:pt idx="2149">
                  <c:v>85.920000000000073</c:v>
                </c:pt>
                <c:pt idx="2150">
                  <c:v>84.6400000000001</c:v>
                </c:pt>
                <c:pt idx="2151">
                  <c:v>80.779999999999973</c:v>
                </c:pt>
                <c:pt idx="2152">
                  <c:v>74.3599999999999</c:v>
                </c:pt>
                <c:pt idx="2153">
                  <c:v>76.930000000000064</c:v>
                </c:pt>
                <c:pt idx="2154">
                  <c:v>73.069999999999936</c:v>
                </c:pt>
                <c:pt idx="2155">
                  <c:v>73.069999999999936</c:v>
                </c:pt>
                <c:pt idx="2156">
                  <c:v>70.5</c:v>
                </c:pt>
                <c:pt idx="2157">
                  <c:v>66.650000000000048</c:v>
                </c:pt>
                <c:pt idx="2158">
                  <c:v>65.3599999999999</c:v>
                </c:pt>
                <c:pt idx="2159">
                  <c:v>64.079999999999913</c:v>
                </c:pt>
                <c:pt idx="2160">
                  <c:v>61.51</c:v>
                </c:pt>
                <c:pt idx="2161">
                  <c:v>57.650000000000091</c:v>
                </c:pt>
                <c:pt idx="2162">
                  <c:v>57.650000000000091</c:v>
                </c:pt>
                <c:pt idx="2163">
                  <c:v>55.079999999999963</c:v>
                </c:pt>
                <c:pt idx="2164">
                  <c:v>53.800000000000004</c:v>
                </c:pt>
                <c:pt idx="2165">
                  <c:v>51.230000000000018</c:v>
                </c:pt>
                <c:pt idx="2166">
                  <c:v>48.660000000000082</c:v>
                </c:pt>
                <c:pt idx="2167">
                  <c:v>48.660000000000082</c:v>
                </c:pt>
                <c:pt idx="2168">
                  <c:v>48.660000000000082</c:v>
                </c:pt>
                <c:pt idx="2169">
                  <c:v>46.089999999999918</c:v>
                </c:pt>
                <c:pt idx="2170">
                  <c:v>43.519999999999982</c:v>
                </c:pt>
                <c:pt idx="2171">
                  <c:v>40.950000000000045</c:v>
                </c:pt>
                <c:pt idx="2172">
                  <c:v>38.380000000000095</c:v>
                </c:pt>
                <c:pt idx="2173">
                  <c:v>37.100000000000009</c:v>
                </c:pt>
                <c:pt idx="2174">
                  <c:v>37.100000000000009</c:v>
                </c:pt>
                <c:pt idx="2175">
                  <c:v>33.240000000000009</c:v>
                </c:pt>
                <c:pt idx="2176">
                  <c:v>31.960000000000029</c:v>
                </c:pt>
                <c:pt idx="2177">
                  <c:v>31.960000000000029</c:v>
                </c:pt>
                <c:pt idx="2178">
                  <c:v>28.099999999999909</c:v>
                </c:pt>
                <c:pt idx="2179">
                  <c:v>30.670000000000091</c:v>
                </c:pt>
                <c:pt idx="2180">
                  <c:v>29.3900000000001</c:v>
                </c:pt>
                <c:pt idx="2181">
                  <c:v>28.099999999999909</c:v>
                </c:pt>
                <c:pt idx="2182">
                  <c:v>26.819999999999936</c:v>
                </c:pt>
                <c:pt idx="2183">
                  <c:v>26.819999999999936</c:v>
                </c:pt>
                <c:pt idx="2184">
                  <c:v>24.25</c:v>
                </c:pt>
                <c:pt idx="2185">
                  <c:v>24.25</c:v>
                </c:pt>
                <c:pt idx="2186">
                  <c:v>24.25</c:v>
                </c:pt>
                <c:pt idx="2187">
                  <c:v>22.960000000000029</c:v>
                </c:pt>
                <c:pt idx="2188">
                  <c:v>19.1099999999999</c:v>
                </c:pt>
                <c:pt idx="2189">
                  <c:v>15.25</c:v>
                </c:pt>
                <c:pt idx="2190">
                  <c:v>15.25</c:v>
                </c:pt>
                <c:pt idx="2191">
                  <c:v>13.970000000000027</c:v>
                </c:pt>
                <c:pt idx="2192">
                  <c:v>11.400000000000096</c:v>
                </c:pt>
                <c:pt idx="2193">
                  <c:v>10.109999999999973</c:v>
                </c:pt>
                <c:pt idx="2194">
                  <c:v>7.5399999999999734</c:v>
                </c:pt>
                <c:pt idx="2195">
                  <c:v>6.2599999999999909</c:v>
                </c:pt>
                <c:pt idx="2196">
                  <c:v>3.6900000000000546</c:v>
                </c:pt>
                <c:pt idx="2197">
                  <c:v>1.1199999999998898</c:v>
                </c:pt>
                <c:pt idx="2198">
                  <c:v>-0.17000000000007276</c:v>
                </c:pt>
                <c:pt idx="2199">
                  <c:v>1.1199999999998898</c:v>
                </c:pt>
                <c:pt idx="2200">
                  <c:v>2.4000000000000909</c:v>
                </c:pt>
                <c:pt idx="2201">
                  <c:v>1.1199999999998898</c:v>
                </c:pt>
                <c:pt idx="2202">
                  <c:v>-0.17000000000007276</c:v>
                </c:pt>
                <c:pt idx="2203">
                  <c:v>-1.4500000000000455</c:v>
                </c:pt>
                <c:pt idx="2204">
                  <c:v>-0.17000000000007276</c:v>
                </c:pt>
                <c:pt idx="2205">
                  <c:v>2.4000000000000909</c:v>
                </c:pt>
                <c:pt idx="2206">
                  <c:v>3.6900000000000546</c:v>
                </c:pt>
                <c:pt idx="2207">
                  <c:v>2.4000000000000909</c:v>
                </c:pt>
                <c:pt idx="2208">
                  <c:v>1.1199999999998898</c:v>
                </c:pt>
                <c:pt idx="2209">
                  <c:v>3.6900000000000546</c:v>
                </c:pt>
                <c:pt idx="2210">
                  <c:v>2.4000000000000909</c:v>
                </c:pt>
                <c:pt idx="2211">
                  <c:v>-0.17000000000007276</c:v>
                </c:pt>
                <c:pt idx="2212">
                  <c:v>3.6900000000000546</c:v>
                </c:pt>
                <c:pt idx="2213">
                  <c:v>1.1199999999998898</c:v>
                </c:pt>
                <c:pt idx="2214">
                  <c:v>4.9700000000000424</c:v>
                </c:pt>
                <c:pt idx="2215">
                  <c:v>2.4000000000000909</c:v>
                </c:pt>
                <c:pt idx="2216">
                  <c:v>4.9700000000000424</c:v>
                </c:pt>
                <c:pt idx="2217">
                  <c:v>1.1199999999998898</c:v>
                </c:pt>
                <c:pt idx="2218">
                  <c:v>1.1199999999998898</c:v>
                </c:pt>
                <c:pt idx="2219">
                  <c:v>3.6900000000000546</c:v>
                </c:pt>
                <c:pt idx="2220">
                  <c:v>2.4000000000000909</c:v>
                </c:pt>
                <c:pt idx="2221">
                  <c:v>1.1199999999998898</c:v>
                </c:pt>
                <c:pt idx="2222">
                  <c:v>1.1199999999998898</c:v>
                </c:pt>
                <c:pt idx="2223">
                  <c:v>1.1199999999998898</c:v>
                </c:pt>
                <c:pt idx="2224">
                  <c:v>2.4000000000000909</c:v>
                </c:pt>
                <c:pt idx="2225">
                  <c:v>1.1199999999998898</c:v>
                </c:pt>
                <c:pt idx="2226">
                  <c:v>1.1199999999998898</c:v>
                </c:pt>
                <c:pt idx="2227">
                  <c:v>1.1199999999998898</c:v>
                </c:pt>
                <c:pt idx="2228">
                  <c:v>4.9700000000000424</c:v>
                </c:pt>
                <c:pt idx="2229">
                  <c:v>3.6900000000000546</c:v>
                </c:pt>
                <c:pt idx="2230">
                  <c:v>1.1199999999998898</c:v>
                </c:pt>
                <c:pt idx="2231">
                  <c:v>1.1199999999998898</c:v>
                </c:pt>
                <c:pt idx="2232">
                  <c:v>2.4000000000000909</c:v>
                </c:pt>
                <c:pt idx="2233">
                  <c:v>1.1199999999998898</c:v>
                </c:pt>
                <c:pt idx="2234">
                  <c:v>2.4000000000000909</c:v>
                </c:pt>
                <c:pt idx="2235">
                  <c:v>1.1199999999998898</c:v>
                </c:pt>
                <c:pt idx="2236">
                  <c:v>1.1199999999998898</c:v>
                </c:pt>
                <c:pt idx="2237">
                  <c:v>-0.17000000000007276</c:v>
                </c:pt>
                <c:pt idx="2238">
                  <c:v>1.1199999999998898</c:v>
                </c:pt>
                <c:pt idx="2239">
                  <c:v>1.1199999999998898</c:v>
                </c:pt>
                <c:pt idx="2240">
                  <c:v>1.1199999999998898</c:v>
                </c:pt>
                <c:pt idx="2241">
                  <c:v>1.1199999999998898</c:v>
                </c:pt>
                <c:pt idx="2242">
                  <c:v>2.4000000000000909</c:v>
                </c:pt>
                <c:pt idx="2243">
                  <c:v>1.1199999999998898</c:v>
                </c:pt>
                <c:pt idx="2244">
                  <c:v>2.4000000000000909</c:v>
                </c:pt>
                <c:pt idx="2245">
                  <c:v>1.1199999999998898</c:v>
                </c:pt>
                <c:pt idx="2246">
                  <c:v>2.4000000000000909</c:v>
                </c:pt>
                <c:pt idx="2247">
                  <c:v>1.1199999999998898</c:v>
                </c:pt>
                <c:pt idx="2248">
                  <c:v>1.1199999999998898</c:v>
                </c:pt>
                <c:pt idx="2249">
                  <c:v>-0.17000000000007276</c:v>
                </c:pt>
                <c:pt idx="2250">
                  <c:v>2.4000000000000909</c:v>
                </c:pt>
                <c:pt idx="2251">
                  <c:v>2.4000000000000909</c:v>
                </c:pt>
                <c:pt idx="2252">
                  <c:v>2.4000000000000909</c:v>
                </c:pt>
                <c:pt idx="2253">
                  <c:v>1.1199999999998898</c:v>
                </c:pt>
                <c:pt idx="2254">
                  <c:v>1.1199999999998898</c:v>
                </c:pt>
                <c:pt idx="2255">
                  <c:v>3.6900000000000546</c:v>
                </c:pt>
                <c:pt idx="2256">
                  <c:v>1.1199999999998898</c:v>
                </c:pt>
                <c:pt idx="2257">
                  <c:v>1.1199999999998898</c:v>
                </c:pt>
                <c:pt idx="2258">
                  <c:v>3.6900000000000546</c:v>
                </c:pt>
                <c:pt idx="2259">
                  <c:v>3.6900000000000546</c:v>
                </c:pt>
                <c:pt idx="2260">
                  <c:v>2.4000000000000909</c:v>
                </c:pt>
                <c:pt idx="2261">
                  <c:v>1.1199999999998898</c:v>
                </c:pt>
                <c:pt idx="2262">
                  <c:v>3.6900000000000546</c:v>
                </c:pt>
                <c:pt idx="2263">
                  <c:v>1.1199999999998898</c:v>
                </c:pt>
                <c:pt idx="2264">
                  <c:v>1.1199999999998898</c:v>
                </c:pt>
                <c:pt idx="2265">
                  <c:v>3.6900000000000546</c:v>
                </c:pt>
                <c:pt idx="2266">
                  <c:v>3.6900000000000546</c:v>
                </c:pt>
                <c:pt idx="2267">
                  <c:v>1.1199999999998898</c:v>
                </c:pt>
                <c:pt idx="2268">
                  <c:v>2.4000000000000909</c:v>
                </c:pt>
                <c:pt idx="2269">
                  <c:v>1.1199999999998898</c:v>
                </c:pt>
                <c:pt idx="2270">
                  <c:v>2.4000000000000909</c:v>
                </c:pt>
                <c:pt idx="2271">
                  <c:v>2.4000000000000909</c:v>
                </c:pt>
                <c:pt idx="2272">
                  <c:v>4.9700000000000424</c:v>
                </c:pt>
                <c:pt idx="2273">
                  <c:v>3.6900000000000546</c:v>
                </c:pt>
                <c:pt idx="2274">
                  <c:v>1.1199999999998898</c:v>
                </c:pt>
                <c:pt idx="2275">
                  <c:v>1.1199999999998898</c:v>
                </c:pt>
                <c:pt idx="2276">
                  <c:v>1.1199999999998898</c:v>
                </c:pt>
                <c:pt idx="2277">
                  <c:v>1.1199999999998898</c:v>
                </c:pt>
                <c:pt idx="2278">
                  <c:v>2.4000000000000909</c:v>
                </c:pt>
                <c:pt idx="2279">
                  <c:v>1.1199999999998898</c:v>
                </c:pt>
                <c:pt idx="2280">
                  <c:v>1.1199999999998898</c:v>
                </c:pt>
                <c:pt idx="2281">
                  <c:v>2.4000000000000909</c:v>
                </c:pt>
                <c:pt idx="2282">
                  <c:v>4.9700000000000424</c:v>
                </c:pt>
                <c:pt idx="2283">
                  <c:v>1.1199999999998898</c:v>
                </c:pt>
                <c:pt idx="2284">
                  <c:v>1.1199999999998898</c:v>
                </c:pt>
                <c:pt idx="2285">
                  <c:v>1.1199999999998898</c:v>
                </c:pt>
                <c:pt idx="2286">
                  <c:v>2.4000000000000909</c:v>
                </c:pt>
                <c:pt idx="2287">
                  <c:v>1.1199999999998898</c:v>
                </c:pt>
                <c:pt idx="2288">
                  <c:v>3.6900000000000546</c:v>
                </c:pt>
                <c:pt idx="2289">
                  <c:v>2.4000000000000909</c:v>
                </c:pt>
                <c:pt idx="2290">
                  <c:v>1.1199999999998898</c:v>
                </c:pt>
                <c:pt idx="2291">
                  <c:v>1.1199999999998898</c:v>
                </c:pt>
                <c:pt idx="2292">
                  <c:v>3.6900000000000546</c:v>
                </c:pt>
                <c:pt idx="2293">
                  <c:v>1.1199999999998898</c:v>
                </c:pt>
                <c:pt idx="2294">
                  <c:v>2.4000000000000909</c:v>
                </c:pt>
                <c:pt idx="2295">
                  <c:v>2.4000000000000909</c:v>
                </c:pt>
                <c:pt idx="2296">
                  <c:v>3.6900000000000546</c:v>
                </c:pt>
                <c:pt idx="2297">
                  <c:v>2.4000000000000909</c:v>
                </c:pt>
                <c:pt idx="2298">
                  <c:v>2.4000000000000909</c:v>
                </c:pt>
                <c:pt idx="2299">
                  <c:v>2.4000000000000909</c:v>
                </c:pt>
                <c:pt idx="2300">
                  <c:v>2.4000000000000909</c:v>
                </c:pt>
                <c:pt idx="2301">
                  <c:v>1.1199999999998898</c:v>
                </c:pt>
                <c:pt idx="2302">
                  <c:v>2.4000000000000909</c:v>
                </c:pt>
                <c:pt idx="2303">
                  <c:v>2.4000000000000909</c:v>
                </c:pt>
                <c:pt idx="2304">
                  <c:v>1.1199999999998898</c:v>
                </c:pt>
                <c:pt idx="2305">
                  <c:v>3.6900000000000546</c:v>
                </c:pt>
                <c:pt idx="2306">
                  <c:v>1.1199999999998898</c:v>
                </c:pt>
                <c:pt idx="2307">
                  <c:v>1.1199999999998898</c:v>
                </c:pt>
                <c:pt idx="2308">
                  <c:v>3.6900000000000546</c:v>
                </c:pt>
                <c:pt idx="2309">
                  <c:v>2.4000000000000909</c:v>
                </c:pt>
                <c:pt idx="2310">
                  <c:v>2.4000000000000909</c:v>
                </c:pt>
                <c:pt idx="2311">
                  <c:v>1.1199999999998898</c:v>
                </c:pt>
                <c:pt idx="2312">
                  <c:v>1.1199999999998898</c:v>
                </c:pt>
                <c:pt idx="2313">
                  <c:v>2.4000000000000909</c:v>
                </c:pt>
                <c:pt idx="2314">
                  <c:v>1.1199999999998898</c:v>
                </c:pt>
                <c:pt idx="2315">
                  <c:v>2.4000000000000909</c:v>
                </c:pt>
                <c:pt idx="2316">
                  <c:v>1.1199999999998898</c:v>
                </c:pt>
                <c:pt idx="2317">
                  <c:v>1.1199999999998898</c:v>
                </c:pt>
                <c:pt idx="2318">
                  <c:v>1.1199999999998898</c:v>
                </c:pt>
                <c:pt idx="2319">
                  <c:v>3.6900000000000546</c:v>
                </c:pt>
                <c:pt idx="2320">
                  <c:v>1.1199999999998898</c:v>
                </c:pt>
                <c:pt idx="2321">
                  <c:v>2.4000000000000909</c:v>
                </c:pt>
                <c:pt idx="2322">
                  <c:v>2.4000000000000909</c:v>
                </c:pt>
                <c:pt idx="2323">
                  <c:v>1.1199999999998898</c:v>
                </c:pt>
                <c:pt idx="2324">
                  <c:v>1.1199999999998898</c:v>
                </c:pt>
                <c:pt idx="2325">
                  <c:v>1.1199999999998898</c:v>
                </c:pt>
                <c:pt idx="2326">
                  <c:v>-0.17000000000007276</c:v>
                </c:pt>
                <c:pt idx="2327">
                  <c:v>2.4000000000000909</c:v>
                </c:pt>
                <c:pt idx="2328">
                  <c:v>2.4000000000000909</c:v>
                </c:pt>
                <c:pt idx="2329">
                  <c:v>3.6900000000000546</c:v>
                </c:pt>
                <c:pt idx="2330">
                  <c:v>2.4000000000000909</c:v>
                </c:pt>
                <c:pt idx="2331">
                  <c:v>4.9700000000000424</c:v>
                </c:pt>
                <c:pt idx="2332">
                  <c:v>3.6900000000000546</c:v>
                </c:pt>
                <c:pt idx="2333">
                  <c:v>2.4000000000000909</c:v>
                </c:pt>
                <c:pt idx="2334">
                  <c:v>3.6900000000000546</c:v>
                </c:pt>
                <c:pt idx="2335">
                  <c:v>2.4000000000000909</c:v>
                </c:pt>
                <c:pt idx="2336">
                  <c:v>2.4000000000000909</c:v>
                </c:pt>
                <c:pt idx="2337">
                  <c:v>2.4000000000000909</c:v>
                </c:pt>
                <c:pt idx="2338">
                  <c:v>4.9700000000000424</c:v>
                </c:pt>
                <c:pt idx="2339">
                  <c:v>1.1199999999998898</c:v>
                </c:pt>
                <c:pt idx="2340">
                  <c:v>1.1199999999998898</c:v>
                </c:pt>
                <c:pt idx="2341">
                  <c:v>4.9700000000000424</c:v>
                </c:pt>
                <c:pt idx="2342">
                  <c:v>2.4000000000000909</c:v>
                </c:pt>
                <c:pt idx="2343">
                  <c:v>1.1199999999998898</c:v>
                </c:pt>
                <c:pt idx="2344">
                  <c:v>-0.17000000000007276</c:v>
                </c:pt>
                <c:pt idx="2345">
                  <c:v>1.1199999999998898</c:v>
                </c:pt>
                <c:pt idx="2346">
                  <c:v>3.6900000000000546</c:v>
                </c:pt>
                <c:pt idx="2347">
                  <c:v>-0.17000000000007276</c:v>
                </c:pt>
                <c:pt idx="2348">
                  <c:v>2.4000000000000909</c:v>
                </c:pt>
                <c:pt idx="2349">
                  <c:v>1.1199999999998898</c:v>
                </c:pt>
                <c:pt idx="2350">
                  <c:v>1.1199999999998898</c:v>
                </c:pt>
                <c:pt idx="2351">
                  <c:v>1.1199999999998898</c:v>
                </c:pt>
                <c:pt idx="2352">
                  <c:v>2.4000000000000909</c:v>
                </c:pt>
                <c:pt idx="2353">
                  <c:v>1.1199999999998898</c:v>
                </c:pt>
                <c:pt idx="2354">
                  <c:v>2.4000000000000909</c:v>
                </c:pt>
                <c:pt idx="2355">
                  <c:v>3.6900000000000546</c:v>
                </c:pt>
                <c:pt idx="2356">
                  <c:v>2.4000000000000909</c:v>
                </c:pt>
                <c:pt idx="2357">
                  <c:v>2.4000000000000909</c:v>
                </c:pt>
                <c:pt idx="2358">
                  <c:v>1.1199999999998898</c:v>
                </c:pt>
                <c:pt idx="2359">
                  <c:v>3.6900000000000546</c:v>
                </c:pt>
                <c:pt idx="2360">
                  <c:v>1.1199999999998898</c:v>
                </c:pt>
                <c:pt idx="2361">
                  <c:v>3.6900000000000546</c:v>
                </c:pt>
                <c:pt idx="2362">
                  <c:v>1.1199999999998898</c:v>
                </c:pt>
                <c:pt idx="2363">
                  <c:v>4.9700000000000424</c:v>
                </c:pt>
                <c:pt idx="2364">
                  <c:v>1.1199999999998898</c:v>
                </c:pt>
                <c:pt idx="2365">
                  <c:v>2.4000000000000909</c:v>
                </c:pt>
                <c:pt idx="2366">
                  <c:v>2.4000000000000909</c:v>
                </c:pt>
                <c:pt idx="2367">
                  <c:v>4.9700000000000424</c:v>
                </c:pt>
                <c:pt idx="2368">
                  <c:v>3.6900000000000546</c:v>
                </c:pt>
                <c:pt idx="2369">
                  <c:v>1.1199999999998898</c:v>
                </c:pt>
                <c:pt idx="2370">
                  <c:v>2.4000000000000909</c:v>
                </c:pt>
                <c:pt idx="2371">
                  <c:v>3.6900000000000546</c:v>
                </c:pt>
                <c:pt idx="2372">
                  <c:v>1.1199999999998898</c:v>
                </c:pt>
                <c:pt idx="2373">
                  <c:v>3.6900000000000546</c:v>
                </c:pt>
                <c:pt idx="2374">
                  <c:v>2.4000000000000909</c:v>
                </c:pt>
                <c:pt idx="2375">
                  <c:v>2.4000000000000909</c:v>
                </c:pt>
                <c:pt idx="2376">
                  <c:v>2.4000000000000909</c:v>
                </c:pt>
                <c:pt idx="2377">
                  <c:v>-0.17000000000007276</c:v>
                </c:pt>
                <c:pt idx="2378">
                  <c:v>2.4000000000000909</c:v>
                </c:pt>
                <c:pt idx="2379">
                  <c:v>2.4000000000000909</c:v>
                </c:pt>
                <c:pt idx="2380">
                  <c:v>1.1199999999998898</c:v>
                </c:pt>
                <c:pt idx="2381">
                  <c:v>3.6900000000000546</c:v>
                </c:pt>
                <c:pt idx="2382">
                  <c:v>2.4000000000000909</c:v>
                </c:pt>
                <c:pt idx="2383">
                  <c:v>2.4000000000000909</c:v>
                </c:pt>
                <c:pt idx="2384">
                  <c:v>4.9700000000000424</c:v>
                </c:pt>
                <c:pt idx="2385">
                  <c:v>2.4000000000000909</c:v>
                </c:pt>
                <c:pt idx="2386">
                  <c:v>2.4000000000000909</c:v>
                </c:pt>
                <c:pt idx="2387">
                  <c:v>2.4000000000000909</c:v>
                </c:pt>
                <c:pt idx="2388">
                  <c:v>1.1199999999998898</c:v>
                </c:pt>
                <c:pt idx="2389">
                  <c:v>2.4000000000000909</c:v>
                </c:pt>
                <c:pt idx="2390">
                  <c:v>2.4000000000000909</c:v>
                </c:pt>
                <c:pt idx="2391">
                  <c:v>2.4000000000000909</c:v>
                </c:pt>
                <c:pt idx="2392">
                  <c:v>2.4000000000000909</c:v>
                </c:pt>
                <c:pt idx="2393">
                  <c:v>1.1199999999998898</c:v>
                </c:pt>
                <c:pt idx="2394">
                  <c:v>3.6900000000000546</c:v>
                </c:pt>
                <c:pt idx="2395">
                  <c:v>2.4000000000000909</c:v>
                </c:pt>
                <c:pt idx="2396">
                  <c:v>4.9700000000000424</c:v>
                </c:pt>
                <c:pt idx="2397">
                  <c:v>2.4000000000000909</c:v>
                </c:pt>
                <c:pt idx="2398">
                  <c:v>1.1199999999998898</c:v>
                </c:pt>
                <c:pt idx="2399">
                  <c:v>2.4000000000000909</c:v>
                </c:pt>
                <c:pt idx="2400">
                  <c:v>1.1199999999998898</c:v>
                </c:pt>
                <c:pt idx="2401">
                  <c:v>2.4000000000000909</c:v>
                </c:pt>
                <c:pt idx="2402">
                  <c:v>3.6900000000000546</c:v>
                </c:pt>
                <c:pt idx="2403">
                  <c:v>3.6900000000000546</c:v>
                </c:pt>
                <c:pt idx="2404">
                  <c:v>3.6900000000000546</c:v>
                </c:pt>
                <c:pt idx="2405">
                  <c:v>2.4000000000000909</c:v>
                </c:pt>
                <c:pt idx="2406">
                  <c:v>1.1199999999998898</c:v>
                </c:pt>
                <c:pt idx="2407">
                  <c:v>1.1199999999998898</c:v>
                </c:pt>
                <c:pt idx="2408">
                  <c:v>4.9700000000000424</c:v>
                </c:pt>
                <c:pt idx="2409">
                  <c:v>2.4000000000000909</c:v>
                </c:pt>
                <c:pt idx="2410">
                  <c:v>3.6900000000000546</c:v>
                </c:pt>
                <c:pt idx="2411">
                  <c:v>1.1199999999998898</c:v>
                </c:pt>
                <c:pt idx="2412">
                  <c:v>2.4000000000000909</c:v>
                </c:pt>
                <c:pt idx="2413">
                  <c:v>2.4000000000000909</c:v>
                </c:pt>
                <c:pt idx="2414">
                  <c:v>2.4000000000000909</c:v>
                </c:pt>
                <c:pt idx="2415">
                  <c:v>2.4000000000000909</c:v>
                </c:pt>
                <c:pt idx="2416">
                  <c:v>3.6900000000000546</c:v>
                </c:pt>
                <c:pt idx="2417">
                  <c:v>3.6900000000000546</c:v>
                </c:pt>
                <c:pt idx="2418">
                  <c:v>3.6900000000000546</c:v>
                </c:pt>
                <c:pt idx="2419">
                  <c:v>2.4000000000000909</c:v>
                </c:pt>
                <c:pt idx="2420">
                  <c:v>-0.17000000000007276</c:v>
                </c:pt>
                <c:pt idx="2421">
                  <c:v>1.1199999999998898</c:v>
                </c:pt>
                <c:pt idx="2422">
                  <c:v>2.4000000000000909</c:v>
                </c:pt>
                <c:pt idx="2423">
                  <c:v>2.4000000000000909</c:v>
                </c:pt>
                <c:pt idx="2424">
                  <c:v>2.4000000000000909</c:v>
                </c:pt>
                <c:pt idx="2425">
                  <c:v>-0.17000000000007276</c:v>
                </c:pt>
                <c:pt idx="2426">
                  <c:v>3.6900000000000546</c:v>
                </c:pt>
                <c:pt idx="2427">
                  <c:v>3.6900000000000546</c:v>
                </c:pt>
                <c:pt idx="2428">
                  <c:v>1.1199999999998898</c:v>
                </c:pt>
                <c:pt idx="2429">
                  <c:v>2.4000000000000909</c:v>
                </c:pt>
                <c:pt idx="2430">
                  <c:v>1.1199999999998898</c:v>
                </c:pt>
                <c:pt idx="2431">
                  <c:v>1.1199999999998898</c:v>
                </c:pt>
                <c:pt idx="2432">
                  <c:v>1.1199999999998898</c:v>
                </c:pt>
                <c:pt idx="2433">
                  <c:v>1.1199999999998898</c:v>
                </c:pt>
                <c:pt idx="2434">
                  <c:v>1.1199999999998898</c:v>
                </c:pt>
                <c:pt idx="2435">
                  <c:v>4.9700000000000424</c:v>
                </c:pt>
                <c:pt idx="2436">
                  <c:v>3.6900000000000546</c:v>
                </c:pt>
                <c:pt idx="2437">
                  <c:v>2.4000000000000909</c:v>
                </c:pt>
                <c:pt idx="2438">
                  <c:v>2.4000000000000909</c:v>
                </c:pt>
                <c:pt idx="2439">
                  <c:v>1.1199999999998898</c:v>
                </c:pt>
                <c:pt idx="2440">
                  <c:v>2.4000000000000909</c:v>
                </c:pt>
                <c:pt idx="2441">
                  <c:v>1.1199999999998898</c:v>
                </c:pt>
                <c:pt idx="2442">
                  <c:v>2.4000000000000909</c:v>
                </c:pt>
                <c:pt idx="2443">
                  <c:v>2.4000000000000909</c:v>
                </c:pt>
                <c:pt idx="2444">
                  <c:v>3.6900000000000546</c:v>
                </c:pt>
                <c:pt idx="2445">
                  <c:v>1.1199999999998898</c:v>
                </c:pt>
                <c:pt idx="2446">
                  <c:v>4.9700000000000424</c:v>
                </c:pt>
                <c:pt idx="2447">
                  <c:v>1.1199999999998898</c:v>
                </c:pt>
                <c:pt idx="2448">
                  <c:v>2.4000000000000909</c:v>
                </c:pt>
                <c:pt idx="2449">
                  <c:v>2.4000000000000909</c:v>
                </c:pt>
                <c:pt idx="2450">
                  <c:v>3.6900000000000546</c:v>
                </c:pt>
                <c:pt idx="2451">
                  <c:v>2.4000000000000909</c:v>
                </c:pt>
                <c:pt idx="2452">
                  <c:v>1.1199999999998898</c:v>
                </c:pt>
                <c:pt idx="2453">
                  <c:v>2.4000000000000909</c:v>
                </c:pt>
                <c:pt idx="2454">
                  <c:v>1.1199999999998898</c:v>
                </c:pt>
                <c:pt idx="2455">
                  <c:v>2.4000000000000909</c:v>
                </c:pt>
                <c:pt idx="2456">
                  <c:v>2.4000000000000909</c:v>
                </c:pt>
                <c:pt idx="2457">
                  <c:v>1.1199999999998898</c:v>
                </c:pt>
                <c:pt idx="2458">
                  <c:v>2.4000000000000909</c:v>
                </c:pt>
                <c:pt idx="2459">
                  <c:v>1.1199999999998898</c:v>
                </c:pt>
                <c:pt idx="2460">
                  <c:v>1.1199999999998898</c:v>
                </c:pt>
                <c:pt idx="2461">
                  <c:v>1.1199999999998898</c:v>
                </c:pt>
                <c:pt idx="2462">
                  <c:v>4.9700000000000424</c:v>
                </c:pt>
                <c:pt idx="2463">
                  <c:v>3.6900000000000546</c:v>
                </c:pt>
                <c:pt idx="2464">
                  <c:v>3.6900000000000546</c:v>
                </c:pt>
                <c:pt idx="2465">
                  <c:v>2.4000000000000909</c:v>
                </c:pt>
                <c:pt idx="2466">
                  <c:v>3.6900000000000546</c:v>
                </c:pt>
                <c:pt idx="2467">
                  <c:v>2.4000000000000909</c:v>
                </c:pt>
                <c:pt idx="2468">
                  <c:v>2.4000000000000909</c:v>
                </c:pt>
                <c:pt idx="2469">
                  <c:v>1.1199999999998898</c:v>
                </c:pt>
                <c:pt idx="2470">
                  <c:v>3.6900000000000546</c:v>
                </c:pt>
                <c:pt idx="2471">
                  <c:v>3.6900000000000546</c:v>
                </c:pt>
                <c:pt idx="2472">
                  <c:v>2.4000000000000909</c:v>
                </c:pt>
                <c:pt idx="2473">
                  <c:v>3.6900000000000546</c:v>
                </c:pt>
                <c:pt idx="2474">
                  <c:v>2.4000000000000909</c:v>
                </c:pt>
                <c:pt idx="2475">
                  <c:v>3.6900000000000546</c:v>
                </c:pt>
                <c:pt idx="2476">
                  <c:v>1.1199999999998898</c:v>
                </c:pt>
                <c:pt idx="2477">
                  <c:v>3.6900000000000546</c:v>
                </c:pt>
                <c:pt idx="2478">
                  <c:v>1.1199999999998898</c:v>
                </c:pt>
                <c:pt idx="2479">
                  <c:v>2.4000000000000909</c:v>
                </c:pt>
                <c:pt idx="2480">
                  <c:v>1.1199999999998898</c:v>
                </c:pt>
                <c:pt idx="2481">
                  <c:v>2.4000000000000909</c:v>
                </c:pt>
                <c:pt idx="2482">
                  <c:v>3.6900000000000546</c:v>
                </c:pt>
                <c:pt idx="2483">
                  <c:v>2.4000000000000909</c:v>
                </c:pt>
                <c:pt idx="2484">
                  <c:v>1.1199999999998898</c:v>
                </c:pt>
                <c:pt idx="2485">
                  <c:v>3.6900000000000546</c:v>
                </c:pt>
                <c:pt idx="2486">
                  <c:v>3.6900000000000546</c:v>
                </c:pt>
                <c:pt idx="2487">
                  <c:v>4.9700000000000424</c:v>
                </c:pt>
                <c:pt idx="2488">
                  <c:v>2.4000000000000909</c:v>
                </c:pt>
                <c:pt idx="2489">
                  <c:v>1.1199999999998898</c:v>
                </c:pt>
                <c:pt idx="2490">
                  <c:v>3.6900000000000546</c:v>
                </c:pt>
                <c:pt idx="2491">
                  <c:v>2.4000000000000909</c:v>
                </c:pt>
                <c:pt idx="2492">
                  <c:v>2.4000000000000909</c:v>
                </c:pt>
                <c:pt idx="2493">
                  <c:v>2.4000000000000909</c:v>
                </c:pt>
                <c:pt idx="2494">
                  <c:v>2.4000000000000909</c:v>
                </c:pt>
                <c:pt idx="2495">
                  <c:v>1.1199999999998898</c:v>
                </c:pt>
                <c:pt idx="2496">
                  <c:v>1.1199999999998898</c:v>
                </c:pt>
                <c:pt idx="2497">
                  <c:v>-0.17000000000007276</c:v>
                </c:pt>
                <c:pt idx="2498">
                  <c:v>4.9700000000000424</c:v>
                </c:pt>
                <c:pt idx="2499">
                  <c:v>2.4000000000000909</c:v>
                </c:pt>
                <c:pt idx="2500">
                  <c:v>3.6900000000000546</c:v>
                </c:pt>
                <c:pt idx="2501">
                  <c:v>2.4000000000000909</c:v>
                </c:pt>
                <c:pt idx="2502">
                  <c:v>-0.17000000000007276</c:v>
                </c:pt>
                <c:pt idx="2503">
                  <c:v>3.6900000000000546</c:v>
                </c:pt>
                <c:pt idx="2504">
                  <c:v>4.9700000000000424</c:v>
                </c:pt>
                <c:pt idx="2505">
                  <c:v>-0.17000000000007276</c:v>
                </c:pt>
                <c:pt idx="2506">
                  <c:v>2.4000000000000909</c:v>
                </c:pt>
                <c:pt idx="2507">
                  <c:v>2.4000000000000909</c:v>
                </c:pt>
                <c:pt idx="2508">
                  <c:v>2.4000000000000909</c:v>
                </c:pt>
                <c:pt idx="2509">
                  <c:v>1.1199999999998898</c:v>
                </c:pt>
                <c:pt idx="2510">
                  <c:v>4.9700000000000424</c:v>
                </c:pt>
                <c:pt idx="2511">
                  <c:v>-0.17000000000007276</c:v>
                </c:pt>
                <c:pt idx="2512">
                  <c:v>2.4000000000000909</c:v>
                </c:pt>
                <c:pt idx="2513">
                  <c:v>2.4000000000000909</c:v>
                </c:pt>
                <c:pt idx="2514">
                  <c:v>2.4000000000000909</c:v>
                </c:pt>
                <c:pt idx="2515">
                  <c:v>2.4000000000000909</c:v>
                </c:pt>
                <c:pt idx="2516">
                  <c:v>3.6900000000000546</c:v>
                </c:pt>
                <c:pt idx="2517">
                  <c:v>2.4000000000000909</c:v>
                </c:pt>
                <c:pt idx="2518">
                  <c:v>2.4000000000000909</c:v>
                </c:pt>
                <c:pt idx="2519">
                  <c:v>3.6900000000000546</c:v>
                </c:pt>
                <c:pt idx="2520">
                  <c:v>2.4000000000000909</c:v>
                </c:pt>
                <c:pt idx="2521">
                  <c:v>4.9700000000000424</c:v>
                </c:pt>
                <c:pt idx="2522">
                  <c:v>3.6900000000000546</c:v>
                </c:pt>
                <c:pt idx="2523">
                  <c:v>2.4000000000000909</c:v>
                </c:pt>
                <c:pt idx="2524">
                  <c:v>2.4000000000000909</c:v>
                </c:pt>
                <c:pt idx="2525">
                  <c:v>1.1199999999998898</c:v>
                </c:pt>
                <c:pt idx="2526">
                  <c:v>3.6900000000000546</c:v>
                </c:pt>
                <c:pt idx="2527">
                  <c:v>2.4000000000000909</c:v>
                </c:pt>
                <c:pt idx="2528">
                  <c:v>1.1199999999998898</c:v>
                </c:pt>
                <c:pt idx="2529">
                  <c:v>2.4000000000000909</c:v>
                </c:pt>
                <c:pt idx="2530">
                  <c:v>2.4000000000000909</c:v>
                </c:pt>
                <c:pt idx="2531">
                  <c:v>4.9700000000000424</c:v>
                </c:pt>
                <c:pt idx="2532">
                  <c:v>2.4000000000000909</c:v>
                </c:pt>
                <c:pt idx="2533">
                  <c:v>2.4000000000000909</c:v>
                </c:pt>
                <c:pt idx="2534">
                  <c:v>3.6900000000000546</c:v>
                </c:pt>
                <c:pt idx="2535">
                  <c:v>1.1199999999998898</c:v>
                </c:pt>
                <c:pt idx="2536">
                  <c:v>3.6900000000000546</c:v>
                </c:pt>
                <c:pt idx="2537">
                  <c:v>2.4000000000000909</c:v>
                </c:pt>
                <c:pt idx="2538">
                  <c:v>-0.17000000000007276</c:v>
                </c:pt>
                <c:pt idx="2539">
                  <c:v>1.1199999999998898</c:v>
                </c:pt>
                <c:pt idx="2540">
                  <c:v>3.6900000000000546</c:v>
                </c:pt>
                <c:pt idx="2541">
                  <c:v>1.1199999999998898</c:v>
                </c:pt>
                <c:pt idx="2542">
                  <c:v>2.4000000000000909</c:v>
                </c:pt>
                <c:pt idx="2543">
                  <c:v>1.1199999999998898</c:v>
                </c:pt>
                <c:pt idx="2544">
                  <c:v>2.4000000000000909</c:v>
                </c:pt>
                <c:pt idx="2545">
                  <c:v>2.4000000000000909</c:v>
                </c:pt>
                <c:pt idx="2546">
                  <c:v>2.4000000000000909</c:v>
                </c:pt>
                <c:pt idx="2547">
                  <c:v>3.6900000000000546</c:v>
                </c:pt>
                <c:pt idx="2548">
                  <c:v>3.6900000000000546</c:v>
                </c:pt>
                <c:pt idx="2549">
                  <c:v>2.4000000000000909</c:v>
                </c:pt>
                <c:pt idx="2550">
                  <c:v>1.1199999999998898</c:v>
                </c:pt>
                <c:pt idx="2551">
                  <c:v>2.4000000000000909</c:v>
                </c:pt>
                <c:pt idx="2552">
                  <c:v>4.9700000000000424</c:v>
                </c:pt>
                <c:pt idx="2553">
                  <c:v>3.6900000000000546</c:v>
                </c:pt>
                <c:pt idx="2554">
                  <c:v>2.4000000000000909</c:v>
                </c:pt>
                <c:pt idx="2555">
                  <c:v>1.1199999999998898</c:v>
                </c:pt>
                <c:pt idx="2556">
                  <c:v>3.6900000000000546</c:v>
                </c:pt>
                <c:pt idx="2557">
                  <c:v>1.1199999999998898</c:v>
                </c:pt>
                <c:pt idx="2558">
                  <c:v>1.1199999999998898</c:v>
                </c:pt>
                <c:pt idx="2559">
                  <c:v>2.4000000000000909</c:v>
                </c:pt>
                <c:pt idx="2560">
                  <c:v>3.6900000000000546</c:v>
                </c:pt>
                <c:pt idx="2561">
                  <c:v>2.4000000000000909</c:v>
                </c:pt>
                <c:pt idx="2562">
                  <c:v>4.9700000000000424</c:v>
                </c:pt>
                <c:pt idx="2563">
                  <c:v>2.4000000000000909</c:v>
                </c:pt>
                <c:pt idx="2564">
                  <c:v>3.6900000000000546</c:v>
                </c:pt>
                <c:pt idx="2565">
                  <c:v>1.1199999999998898</c:v>
                </c:pt>
                <c:pt idx="2566">
                  <c:v>2.4000000000000909</c:v>
                </c:pt>
                <c:pt idx="2567">
                  <c:v>1.1199999999998898</c:v>
                </c:pt>
                <c:pt idx="2568">
                  <c:v>2.4000000000000909</c:v>
                </c:pt>
                <c:pt idx="2569">
                  <c:v>2.4000000000000909</c:v>
                </c:pt>
                <c:pt idx="2570">
                  <c:v>3.6900000000000546</c:v>
                </c:pt>
                <c:pt idx="2571">
                  <c:v>1.1199999999998898</c:v>
                </c:pt>
                <c:pt idx="2572">
                  <c:v>1.1199999999998898</c:v>
                </c:pt>
                <c:pt idx="2573">
                  <c:v>2.4000000000000909</c:v>
                </c:pt>
                <c:pt idx="2574">
                  <c:v>3.6900000000000546</c:v>
                </c:pt>
                <c:pt idx="2575">
                  <c:v>1.1199999999998898</c:v>
                </c:pt>
                <c:pt idx="2576">
                  <c:v>3.6900000000000546</c:v>
                </c:pt>
                <c:pt idx="2577">
                  <c:v>1.1199999999998898</c:v>
                </c:pt>
                <c:pt idx="2578">
                  <c:v>2.4000000000000909</c:v>
                </c:pt>
                <c:pt idx="2579">
                  <c:v>1.1199999999998898</c:v>
                </c:pt>
                <c:pt idx="2580">
                  <c:v>6.2599999999999909</c:v>
                </c:pt>
                <c:pt idx="2581">
                  <c:v>1.1199999999998898</c:v>
                </c:pt>
                <c:pt idx="2582">
                  <c:v>2.4000000000000909</c:v>
                </c:pt>
                <c:pt idx="2583">
                  <c:v>2.4000000000000909</c:v>
                </c:pt>
                <c:pt idx="2584">
                  <c:v>1.1199999999998898</c:v>
                </c:pt>
                <c:pt idx="2585">
                  <c:v>3.6900000000000546</c:v>
                </c:pt>
                <c:pt idx="2586">
                  <c:v>1.1199999999998898</c:v>
                </c:pt>
                <c:pt idx="2587">
                  <c:v>2.4000000000000909</c:v>
                </c:pt>
                <c:pt idx="2588">
                  <c:v>1.1199999999998898</c:v>
                </c:pt>
                <c:pt idx="2589">
                  <c:v>1.1199999999998898</c:v>
                </c:pt>
                <c:pt idx="2590">
                  <c:v>2.4000000000000909</c:v>
                </c:pt>
                <c:pt idx="2591">
                  <c:v>4.9700000000000424</c:v>
                </c:pt>
                <c:pt idx="2592">
                  <c:v>-0.17000000000007276</c:v>
                </c:pt>
                <c:pt idx="2593">
                  <c:v>4.9700000000000424</c:v>
                </c:pt>
                <c:pt idx="2594">
                  <c:v>3.6900000000000546</c:v>
                </c:pt>
                <c:pt idx="2595">
                  <c:v>1.1199999999998898</c:v>
                </c:pt>
                <c:pt idx="2596">
                  <c:v>3.6900000000000546</c:v>
                </c:pt>
                <c:pt idx="2597">
                  <c:v>2.4000000000000909</c:v>
                </c:pt>
                <c:pt idx="2598">
                  <c:v>2.4000000000000909</c:v>
                </c:pt>
                <c:pt idx="2599">
                  <c:v>1.1199999999998898</c:v>
                </c:pt>
                <c:pt idx="2600">
                  <c:v>2.4000000000000909</c:v>
                </c:pt>
                <c:pt idx="2601">
                  <c:v>3.6900000000000546</c:v>
                </c:pt>
                <c:pt idx="2602">
                  <c:v>3.6900000000000546</c:v>
                </c:pt>
                <c:pt idx="2603">
                  <c:v>-0.17000000000007276</c:v>
                </c:pt>
                <c:pt idx="2604">
                  <c:v>-0.17000000000007276</c:v>
                </c:pt>
                <c:pt idx="2605">
                  <c:v>1.1199999999998898</c:v>
                </c:pt>
                <c:pt idx="2606">
                  <c:v>4.9700000000000424</c:v>
                </c:pt>
                <c:pt idx="2607">
                  <c:v>1.1199999999998898</c:v>
                </c:pt>
                <c:pt idx="2608">
                  <c:v>3.6900000000000546</c:v>
                </c:pt>
                <c:pt idx="2609">
                  <c:v>-0.17000000000007276</c:v>
                </c:pt>
                <c:pt idx="2610">
                  <c:v>2.4000000000000909</c:v>
                </c:pt>
                <c:pt idx="2611">
                  <c:v>-0.17000000000007276</c:v>
                </c:pt>
                <c:pt idx="2612">
                  <c:v>3.6900000000000546</c:v>
                </c:pt>
                <c:pt idx="2613">
                  <c:v>3.6900000000000546</c:v>
                </c:pt>
                <c:pt idx="2614">
                  <c:v>3.6900000000000546</c:v>
                </c:pt>
                <c:pt idx="2615">
                  <c:v>1.1199999999998898</c:v>
                </c:pt>
                <c:pt idx="2616">
                  <c:v>3.6900000000000546</c:v>
                </c:pt>
                <c:pt idx="2617">
                  <c:v>2.4000000000000909</c:v>
                </c:pt>
                <c:pt idx="2618">
                  <c:v>1.1199999999998898</c:v>
                </c:pt>
                <c:pt idx="2619">
                  <c:v>3.6900000000000546</c:v>
                </c:pt>
                <c:pt idx="2620">
                  <c:v>2.4000000000000909</c:v>
                </c:pt>
                <c:pt idx="2621">
                  <c:v>1.1199999999998898</c:v>
                </c:pt>
                <c:pt idx="2622">
                  <c:v>1.1199999999998898</c:v>
                </c:pt>
                <c:pt idx="2623">
                  <c:v>3.6900000000000546</c:v>
                </c:pt>
                <c:pt idx="2624">
                  <c:v>2.4000000000000909</c:v>
                </c:pt>
                <c:pt idx="2625">
                  <c:v>2.4000000000000909</c:v>
                </c:pt>
                <c:pt idx="2626">
                  <c:v>1.1199999999998898</c:v>
                </c:pt>
                <c:pt idx="2627">
                  <c:v>3.6900000000000546</c:v>
                </c:pt>
                <c:pt idx="2628">
                  <c:v>3.6900000000000546</c:v>
                </c:pt>
                <c:pt idx="2629">
                  <c:v>3.6900000000000546</c:v>
                </c:pt>
                <c:pt idx="2630">
                  <c:v>2.4000000000000909</c:v>
                </c:pt>
                <c:pt idx="2631">
                  <c:v>1.1199999999998898</c:v>
                </c:pt>
                <c:pt idx="2632">
                  <c:v>2.4000000000000909</c:v>
                </c:pt>
                <c:pt idx="2633">
                  <c:v>3.6900000000000546</c:v>
                </c:pt>
                <c:pt idx="2634">
                  <c:v>2.4000000000000909</c:v>
                </c:pt>
                <c:pt idx="2635">
                  <c:v>3.6900000000000546</c:v>
                </c:pt>
                <c:pt idx="2636">
                  <c:v>1.1199999999998898</c:v>
                </c:pt>
                <c:pt idx="2637">
                  <c:v>3.6900000000000546</c:v>
                </c:pt>
                <c:pt idx="2638">
                  <c:v>1.1199999999998898</c:v>
                </c:pt>
                <c:pt idx="2639">
                  <c:v>2.4000000000000909</c:v>
                </c:pt>
                <c:pt idx="2640">
                  <c:v>2.4000000000000909</c:v>
                </c:pt>
                <c:pt idx="2641">
                  <c:v>3.6900000000000546</c:v>
                </c:pt>
                <c:pt idx="2642">
                  <c:v>2.4000000000000909</c:v>
                </c:pt>
                <c:pt idx="2643">
                  <c:v>1.1199999999998898</c:v>
                </c:pt>
                <c:pt idx="2644">
                  <c:v>2.4000000000000909</c:v>
                </c:pt>
                <c:pt idx="2645">
                  <c:v>2.4000000000000909</c:v>
                </c:pt>
                <c:pt idx="2646">
                  <c:v>2.4000000000000909</c:v>
                </c:pt>
                <c:pt idx="2647">
                  <c:v>-0.17000000000007276</c:v>
                </c:pt>
                <c:pt idx="2648">
                  <c:v>1.1199999999998898</c:v>
                </c:pt>
                <c:pt idx="2649">
                  <c:v>2.4000000000000909</c:v>
                </c:pt>
                <c:pt idx="2650">
                  <c:v>3.6900000000000546</c:v>
                </c:pt>
                <c:pt idx="2651">
                  <c:v>2.4000000000000909</c:v>
                </c:pt>
                <c:pt idx="2652">
                  <c:v>2.4000000000000909</c:v>
                </c:pt>
                <c:pt idx="2653">
                  <c:v>2.4000000000000909</c:v>
                </c:pt>
                <c:pt idx="2654">
                  <c:v>1.1199999999998898</c:v>
                </c:pt>
                <c:pt idx="2655">
                  <c:v>2.4000000000000909</c:v>
                </c:pt>
                <c:pt idx="2656">
                  <c:v>4.9700000000000424</c:v>
                </c:pt>
                <c:pt idx="2657">
                  <c:v>2.4000000000000909</c:v>
                </c:pt>
                <c:pt idx="2658">
                  <c:v>2.4000000000000909</c:v>
                </c:pt>
                <c:pt idx="2659">
                  <c:v>2.4000000000000909</c:v>
                </c:pt>
                <c:pt idx="2660">
                  <c:v>4.9700000000000424</c:v>
                </c:pt>
                <c:pt idx="2661">
                  <c:v>3.6900000000000546</c:v>
                </c:pt>
                <c:pt idx="2662">
                  <c:v>-0.17000000000007276</c:v>
                </c:pt>
                <c:pt idx="2663">
                  <c:v>-0.17000000000007276</c:v>
                </c:pt>
                <c:pt idx="2664">
                  <c:v>2.4000000000000909</c:v>
                </c:pt>
                <c:pt idx="2665">
                  <c:v>1.1199999999998898</c:v>
                </c:pt>
                <c:pt idx="2666">
                  <c:v>3.6900000000000546</c:v>
                </c:pt>
                <c:pt idx="2667">
                  <c:v>2.4000000000000909</c:v>
                </c:pt>
                <c:pt idx="2668">
                  <c:v>2.4000000000000909</c:v>
                </c:pt>
                <c:pt idx="2669">
                  <c:v>2.4000000000000909</c:v>
                </c:pt>
                <c:pt idx="2670">
                  <c:v>3.6900000000000546</c:v>
                </c:pt>
                <c:pt idx="2671">
                  <c:v>1.1199999999998898</c:v>
                </c:pt>
                <c:pt idx="2672">
                  <c:v>1.1199999999998898</c:v>
                </c:pt>
                <c:pt idx="2673">
                  <c:v>3.6900000000000546</c:v>
                </c:pt>
                <c:pt idx="2674">
                  <c:v>3.6900000000000546</c:v>
                </c:pt>
                <c:pt idx="2675">
                  <c:v>-0.17000000000007276</c:v>
                </c:pt>
                <c:pt idx="2676">
                  <c:v>2.4000000000000909</c:v>
                </c:pt>
                <c:pt idx="2677">
                  <c:v>3.6900000000000546</c:v>
                </c:pt>
                <c:pt idx="2678">
                  <c:v>2.4000000000000909</c:v>
                </c:pt>
                <c:pt idx="2679">
                  <c:v>2.4000000000000909</c:v>
                </c:pt>
                <c:pt idx="2680">
                  <c:v>2.4000000000000909</c:v>
                </c:pt>
                <c:pt idx="2681">
                  <c:v>1.1199999999998898</c:v>
                </c:pt>
                <c:pt idx="2682">
                  <c:v>1.1199999999998898</c:v>
                </c:pt>
                <c:pt idx="2683">
                  <c:v>1.1199999999998898</c:v>
                </c:pt>
                <c:pt idx="2684">
                  <c:v>1.1199999999998898</c:v>
                </c:pt>
                <c:pt idx="2685">
                  <c:v>2.4000000000000909</c:v>
                </c:pt>
                <c:pt idx="2686">
                  <c:v>2.4000000000000909</c:v>
                </c:pt>
                <c:pt idx="2687">
                  <c:v>1.1199999999998898</c:v>
                </c:pt>
                <c:pt idx="2688">
                  <c:v>1.1199999999998898</c:v>
                </c:pt>
                <c:pt idx="2689">
                  <c:v>1.1199999999998898</c:v>
                </c:pt>
                <c:pt idx="2690">
                  <c:v>1.1199999999998898</c:v>
                </c:pt>
                <c:pt idx="2691">
                  <c:v>1.1199999999998898</c:v>
                </c:pt>
                <c:pt idx="2692">
                  <c:v>1.1199999999998898</c:v>
                </c:pt>
                <c:pt idx="2693">
                  <c:v>3.6900000000000546</c:v>
                </c:pt>
                <c:pt idx="2694">
                  <c:v>3.6900000000000546</c:v>
                </c:pt>
                <c:pt idx="2695">
                  <c:v>1.1199999999998898</c:v>
                </c:pt>
                <c:pt idx="2696">
                  <c:v>1.1199999999998898</c:v>
                </c:pt>
                <c:pt idx="2697">
                  <c:v>3.6900000000000546</c:v>
                </c:pt>
                <c:pt idx="2698">
                  <c:v>2.4000000000000909</c:v>
                </c:pt>
                <c:pt idx="2699">
                  <c:v>3.6900000000000546</c:v>
                </c:pt>
                <c:pt idx="2700">
                  <c:v>3.6900000000000546</c:v>
                </c:pt>
                <c:pt idx="2701">
                  <c:v>1.1199999999998898</c:v>
                </c:pt>
                <c:pt idx="2702">
                  <c:v>3.6900000000000546</c:v>
                </c:pt>
                <c:pt idx="2703">
                  <c:v>3.6900000000000546</c:v>
                </c:pt>
                <c:pt idx="2704">
                  <c:v>2.4000000000000909</c:v>
                </c:pt>
                <c:pt idx="2705">
                  <c:v>2.4000000000000909</c:v>
                </c:pt>
                <c:pt idx="2706">
                  <c:v>2.4000000000000909</c:v>
                </c:pt>
                <c:pt idx="2707">
                  <c:v>1.1199999999998898</c:v>
                </c:pt>
                <c:pt idx="2708">
                  <c:v>-0.17000000000007276</c:v>
                </c:pt>
                <c:pt idx="2709">
                  <c:v>2.4000000000000909</c:v>
                </c:pt>
                <c:pt idx="2710">
                  <c:v>2.4000000000000909</c:v>
                </c:pt>
                <c:pt idx="2711">
                  <c:v>3.6900000000000546</c:v>
                </c:pt>
                <c:pt idx="2712">
                  <c:v>1.1199999999998898</c:v>
                </c:pt>
                <c:pt idx="2713">
                  <c:v>2.4000000000000909</c:v>
                </c:pt>
                <c:pt idx="2714">
                  <c:v>2.4000000000000909</c:v>
                </c:pt>
                <c:pt idx="2715">
                  <c:v>1.1199999999998898</c:v>
                </c:pt>
                <c:pt idx="2716">
                  <c:v>1.1199999999998898</c:v>
                </c:pt>
                <c:pt idx="2717">
                  <c:v>2.4000000000000909</c:v>
                </c:pt>
                <c:pt idx="2718">
                  <c:v>1.1199999999998898</c:v>
                </c:pt>
                <c:pt idx="2719">
                  <c:v>2.4000000000000909</c:v>
                </c:pt>
                <c:pt idx="2720">
                  <c:v>2.4000000000000909</c:v>
                </c:pt>
                <c:pt idx="2721">
                  <c:v>1.1199999999998898</c:v>
                </c:pt>
                <c:pt idx="2722">
                  <c:v>-0.17000000000007276</c:v>
                </c:pt>
                <c:pt idx="2723">
                  <c:v>2.4000000000000909</c:v>
                </c:pt>
                <c:pt idx="2724">
                  <c:v>1.1199999999998898</c:v>
                </c:pt>
                <c:pt idx="2725">
                  <c:v>3.6900000000000546</c:v>
                </c:pt>
                <c:pt idx="2726">
                  <c:v>2.4000000000000909</c:v>
                </c:pt>
                <c:pt idx="2727">
                  <c:v>3.6900000000000546</c:v>
                </c:pt>
                <c:pt idx="2728">
                  <c:v>3.6900000000000546</c:v>
                </c:pt>
                <c:pt idx="2729">
                  <c:v>3.6900000000000546</c:v>
                </c:pt>
                <c:pt idx="2730">
                  <c:v>1.1199999999998898</c:v>
                </c:pt>
                <c:pt idx="2731">
                  <c:v>1.1199999999998898</c:v>
                </c:pt>
                <c:pt idx="2732">
                  <c:v>1.1199999999998898</c:v>
                </c:pt>
                <c:pt idx="2733">
                  <c:v>2.4000000000000909</c:v>
                </c:pt>
                <c:pt idx="2734">
                  <c:v>3.6900000000000546</c:v>
                </c:pt>
                <c:pt idx="2735">
                  <c:v>1.1199999999998898</c:v>
                </c:pt>
                <c:pt idx="2736">
                  <c:v>1.1199999999998898</c:v>
                </c:pt>
                <c:pt idx="2737">
                  <c:v>-0.17000000000007276</c:v>
                </c:pt>
                <c:pt idx="2738">
                  <c:v>1.1199999999998898</c:v>
                </c:pt>
                <c:pt idx="2739">
                  <c:v>2.4000000000000909</c:v>
                </c:pt>
                <c:pt idx="2740">
                  <c:v>1.1199999999998898</c:v>
                </c:pt>
                <c:pt idx="2741">
                  <c:v>2.4000000000000909</c:v>
                </c:pt>
                <c:pt idx="2742">
                  <c:v>1.1199999999998898</c:v>
                </c:pt>
                <c:pt idx="2743">
                  <c:v>1.1199999999998898</c:v>
                </c:pt>
                <c:pt idx="2744">
                  <c:v>2.4000000000000909</c:v>
                </c:pt>
                <c:pt idx="2745">
                  <c:v>1.1199999999998898</c:v>
                </c:pt>
                <c:pt idx="2746">
                  <c:v>3.6900000000000546</c:v>
                </c:pt>
                <c:pt idx="2747">
                  <c:v>2.4000000000000909</c:v>
                </c:pt>
                <c:pt idx="2748">
                  <c:v>1.1199999999998898</c:v>
                </c:pt>
                <c:pt idx="2749">
                  <c:v>-0.17000000000007276</c:v>
                </c:pt>
                <c:pt idx="2750">
                  <c:v>1.1199999999998898</c:v>
                </c:pt>
                <c:pt idx="2751">
                  <c:v>1.1199999999998898</c:v>
                </c:pt>
                <c:pt idx="2752">
                  <c:v>4.9700000000000424</c:v>
                </c:pt>
                <c:pt idx="2753">
                  <c:v>2.4000000000000909</c:v>
                </c:pt>
                <c:pt idx="2754">
                  <c:v>1.1199999999998898</c:v>
                </c:pt>
                <c:pt idx="2755">
                  <c:v>1.1199999999998898</c:v>
                </c:pt>
                <c:pt idx="2756">
                  <c:v>3.6900000000000546</c:v>
                </c:pt>
                <c:pt idx="2757">
                  <c:v>3.6900000000000546</c:v>
                </c:pt>
                <c:pt idx="2758">
                  <c:v>1.1199999999998898</c:v>
                </c:pt>
                <c:pt idx="2759">
                  <c:v>2.4000000000000909</c:v>
                </c:pt>
                <c:pt idx="2760">
                  <c:v>1.1199999999998898</c:v>
                </c:pt>
                <c:pt idx="2761">
                  <c:v>2.4000000000000909</c:v>
                </c:pt>
                <c:pt idx="2762">
                  <c:v>3.6900000000000546</c:v>
                </c:pt>
                <c:pt idx="2763">
                  <c:v>2.4000000000000909</c:v>
                </c:pt>
                <c:pt idx="2764">
                  <c:v>2.4000000000000909</c:v>
                </c:pt>
                <c:pt idx="2765">
                  <c:v>1.1199999999998898</c:v>
                </c:pt>
                <c:pt idx="2766">
                  <c:v>1.1199999999998898</c:v>
                </c:pt>
                <c:pt idx="2767">
                  <c:v>1.1199999999998898</c:v>
                </c:pt>
                <c:pt idx="2768">
                  <c:v>3.6900000000000546</c:v>
                </c:pt>
                <c:pt idx="2769">
                  <c:v>1.1199999999998898</c:v>
                </c:pt>
                <c:pt idx="2770">
                  <c:v>3.6900000000000546</c:v>
                </c:pt>
                <c:pt idx="2771">
                  <c:v>3.6900000000000546</c:v>
                </c:pt>
                <c:pt idx="2772">
                  <c:v>1.1199999999998898</c:v>
                </c:pt>
                <c:pt idx="2773">
                  <c:v>3.6900000000000546</c:v>
                </c:pt>
                <c:pt idx="2774">
                  <c:v>1.1199999999998898</c:v>
                </c:pt>
                <c:pt idx="2775">
                  <c:v>-0.17000000000007276</c:v>
                </c:pt>
                <c:pt idx="2776">
                  <c:v>1.1199999999998898</c:v>
                </c:pt>
                <c:pt idx="2777">
                  <c:v>1.1199999999998898</c:v>
                </c:pt>
                <c:pt idx="2778">
                  <c:v>1.1199999999998898</c:v>
                </c:pt>
                <c:pt idx="2779">
                  <c:v>-0.17000000000007276</c:v>
                </c:pt>
                <c:pt idx="2780">
                  <c:v>3.6900000000000546</c:v>
                </c:pt>
                <c:pt idx="2781">
                  <c:v>1.1199999999998898</c:v>
                </c:pt>
                <c:pt idx="2782">
                  <c:v>-0.17000000000007276</c:v>
                </c:pt>
                <c:pt idx="2783">
                  <c:v>2.4000000000000909</c:v>
                </c:pt>
                <c:pt idx="2784">
                  <c:v>2.4000000000000909</c:v>
                </c:pt>
                <c:pt idx="2785">
                  <c:v>3.6900000000000546</c:v>
                </c:pt>
                <c:pt idx="2786">
                  <c:v>1.1199999999998898</c:v>
                </c:pt>
                <c:pt idx="2787">
                  <c:v>2.4000000000000909</c:v>
                </c:pt>
                <c:pt idx="2788">
                  <c:v>3.6900000000000546</c:v>
                </c:pt>
                <c:pt idx="2789">
                  <c:v>1.1199999999998898</c:v>
                </c:pt>
                <c:pt idx="2790">
                  <c:v>3.6900000000000546</c:v>
                </c:pt>
                <c:pt idx="2791">
                  <c:v>1.1199999999998898</c:v>
                </c:pt>
                <c:pt idx="2792">
                  <c:v>3.6900000000000546</c:v>
                </c:pt>
                <c:pt idx="2793">
                  <c:v>3.6900000000000546</c:v>
                </c:pt>
                <c:pt idx="2794">
                  <c:v>1.1199999999998898</c:v>
                </c:pt>
                <c:pt idx="2795">
                  <c:v>2.4000000000000909</c:v>
                </c:pt>
                <c:pt idx="2796">
                  <c:v>3.6900000000000546</c:v>
                </c:pt>
                <c:pt idx="2797">
                  <c:v>3.6900000000000546</c:v>
                </c:pt>
                <c:pt idx="2798">
                  <c:v>4.9700000000000424</c:v>
                </c:pt>
                <c:pt idx="2799">
                  <c:v>1.1199999999998898</c:v>
                </c:pt>
                <c:pt idx="2800">
                  <c:v>2.4000000000000909</c:v>
                </c:pt>
                <c:pt idx="2801">
                  <c:v>1.1199999999998898</c:v>
                </c:pt>
                <c:pt idx="2802">
                  <c:v>1.1199999999998898</c:v>
                </c:pt>
                <c:pt idx="2803">
                  <c:v>-0.17000000000007276</c:v>
                </c:pt>
                <c:pt idx="2804">
                  <c:v>2.4000000000000909</c:v>
                </c:pt>
                <c:pt idx="2805">
                  <c:v>-0.17000000000007276</c:v>
                </c:pt>
                <c:pt idx="2806">
                  <c:v>2.4000000000000909</c:v>
                </c:pt>
                <c:pt idx="2807">
                  <c:v>4.9700000000000424</c:v>
                </c:pt>
                <c:pt idx="2808">
                  <c:v>1.1199999999998898</c:v>
                </c:pt>
                <c:pt idx="2809">
                  <c:v>1.1199999999998898</c:v>
                </c:pt>
                <c:pt idx="2810">
                  <c:v>3.6900000000000546</c:v>
                </c:pt>
                <c:pt idx="2811">
                  <c:v>2.4000000000000909</c:v>
                </c:pt>
                <c:pt idx="2812">
                  <c:v>3.6900000000000546</c:v>
                </c:pt>
                <c:pt idx="2813">
                  <c:v>1.1199999999998898</c:v>
                </c:pt>
                <c:pt idx="2814">
                  <c:v>2.4000000000000909</c:v>
                </c:pt>
                <c:pt idx="2815">
                  <c:v>3.6900000000000546</c:v>
                </c:pt>
                <c:pt idx="2816">
                  <c:v>2.4000000000000909</c:v>
                </c:pt>
                <c:pt idx="2817">
                  <c:v>3.6900000000000546</c:v>
                </c:pt>
                <c:pt idx="2818">
                  <c:v>2.4000000000000909</c:v>
                </c:pt>
                <c:pt idx="2819">
                  <c:v>3.6900000000000546</c:v>
                </c:pt>
                <c:pt idx="2820">
                  <c:v>1.1199999999998898</c:v>
                </c:pt>
                <c:pt idx="2821">
                  <c:v>1.1199999999998898</c:v>
                </c:pt>
                <c:pt idx="2822">
                  <c:v>2.4000000000000909</c:v>
                </c:pt>
                <c:pt idx="2823">
                  <c:v>3.6900000000000546</c:v>
                </c:pt>
                <c:pt idx="2824">
                  <c:v>2.4000000000000909</c:v>
                </c:pt>
                <c:pt idx="2825">
                  <c:v>3.6900000000000546</c:v>
                </c:pt>
                <c:pt idx="2826">
                  <c:v>2.4000000000000909</c:v>
                </c:pt>
                <c:pt idx="2827">
                  <c:v>2.4000000000000909</c:v>
                </c:pt>
                <c:pt idx="2828">
                  <c:v>1.1199999999998898</c:v>
                </c:pt>
                <c:pt idx="2829">
                  <c:v>1.1199999999998898</c:v>
                </c:pt>
                <c:pt idx="2830">
                  <c:v>1.1199999999998898</c:v>
                </c:pt>
                <c:pt idx="2831">
                  <c:v>1.1199999999998898</c:v>
                </c:pt>
                <c:pt idx="2832">
                  <c:v>2.4000000000000909</c:v>
                </c:pt>
                <c:pt idx="2833">
                  <c:v>2.4000000000000909</c:v>
                </c:pt>
                <c:pt idx="2834">
                  <c:v>3.6900000000000546</c:v>
                </c:pt>
                <c:pt idx="2835">
                  <c:v>3.6900000000000546</c:v>
                </c:pt>
                <c:pt idx="2836">
                  <c:v>2.4000000000000909</c:v>
                </c:pt>
                <c:pt idx="2837">
                  <c:v>3.6900000000000546</c:v>
                </c:pt>
                <c:pt idx="2838">
                  <c:v>-0.17000000000007276</c:v>
                </c:pt>
                <c:pt idx="2839">
                  <c:v>3.6900000000000546</c:v>
                </c:pt>
                <c:pt idx="2840">
                  <c:v>2.4000000000000909</c:v>
                </c:pt>
                <c:pt idx="2841">
                  <c:v>3.6900000000000546</c:v>
                </c:pt>
                <c:pt idx="2842">
                  <c:v>2.4000000000000909</c:v>
                </c:pt>
                <c:pt idx="2843">
                  <c:v>3.6900000000000546</c:v>
                </c:pt>
                <c:pt idx="2844">
                  <c:v>3.6900000000000546</c:v>
                </c:pt>
                <c:pt idx="2845">
                  <c:v>2.4000000000000909</c:v>
                </c:pt>
                <c:pt idx="2846">
                  <c:v>4.9700000000000424</c:v>
                </c:pt>
                <c:pt idx="2847">
                  <c:v>3.6900000000000546</c:v>
                </c:pt>
                <c:pt idx="2848">
                  <c:v>2.4000000000000909</c:v>
                </c:pt>
                <c:pt idx="2849">
                  <c:v>1.1199999999998898</c:v>
                </c:pt>
                <c:pt idx="2850">
                  <c:v>1.1199999999998898</c:v>
                </c:pt>
                <c:pt idx="2851">
                  <c:v>1.1199999999998898</c:v>
                </c:pt>
                <c:pt idx="2852">
                  <c:v>1.1199999999998898</c:v>
                </c:pt>
                <c:pt idx="2853">
                  <c:v>1.1199999999998898</c:v>
                </c:pt>
                <c:pt idx="2854">
                  <c:v>3.6900000000000546</c:v>
                </c:pt>
                <c:pt idx="2855">
                  <c:v>1.1199999999998898</c:v>
                </c:pt>
                <c:pt idx="2856">
                  <c:v>1.1199999999998898</c:v>
                </c:pt>
                <c:pt idx="2857">
                  <c:v>-0.17000000000007276</c:v>
                </c:pt>
                <c:pt idx="2858">
                  <c:v>2.4000000000000909</c:v>
                </c:pt>
                <c:pt idx="2859">
                  <c:v>3.6900000000000546</c:v>
                </c:pt>
                <c:pt idx="2860">
                  <c:v>3.6900000000000546</c:v>
                </c:pt>
                <c:pt idx="2861">
                  <c:v>3.6900000000000546</c:v>
                </c:pt>
                <c:pt idx="2862">
                  <c:v>4.9700000000000424</c:v>
                </c:pt>
                <c:pt idx="2863">
                  <c:v>2.4000000000000909</c:v>
                </c:pt>
                <c:pt idx="2864">
                  <c:v>-0.17000000000007276</c:v>
                </c:pt>
                <c:pt idx="2865">
                  <c:v>1.1199999999998898</c:v>
                </c:pt>
                <c:pt idx="2866">
                  <c:v>3.6900000000000546</c:v>
                </c:pt>
                <c:pt idx="2867">
                  <c:v>1.1199999999998898</c:v>
                </c:pt>
                <c:pt idx="2868">
                  <c:v>3.6900000000000546</c:v>
                </c:pt>
                <c:pt idx="2869">
                  <c:v>-0.17000000000007276</c:v>
                </c:pt>
                <c:pt idx="2870">
                  <c:v>1.1199999999998898</c:v>
                </c:pt>
                <c:pt idx="2871">
                  <c:v>1.1199999999998898</c:v>
                </c:pt>
                <c:pt idx="2872">
                  <c:v>3.6900000000000546</c:v>
                </c:pt>
                <c:pt idx="2873">
                  <c:v>1.1199999999998898</c:v>
                </c:pt>
                <c:pt idx="2874">
                  <c:v>1.1199999999998898</c:v>
                </c:pt>
                <c:pt idx="2875">
                  <c:v>1.1199999999998898</c:v>
                </c:pt>
                <c:pt idx="2876">
                  <c:v>2.4000000000000909</c:v>
                </c:pt>
                <c:pt idx="2877">
                  <c:v>2.4000000000000909</c:v>
                </c:pt>
                <c:pt idx="2878">
                  <c:v>2.4000000000000909</c:v>
                </c:pt>
                <c:pt idx="2879">
                  <c:v>2.4000000000000909</c:v>
                </c:pt>
                <c:pt idx="2880">
                  <c:v>1.1199999999998898</c:v>
                </c:pt>
                <c:pt idx="2881">
                  <c:v>3.6900000000000546</c:v>
                </c:pt>
                <c:pt idx="2882">
                  <c:v>2.4000000000000909</c:v>
                </c:pt>
                <c:pt idx="2883">
                  <c:v>2.4000000000000909</c:v>
                </c:pt>
                <c:pt idx="2884">
                  <c:v>2.4000000000000909</c:v>
                </c:pt>
                <c:pt idx="2885">
                  <c:v>2.4000000000000909</c:v>
                </c:pt>
                <c:pt idx="2886">
                  <c:v>2.4000000000000909</c:v>
                </c:pt>
                <c:pt idx="2887">
                  <c:v>3.6900000000000546</c:v>
                </c:pt>
                <c:pt idx="2888">
                  <c:v>1.1199999999998898</c:v>
                </c:pt>
                <c:pt idx="2889">
                  <c:v>3.6900000000000546</c:v>
                </c:pt>
                <c:pt idx="2890">
                  <c:v>2.4000000000000909</c:v>
                </c:pt>
                <c:pt idx="2891">
                  <c:v>3.6900000000000546</c:v>
                </c:pt>
                <c:pt idx="2892">
                  <c:v>2.4000000000000909</c:v>
                </c:pt>
                <c:pt idx="2893">
                  <c:v>3.6900000000000546</c:v>
                </c:pt>
                <c:pt idx="2894">
                  <c:v>2.4000000000000909</c:v>
                </c:pt>
                <c:pt idx="2895">
                  <c:v>2.4000000000000909</c:v>
                </c:pt>
                <c:pt idx="2896">
                  <c:v>4.9700000000000424</c:v>
                </c:pt>
                <c:pt idx="2897">
                  <c:v>2.4000000000000909</c:v>
                </c:pt>
                <c:pt idx="2898">
                  <c:v>2.4000000000000909</c:v>
                </c:pt>
                <c:pt idx="2899">
                  <c:v>3.6900000000000546</c:v>
                </c:pt>
                <c:pt idx="2900">
                  <c:v>2.4000000000000909</c:v>
                </c:pt>
                <c:pt idx="2901">
                  <c:v>2.4000000000000909</c:v>
                </c:pt>
                <c:pt idx="2902">
                  <c:v>2.4000000000000909</c:v>
                </c:pt>
                <c:pt idx="2903">
                  <c:v>3.6900000000000546</c:v>
                </c:pt>
                <c:pt idx="2904">
                  <c:v>-0.17000000000007276</c:v>
                </c:pt>
                <c:pt idx="2905">
                  <c:v>1.1199999999998898</c:v>
                </c:pt>
                <c:pt idx="2906">
                  <c:v>1.1199999999998898</c:v>
                </c:pt>
                <c:pt idx="2907">
                  <c:v>1.1199999999998898</c:v>
                </c:pt>
                <c:pt idx="2908">
                  <c:v>2.4000000000000909</c:v>
                </c:pt>
                <c:pt idx="2909">
                  <c:v>2.4000000000000909</c:v>
                </c:pt>
                <c:pt idx="2910">
                  <c:v>3.6900000000000546</c:v>
                </c:pt>
                <c:pt idx="2911">
                  <c:v>2.4000000000000909</c:v>
                </c:pt>
                <c:pt idx="2912">
                  <c:v>2.4000000000000909</c:v>
                </c:pt>
                <c:pt idx="2913">
                  <c:v>1.1199999999998898</c:v>
                </c:pt>
                <c:pt idx="2914">
                  <c:v>4.9700000000000424</c:v>
                </c:pt>
                <c:pt idx="2915">
                  <c:v>2.4000000000000909</c:v>
                </c:pt>
                <c:pt idx="2916">
                  <c:v>2.4000000000000909</c:v>
                </c:pt>
                <c:pt idx="2917">
                  <c:v>1.1199999999998898</c:v>
                </c:pt>
                <c:pt idx="2918">
                  <c:v>1.1199999999998898</c:v>
                </c:pt>
                <c:pt idx="2919">
                  <c:v>1.1199999999998898</c:v>
                </c:pt>
                <c:pt idx="2920">
                  <c:v>2.4000000000000909</c:v>
                </c:pt>
                <c:pt idx="2921">
                  <c:v>2.4000000000000909</c:v>
                </c:pt>
                <c:pt idx="2922">
                  <c:v>3.6900000000000546</c:v>
                </c:pt>
                <c:pt idx="2923">
                  <c:v>-0.17000000000007276</c:v>
                </c:pt>
                <c:pt idx="2924">
                  <c:v>2.4000000000000909</c:v>
                </c:pt>
                <c:pt idx="2925">
                  <c:v>3.6900000000000546</c:v>
                </c:pt>
                <c:pt idx="2926">
                  <c:v>2.4000000000000909</c:v>
                </c:pt>
                <c:pt idx="2927">
                  <c:v>3.6900000000000546</c:v>
                </c:pt>
                <c:pt idx="2928">
                  <c:v>2.4000000000000909</c:v>
                </c:pt>
                <c:pt idx="2929">
                  <c:v>-1.4500000000000455</c:v>
                </c:pt>
                <c:pt idx="2930">
                  <c:v>1.1199999999998898</c:v>
                </c:pt>
                <c:pt idx="2931">
                  <c:v>1.1199999999998898</c:v>
                </c:pt>
                <c:pt idx="2932">
                  <c:v>2.4000000000000909</c:v>
                </c:pt>
                <c:pt idx="2933">
                  <c:v>1.1199999999998898</c:v>
                </c:pt>
                <c:pt idx="2934">
                  <c:v>2.4000000000000909</c:v>
                </c:pt>
                <c:pt idx="2935">
                  <c:v>1.1199999999998898</c:v>
                </c:pt>
                <c:pt idx="2936">
                  <c:v>2.4000000000000909</c:v>
                </c:pt>
                <c:pt idx="2937">
                  <c:v>-0.17000000000007276</c:v>
                </c:pt>
                <c:pt idx="2938">
                  <c:v>3.6900000000000546</c:v>
                </c:pt>
                <c:pt idx="2939">
                  <c:v>1.1199999999998898</c:v>
                </c:pt>
                <c:pt idx="2940">
                  <c:v>2.4000000000000909</c:v>
                </c:pt>
                <c:pt idx="2941">
                  <c:v>2.4000000000000909</c:v>
                </c:pt>
                <c:pt idx="2942">
                  <c:v>2.4000000000000909</c:v>
                </c:pt>
                <c:pt idx="2943">
                  <c:v>1.1199999999998898</c:v>
                </c:pt>
                <c:pt idx="2944">
                  <c:v>2.4000000000000909</c:v>
                </c:pt>
                <c:pt idx="2945">
                  <c:v>3.6900000000000546</c:v>
                </c:pt>
                <c:pt idx="2946">
                  <c:v>2.4000000000000909</c:v>
                </c:pt>
                <c:pt idx="2947">
                  <c:v>3.6900000000000546</c:v>
                </c:pt>
                <c:pt idx="2948">
                  <c:v>1.1199999999998898</c:v>
                </c:pt>
                <c:pt idx="2949">
                  <c:v>2.4000000000000909</c:v>
                </c:pt>
                <c:pt idx="2950">
                  <c:v>2.4000000000000909</c:v>
                </c:pt>
                <c:pt idx="2951">
                  <c:v>-0.17000000000007276</c:v>
                </c:pt>
                <c:pt idx="2952">
                  <c:v>-0.17000000000007276</c:v>
                </c:pt>
                <c:pt idx="2953">
                  <c:v>2.4000000000000909</c:v>
                </c:pt>
                <c:pt idx="2954">
                  <c:v>3.6900000000000546</c:v>
                </c:pt>
                <c:pt idx="2955">
                  <c:v>1.1199999999998898</c:v>
                </c:pt>
                <c:pt idx="2956">
                  <c:v>1.1199999999998898</c:v>
                </c:pt>
                <c:pt idx="2957">
                  <c:v>3.6900000000000546</c:v>
                </c:pt>
                <c:pt idx="2958">
                  <c:v>3.6900000000000546</c:v>
                </c:pt>
                <c:pt idx="2959">
                  <c:v>2.4000000000000909</c:v>
                </c:pt>
                <c:pt idx="2960">
                  <c:v>1.1199999999998898</c:v>
                </c:pt>
                <c:pt idx="2961">
                  <c:v>1.1199999999998898</c:v>
                </c:pt>
                <c:pt idx="2962">
                  <c:v>3.6900000000000546</c:v>
                </c:pt>
                <c:pt idx="2963">
                  <c:v>2.4000000000000909</c:v>
                </c:pt>
                <c:pt idx="2964">
                  <c:v>1.1199999999998898</c:v>
                </c:pt>
                <c:pt idx="2965">
                  <c:v>3.6900000000000546</c:v>
                </c:pt>
                <c:pt idx="2966">
                  <c:v>-0.17000000000007276</c:v>
                </c:pt>
                <c:pt idx="2967">
                  <c:v>2.4000000000000909</c:v>
                </c:pt>
                <c:pt idx="2968">
                  <c:v>4.9700000000000424</c:v>
                </c:pt>
                <c:pt idx="2969">
                  <c:v>2.4000000000000909</c:v>
                </c:pt>
                <c:pt idx="2970">
                  <c:v>4.9700000000000424</c:v>
                </c:pt>
                <c:pt idx="2971">
                  <c:v>2.4000000000000909</c:v>
                </c:pt>
                <c:pt idx="2972">
                  <c:v>3.6900000000000546</c:v>
                </c:pt>
                <c:pt idx="2973">
                  <c:v>3.6900000000000546</c:v>
                </c:pt>
                <c:pt idx="2974">
                  <c:v>3.6900000000000546</c:v>
                </c:pt>
                <c:pt idx="2975">
                  <c:v>2.4000000000000909</c:v>
                </c:pt>
                <c:pt idx="2976">
                  <c:v>2.4000000000000909</c:v>
                </c:pt>
                <c:pt idx="2977">
                  <c:v>-0.17000000000007276</c:v>
                </c:pt>
                <c:pt idx="2978">
                  <c:v>2.4000000000000909</c:v>
                </c:pt>
                <c:pt idx="2979">
                  <c:v>1.1199999999998898</c:v>
                </c:pt>
                <c:pt idx="2980">
                  <c:v>3.6900000000000546</c:v>
                </c:pt>
                <c:pt idx="2981">
                  <c:v>1.1199999999998898</c:v>
                </c:pt>
                <c:pt idx="2982">
                  <c:v>1.1199999999998898</c:v>
                </c:pt>
                <c:pt idx="2983">
                  <c:v>3.6900000000000546</c:v>
                </c:pt>
                <c:pt idx="2984">
                  <c:v>2.4000000000000909</c:v>
                </c:pt>
                <c:pt idx="2985">
                  <c:v>2.4000000000000909</c:v>
                </c:pt>
                <c:pt idx="2986">
                  <c:v>1.1199999999998898</c:v>
                </c:pt>
                <c:pt idx="2987">
                  <c:v>1.1199999999998898</c:v>
                </c:pt>
                <c:pt idx="2988">
                  <c:v>2.4000000000000909</c:v>
                </c:pt>
                <c:pt idx="2989">
                  <c:v>1.1199999999998898</c:v>
                </c:pt>
                <c:pt idx="2990">
                  <c:v>1.1199999999998898</c:v>
                </c:pt>
                <c:pt idx="2991">
                  <c:v>1.1199999999998898</c:v>
                </c:pt>
                <c:pt idx="2992">
                  <c:v>3.6900000000000546</c:v>
                </c:pt>
                <c:pt idx="2993">
                  <c:v>-0.17000000000007276</c:v>
                </c:pt>
                <c:pt idx="2994">
                  <c:v>3.6900000000000546</c:v>
                </c:pt>
                <c:pt idx="2995">
                  <c:v>2.4000000000000909</c:v>
                </c:pt>
                <c:pt idx="2996">
                  <c:v>2.4000000000000909</c:v>
                </c:pt>
                <c:pt idx="2997">
                  <c:v>3.6900000000000546</c:v>
                </c:pt>
                <c:pt idx="2998">
                  <c:v>2.4000000000000909</c:v>
                </c:pt>
                <c:pt idx="2999">
                  <c:v>2.4000000000000909</c:v>
                </c:pt>
              </c:numCache>
            </c:numRef>
          </c:yVal>
          <c:smooth val="1"/>
        </c:ser>
        <c:dLbls>
          <c:showLegendKey val="0"/>
          <c:showVal val="0"/>
          <c:showCatName val="0"/>
          <c:showSerName val="0"/>
          <c:showPercent val="0"/>
          <c:showBubbleSize val="0"/>
        </c:dLbls>
        <c:axId val="200704768"/>
        <c:axId val="200706688"/>
      </c:scatterChart>
      <c:valAx>
        <c:axId val="200704768"/>
        <c:scaling>
          <c:orientation val="minMax"/>
          <c:max val="2500"/>
        </c:scaling>
        <c:delete val="0"/>
        <c:axPos val="b"/>
        <c:title>
          <c:tx>
            <c:rich>
              <a:bodyPr/>
              <a:lstStyle/>
              <a:p>
                <a:pPr>
                  <a:defRPr sz="1200"/>
                </a:pPr>
                <a:r>
                  <a:rPr lang="hu-HU" sz="1200"/>
                  <a:t>Time (ms)</a:t>
                </a:r>
              </a:p>
            </c:rich>
          </c:tx>
          <c:layout>
            <c:manualLayout>
              <c:xMode val="edge"/>
              <c:yMode val="edge"/>
              <c:x val="0.48532336002798238"/>
              <c:y val="0.88200844052025862"/>
            </c:manualLayout>
          </c:layout>
          <c:overlay val="0"/>
        </c:title>
        <c:numFmt formatCode="General" sourceLinked="1"/>
        <c:majorTickMark val="out"/>
        <c:minorTickMark val="none"/>
        <c:tickLblPos val="nextTo"/>
        <c:txPr>
          <a:bodyPr rot="0" vert="horz"/>
          <a:lstStyle/>
          <a:p>
            <a:pPr>
              <a:defRPr sz="1200"/>
            </a:pPr>
            <a:endParaRPr lang="en-US"/>
          </a:p>
        </c:txPr>
        <c:crossAx val="200706688"/>
        <c:crosses val="autoZero"/>
        <c:crossBetween val="midCat"/>
      </c:valAx>
      <c:valAx>
        <c:axId val="200706688"/>
        <c:scaling>
          <c:orientation val="minMax"/>
          <c:min val="0"/>
        </c:scaling>
        <c:delete val="0"/>
        <c:axPos val="l"/>
        <c:title>
          <c:tx>
            <c:rich>
              <a:bodyPr/>
              <a:lstStyle/>
              <a:p>
                <a:pPr>
                  <a:defRPr sz="1050"/>
                </a:pPr>
                <a:r>
                  <a:rPr lang="hu-HU" sz="1050"/>
                  <a:t>F (N)</a:t>
                </a:r>
              </a:p>
            </c:rich>
          </c:tx>
          <c:layout>
            <c:manualLayout>
              <c:xMode val="edge"/>
              <c:yMode val="edge"/>
              <c:x val="3.131118451793409E-2"/>
              <c:y val="0.37758220865081715"/>
            </c:manualLayout>
          </c:layout>
          <c:overlay val="0"/>
        </c:title>
        <c:numFmt formatCode="General" sourceLinked="1"/>
        <c:majorTickMark val="out"/>
        <c:minorTickMark val="none"/>
        <c:tickLblPos val="nextTo"/>
        <c:txPr>
          <a:bodyPr rot="0" vert="horz"/>
          <a:lstStyle/>
          <a:p>
            <a:pPr>
              <a:defRPr sz="1200"/>
            </a:pPr>
            <a:endParaRPr lang="en-US"/>
          </a:p>
        </c:txPr>
        <c:crossAx val="200704768"/>
        <c:crosses val="autoZero"/>
        <c:crossBetween val="midCat"/>
      </c:valAx>
    </c:plotArea>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0990321522309718"/>
          <c:y val="5.0742762014083308E-2"/>
          <c:w val="0.75057208237986273"/>
          <c:h val="0.67100977198697065"/>
        </c:manualLayout>
      </c:layout>
      <c:scatterChart>
        <c:scatterStyle val="smoothMarker"/>
        <c:varyColors val="0"/>
        <c:ser>
          <c:idx val="0"/>
          <c:order val="0"/>
          <c:spPr>
            <a:ln w="38143">
              <a:solidFill>
                <a:srgbClr val="FF0000"/>
              </a:solidFill>
              <a:prstDash val="solid"/>
            </a:ln>
          </c:spPr>
          <c:marker>
            <c:symbol val="none"/>
          </c:marker>
          <c:xVal>
            <c:numRef>
              <c:f>'C:\Dokumentumok\excel\MTA\[CMJ140.xls]Munka2'!$A$1:$A$747</c:f>
              <c:numCache>
                <c:formatCode>General</c:formatCode>
                <c:ptCount val="747"/>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pt idx="60">
                  <c:v>61</c:v>
                </c:pt>
                <c:pt idx="61">
                  <c:v>62</c:v>
                </c:pt>
                <c:pt idx="62">
                  <c:v>63</c:v>
                </c:pt>
                <c:pt idx="63">
                  <c:v>64</c:v>
                </c:pt>
                <c:pt idx="64">
                  <c:v>65</c:v>
                </c:pt>
                <c:pt idx="65">
                  <c:v>66</c:v>
                </c:pt>
                <c:pt idx="66">
                  <c:v>67</c:v>
                </c:pt>
                <c:pt idx="67">
                  <c:v>68</c:v>
                </c:pt>
                <c:pt idx="68">
                  <c:v>69</c:v>
                </c:pt>
                <c:pt idx="69">
                  <c:v>70</c:v>
                </c:pt>
                <c:pt idx="70">
                  <c:v>71</c:v>
                </c:pt>
                <c:pt idx="71">
                  <c:v>72</c:v>
                </c:pt>
                <c:pt idx="72">
                  <c:v>73</c:v>
                </c:pt>
                <c:pt idx="73">
                  <c:v>74</c:v>
                </c:pt>
                <c:pt idx="74">
                  <c:v>75</c:v>
                </c:pt>
                <c:pt idx="75">
                  <c:v>76</c:v>
                </c:pt>
                <c:pt idx="76">
                  <c:v>77</c:v>
                </c:pt>
                <c:pt idx="77">
                  <c:v>78</c:v>
                </c:pt>
                <c:pt idx="78">
                  <c:v>79</c:v>
                </c:pt>
                <c:pt idx="79">
                  <c:v>80</c:v>
                </c:pt>
                <c:pt idx="80">
                  <c:v>81</c:v>
                </c:pt>
                <c:pt idx="81">
                  <c:v>82</c:v>
                </c:pt>
                <c:pt idx="82">
                  <c:v>83</c:v>
                </c:pt>
                <c:pt idx="83">
                  <c:v>84</c:v>
                </c:pt>
                <c:pt idx="84">
                  <c:v>85</c:v>
                </c:pt>
                <c:pt idx="85">
                  <c:v>86</c:v>
                </c:pt>
                <c:pt idx="86">
                  <c:v>87</c:v>
                </c:pt>
                <c:pt idx="87">
                  <c:v>88</c:v>
                </c:pt>
                <c:pt idx="88">
                  <c:v>89</c:v>
                </c:pt>
                <c:pt idx="89">
                  <c:v>90</c:v>
                </c:pt>
                <c:pt idx="90">
                  <c:v>91</c:v>
                </c:pt>
                <c:pt idx="91">
                  <c:v>92</c:v>
                </c:pt>
                <c:pt idx="92">
                  <c:v>93</c:v>
                </c:pt>
                <c:pt idx="93">
                  <c:v>94</c:v>
                </c:pt>
                <c:pt idx="94">
                  <c:v>95</c:v>
                </c:pt>
                <c:pt idx="95">
                  <c:v>96</c:v>
                </c:pt>
                <c:pt idx="96">
                  <c:v>97</c:v>
                </c:pt>
                <c:pt idx="97">
                  <c:v>98</c:v>
                </c:pt>
                <c:pt idx="98">
                  <c:v>99</c:v>
                </c:pt>
                <c:pt idx="99">
                  <c:v>100</c:v>
                </c:pt>
                <c:pt idx="100">
                  <c:v>101</c:v>
                </c:pt>
                <c:pt idx="101">
                  <c:v>102</c:v>
                </c:pt>
                <c:pt idx="102">
                  <c:v>103</c:v>
                </c:pt>
                <c:pt idx="103">
                  <c:v>104</c:v>
                </c:pt>
                <c:pt idx="104">
                  <c:v>105</c:v>
                </c:pt>
                <c:pt idx="105">
                  <c:v>106</c:v>
                </c:pt>
                <c:pt idx="106">
                  <c:v>107</c:v>
                </c:pt>
                <c:pt idx="107">
                  <c:v>108</c:v>
                </c:pt>
                <c:pt idx="108">
                  <c:v>109</c:v>
                </c:pt>
                <c:pt idx="109">
                  <c:v>110</c:v>
                </c:pt>
                <c:pt idx="110">
                  <c:v>111</c:v>
                </c:pt>
                <c:pt idx="111">
                  <c:v>112</c:v>
                </c:pt>
                <c:pt idx="112">
                  <c:v>113</c:v>
                </c:pt>
                <c:pt idx="113">
                  <c:v>114</c:v>
                </c:pt>
                <c:pt idx="114">
                  <c:v>115</c:v>
                </c:pt>
                <c:pt idx="115">
                  <c:v>116</c:v>
                </c:pt>
                <c:pt idx="116">
                  <c:v>117</c:v>
                </c:pt>
                <c:pt idx="117">
                  <c:v>118</c:v>
                </c:pt>
                <c:pt idx="118">
                  <c:v>119</c:v>
                </c:pt>
                <c:pt idx="119">
                  <c:v>120</c:v>
                </c:pt>
                <c:pt idx="120">
                  <c:v>121</c:v>
                </c:pt>
                <c:pt idx="121">
                  <c:v>122</c:v>
                </c:pt>
                <c:pt idx="122">
                  <c:v>123</c:v>
                </c:pt>
                <c:pt idx="123">
                  <c:v>124</c:v>
                </c:pt>
                <c:pt idx="124">
                  <c:v>125</c:v>
                </c:pt>
                <c:pt idx="125">
                  <c:v>126</c:v>
                </c:pt>
                <c:pt idx="126">
                  <c:v>127</c:v>
                </c:pt>
                <c:pt idx="127">
                  <c:v>128</c:v>
                </c:pt>
                <c:pt idx="128">
                  <c:v>129</c:v>
                </c:pt>
                <c:pt idx="129">
                  <c:v>130</c:v>
                </c:pt>
                <c:pt idx="130">
                  <c:v>131</c:v>
                </c:pt>
                <c:pt idx="131">
                  <c:v>132</c:v>
                </c:pt>
                <c:pt idx="132">
                  <c:v>133</c:v>
                </c:pt>
                <c:pt idx="133">
                  <c:v>134</c:v>
                </c:pt>
                <c:pt idx="134">
                  <c:v>135</c:v>
                </c:pt>
                <c:pt idx="135">
                  <c:v>136</c:v>
                </c:pt>
                <c:pt idx="136">
                  <c:v>137</c:v>
                </c:pt>
                <c:pt idx="137">
                  <c:v>138</c:v>
                </c:pt>
                <c:pt idx="138">
                  <c:v>139</c:v>
                </c:pt>
                <c:pt idx="139">
                  <c:v>140</c:v>
                </c:pt>
                <c:pt idx="140">
                  <c:v>141</c:v>
                </c:pt>
                <c:pt idx="141">
                  <c:v>142</c:v>
                </c:pt>
                <c:pt idx="142">
                  <c:v>143</c:v>
                </c:pt>
                <c:pt idx="143">
                  <c:v>144</c:v>
                </c:pt>
                <c:pt idx="144">
                  <c:v>145</c:v>
                </c:pt>
                <c:pt idx="145">
                  <c:v>146</c:v>
                </c:pt>
                <c:pt idx="146">
                  <c:v>147</c:v>
                </c:pt>
                <c:pt idx="147">
                  <c:v>148</c:v>
                </c:pt>
                <c:pt idx="148">
                  <c:v>149</c:v>
                </c:pt>
                <c:pt idx="149">
                  <c:v>150</c:v>
                </c:pt>
                <c:pt idx="150">
                  <c:v>151</c:v>
                </c:pt>
                <c:pt idx="151">
                  <c:v>152</c:v>
                </c:pt>
                <c:pt idx="152">
                  <c:v>153</c:v>
                </c:pt>
                <c:pt idx="153">
                  <c:v>154</c:v>
                </c:pt>
                <c:pt idx="154">
                  <c:v>155</c:v>
                </c:pt>
                <c:pt idx="155">
                  <c:v>156</c:v>
                </c:pt>
                <c:pt idx="156">
                  <c:v>157</c:v>
                </c:pt>
                <c:pt idx="157">
                  <c:v>158</c:v>
                </c:pt>
                <c:pt idx="158">
                  <c:v>159</c:v>
                </c:pt>
                <c:pt idx="159">
                  <c:v>160</c:v>
                </c:pt>
                <c:pt idx="160">
                  <c:v>161</c:v>
                </c:pt>
                <c:pt idx="161">
                  <c:v>162</c:v>
                </c:pt>
                <c:pt idx="162">
                  <c:v>163</c:v>
                </c:pt>
                <c:pt idx="163">
                  <c:v>164</c:v>
                </c:pt>
                <c:pt idx="164">
                  <c:v>165</c:v>
                </c:pt>
                <c:pt idx="165">
                  <c:v>166</c:v>
                </c:pt>
                <c:pt idx="166">
                  <c:v>167</c:v>
                </c:pt>
                <c:pt idx="167">
                  <c:v>168</c:v>
                </c:pt>
                <c:pt idx="168">
                  <c:v>169</c:v>
                </c:pt>
                <c:pt idx="169">
                  <c:v>170</c:v>
                </c:pt>
                <c:pt idx="170">
                  <c:v>171</c:v>
                </c:pt>
                <c:pt idx="171">
                  <c:v>172</c:v>
                </c:pt>
                <c:pt idx="172">
                  <c:v>173</c:v>
                </c:pt>
                <c:pt idx="173">
                  <c:v>174</c:v>
                </c:pt>
                <c:pt idx="174">
                  <c:v>175</c:v>
                </c:pt>
                <c:pt idx="175">
                  <c:v>176</c:v>
                </c:pt>
                <c:pt idx="176">
                  <c:v>177</c:v>
                </c:pt>
                <c:pt idx="177">
                  <c:v>178</c:v>
                </c:pt>
                <c:pt idx="178">
                  <c:v>179</c:v>
                </c:pt>
                <c:pt idx="179">
                  <c:v>180</c:v>
                </c:pt>
                <c:pt idx="180">
                  <c:v>181</c:v>
                </c:pt>
                <c:pt idx="181">
                  <c:v>182</c:v>
                </c:pt>
                <c:pt idx="182">
                  <c:v>183</c:v>
                </c:pt>
                <c:pt idx="183">
                  <c:v>184</c:v>
                </c:pt>
                <c:pt idx="184">
                  <c:v>185</c:v>
                </c:pt>
                <c:pt idx="185">
                  <c:v>186</c:v>
                </c:pt>
                <c:pt idx="186">
                  <c:v>187</c:v>
                </c:pt>
                <c:pt idx="187">
                  <c:v>188</c:v>
                </c:pt>
                <c:pt idx="188">
                  <c:v>189</c:v>
                </c:pt>
                <c:pt idx="189">
                  <c:v>190</c:v>
                </c:pt>
                <c:pt idx="190">
                  <c:v>191</c:v>
                </c:pt>
                <c:pt idx="191">
                  <c:v>192</c:v>
                </c:pt>
                <c:pt idx="192">
                  <c:v>193</c:v>
                </c:pt>
                <c:pt idx="193">
                  <c:v>194</c:v>
                </c:pt>
                <c:pt idx="194">
                  <c:v>195</c:v>
                </c:pt>
                <c:pt idx="195">
                  <c:v>196</c:v>
                </c:pt>
                <c:pt idx="196">
                  <c:v>197</c:v>
                </c:pt>
                <c:pt idx="197">
                  <c:v>198</c:v>
                </c:pt>
                <c:pt idx="198">
                  <c:v>199</c:v>
                </c:pt>
                <c:pt idx="199">
                  <c:v>200</c:v>
                </c:pt>
                <c:pt idx="200">
                  <c:v>201</c:v>
                </c:pt>
                <c:pt idx="201">
                  <c:v>202</c:v>
                </c:pt>
                <c:pt idx="202">
                  <c:v>203</c:v>
                </c:pt>
                <c:pt idx="203">
                  <c:v>204</c:v>
                </c:pt>
                <c:pt idx="204">
                  <c:v>205</c:v>
                </c:pt>
                <c:pt idx="205">
                  <c:v>206</c:v>
                </c:pt>
                <c:pt idx="206">
                  <c:v>207</c:v>
                </c:pt>
                <c:pt idx="207">
                  <c:v>208</c:v>
                </c:pt>
                <c:pt idx="208">
                  <c:v>209</c:v>
                </c:pt>
                <c:pt idx="209">
                  <c:v>210</c:v>
                </c:pt>
                <c:pt idx="210">
                  <c:v>211</c:v>
                </c:pt>
                <c:pt idx="211">
                  <c:v>212</c:v>
                </c:pt>
                <c:pt idx="212">
                  <c:v>213</c:v>
                </c:pt>
                <c:pt idx="213">
                  <c:v>214</c:v>
                </c:pt>
                <c:pt idx="214">
                  <c:v>215</c:v>
                </c:pt>
                <c:pt idx="215">
                  <c:v>216</c:v>
                </c:pt>
                <c:pt idx="216">
                  <c:v>217</c:v>
                </c:pt>
                <c:pt idx="217">
                  <c:v>218</c:v>
                </c:pt>
                <c:pt idx="218">
                  <c:v>219</c:v>
                </c:pt>
                <c:pt idx="219">
                  <c:v>220</c:v>
                </c:pt>
                <c:pt idx="220">
                  <c:v>221</c:v>
                </c:pt>
                <c:pt idx="221">
                  <c:v>222</c:v>
                </c:pt>
                <c:pt idx="222">
                  <c:v>223</c:v>
                </c:pt>
                <c:pt idx="223">
                  <c:v>224</c:v>
                </c:pt>
                <c:pt idx="224">
                  <c:v>225</c:v>
                </c:pt>
                <c:pt idx="225">
                  <c:v>226</c:v>
                </c:pt>
                <c:pt idx="226">
                  <c:v>227</c:v>
                </c:pt>
                <c:pt idx="227">
                  <c:v>228</c:v>
                </c:pt>
                <c:pt idx="228">
                  <c:v>229</c:v>
                </c:pt>
                <c:pt idx="229">
                  <c:v>230</c:v>
                </c:pt>
                <c:pt idx="230">
                  <c:v>231</c:v>
                </c:pt>
                <c:pt idx="231">
                  <c:v>232</c:v>
                </c:pt>
                <c:pt idx="232">
                  <c:v>233</c:v>
                </c:pt>
                <c:pt idx="233">
                  <c:v>234</c:v>
                </c:pt>
                <c:pt idx="234">
                  <c:v>235</c:v>
                </c:pt>
                <c:pt idx="235">
                  <c:v>236</c:v>
                </c:pt>
                <c:pt idx="236">
                  <c:v>237</c:v>
                </c:pt>
                <c:pt idx="237">
                  <c:v>238</c:v>
                </c:pt>
                <c:pt idx="238">
                  <c:v>239</c:v>
                </c:pt>
                <c:pt idx="239">
                  <c:v>240</c:v>
                </c:pt>
                <c:pt idx="240">
                  <c:v>241</c:v>
                </c:pt>
                <c:pt idx="241">
                  <c:v>242</c:v>
                </c:pt>
                <c:pt idx="242">
                  <c:v>243</c:v>
                </c:pt>
                <c:pt idx="243">
                  <c:v>244</c:v>
                </c:pt>
                <c:pt idx="244">
                  <c:v>245</c:v>
                </c:pt>
                <c:pt idx="245">
                  <c:v>246</c:v>
                </c:pt>
                <c:pt idx="246">
                  <c:v>247</c:v>
                </c:pt>
                <c:pt idx="247">
                  <c:v>248</c:v>
                </c:pt>
                <c:pt idx="248">
                  <c:v>249</c:v>
                </c:pt>
                <c:pt idx="249">
                  <c:v>250</c:v>
                </c:pt>
                <c:pt idx="250">
                  <c:v>251</c:v>
                </c:pt>
                <c:pt idx="251">
                  <c:v>252</c:v>
                </c:pt>
                <c:pt idx="252">
                  <c:v>253</c:v>
                </c:pt>
                <c:pt idx="253">
                  <c:v>254</c:v>
                </c:pt>
                <c:pt idx="254">
                  <c:v>255</c:v>
                </c:pt>
                <c:pt idx="255">
                  <c:v>256</c:v>
                </c:pt>
                <c:pt idx="256">
                  <c:v>257</c:v>
                </c:pt>
                <c:pt idx="257">
                  <c:v>258</c:v>
                </c:pt>
                <c:pt idx="258">
                  <c:v>259</c:v>
                </c:pt>
                <c:pt idx="259">
                  <c:v>260</c:v>
                </c:pt>
                <c:pt idx="260">
                  <c:v>261</c:v>
                </c:pt>
                <c:pt idx="261">
                  <c:v>262</c:v>
                </c:pt>
                <c:pt idx="262">
                  <c:v>263</c:v>
                </c:pt>
                <c:pt idx="263">
                  <c:v>264</c:v>
                </c:pt>
                <c:pt idx="264">
                  <c:v>265</c:v>
                </c:pt>
                <c:pt idx="265">
                  <c:v>266</c:v>
                </c:pt>
                <c:pt idx="266">
                  <c:v>267</c:v>
                </c:pt>
                <c:pt idx="267">
                  <c:v>268</c:v>
                </c:pt>
                <c:pt idx="268">
                  <c:v>269</c:v>
                </c:pt>
                <c:pt idx="269">
                  <c:v>270</c:v>
                </c:pt>
                <c:pt idx="270">
                  <c:v>271</c:v>
                </c:pt>
                <c:pt idx="271">
                  <c:v>272</c:v>
                </c:pt>
                <c:pt idx="272">
                  <c:v>273</c:v>
                </c:pt>
                <c:pt idx="273">
                  <c:v>274</c:v>
                </c:pt>
                <c:pt idx="274">
                  <c:v>275</c:v>
                </c:pt>
                <c:pt idx="275">
                  <c:v>276</c:v>
                </c:pt>
                <c:pt idx="276">
                  <c:v>277</c:v>
                </c:pt>
                <c:pt idx="277">
                  <c:v>278</c:v>
                </c:pt>
                <c:pt idx="278">
                  <c:v>279</c:v>
                </c:pt>
                <c:pt idx="279">
                  <c:v>280</c:v>
                </c:pt>
                <c:pt idx="280">
                  <c:v>281</c:v>
                </c:pt>
                <c:pt idx="281">
                  <c:v>282</c:v>
                </c:pt>
                <c:pt idx="282">
                  <c:v>283</c:v>
                </c:pt>
                <c:pt idx="283">
                  <c:v>284</c:v>
                </c:pt>
                <c:pt idx="284">
                  <c:v>285</c:v>
                </c:pt>
                <c:pt idx="285">
                  <c:v>286</c:v>
                </c:pt>
                <c:pt idx="286">
                  <c:v>287</c:v>
                </c:pt>
                <c:pt idx="287">
                  <c:v>288</c:v>
                </c:pt>
                <c:pt idx="288">
                  <c:v>289</c:v>
                </c:pt>
                <c:pt idx="289">
                  <c:v>290</c:v>
                </c:pt>
                <c:pt idx="290">
                  <c:v>291</c:v>
                </c:pt>
                <c:pt idx="291">
                  <c:v>292</c:v>
                </c:pt>
                <c:pt idx="292">
                  <c:v>293</c:v>
                </c:pt>
                <c:pt idx="293">
                  <c:v>294</c:v>
                </c:pt>
                <c:pt idx="294">
                  <c:v>295</c:v>
                </c:pt>
                <c:pt idx="295">
                  <c:v>296</c:v>
                </c:pt>
                <c:pt idx="296">
                  <c:v>297</c:v>
                </c:pt>
                <c:pt idx="297">
                  <c:v>298</c:v>
                </c:pt>
                <c:pt idx="298">
                  <c:v>299</c:v>
                </c:pt>
                <c:pt idx="299">
                  <c:v>300</c:v>
                </c:pt>
                <c:pt idx="300">
                  <c:v>301</c:v>
                </c:pt>
                <c:pt idx="301">
                  <c:v>302</c:v>
                </c:pt>
                <c:pt idx="302">
                  <c:v>303</c:v>
                </c:pt>
                <c:pt idx="303">
                  <c:v>304</c:v>
                </c:pt>
                <c:pt idx="304">
                  <c:v>305</c:v>
                </c:pt>
                <c:pt idx="305">
                  <c:v>306</c:v>
                </c:pt>
                <c:pt idx="306">
                  <c:v>307</c:v>
                </c:pt>
                <c:pt idx="307">
                  <c:v>308</c:v>
                </c:pt>
                <c:pt idx="308">
                  <c:v>309</c:v>
                </c:pt>
                <c:pt idx="309">
                  <c:v>310</c:v>
                </c:pt>
                <c:pt idx="310">
                  <c:v>311</c:v>
                </c:pt>
                <c:pt idx="311">
                  <c:v>312</c:v>
                </c:pt>
                <c:pt idx="312">
                  <c:v>313</c:v>
                </c:pt>
                <c:pt idx="313">
                  <c:v>314</c:v>
                </c:pt>
                <c:pt idx="314">
                  <c:v>315</c:v>
                </c:pt>
                <c:pt idx="315">
                  <c:v>316</c:v>
                </c:pt>
                <c:pt idx="316">
                  <c:v>317</c:v>
                </c:pt>
                <c:pt idx="317">
                  <c:v>318</c:v>
                </c:pt>
                <c:pt idx="318">
                  <c:v>319</c:v>
                </c:pt>
                <c:pt idx="319">
                  <c:v>320</c:v>
                </c:pt>
                <c:pt idx="320">
                  <c:v>321</c:v>
                </c:pt>
                <c:pt idx="321">
                  <c:v>322</c:v>
                </c:pt>
                <c:pt idx="322">
                  <c:v>323</c:v>
                </c:pt>
                <c:pt idx="323">
                  <c:v>324</c:v>
                </c:pt>
                <c:pt idx="324">
                  <c:v>325</c:v>
                </c:pt>
                <c:pt idx="325">
                  <c:v>326</c:v>
                </c:pt>
                <c:pt idx="326">
                  <c:v>327</c:v>
                </c:pt>
                <c:pt idx="327">
                  <c:v>328</c:v>
                </c:pt>
                <c:pt idx="328">
                  <c:v>329</c:v>
                </c:pt>
                <c:pt idx="329">
                  <c:v>330</c:v>
                </c:pt>
                <c:pt idx="330">
                  <c:v>331</c:v>
                </c:pt>
                <c:pt idx="331">
                  <c:v>332</c:v>
                </c:pt>
                <c:pt idx="332">
                  <c:v>333</c:v>
                </c:pt>
                <c:pt idx="333">
                  <c:v>334</c:v>
                </c:pt>
                <c:pt idx="334">
                  <c:v>335</c:v>
                </c:pt>
                <c:pt idx="335">
                  <c:v>336</c:v>
                </c:pt>
                <c:pt idx="336">
                  <c:v>337</c:v>
                </c:pt>
                <c:pt idx="337">
                  <c:v>338</c:v>
                </c:pt>
                <c:pt idx="338">
                  <c:v>339</c:v>
                </c:pt>
                <c:pt idx="339">
                  <c:v>340</c:v>
                </c:pt>
                <c:pt idx="340">
                  <c:v>341</c:v>
                </c:pt>
                <c:pt idx="341">
                  <c:v>342</c:v>
                </c:pt>
                <c:pt idx="342">
                  <c:v>343</c:v>
                </c:pt>
                <c:pt idx="343">
                  <c:v>344</c:v>
                </c:pt>
                <c:pt idx="344">
                  <c:v>345</c:v>
                </c:pt>
                <c:pt idx="345">
                  <c:v>346</c:v>
                </c:pt>
                <c:pt idx="346">
                  <c:v>347</c:v>
                </c:pt>
                <c:pt idx="347">
                  <c:v>348</c:v>
                </c:pt>
                <c:pt idx="348">
                  <c:v>349</c:v>
                </c:pt>
                <c:pt idx="349">
                  <c:v>350</c:v>
                </c:pt>
                <c:pt idx="350">
                  <c:v>351</c:v>
                </c:pt>
                <c:pt idx="351">
                  <c:v>352</c:v>
                </c:pt>
                <c:pt idx="352">
                  <c:v>353</c:v>
                </c:pt>
                <c:pt idx="353">
                  <c:v>354</c:v>
                </c:pt>
                <c:pt idx="354">
                  <c:v>355</c:v>
                </c:pt>
                <c:pt idx="355">
                  <c:v>356</c:v>
                </c:pt>
                <c:pt idx="356">
                  <c:v>357</c:v>
                </c:pt>
                <c:pt idx="357">
                  <c:v>358</c:v>
                </c:pt>
                <c:pt idx="358">
                  <c:v>359</c:v>
                </c:pt>
                <c:pt idx="359">
                  <c:v>360</c:v>
                </c:pt>
                <c:pt idx="360">
                  <c:v>361</c:v>
                </c:pt>
                <c:pt idx="361">
                  <c:v>362</c:v>
                </c:pt>
                <c:pt idx="362">
                  <c:v>363</c:v>
                </c:pt>
                <c:pt idx="363">
                  <c:v>364</c:v>
                </c:pt>
                <c:pt idx="364">
                  <c:v>365</c:v>
                </c:pt>
                <c:pt idx="365">
                  <c:v>366</c:v>
                </c:pt>
                <c:pt idx="366">
                  <c:v>367</c:v>
                </c:pt>
                <c:pt idx="367">
                  <c:v>368</c:v>
                </c:pt>
                <c:pt idx="368">
                  <c:v>369</c:v>
                </c:pt>
                <c:pt idx="369">
                  <c:v>370</c:v>
                </c:pt>
                <c:pt idx="370">
                  <c:v>371</c:v>
                </c:pt>
                <c:pt idx="371">
                  <c:v>372</c:v>
                </c:pt>
                <c:pt idx="372">
                  <c:v>373</c:v>
                </c:pt>
                <c:pt idx="373">
                  <c:v>374</c:v>
                </c:pt>
                <c:pt idx="374">
                  <c:v>375</c:v>
                </c:pt>
                <c:pt idx="375">
                  <c:v>376</c:v>
                </c:pt>
                <c:pt idx="376">
                  <c:v>377</c:v>
                </c:pt>
                <c:pt idx="377">
                  <c:v>378</c:v>
                </c:pt>
                <c:pt idx="378">
                  <c:v>379</c:v>
                </c:pt>
                <c:pt idx="379">
                  <c:v>380</c:v>
                </c:pt>
                <c:pt idx="380">
                  <c:v>381</c:v>
                </c:pt>
                <c:pt idx="381">
                  <c:v>382</c:v>
                </c:pt>
                <c:pt idx="382">
                  <c:v>383</c:v>
                </c:pt>
                <c:pt idx="383">
                  <c:v>384</c:v>
                </c:pt>
                <c:pt idx="384">
                  <c:v>385</c:v>
                </c:pt>
                <c:pt idx="385">
                  <c:v>386</c:v>
                </c:pt>
                <c:pt idx="386">
                  <c:v>387</c:v>
                </c:pt>
                <c:pt idx="387">
                  <c:v>388</c:v>
                </c:pt>
                <c:pt idx="388">
                  <c:v>389</c:v>
                </c:pt>
                <c:pt idx="389">
                  <c:v>390</c:v>
                </c:pt>
                <c:pt idx="390">
                  <c:v>391</c:v>
                </c:pt>
                <c:pt idx="391">
                  <c:v>392</c:v>
                </c:pt>
                <c:pt idx="392">
                  <c:v>393</c:v>
                </c:pt>
                <c:pt idx="393">
                  <c:v>394</c:v>
                </c:pt>
                <c:pt idx="394">
                  <c:v>395</c:v>
                </c:pt>
                <c:pt idx="395">
                  <c:v>396</c:v>
                </c:pt>
                <c:pt idx="396">
                  <c:v>397</c:v>
                </c:pt>
                <c:pt idx="397">
                  <c:v>398</c:v>
                </c:pt>
                <c:pt idx="398">
                  <c:v>399</c:v>
                </c:pt>
                <c:pt idx="399">
                  <c:v>400</c:v>
                </c:pt>
                <c:pt idx="400">
                  <c:v>401</c:v>
                </c:pt>
                <c:pt idx="401">
                  <c:v>402</c:v>
                </c:pt>
                <c:pt idx="402">
                  <c:v>403</c:v>
                </c:pt>
                <c:pt idx="403">
                  <c:v>404</c:v>
                </c:pt>
                <c:pt idx="404">
                  <c:v>405</c:v>
                </c:pt>
                <c:pt idx="405">
                  <c:v>406</c:v>
                </c:pt>
                <c:pt idx="406">
                  <c:v>407</c:v>
                </c:pt>
                <c:pt idx="407">
                  <c:v>408</c:v>
                </c:pt>
                <c:pt idx="408">
                  <c:v>409</c:v>
                </c:pt>
                <c:pt idx="409">
                  <c:v>410</c:v>
                </c:pt>
                <c:pt idx="410">
                  <c:v>411</c:v>
                </c:pt>
                <c:pt idx="411">
                  <c:v>412</c:v>
                </c:pt>
                <c:pt idx="412">
                  <c:v>413</c:v>
                </c:pt>
                <c:pt idx="413">
                  <c:v>414</c:v>
                </c:pt>
                <c:pt idx="414">
                  <c:v>415</c:v>
                </c:pt>
                <c:pt idx="415">
                  <c:v>416</c:v>
                </c:pt>
                <c:pt idx="416">
                  <c:v>417</c:v>
                </c:pt>
                <c:pt idx="417">
                  <c:v>418</c:v>
                </c:pt>
                <c:pt idx="418">
                  <c:v>419</c:v>
                </c:pt>
                <c:pt idx="419">
                  <c:v>420</c:v>
                </c:pt>
                <c:pt idx="420">
                  <c:v>421</c:v>
                </c:pt>
                <c:pt idx="421">
                  <c:v>422</c:v>
                </c:pt>
                <c:pt idx="422">
                  <c:v>423</c:v>
                </c:pt>
                <c:pt idx="423">
                  <c:v>424</c:v>
                </c:pt>
                <c:pt idx="424">
                  <c:v>425</c:v>
                </c:pt>
                <c:pt idx="425">
                  <c:v>426</c:v>
                </c:pt>
                <c:pt idx="426">
                  <c:v>427</c:v>
                </c:pt>
                <c:pt idx="427">
                  <c:v>428</c:v>
                </c:pt>
                <c:pt idx="428">
                  <c:v>429</c:v>
                </c:pt>
                <c:pt idx="429">
                  <c:v>430</c:v>
                </c:pt>
                <c:pt idx="430">
                  <c:v>431</c:v>
                </c:pt>
                <c:pt idx="431">
                  <c:v>432</c:v>
                </c:pt>
                <c:pt idx="432">
                  <c:v>433</c:v>
                </c:pt>
                <c:pt idx="433">
                  <c:v>434</c:v>
                </c:pt>
                <c:pt idx="434">
                  <c:v>435</c:v>
                </c:pt>
                <c:pt idx="435">
                  <c:v>436</c:v>
                </c:pt>
                <c:pt idx="436">
                  <c:v>437</c:v>
                </c:pt>
                <c:pt idx="437">
                  <c:v>438</c:v>
                </c:pt>
                <c:pt idx="438">
                  <c:v>439</c:v>
                </c:pt>
                <c:pt idx="439">
                  <c:v>440</c:v>
                </c:pt>
                <c:pt idx="440">
                  <c:v>441</c:v>
                </c:pt>
                <c:pt idx="441">
                  <c:v>442</c:v>
                </c:pt>
                <c:pt idx="442">
                  <c:v>443</c:v>
                </c:pt>
                <c:pt idx="443">
                  <c:v>444</c:v>
                </c:pt>
                <c:pt idx="444">
                  <c:v>445</c:v>
                </c:pt>
                <c:pt idx="445">
                  <c:v>446</c:v>
                </c:pt>
                <c:pt idx="446">
                  <c:v>447</c:v>
                </c:pt>
                <c:pt idx="447">
                  <c:v>448</c:v>
                </c:pt>
                <c:pt idx="448">
                  <c:v>449</c:v>
                </c:pt>
                <c:pt idx="449">
                  <c:v>450</c:v>
                </c:pt>
                <c:pt idx="450">
                  <c:v>451</c:v>
                </c:pt>
                <c:pt idx="451">
                  <c:v>452</c:v>
                </c:pt>
                <c:pt idx="452">
                  <c:v>453</c:v>
                </c:pt>
                <c:pt idx="453">
                  <c:v>454</c:v>
                </c:pt>
                <c:pt idx="454">
                  <c:v>455</c:v>
                </c:pt>
                <c:pt idx="455">
                  <c:v>456</c:v>
                </c:pt>
                <c:pt idx="456">
                  <c:v>457</c:v>
                </c:pt>
                <c:pt idx="457">
                  <c:v>458</c:v>
                </c:pt>
                <c:pt idx="458">
                  <c:v>459</c:v>
                </c:pt>
                <c:pt idx="459">
                  <c:v>460</c:v>
                </c:pt>
                <c:pt idx="460">
                  <c:v>461</c:v>
                </c:pt>
                <c:pt idx="461">
                  <c:v>462</c:v>
                </c:pt>
                <c:pt idx="462">
                  <c:v>463</c:v>
                </c:pt>
                <c:pt idx="463">
                  <c:v>464</c:v>
                </c:pt>
                <c:pt idx="464">
                  <c:v>465</c:v>
                </c:pt>
                <c:pt idx="465">
                  <c:v>466</c:v>
                </c:pt>
                <c:pt idx="466">
                  <c:v>467</c:v>
                </c:pt>
                <c:pt idx="467">
                  <c:v>468</c:v>
                </c:pt>
                <c:pt idx="468">
                  <c:v>469</c:v>
                </c:pt>
                <c:pt idx="469">
                  <c:v>470</c:v>
                </c:pt>
                <c:pt idx="470">
                  <c:v>471</c:v>
                </c:pt>
                <c:pt idx="471">
                  <c:v>472</c:v>
                </c:pt>
                <c:pt idx="472">
                  <c:v>473</c:v>
                </c:pt>
                <c:pt idx="473">
                  <c:v>474</c:v>
                </c:pt>
                <c:pt idx="474">
                  <c:v>475</c:v>
                </c:pt>
                <c:pt idx="475">
                  <c:v>476</c:v>
                </c:pt>
                <c:pt idx="476">
                  <c:v>477</c:v>
                </c:pt>
                <c:pt idx="477">
                  <c:v>478</c:v>
                </c:pt>
                <c:pt idx="478">
                  <c:v>479</c:v>
                </c:pt>
                <c:pt idx="479">
                  <c:v>480</c:v>
                </c:pt>
                <c:pt idx="480">
                  <c:v>481</c:v>
                </c:pt>
                <c:pt idx="481">
                  <c:v>482</c:v>
                </c:pt>
                <c:pt idx="482">
                  <c:v>483</c:v>
                </c:pt>
                <c:pt idx="483">
                  <c:v>484</c:v>
                </c:pt>
                <c:pt idx="484">
                  <c:v>485</c:v>
                </c:pt>
                <c:pt idx="485">
                  <c:v>486</c:v>
                </c:pt>
                <c:pt idx="486">
                  <c:v>487</c:v>
                </c:pt>
                <c:pt idx="487">
                  <c:v>488</c:v>
                </c:pt>
                <c:pt idx="488">
                  <c:v>489</c:v>
                </c:pt>
                <c:pt idx="489">
                  <c:v>490</c:v>
                </c:pt>
                <c:pt idx="490">
                  <c:v>491</c:v>
                </c:pt>
                <c:pt idx="491">
                  <c:v>492</c:v>
                </c:pt>
                <c:pt idx="492">
                  <c:v>493</c:v>
                </c:pt>
                <c:pt idx="493">
                  <c:v>494</c:v>
                </c:pt>
                <c:pt idx="494">
                  <c:v>495</c:v>
                </c:pt>
                <c:pt idx="495">
                  <c:v>496</c:v>
                </c:pt>
                <c:pt idx="496">
                  <c:v>497</c:v>
                </c:pt>
                <c:pt idx="497">
                  <c:v>498</c:v>
                </c:pt>
                <c:pt idx="498">
                  <c:v>499</c:v>
                </c:pt>
                <c:pt idx="499">
                  <c:v>500</c:v>
                </c:pt>
                <c:pt idx="500">
                  <c:v>501</c:v>
                </c:pt>
                <c:pt idx="501">
                  <c:v>502</c:v>
                </c:pt>
                <c:pt idx="502">
                  <c:v>503</c:v>
                </c:pt>
                <c:pt idx="503">
                  <c:v>504</c:v>
                </c:pt>
                <c:pt idx="504">
                  <c:v>505</c:v>
                </c:pt>
                <c:pt idx="505">
                  <c:v>506</c:v>
                </c:pt>
                <c:pt idx="506">
                  <c:v>507</c:v>
                </c:pt>
                <c:pt idx="507">
                  <c:v>508</c:v>
                </c:pt>
                <c:pt idx="508">
                  <c:v>509</c:v>
                </c:pt>
                <c:pt idx="509">
                  <c:v>510</c:v>
                </c:pt>
                <c:pt idx="510">
                  <c:v>511</c:v>
                </c:pt>
                <c:pt idx="511">
                  <c:v>512</c:v>
                </c:pt>
                <c:pt idx="512">
                  <c:v>513</c:v>
                </c:pt>
                <c:pt idx="513">
                  <c:v>514</c:v>
                </c:pt>
                <c:pt idx="514">
                  <c:v>515</c:v>
                </c:pt>
                <c:pt idx="515">
                  <c:v>516</c:v>
                </c:pt>
                <c:pt idx="516">
                  <c:v>517</c:v>
                </c:pt>
                <c:pt idx="517">
                  <c:v>518</c:v>
                </c:pt>
                <c:pt idx="518">
                  <c:v>519</c:v>
                </c:pt>
                <c:pt idx="519">
                  <c:v>520</c:v>
                </c:pt>
                <c:pt idx="520">
                  <c:v>521</c:v>
                </c:pt>
                <c:pt idx="521">
                  <c:v>522</c:v>
                </c:pt>
                <c:pt idx="522">
                  <c:v>523</c:v>
                </c:pt>
                <c:pt idx="523">
                  <c:v>524</c:v>
                </c:pt>
                <c:pt idx="524">
                  <c:v>525</c:v>
                </c:pt>
                <c:pt idx="525">
                  <c:v>526</c:v>
                </c:pt>
                <c:pt idx="526">
                  <c:v>527</c:v>
                </c:pt>
                <c:pt idx="527">
                  <c:v>528</c:v>
                </c:pt>
                <c:pt idx="528">
                  <c:v>529</c:v>
                </c:pt>
                <c:pt idx="529">
                  <c:v>530</c:v>
                </c:pt>
                <c:pt idx="530">
                  <c:v>531</c:v>
                </c:pt>
                <c:pt idx="531">
                  <c:v>532</c:v>
                </c:pt>
                <c:pt idx="532">
                  <c:v>533</c:v>
                </c:pt>
                <c:pt idx="533">
                  <c:v>534</c:v>
                </c:pt>
                <c:pt idx="534">
                  <c:v>535</c:v>
                </c:pt>
                <c:pt idx="535">
                  <c:v>536</c:v>
                </c:pt>
                <c:pt idx="536">
                  <c:v>537</c:v>
                </c:pt>
                <c:pt idx="537">
                  <c:v>538</c:v>
                </c:pt>
                <c:pt idx="538">
                  <c:v>539</c:v>
                </c:pt>
                <c:pt idx="539">
                  <c:v>540</c:v>
                </c:pt>
                <c:pt idx="540">
                  <c:v>541</c:v>
                </c:pt>
                <c:pt idx="541">
                  <c:v>542</c:v>
                </c:pt>
                <c:pt idx="542">
                  <c:v>543</c:v>
                </c:pt>
                <c:pt idx="543">
                  <c:v>544</c:v>
                </c:pt>
                <c:pt idx="544">
                  <c:v>545</c:v>
                </c:pt>
                <c:pt idx="545">
                  <c:v>546</c:v>
                </c:pt>
                <c:pt idx="546">
                  <c:v>547</c:v>
                </c:pt>
                <c:pt idx="547">
                  <c:v>548</c:v>
                </c:pt>
                <c:pt idx="548">
                  <c:v>549</c:v>
                </c:pt>
                <c:pt idx="549">
                  <c:v>550</c:v>
                </c:pt>
                <c:pt idx="550">
                  <c:v>551</c:v>
                </c:pt>
                <c:pt idx="551">
                  <c:v>552</c:v>
                </c:pt>
                <c:pt idx="552">
                  <c:v>553</c:v>
                </c:pt>
                <c:pt idx="553">
                  <c:v>554</c:v>
                </c:pt>
                <c:pt idx="554">
                  <c:v>555</c:v>
                </c:pt>
                <c:pt idx="555">
                  <c:v>556</c:v>
                </c:pt>
                <c:pt idx="556">
                  <c:v>557</c:v>
                </c:pt>
                <c:pt idx="557">
                  <c:v>558</c:v>
                </c:pt>
                <c:pt idx="558">
                  <c:v>559</c:v>
                </c:pt>
                <c:pt idx="559">
                  <c:v>560</c:v>
                </c:pt>
                <c:pt idx="560">
                  <c:v>561</c:v>
                </c:pt>
                <c:pt idx="561">
                  <c:v>562</c:v>
                </c:pt>
                <c:pt idx="562">
                  <c:v>563</c:v>
                </c:pt>
                <c:pt idx="563">
                  <c:v>564</c:v>
                </c:pt>
                <c:pt idx="564">
                  <c:v>565</c:v>
                </c:pt>
                <c:pt idx="565">
                  <c:v>566</c:v>
                </c:pt>
                <c:pt idx="566">
                  <c:v>567</c:v>
                </c:pt>
                <c:pt idx="567">
                  <c:v>568</c:v>
                </c:pt>
                <c:pt idx="568">
                  <c:v>569</c:v>
                </c:pt>
                <c:pt idx="569">
                  <c:v>570</c:v>
                </c:pt>
                <c:pt idx="570">
                  <c:v>571</c:v>
                </c:pt>
                <c:pt idx="571">
                  <c:v>572</c:v>
                </c:pt>
                <c:pt idx="572">
                  <c:v>573</c:v>
                </c:pt>
                <c:pt idx="573">
                  <c:v>574</c:v>
                </c:pt>
                <c:pt idx="574">
                  <c:v>575</c:v>
                </c:pt>
                <c:pt idx="575">
                  <c:v>576</c:v>
                </c:pt>
                <c:pt idx="576">
                  <c:v>577</c:v>
                </c:pt>
                <c:pt idx="577">
                  <c:v>578</c:v>
                </c:pt>
                <c:pt idx="578">
                  <c:v>579</c:v>
                </c:pt>
                <c:pt idx="579">
                  <c:v>580</c:v>
                </c:pt>
                <c:pt idx="580">
                  <c:v>581</c:v>
                </c:pt>
                <c:pt idx="581">
                  <c:v>582</c:v>
                </c:pt>
                <c:pt idx="582">
                  <c:v>583</c:v>
                </c:pt>
                <c:pt idx="583">
                  <c:v>584</c:v>
                </c:pt>
                <c:pt idx="584">
                  <c:v>585</c:v>
                </c:pt>
                <c:pt idx="585">
                  <c:v>586</c:v>
                </c:pt>
                <c:pt idx="586">
                  <c:v>587</c:v>
                </c:pt>
                <c:pt idx="587">
                  <c:v>588</c:v>
                </c:pt>
                <c:pt idx="588">
                  <c:v>589</c:v>
                </c:pt>
                <c:pt idx="589">
                  <c:v>590</c:v>
                </c:pt>
                <c:pt idx="590">
                  <c:v>591</c:v>
                </c:pt>
                <c:pt idx="591">
                  <c:v>592</c:v>
                </c:pt>
                <c:pt idx="592">
                  <c:v>593</c:v>
                </c:pt>
                <c:pt idx="593">
                  <c:v>594</c:v>
                </c:pt>
                <c:pt idx="594">
                  <c:v>595</c:v>
                </c:pt>
                <c:pt idx="595">
                  <c:v>596</c:v>
                </c:pt>
                <c:pt idx="596">
                  <c:v>597</c:v>
                </c:pt>
                <c:pt idx="597">
                  <c:v>598</c:v>
                </c:pt>
                <c:pt idx="598">
                  <c:v>599</c:v>
                </c:pt>
                <c:pt idx="599">
                  <c:v>600</c:v>
                </c:pt>
                <c:pt idx="600">
                  <c:v>601</c:v>
                </c:pt>
                <c:pt idx="601">
                  <c:v>602</c:v>
                </c:pt>
                <c:pt idx="602">
                  <c:v>603</c:v>
                </c:pt>
                <c:pt idx="603">
                  <c:v>604</c:v>
                </c:pt>
                <c:pt idx="604">
                  <c:v>605</c:v>
                </c:pt>
                <c:pt idx="605">
                  <c:v>606</c:v>
                </c:pt>
                <c:pt idx="606">
                  <c:v>607</c:v>
                </c:pt>
                <c:pt idx="607">
                  <c:v>608</c:v>
                </c:pt>
                <c:pt idx="608">
                  <c:v>609</c:v>
                </c:pt>
                <c:pt idx="609">
                  <c:v>610</c:v>
                </c:pt>
                <c:pt idx="610">
                  <c:v>611</c:v>
                </c:pt>
                <c:pt idx="611">
                  <c:v>612</c:v>
                </c:pt>
                <c:pt idx="612">
                  <c:v>613</c:v>
                </c:pt>
                <c:pt idx="613">
                  <c:v>614</c:v>
                </c:pt>
                <c:pt idx="614">
                  <c:v>615</c:v>
                </c:pt>
                <c:pt idx="615">
                  <c:v>616</c:v>
                </c:pt>
                <c:pt idx="616">
                  <c:v>617</c:v>
                </c:pt>
                <c:pt idx="617">
                  <c:v>618</c:v>
                </c:pt>
                <c:pt idx="618">
                  <c:v>619</c:v>
                </c:pt>
                <c:pt idx="619">
                  <c:v>620</c:v>
                </c:pt>
                <c:pt idx="620">
                  <c:v>621</c:v>
                </c:pt>
                <c:pt idx="621">
                  <c:v>622</c:v>
                </c:pt>
                <c:pt idx="622">
                  <c:v>623</c:v>
                </c:pt>
                <c:pt idx="623">
                  <c:v>624</c:v>
                </c:pt>
                <c:pt idx="624">
                  <c:v>625</c:v>
                </c:pt>
                <c:pt idx="625">
                  <c:v>626</c:v>
                </c:pt>
                <c:pt idx="626">
                  <c:v>627</c:v>
                </c:pt>
                <c:pt idx="627">
                  <c:v>628</c:v>
                </c:pt>
                <c:pt idx="628">
                  <c:v>629</c:v>
                </c:pt>
                <c:pt idx="629">
                  <c:v>630</c:v>
                </c:pt>
                <c:pt idx="630">
                  <c:v>631</c:v>
                </c:pt>
                <c:pt idx="631">
                  <c:v>632</c:v>
                </c:pt>
                <c:pt idx="632">
                  <c:v>633</c:v>
                </c:pt>
                <c:pt idx="633">
                  <c:v>634</c:v>
                </c:pt>
                <c:pt idx="634">
                  <c:v>635</c:v>
                </c:pt>
                <c:pt idx="635">
                  <c:v>636</c:v>
                </c:pt>
                <c:pt idx="636">
                  <c:v>637</c:v>
                </c:pt>
                <c:pt idx="637">
                  <c:v>638</c:v>
                </c:pt>
                <c:pt idx="638">
                  <c:v>639</c:v>
                </c:pt>
                <c:pt idx="639">
                  <c:v>640</c:v>
                </c:pt>
                <c:pt idx="640">
                  <c:v>641</c:v>
                </c:pt>
                <c:pt idx="641">
                  <c:v>642</c:v>
                </c:pt>
                <c:pt idx="642">
                  <c:v>643</c:v>
                </c:pt>
                <c:pt idx="643">
                  <c:v>644</c:v>
                </c:pt>
                <c:pt idx="644">
                  <c:v>645</c:v>
                </c:pt>
                <c:pt idx="645">
                  <c:v>646</c:v>
                </c:pt>
                <c:pt idx="646">
                  <c:v>647</c:v>
                </c:pt>
                <c:pt idx="647">
                  <c:v>648</c:v>
                </c:pt>
                <c:pt idx="648">
                  <c:v>649</c:v>
                </c:pt>
                <c:pt idx="649">
                  <c:v>650</c:v>
                </c:pt>
                <c:pt idx="650">
                  <c:v>651</c:v>
                </c:pt>
                <c:pt idx="651">
                  <c:v>652</c:v>
                </c:pt>
                <c:pt idx="652">
                  <c:v>653</c:v>
                </c:pt>
                <c:pt idx="653">
                  <c:v>654</c:v>
                </c:pt>
                <c:pt idx="654">
                  <c:v>655</c:v>
                </c:pt>
                <c:pt idx="655">
                  <c:v>656</c:v>
                </c:pt>
                <c:pt idx="656">
                  <c:v>657</c:v>
                </c:pt>
                <c:pt idx="657">
                  <c:v>658</c:v>
                </c:pt>
                <c:pt idx="658">
                  <c:v>659</c:v>
                </c:pt>
                <c:pt idx="659">
                  <c:v>660</c:v>
                </c:pt>
                <c:pt idx="660">
                  <c:v>661</c:v>
                </c:pt>
                <c:pt idx="661">
                  <c:v>662</c:v>
                </c:pt>
                <c:pt idx="662">
                  <c:v>663</c:v>
                </c:pt>
                <c:pt idx="663">
                  <c:v>664</c:v>
                </c:pt>
                <c:pt idx="664">
                  <c:v>665</c:v>
                </c:pt>
                <c:pt idx="665">
                  <c:v>666</c:v>
                </c:pt>
                <c:pt idx="666">
                  <c:v>667</c:v>
                </c:pt>
                <c:pt idx="667">
                  <c:v>668</c:v>
                </c:pt>
                <c:pt idx="668">
                  <c:v>669</c:v>
                </c:pt>
                <c:pt idx="669">
                  <c:v>670</c:v>
                </c:pt>
                <c:pt idx="670">
                  <c:v>671</c:v>
                </c:pt>
                <c:pt idx="671">
                  <c:v>672</c:v>
                </c:pt>
                <c:pt idx="672">
                  <c:v>673</c:v>
                </c:pt>
                <c:pt idx="673">
                  <c:v>674</c:v>
                </c:pt>
                <c:pt idx="674">
                  <c:v>675</c:v>
                </c:pt>
                <c:pt idx="675">
                  <c:v>676</c:v>
                </c:pt>
                <c:pt idx="676">
                  <c:v>677</c:v>
                </c:pt>
                <c:pt idx="677">
                  <c:v>678</c:v>
                </c:pt>
                <c:pt idx="678">
                  <c:v>679</c:v>
                </c:pt>
                <c:pt idx="679">
                  <c:v>680</c:v>
                </c:pt>
                <c:pt idx="680">
                  <c:v>681</c:v>
                </c:pt>
                <c:pt idx="681">
                  <c:v>682</c:v>
                </c:pt>
                <c:pt idx="682">
                  <c:v>683</c:v>
                </c:pt>
                <c:pt idx="683">
                  <c:v>684</c:v>
                </c:pt>
                <c:pt idx="684">
                  <c:v>685</c:v>
                </c:pt>
                <c:pt idx="685">
                  <c:v>686</c:v>
                </c:pt>
                <c:pt idx="686">
                  <c:v>687</c:v>
                </c:pt>
                <c:pt idx="687">
                  <c:v>688</c:v>
                </c:pt>
                <c:pt idx="688">
                  <c:v>689</c:v>
                </c:pt>
                <c:pt idx="689">
                  <c:v>690</c:v>
                </c:pt>
                <c:pt idx="690">
                  <c:v>691</c:v>
                </c:pt>
                <c:pt idx="691">
                  <c:v>692</c:v>
                </c:pt>
                <c:pt idx="692">
                  <c:v>693</c:v>
                </c:pt>
                <c:pt idx="693">
                  <c:v>694</c:v>
                </c:pt>
                <c:pt idx="694">
                  <c:v>695</c:v>
                </c:pt>
                <c:pt idx="695">
                  <c:v>696</c:v>
                </c:pt>
                <c:pt idx="696">
                  <c:v>697</c:v>
                </c:pt>
                <c:pt idx="697">
                  <c:v>698</c:v>
                </c:pt>
                <c:pt idx="698">
                  <c:v>699</c:v>
                </c:pt>
                <c:pt idx="699">
                  <c:v>700</c:v>
                </c:pt>
                <c:pt idx="700">
                  <c:v>701</c:v>
                </c:pt>
                <c:pt idx="701">
                  <c:v>702</c:v>
                </c:pt>
                <c:pt idx="702">
                  <c:v>703</c:v>
                </c:pt>
                <c:pt idx="703">
                  <c:v>704</c:v>
                </c:pt>
                <c:pt idx="704">
                  <c:v>705</c:v>
                </c:pt>
                <c:pt idx="705">
                  <c:v>706</c:v>
                </c:pt>
                <c:pt idx="706">
                  <c:v>707</c:v>
                </c:pt>
                <c:pt idx="707">
                  <c:v>708</c:v>
                </c:pt>
                <c:pt idx="708">
                  <c:v>709</c:v>
                </c:pt>
                <c:pt idx="709">
                  <c:v>710</c:v>
                </c:pt>
                <c:pt idx="710">
                  <c:v>711</c:v>
                </c:pt>
                <c:pt idx="711">
                  <c:v>712</c:v>
                </c:pt>
                <c:pt idx="712">
                  <c:v>713</c:v>
                </c:pt>
                <c:pt idx="713">
                  <c:v>714</c:v>
                </c:pt>
                <c:pt idx="714">
                  <c:v>715</c:v>
                </c:pt>
                <c:pt idx="715">
                  <c:v>716</c:v>
                </c:pt>
                <c:pt idx="716">
                  <c:v>717</c:v>
                </c:pt>
                <c:pt idx="717">
                  <c:v>718</c:v>
                </c:pt>
                <c:pt idx="718">
                  <c:v>719</c:v>
                </c:pt>
                <c:pt idx="719">
                  <c:v>720</c:v>
                </c:pt>
                <c:pt idx="720">
                  <c:v>721</c:v>
                </c:pt>
                <c:pt idx="721">
                  <c:v>722</c:v>
                </c:pt>
                <c:pt idx="722">
                  <c:v>723</c:v>
                </c:pt>
                <c:pt idx="723">
                  <c:v>724</c:v>
                </c:pt>
                <c:pt idx="724">
                  <c:v>725</c:v>
                </c:pt>
                <c:pt idx="725">
                  <c:v>726</c:v>
                </c:pt>
                <c:pt idx="726">
                  <c:v>727</c:v>
                </c:pt>
                <c:pt idx="727">
                  <c:v>728</c:v>
                </c:pt>
                <c:pt idx="728">
                  <c:v>729</c:v>
                </c:pt>
                <c:pt idx="729">
                  <c:v>730</c:v>
                </c:pt>
                <c:pt idx="730">
                  <c:v>731</c:v>
                </c:pt>
                <c:pt idx="731">
                  <c:v>732</c:v>
                </c:pt>
                <c:pt idx="732">
                  <c:v>733</c:v>
                </c:pt>
                <c:pt idx="733">
                  <c:v>734</c:v>
                </c:pt>
                <c:pt idx="734">
                  <c:v>735</c:v>
                </c:pt>
                <c:pt idx="735">
                  <c:v>736</c:v>
                </c:pt>
                <c:pt idx="736">
                  <c:v>737</c:v>
                </c:pt>
                <c:pt idx="737">
                  <c:v>738</c:v>
                </c:pt>
                <c:pt idx="738">
                  <c:v>739</c:v>
                </c:pt>
                <c:pt idx="739">
                  <c:v>740</c:v>
                </c:pt>
                <c:pt idx="740">
                  <c:v>741</c:v>
                </c:pt>
                <c:pt idx="741">
                  <c:v>742</c:v>
                </c:pt>
                <c:pt idx="742">
                  <c:v>743</c:v>
                </c:pt>
                <c:pt idx="743">
                  <c:v>744</c:v>
                </c:pt>
                <c:pt idx="744">
                  <c:v>745</c:v>
                </c:pt>
                <c:pt idx="745">
                  <c:v>746</c:v>
                </c:pt>
                <c:pt idx="746">
                  <c:v>747</c:v>
                </c:pt>
              </c:numCache>
            </c:numRef>
          </c:xVal>
          <c:yVal>
            <c:numRef>
              <c:f>'C:\Dokumentumok\excel\MTA\[CMJ140.xls]Munka2'!$B$1:$B$747</c:f>
              <c:numCache>
                <c:formatCode>General</c:formatCode>
                <c:ptCount val="747"/>
                <c:pt idx="0">
                  <c:v>804.38</c:v>
                </c:pt>
                <c:pt idx="1">
                  <c:v>804.38</c:v>
                </c:pt>
                <c:pt idx="2">
                  <c:v>803.09</c:v>
                </c:pt>
                <c:pt idx="3">
                  <c:v>804.38</c:v>
                </c:pt>
                <c:pt idx="4">
                  <c:v>801.81</c:v>
                </c:pt>
                <c:pt idx="5">
                  <c:v>803.09</c:v>
                </c:pt>
                <c:pt idx="6">
                  <c:v>803.09</c:v>
                </c:pt>
                <c:pt idx="7">
                  <c:v>803.09</c:v>
                </c:pt>
                <c:pt idx="8">
                  <c:v>805.66</c:v>
                </c:pt>
                <c:pt idx="9">
                  <c:v>805.66</c:v>
                </c:pt>
                <c:pt idx="10">
                  <c:v>804.38</c:v>
                </c:pt>
                <c:pt idx="11">
                  <c:v>806.94999999999948</c:v>
                </c:pt>
                <c:pt idx="12">
                  <c:v>803.09</c:v>
                </c:pt>
                <c:pt idx="13">
                  <c:v>804.38</c:v>
                </c:pt>
                <c:pt idx="14">
                  <c:v>803.09</c:v>
                </c:pt>
                <c:pt idx="15">
                  <c:v>805.66</c:v>
                </c:pt>
                <c:pt idx="16">
                  <c:v>805.66</c:v>
                </c:pt>
                <c:pt idx="17">
                  <c:v>803.09</c:v>
                </c:pt>
                <c:pt idx="18">
                  <c:v>803.09</c:v>
                </c:pt>
                <c:pt idx="19">
                  <c:v>804.38</c:v>
                </c:pt>
                <c:pt idx="20">
                  <c:v>804.38</c:v>
                </c:pt>
                <c:pt idx="21">
                  <c:v>803.09</c:v>
                </c:pt>
                <c:pt idx="22">
                  <c:v>805.66</c:v>
                </c:pt>
                <c:pt idx="23">
                  <c:v>804.38</c:v>
                </c:pt>
                <c:pt idx="24">
                  <c:v>805.66</c:v>
                </c:pt>
                <c:pt idx="25">
                  <c:v>805.66</c:v>
                </c:pt>
                <c:pt idx="26">
                  <c:v>808.23</c:v>
                </c:pt>
                <c:pt idx="27">
                  <c:v>804.38</c:v>
                </c:pt>
                <c:pt idx="28">
                  <c:v>804.38</c:v>
                </c:pt>
                <c:pt idx="29">
                  <c:v>804.38</c:v>
                </c:pt>
                <c:pt idx="30">
                  <c:v>804.38</c:v>
                </c:pt>
                <c:pt idx="31">
                  <c:v>804.38</c:v>
                </c:pt>
                <c:pt idx="32">
                  <c:v>804.38</c:v>
                </c:pt>
                <c:pt idx="33">
                  <c:v>806.94999999999948</c:v>
                </c:pt>
                <c:pt idx="34">
                  <c:v>805.66</c:v>
                </c:pt>
                <c:pt idx="35">
                  <c:v>804.38</c:v>
                </c:pt>
                <c:pt idx="36">
                  <c:v>804.38</c:v>
                </c:pt>
                <c:pt idx="37">
                  <c:v>806.94999999999948</c:v>
                </c:pt>
                <c:pt idx="38">
                  <c:v>806.94999999999948</c:v>
                </c:pt>
                <c:pt idx="39">
                  <c:v>803.09</c:v>
                </c:pt>
                <c:pt idx="40">
                  <c:v>805.66</c:v>
                </c:pt>
                <c:pt idx="41">
                  <c:v>806.94999999999948</c:v>
                </c:pt>
                <c:pt idx="42">
                  <c:v>806.94999999999948</c:v>
                </c:pt>
                <c:pt idx="43">
                  <c:v>806.94999999999948</c:v>
                </c:pt>
                <c:pt idx="44">
                  <c:v>804.38</c:v>
                </c:pt>
                <c:pt idx="45">
                  <c:v>805.66</c:v>
                </c:pt>
                <c:pt idx="46">
                  <c:v>804.38</c:v>
                </c:pt>
                <c:pt idx="47">
                  <c:v>806.94999999999948</c:v>
                </c:pt>
                <c:pt idx="48">
                  <c:v>805.66</c:v>
                </c:pt>
                <c:pt idx="49">
                  <c:v>804.38</c:v>
                </c:pt>
                <c:pt idx="50">
                  <c:v>806.94999999999948</c:v>
                </c:pt>
                <c:pt idx="51">
                  <c:v>808.23</c:v>
                </c:pt>
                <c:pt idx="52">
                  <c:v>805.66</c:v>
                </c:pt>
                <c:pt idx="53">
                  <c:v>806.94999999999948</c:v>
                </c:pt>
                <c:pt idx="54">
                  <c:v>806.94999999999948</c:v>
                </c:pt>
                <c:pt idx="55">
                  <c:v>806.94999999999948</c:v>
                </c:pt>
                <c:pt idx="56">
                  <c:v>806.94999999999948</c:v>
                </c:pt>
                <c:pt idx="57">
                  <c:v>808.23</c:v>
                </c:pt>
                <c:pt idx="58">
                  <c:v>805.66</c:v>
                </c:pt>
                <c:pt idx="59">
                  <c:v>809.52</c:v>
                </c:pt>
                <c:pt idx="60">
                  <c:v>810.8</c:v>
                </c:pt>
                <c:pt idx="61">
                  <c:v>808.23</c:v>
                </c:pt>
                <c:pt idx="62">
                  <c:v>808.23</c:v>
                </c:pt>
                <c:pt idx="63">
                  <c:v>808.23</c:v>
                </c:pt>
                <c:pt idx="64">
                  <c:v>810.8</c:v>
                </c:pt>
                <c:pt idx="65">
                  <c:v>812.09</c:v>
                </c:pt>
                <c:pt idx="66">
                  <c:v>809.52</c:v>
                </c:pt>
                <c:pt idx="67">
                  <c:v>808.23</c:v>
                </c:pt>
                <c:pt idx="68">
                  <c:v>812.09</c:v>
                </c:pt>
                <c:pt idx="69">
                  <c:v>809.52</c:v>
                </c:pt>
                <c:pt idx="70">
                  <c:v>808.23</c:v>
                </c:pt>
                <c:pt idx="71">
                  <c:v>810.8</c:v>
                </c:pt>
                <c:pt idx="72">
                  <c:v>810.8</c:v>
                </c:pt>
                <c:pt idx="73">
                  <c:v>810.8</c:v>
                </c:pt>
                <c:pt idx="74">
                  <c:v>808.23</c:v>
                </c:pt>
                <c:pt idx="75">
                  <c:v>808.23</c:v>
                </c:pt>
                <c:pt idx="76">
                  <c:v>810.8</c:v>
                </c:pt>
                <c:pt idx="77">
                  <c:v>808.23</c:v>
                </c:pt>
                <c:pt idx="78">
                  <c:v>812.09</c:v>
                </c:pt>
                <c:pt idx="79">
                  <c:v>812.09</c:v>
                </c:pt>
                <c:pt idx="80">
                  <c:v>812.09</c:v>
                </c:pt>
                <c:pt idx="81">
                  <c:v>810.8</c:v>
                </c:pt>
                <c:pt idx="82">
                  <c:v>810.8</c:v>
                </c:pt>
                <c:pt idx="83">
                  <c:v>809.52</c:v>
                </c:pt>
                <c:pt idx="84">
                  <c:v>812.09</c:v>
                </c:pt>
                <c:pt idx="85">
                  <c:v>809.52</c:v>
                </c:pt>
                <c:pt idx="86">
                  <c:v>809.52</c:v>
                </c:pt>
                <c:pt idx="87">
                  <c:v>809.52</c:v>
                </c:pt>
                <c:pt idx="88">
                  <c:v>808.23</c:v>
                </c:pt>
                <c:pt idx="89">
                  <c:v>810.8</c:v>
                </c:pt>
                <c:pt idx="90">
                  <c:v>809.52</c:v>
                </c:pt>
                <c:pt idx="91">
                  <c:v>808.23</c:v>
                </c:pt>
                <c:pt idx="92">
                  <c:v>810.8</c:v>
                </c:pt>
                <c:pt idx="93">
                  <c:v>809.52</c:v>
                </c:pt>
                <c:pt idx="94">
                  <c:v>809.52</c:v>
                </c:pt>
                <c:pt idx="95">
                  <c:v>808.23</c:v>
                </c:pt>
                <c:pt idx="96">
                  <c:v>808.23</c:v>
                </c:pt>
                <c:pt idx="97">
                  <c:v>810.8</c:v>
                </c:pt>
                <c:pt idx="98">
                  <c:v>806.94999999999948</c:v>
                </c:pt>
                <c:pt idx="99">
                  <c:v>805.66</c:v>
                </c:pt>
                <c:pt idx="100">
                  <c:v>806.94999999999948</c:v>
                </c:pt>
                <c:pt idx="101">
                  <c:v>806.94999999999948</c:v>
                </c:pt>
                <c:pt idx="102">
                  <c:v>804.38</c:v>
                </c:pt>
                <c:pt idx="103">
                  <c:v>805.66</c:v>
                </c:pt>
                <c:pt idx="104">
                  <c:v>806.94999999999948</c:v>
                </c:pt>
                <c:pt idx="105">
                  <c:v>805.66</c:v>
                </c:pt>
                <c:pt idx="106">
                  <c:v>806.94999999999948</c:v>
                </c:pt>
                <c:pt idx="107">
                  <c:v>806.94999999999948</c:v>
                </c:pt>
                <c:pt idx="108">
                  <c:v>803.09</c:v>
                </c:pt>
                <c:pt idx="109">
                  <c:v>805.66</c:v>
                </c:pt>
                <c:pt idx="110">
                  <c:v>803.09</c:v>
                </c:pt>
                <c:pt idx="111">
                  <c:v>801.81</c:v>
                </c:pt>
                <c:pt idx="112">
                  <c:v>801.81</c:v>
                </c:pt>
                <c:pt idx="113">
                  <c:v>801.81</c:v>
                </c:pt>
                <c:pt idx="114">
                  <c:v>803.09</c:v>
                </c:pt>
                <c:pt idx="115">
                  <c:v>801.81</c:v>
                </c:pt>
                <c:pt idx="116">
                  <c:v>803.09</c:v>
                </c:pt>
                <c:pt idx="117">
                  <c:v>800.52</c:v>
                </c:pt>
                <c:pt idx="118">
                  <c:v>803.09</c:v>
                </c:pt>
                <c:pt idx="119">
                  <c:v>803.09</c:v>
                </c:pt>
                <c:pt idx="120">
                  <c:v>800.52</c:v>
                </c:pt>
                <c:pt idx="121">
                  <c:v>799.24</c:v>
                </c:pt>
                <c:pt idx="122">
                  <c:v>800.52</c:v>
                </c:pt>
                <c:pt idx="123">
                  <c:v>800.52</c:v>
                </c:pt>
                <c:pt idx="124">
                  <c:v>799.24</c:v>
                </c:pt>
                <c:pt idx="125">
                  <c:v>797.95999999999947</c:v>
                </c:pt>
                <c:pt idx="126">
                  <c:v>797.95999999999947</c:v>
                </c:pt>
                <c:pt idx="127">
                  <c:v>799.24</c:v>
                </c:pt>
                <c:pt idx="128">
                  <c:v>797.95999999999947</c:v>
                </c:pt>
                <c:pt idx="129">
                  <c:v>797.95999999999947</c:v>
                </c:pt>
                <c:pt idx="130">
                  <c:v>799.24</c:v>
                </c:pt>
                <c:pt idx="131">
                  <c:v>800.52</c:v>
                </c:pt>
                <c:pt idx="132">
                  <c:v>799.24</c:v>
                </c:pt>
                <c:pt idx="133">
                  <c:v>799.24</c:v>
                </c:pt>
                <c:pt idx="134">
                  <c:v>796.67000000000053</c:v>
                </c:pt>
                <c:pt idx="135">
                  <c:v>797.95999999999947</c:v>
                </c:pt>
                <c:pt idx="136">
                  <c:v>796.67000000000053</c:v>
                </c:pt>
                <c:pt idx="137">
                  <c:v>796.67000000000053</c:v>
                </c:pt>
                <c:pt idx="138">
                  <c:v>797.95999999999947</c:v>
                </c:pt>
                <c:pt idx="139">
                  <c:v>796.67000000000053</c:v>
                </c:pt>
                <c:pt idx="140">
                  <c:v>795.39</c:v>
                </c:pt>
                <c:pt idx="141">
                  <c:v>796.67000000000053</c:v>
                </c:pt>
                <c:pt idx="142">
                  <c:v>797.95999999999947</c:v>
                </c:pt>
                <c:pt idx="143">
                  <c:v>797.95999999999947</c:v>
                </c:pt>
                <c:pt idx="144">
                  <c:v>794.1</c:v>
                </c:pt>
                <c:pt idx="145">
                  <c:v>794.1</c:v>
                </c:pt>
                <c:pt idx="146">
                  <c:v>796.67000000000053</c:v>
                </c:pt>
                <c:pt idx="147">
                  <c:v>792.81999999999948</c:v>
                </c:pt>
                <c:pt idx="148">
                  <c:v>792.81999999999948</c:v>
                </c:pt>
                <c:pt idx="149">
                  <c:v>796.67000000000053</c:v>
                </c:pt>
                <c:pt idx="150">
                  <c:v>792.81999999999948</c:v>
                </c:pt>
                <c:pt idx="151">
                  <c:v>794.1</c:v>
                </c:pt>
                <c:pt idx="152">
                  <c:v>795.39</c:v>
                </c:pt>
                <c:pt idx="153">
                  <c:v>792.81999999999948</c:v>
                </c:pt>
                <c:pt idx="154">
                  <c:v>794.1</c:v>
                </c:pt>
                <c:pt idx="155">
                  <c:v>792.81999999999948</c:v>
                </c:pt>
                <c:pt idx="156">
                  <c:v>792.81999999999948</c:v>
                </c:pt>
                <c:pt idx="157">
                  <c:v>791.53</c:v>
                </c:pt>
                <c:pt idx="158">
                  <c:v>790.25</c:v>
                </c:pt>
                <c:pt idx="159">
                  <c:v>791.53</c:v>
                </c:pt>
                <c:pt idx="160">
                  <c:v>790.25</c:v>
                </c:pt>
                <c:pt idx="161">
                  <c:v>791.53</c:v>
                </c:pt>
                <c:pt idx="162">
                  <c:v>788.95999999999947</c:v>
                </c:pt>
                <c:pt idx="163">
                  <c:v>791.53</c:v>
                </c:pt>
                <c:pt idx="164">
                  <c:v>790.25</c:v>
                </c:pt>
                <c:pt idx="165">
                  <c:v>787.68000000000052</c:v>
                </c:pt>
                <c:pt idx="166">
                  <c:v>786.39</c:v>
                </c:pt>
                <c:pt idx="167">
                  <c:v>786.39</c:v>
                </c:pt>
                <c:pt idx="168">
                  <c:v>787.68000000000052</c:v>
                </c:pt>
                <c:pt idx="169">
                  <c:v>787.68000000000052</c:v>
                </c:pt>
                <c:pt idx="170">
                  <c:v>790.25</c:v>
                </c:pt>
                <c:pt idx="171">
                  <c:v>787.68000000000052</c:v>
                </c:pt>
                <c:pt idx="172">
                  <c:v>787.68000000000052</c:v>
                </c:pt>
                <c:pt idx="173">
                  <c:v>785.11</c:v>
                </c:pt>
                <c:pt idx="174">
                  <c:v>786.39</c:v>
                </c:pt>
                <c:pt idx="175">
                  <c:v>783.81999999999948</c:v>
                </c:pt>
                <c:pt idx="176">
                  <c:v>786.39</c:v>
                </c:pt>
                <c:pt idx="177">
                  <c:v>787.68000000000052</c:v>
                </c:pt>
                <c:pt idx="178">
                  <c:v>786.39</c:v>
                </c:pt>
                <c:pt idx="179">
                  <c:v>782.54</c:v>
                </c:pt>
                <c:pt idx="180">
                  <c:v>783.81999999999948</c:v>
                </c:pt>
                <c:pt idx="181">
                  <c:v>782.54</c:v>
                </c:pt>
                <c:pt idx="182">
                  <c:v>782.54</c:v>
                </c:pt>
                <c:pt idx="183">
                  <c:v>782.54</c:v>
                </c:pt>
                <c:pt idx="184">
                  <c:v>781.25</c:v>
                </c:pt>
                <c:pt idx="185">
                  <c:v>778.68000000000052</c:v>
                </c:pt>
                <c:pt idx="186">
                  <c:v>781.25</c:v>
                </c:pt>
                <c:pt idx="187">
                  <c:v>778.68000000000052</c:v>
                </c:pt>
                <c:pt idx="188">
                  <c:v>781.25</c:v>
                </c:pt>
                <c:pt idx="189">
                  <c:v>777.4</c:v>
                </c:pt>
                <c:pt idx="190">
                  <c:v>774.82999999999947</c:v>
                </c:pt>
                <c:pt idx="191">
                  <c:v>777.4</c:v>
                </c:pt>
                <c:pt idx="192">
                  <c:v>774.82999999999947</c:v>
                </c:pt>
                <c:pt idx="193">
                  <c:v>773.54</c:v>
                </c:pt>
                <c:pt idx="194">
                  <c:v>772.26</c:v>
                </c:pt>
                <c:pt idx="195">
                  <c:v>772.26</c:v>
                </c:pt>
                <c:pt idx="196">
                  <c:v>772.26</c:v>
                </c:pt>
                <c:pt idx="197">
                  <c:v>769.69</c:v>
                </c:pt>
                <c:pt idx="198">
                  <c:v>767.12</c:v>
                </c:pt>
                <c:pt idx="199">
                  <c:v>767.12</c:v>
                </c:pt>
                <c:pt idx="200">
                  <c:v>765.82999999999947</c:v>
                </c:pt>
                <c:pt idx="201">
                  <c:v>765.82999999999947</c:v>
                </c:pt>
                <c:pt idx="202">
                  <c:v>764.55</c:v>
                </c:pt>
                <c:pt idx="203">
                  <c:v>764.55</c:v>
                </c:pt>
                <c:pt idx="204">
                  <c:v>759.41</c:v>
                </c:pt>
                <c:pt idx="205">
                  <c:v>759.41</c:v>
                </c:pt>
                <c:pt idx="206">
                  <c:v>756.83999999999946</c:v>
                </c:pt>
                <c:pt idx="207">
                  <c:v>755.55</c:v>
                </c:pt>
                <c:pt idx="208">
                  <c:v>752.98</c:v>
                </c:pt>
                <c:pt idx="209">
                  <c:v>751.7</c:v>
                </c:pt>
                <c:pt idx="210">
                  <c:v>750.41</c:v>
                </c:pt>
                <c:pt idx="211">
                  <c:v>746.56</c:v>
                </c:pt>
                <c:pt idx="212">
                  <c:v>745.27000000000055</c:v>
                </c:pt>
                <c:pt idx="213">
                  <c:v>742.7</c:v>
                </c:pt>
                <c:pt idx="214">
                  <c:v>740.13</c:v>
                </c:pt>
                <c:pt idx="215">
                  <c:v>741.42</c:v>
                </c:pt>
                <c:pt idx="216">
                  <c:v>736.28000000000054</c:v>
                </c:pt>
                <c:pt idx="217">
                  <c:v>732.42</c:v>
                </c:pt>
                <c:pt idx="218">
                  <c:v>728.57</c:v>
                </c:pt>
                <c:pt idx="219">
                  <c:v>727.28000000000054</c:v>
                </c:pt>
                <c:pt idx="220">
                  <c:v>724.71</c:v>
                </c:pt>
                <c:pt idx="221">
                  <c:v>720.85999999999933</c:v>
                </c:pt>
                <c:pt idx="222">
                  <c:v>718.29000000000053</c:v>
                </c:pt>
                <c:pt idx="223">
                  <c:v>714.43</c:v>
                </c:pt>
                <c:pt idx="224">
                  <c:v>711.85999999999933</c:v>
                </c:pt>
                <c:pt idx="225">
                  <c:v>711.85999999999933</c:v>
                </c:pt>
                <c:pt idx="226">
                  <c:v>705.43999999999949</c:v>
                </c:pt>
                <c:pt idx="227">
                  <c:v>702.87</c:v>
                </c:pt>
                <c:pt idx="228">
                  <c:v>699.01</c:v>
                </c:pt>
                <c:pt idx="229">
                  <c:v>693.87</c:v>
                </c:pt>
                <c:pt idx="230">
                  <c:v>691.3</c:v>
                </c:pt>
                <c:pt idx="231">
                  <c:v>688.73</c:v>
                </c:pt>
                <c:pt idx="232">
                  <c:v>684.88</c:v>
                </c:pt>
                <c:pt idx="233">
                  <c:v>682.31</c:v>
                </c:pt>
                <c:pt idx="234">
                  <c:v>678.44999999999948</c:v>
                </c:pt>
                <c:pt idx="235">
                  <c:v>673.31</c:v>
                </c:pt>
                <c:pt idx="236">
                  <c:v>669.45999999999947</c:v>
                </c:pt>
                <c:pt idx="237">
                  <c:v>664.31999999999948</c:v>
                </c:pt>
                <c:pt idx="238">
                  <c:v>660.47</c:v>
                </c:pt>
                <c:pt idx="239">
                  <c:v>655.32999999999947</c:v>
                </c:pt>
                <c:pt idx="240">
                  <c:v>651.47</c:v>
                </c:pt>
                <c:pt idx="241">
                  <c:v>646.32999999999947</c:v>
                </c:pt>
                <c:pt idx="242">
                  <c:v>645.04999999999939</c:v>
                </c:pt>
                <c:pt idx="243">
                  <c:v>637.33999999999946</c:v>
                </c:pt>
                <c:pt idx="244">
                  <c:v>633.48</c:v>
                </c:pt>
                <c:pt idx="245">
                  <c:v>628.33999999999946</c:v>
                </c:pt>
                <c:pt idx="246">
                  <c:v>621.91999999999996</c:v>
                </c:pt>
                <c:pt idx="247">
                  <c:v>615.49</c:v>
                </c:pt>
                <c:pt idx="248">
                  <c:v>610.34999999999934</c:v>
                </c:pt>
                <c:pt idx="249">
                  <c:v>603.92999999999938</c:v>
                </c:pt>
                <c:pt idx="250">
                  <c:v>598.79000000000053</c:v>
                </c:pt>
                <c:pt idx="251">
                  <c:v>593.65</c:v>
                </c:pt>
                <c:pt idx="252">
                  <c:v>587.22</c:v>
                </c:pt>
                <c:pt idx="253">
                  <c:v>580.79999999999995</c:v>
                </c:pt>
                <c:pt idx="254">
                  <c:v>573.09</c:v>
                </c:pt>
                <c:pt idx="255">
                  <c:v>569.23</c:v>
                </c:pt>
                <c:pt idx="256">
                  <c:v>564.09</c:v>
                </c:pt>
                <c:pt idx="257">
                  <c:v>552.53</c:v>
                </c:pt>
                <c:pt idx="258">
                  <c:v>547.39</c:v>
                </c:pt>
                <c:pt idx="259">
                  <c:v>542.25</c:v>
                </c:pt>
                <c:pt idx="260">
                  <c:v>535.82999999999947</c:v>
                </c:pt>
                <c:pt idx="261">
                  <c:v>526.82999999999947</c:v>
                </c:pt>
                <c:pt idx="262">
                  <c:v>520.41</c:v>
                </c:pt>
                <c:pt idx="263">
                  <c:v>512.70000000000005</c:v>
                </c:pt>
                <c:pt idx="264">
                  <c:v>507.56</c:v>
                </c:pt>
                <c:pt idx="265">
                  <c:v>498.56</c:v>
                </c:pt>
                <c:pt idx="266">
                  <c:v>492.14000000000033</c:v>
                </c:pt>
                <c:pt idx="267">
                  <c:v>484.42999999999961</c:v>
                </c:pt>
                <c:pt idx="268">
                  <c:v>478</c:v>
                </c:pt>
                <c:pt idx="269">
                  <c:v>470.28999999999968</c:v>
                </c:pt>
                <c:pt idx="270">
                  <c:v>462.58</c:v>
                </c:pt>
                <c:pt idx="271">
                  <c:v>454.87</c:v>
                </c:pt>
                <c:pt idx="272">
                  <c:v>447.16</c:v>
                </c:pt>
                <c:pt idx="273">
                  <c:v>442.02</c:v>
                </c:pt>
                <c:pt idx="274">
                  <c:v>431.74</c:v>
                </c:pt>
                <c:pt idx="275">
                  <c:v>422.75</c:v>
                </c:pt>
                <c:pt idx="276">
                  <c:v>416.32</c:v>
                </c:pt>
                <c:pt idx="277">
                  <c:v>409.9</c:v>
                </c:pt>
                <c:pt idx="278">
                  <c:v>399.62</c:v>
                </c:pt>
                <c:pt idx="279">
                  <c:v>391.90999999999968</c:v>
                </c:pt>
                <c:pt idx="280">
                  <c:v>384.2</c:v>
                </c:pt>
                <c:pt idx="281">
                  <c:v>376.48999999999961</c:v>
                </c:pt>
                <c:pt idx="282">
                  <c:v>368.78</c:v>
                </c:pt>
                <c:pt idx="283">
                  <c:v>359.78999999999968</c:v>
                </c:pt>
                <c:pt idx="284">
                  <c:v>353.36</c:v>
                </c:pt>
                <c:pt idx="285">
                  <c:v>345.65000000000032</c:v>
                </c:pt>
                <c:pt idx="286">
                  <c:v>337.94</c:v>
                </c:pt>
                <c:pt idx="287">
                  <c:v>330.22999999999968</c:v>
                </c:pt>
                <c:pt idx="288">
                  <c:v>322.52</c:v>
                </c:pt>
                <c:pt idx="289">
                  <c:v>317.38</c:v>
                </c:pt>
                <c:pt idx="290">
                  <c:v>308.39</c:v>
                </c:pt>
                <c:pt idx="291">
                  <c:v>300.68</c:v>
                </c:pt>
                <c:pt idx="292">
                  <c:v>294.25</c:v>
                </c:pt>
                <c:pt idx="293">
                  <c:v>286.54000000000002</c:v>
                </c:pt>
                <c:pt idx="294">
                  <c:v>280.12</c:v>
                </c:pt>
                <c:pt idx="295">
                  <c:v>274.97999999999968</c:v>
                </c:pt>
                <c:pt idx="296">
                  <c:v>268.56</c:v>
                </c:pt>
                <c:pt idx="297">
                  <c:v>259.56</c:v>
                </c:pt>
                <c:pt idx="298">
                  <c:v>256.98999999999961</c:v>
                </c:pt>
                <c:pt idx="299">
                  <c:v>251.85000000000016</c:v>
                </c:pt>
                <c:pt idx="300">
                  <c:v>244.14</c:v>
                </c:pt>
                <c:pt idx="301">
                  <c:v>237.72</c:v>
                </c:pt>
                <c:pt idx="302">
                  <c:v>228.72</c:v>
                </c:pt>
                <c:pt idx="303">
                  <c:v>223.58</c:v>
                </c:pt>
                <c:pt idx="304">
                  <c:v>221.01</c:v>
                </c:pt>
                <c:pt idx="305">
                  <c:v>213.3</c:v>
                </c:pt>
                <c:pt idx="306">
                  <c:v>206.88000000000017</c:v>
                </c:pt>
                <c:pt idx="307">
                  <c:v>200.45000000000007</c:v>
                </c:pt>
                <c:pt idx="308">
                  <c:v>195.31</c:v>
                </c:pt>
                <c:pt idx="309">
                  <c:v>188.89000000000001</c:v>
                </c:pt>
                <c:pt idx="310">
                  <c:v>185.03</c:v>
                </c:pt>
                <c:pt idx="311">
                  <c:v>182.46</c:v>
                </c:pt>
                <c:pt idx="312">
                  <c:v>178.60999999999999</c:v>
                </c:pt>
                <c:pt idx="313">
                  <c:v>172.18</c:v>
                </c:pt>
                <c:pt idx="314">
                  <c:v>167.04</c:v>
                </c:pt>
                <c:pt idx="315">
                  <c:v>161.9</c:v>
                </c:pt>
                <c:pt idx="316">
                  <c:v>158.05000000000001</c:v>
                </c:pt>
                <c:pt idx="317">
                  <c:v>154.19</c:v>
                </c:pt>
                <c:pt idx="318">
                  <c:v>150.34</c:v>
                </c:pt>
                <c:pt idx="319">
                  <c:v>143.91999999999999</c:v>
                </c:pt>
                <c:pt idx="320">
                  <c:v>138.78</c:v>
                </c:pt>
                <c:pt idx="321">
                  <c:v>138.78</c:v>
                </c:pt>
                <c:pt idx="322">
                  <c:v>132.35000000000016</c:v>
                </c:pt>
                <c:pt idx="323">
                  <c:v>132.35000000000016</c:v>
                </c:pt>
                <c:pt idx="324">
                  <c:v>125.93</c:v>
                </c:pt>
                <c:pt idx="325">
                  <c:v>120.79</c:v>
                </c:pt>
                <c:pt idx="326">
                  <c:v>115.64999999999999</c:v>
                </c:pt>
                <c:pt idx="327">
                  <c:v>113.08</c:v>
                </c:pt>
                <c:pt idx="328">
                  <c:v>109.22</c:v>
                </c:pt>
                <c:pt idx="329">
                  <c:v>106.64999999999999</c:v>
                </c:pt>
                <c:pt idx="330">
                  <c:v>102.8</c:v>
                </c:pt>
                <c:pt idx="331">
                  <c:v>100.23</c:v>
                </c:pt>
                <c:pt idx="332">
                  <c:v>95.09</c:v>
                </c:pt>
                <c:pt idx="333">
                  <c:v>91.23</c:v>
                </c:pt>
                <c:pt idx="334">
                  <c:v>87.38</c:v>
                </c:pt>
                <c:pt idx="335">
                  <c:v>84.81</c:v>
                </c:pt>
                <c:pt idx="336">
                  <c:v>80.95</c:v>
                </c:pt>
                <c:pt idx="337">
                  <c:v>79.669999999999987</c:v>
                </c:pt>
                <c:pt idx="338">
                  <c:v>74.53</c:v>
                </c:pt>
                <c:pt idx="339">
                  <c:v>73.239999999999995</c:v>
                </c:pt>
                <c:pt idx="340">
                  <c:v>69.39</c:v>
                </c:pt>
                <c:pt idx="341">
                  <c:v>64.25</c:v>
                </c:pt>
                <c:pt idx="342">
                  <c:v>65.53</c:v>
                </c:pt>
                <c:pt idx="343">
                  <c:v>61.68</c:v>
                </c:pt>
                <c:pt idx="344">
                  <c:v>57.82</c:v>
                </c:pt>
                <c:pt idx="345">
                  <c:v>56.54</c:v>
                </c:pt>
                <c:pt idx="346">
                  <c:v>56.54</c:v>
                </c:pt>
                <c:pt idx="347">
                  <c:v>55.25</c:v>
                </c:pt>
                <c:pt idx="348">
                  <c:v>52.68</c:v>
                </c:pt>
                <c:pt idx="349">
                  <c:v>47.54</c:v>
                </c:pt>
                <c:pt idx="350">
                  <c:v>47.54</c:v>
                </c:pt>
                <c:pt idx="351">
                  <c:v>47.54</c:v>
                </c:pt>
                <c:pt idx="352">
                  <c:v>44.97</c:v>
                </c:pt>
                <c:pt idx="353">
                  <c:v>42.4</c:v>
                </c:pt>
                <c:pt idx="354">
                  <c:v>43.690000000000012</c:v>
                </c:pt>
                <c:pt idx="355">
                  <c:v>38.550000000000004</c:v>
                </c:pt>
                <c:pt idx="356">
                  <c:v>38.550000000000004</c:v>
                </c:pt>
                <c:pt idx="357">
                  <c:v>37.260000000000012</c:v>
                </c:pt>
                <c:pt idx="358">
                  <c:v>35.980000000000004</c:v>
                </c:pt>
                <c:pt idx="359">
                  <c:v>35.980000000000004</c:v>
                </c:pt>
                <c:pt idx="360">
                  <c:v>34.690000000000012</c:v>
                </c:pt>
                <c:pt idx="361">
                  <c:v>37.260000000000012</c:v>
                </c:pt>
                <c:pt idx="362">
                  <c:v>33.410000000000004</c:v>
                </c:pt>
                <c:pt idx="363">
                  <c:v>35.980000000000004</c:v>
                </c:pt>
                <c:pt idx="364">
                  <c:v>37.260000000000012</c:v>
                </c:pt>
                <c:pt idx="365">
                  <c:v>37.260000000000012</c:v>
                </c:pt>
                <c:pt idx="366">
                  <c:v>35.980000000000004</c:v>
                </c:pt>
                <c:pt idx="367">
                  <c:v>35.980000000000004</c:v>
                </c:pt>
                <c:pt idx="368">
                  <c:v>37.260000000000012</c:v>
                </c:pt>
                <c:pt idx="369">
                  <c:v>35.980000000000004</c:v>
                </c:pt>
                <c:pt idx="370">
                  <c:v>35.980000000000004</c:v>
                </c:pt>
                <c:pt idx="371">
                  <c:v>37.260000000000012</c:v>
                </c:pt>
                <c:pt idx="372">
                  <c:v>37.260000000000012</c:v>
                </c:pt>
                <c:pt idx="373">
                  <c:v>39.83</c:v>
                </c:pt>
                <c:pt idx="374">
                  <c:v>39.83</c:v>
                </c:pt>
                <c:pt idx="375">
                  <c:v>42.4</c:v>
                </c:pt>
                <c:pt idx="376">
                  <c:v>43.690000000000012</c:v>
                </c:pt>
                <c:pt idx="377">
                  <c:v>52.68</c:v>
                </c:pt>
                <c:pt idx="378">
                  <c:v>57.82</c:v>
                </c:pt>
                <c:pt idx="379">
                  <c:v>62.96</c:v>
                </c:pt>
                <c:pt idx="380">
                  <c:v>68.099999999999994</c:v>
                </c:pt>
                <c:pt idx="381">
                  <c:v>74.53</c:v>
                </c:pt>
                <c:pt idx="382">
                  <c:v>79.669999999999987</c:v>
                </c:pt>
                <c:pt idx="383">
                  <c:v>82.240000000000023</c:v>
                </c:pt>
                <c:pt idx="384">
                  <c:v>88.66</c:v>
                </c:pt>
                <c:pt idx="385">
                  <c:v>92.52</c:v>
                </c:pt>
                <c:pt idx="386">
                  <c:v>100.23</c:v>
                </c:pt>
                <c:pt idx="387">
                  <c:v>104.08</c:v>
                </c:pt>
                <c:pt idx="388">
                  <c:v>110.51</c:v>
                </c:pt>
                <c:pt idx="389">
                  <c:v>118.22</c:v>
                </c:pt>
                <c:pt idx="390">
                  <c:v>123.36</c:v>
                </c:pt>
                <c:pt idx="391">
                  <c:v>129.78</c:v>
                </c:pt>
                <c:pt idx="392">
                  <c:v>134.91999999999999</c:v>
                </c:pt>
                <c:pt idx="393">
                  <c:v>141.35000000000016</c:v>
                </c:pt>
                <c:pt idx="394">
                  <c:v>146.49</c:v>
                </c:pt>
                <c:pt idx="395">
                  <c:v>150.34</c:v>
                </c:pt>
                <c:pt idx="396">
                  <c:v>155.47999999999999</c:v>
                </c:pt>
                <c:pt idx="397">
                  <c:v>160.62</c:v>
                </c:pt>
                <c:pt idx="398">
                  <c:v>165.76</c:v>
                </c:pt>
                <c:pt idx="399">
                  <c:v>170.9</c:v>
                </c:pt>
                <c:pt idx="400">
                  <c:v>174.75</c:v>
                </c:pt>
                <c:pt idx="401">
                  <c:v>179.89000000000001</c:v>
                </c:pt>
                <c:pt idx="402">
                  <c:v>185.03</c:v>
                </c:pt>
                <c:pt idx="403">
                  <c:v>188.89000000000001</c:v>
                </c:pt>
                <c:pt idx="404">
                  <c:v>195.31</c:v>
                </c:pt>
                <c:pt idx="405">
                  <c:v>199.17</c:v>
                </c:pt>
                <c:pt idx="406">
                  <c:v>205.59</c:v>
                </c:pt>
                <c:pt idx="407">
                  <c:v>210.73</c:v>
                </c:pt>
                <c:pt idx="408">
                  <c:v>217.16</c:v>
                </c:pt>
                <c:pt idx="409">
                  <c:v>226.15</c:v>
                </c:pt>
                <c:pt idx="410">
                  <c:v>233.86</c:v>
                </c:pt>
                <c:pt idx="411">
                  <c:v>241.57</c:v>
                </c:pt>
                <c:pt idx="412">
                  <c:v>250.57</c:v>
                </c:pt>
                <c:pt idx="413">
                  <c:v>260.85000000000002</c:v>
                </c:pt>
                <c:pt idx="414">
                  <c:v>268.56</c:v>
                </c:pt>
                <c:pt idx="415">
                  <c:v>278.83</c:v>
                </c:pt>
                <c:pt idx="416">
                  <c:v>289.11</c:v>
                </c:pt>
                <c:pt idx="417">
                  <c:v>300.68</c:v>
                </c:pt>
                <c:pt idx="418">
                  <c:v>310.95999999999964</c:v>
                </c:pt>
                <c:pt idx="419">
                  <c:v>323.81</c:v>
                </c:pt>
                <c:pt idx="420">
                  <c:v>336.66</c:v>
                </c:pt>
                <c:pt idx="421">
                  <c:v>352.08</c:v>
                </c:pt>
                <c:pt idx="422">
                  <c:v>368.78</c:v>
                </c:pt>
                <c:pt idx="423">
                  <c:v>381.63</c:v>
                </c:pt>
                <c:pt idx="424">
                  <c:v>397.05</c:v>
                </c:pt>
                <c:pt idx="425">
                  <c:v>413.75</c:v>
                </c:pt>
                <c:pt idx="426">
                  <c:v>430.46</c:v>
                </c:pt>
                <c:pt idx="427">
                  <c:v>445.88</c:v>
                </c:pt>
                <c:pt idx="428">
                  <c:v>466.44</c:v>
                </c:pt>
                <c:pt idx="429">
                  <c:v>483.14000000000033</c:v>
                </c:pt>
                <c:pt idx="430">
                  <c:v>502.41999999999967</c:v>
                </c:pt>
                <c:pt idx="431">
                  <c:v>526.82999999999947</c:v>
                </c:pt>
                <c:pt idx="432">
                  <c:v>543.53</c:v>
                </c:pt>
                <c:pt idx="433">
                  <c:v>562.80999999999949</c:v>
                </c:pt>
                <c:pt idx="434">
                  <c:v>583.37</c:v>
                </c:pt>
                <c:pt idx="435">
                  <c:v>607.78000000000054</c:v>
                </c:pt>
                <c:pt idx="436">
                  <c:v>628.33999999999946</c:v>
                </c:pt>
                <c:pt idx="437">
                  <c:v>650.19000000000005</c:v>
                </c:pt>
                <c:pt idx="438">
                  <c:v>675.88</c:v>
                </c:pt>
                <c:pt idx="439">
                  <c:v>697.73</c:v>
                </c:pt>
                <c:pt idx="440">
                  <c:v>720.85999999999933</c:v>
                </c:pt>
                <c:pt idx="441">
                  <c:v>740.13</c:v>
                </c:pt>
                <c:pt idx="442">
                  <c:v>764.55</c:v>
                </c:pt>
                <c:pt idx="443">
                  <c:v>787.68000000000052</c:v>
                </c:pt>
                <c:pt idx="444">
                  <c:v>808.23</c:v>
                </c:pt>
                <c:pt idx="445">
                  <c:v>828.79000000000053</c:v>
                </c:pt>
                <c:pt idx="446">
                  <c:v>853.21</c:v>
                </c:pt>
                <c:pt idx="447">
                  <c:v>877.62</c:v>
                </c:pt>
                <c:pt idx="448">
                  <c:v>896.9</c:v>
                </c:pt>
                <c:pt idx="449">
                  <c:v>923.88</c:v>
                </c:pt>
                <c:pt idx="450">
                  <c:v>945.72</c:v>
                </c:pt>
                <c:pt idx="451">
                  <c:v>965</c:v>
                </c:pt>
                <c:pt idx="452">
                  <c:v>988.13</c:v>
                </c:pt>
                <c:pt idx="453">
                  <c:v>1011.26</c:v>
                </c:pt>
                <c:pt idx="454">
                  <c:v>1027.96</c:v>
                </c:pt>
                <c:pt idx="455">
                  <c:v>1051.0899999999999</c:v>
                </c:pt>
                <c:pt idx="456">
                  <c:v>1072.93</c:v>
                </c:pt>
                <c:pt idx="457">
                  <c:v>1090.92</c:v>
                </c:pt>
                <c:pt idx="458">
                  <c:v>1108.9100000000001</c:v>
                </c:pt>
                <c:pt idx="459">
                  <c:v>1130.76</c:v>
                </c:pt>
                <c:pt idx="460">
                  <c:v>1150.03</c:v>
                </c:pt>
                <c:pt idx="461">
                  <c:v>1170.5899999999999</c:v>
                </c:pt>
                <c:pt idx="462">
                  <c:v>1192.43</c:v>
                </c:pt>
                <c:pt idx="463">
                  <c:v>1211.71</c:v>
                </c:pt>
                <c:pt idx="464">
                  <c:v>1237.4100000000001</c:v>
                </c:pt>
                <c:pt idx="465">
                  <c:v>1257.97</c:v>
                </c:pt>
                <c:pt idx="466">
                  <c:v>1283.6699999999998</c:v>
                </c:pt>
                <c:pt idx="467">
                  <c:v>1302.94</c:v>
                </c:pt>
                <c:pt idx="468">
                  <c:v>1326.07</c:v>
                </c:pt>
                <c:pt idx="469">
                  <c:v>1347.91</c:v>
                </c:pt>
                <c:pt idx="470">
                  <c:v>1372.33</c:v>
                </c:pt>
                <c:pt idx="471">
                  <c:v>1394.1699999999998</c:v>
                </c:pt>
                <c:pt idx="472">
                  <c:v>1417.3</c:v>
                </c:pt>
                <c:pt idx="473">
                  <c:v>1444.29</c:v>
                </c:pt>
                <c:pt idx="474">
                  <c:v>1464.84</c:v>
                </c:pt>
                <c:pt idx="475">
                  <c:v>1486.6899999999998</c:v>
                </c:pt>
                <c:pt idx="476">
                  <c:v>1512.3899999999999</c:v>
                </c:pt>
                <c:pt idx="477">
                  <c:v>1535.52</c:v>
                </c:pt>
                <c:pt idx="478">
                  <c:v>1556.08</c:v>
                </c:pt>
                <c:pt idx="479">
                  <c:v>1579.21</c:v>
                </c:pt>
                <c:pt idx="480">
                  <c:v>1599.76</c:v>
                </c:pt>
                <c:pt idx="481">
                  <c:v>1621.61</c:v>
                </c:pt>
                <c:pt idx="482">
                  <c:v>1640.8799999999999</c:v>
                </c:pt>
                <c:pt idx="483">
                  <c:v>1660.1599999999999</c:v>
                </c:pt>
                <c:pt idx="484">
                  <c:v>1680.72</c:v>
                </c:pt>
                <c:pt idx="485">
                  <c:v>1694.85</c:v>
                </c:pt>
                <c:pt idx="486">
                  <c:v>1715.41</c:v>
                </c:pt>
                <c:pt idx="487">
                  <c:v>1733.4</c:v>
                </c:pt>
                <c:pt idx="488">
                  <c:v>1750.1</c:v>
                </c:pt>
                <c:pt idx="489">
                  <c:v>1771.95</c:v>
                </c:pt>
                <c:pt idx="490">
                  <c:v>1787.37</c:v>
                </c:pt>
                <c:pt idx="491">
                  <c:v>1809.21</c:v>
                </c:pt>
                <c:pt idx="492">
                  <c:v>1829.77</c:v>
                </c:pt>
                <c:pt idx="493">
                  <c:v>1851.61</c:v>
                </c:pt>
                <c:pt idx="494">
                  <c:v>1873.46</c:v>
                </c:pt>
                <c:pt idx="495">
                  <c:v>1894.02</c:v>
                </c:pt>
                <c:pt idx="496">
                  <c:v>1917.1499999999999</c:v>
                </c:pt>
                <c:pt idx="497">
                  <c:v>1932.57</c:v>
                </c:pt>
                <c:pt idx="498">
                  <c:v>1953.1299999999999</c:v>
                </c:pt>
                <c:pt idx="499">
                  <c:v>1973.6799999999998</c:v>
                </c:pt>
                <c:pt idx="500">
                  <c:v>1998.1</c:v>
                </c:pt>
                <c:pt idx="501">
                  <c:v>2016.09</c:v>
                </c:pt>
                <c:pt idx="502">
                  <c:v>2034.08</c:v>
                </c:pt>
                <c:pt idx="503">
                  <c:v>2050.7799999999997</c:v>
                </c:pt>
                <c:pt idx="504">
                  <c:v>2072.63</c:v>
                </c:pt>
                <c:pt idx="505">
                  <c:v>2086.7599999999998</c:v>
                </c:pt>
                <c:pt idx="506">
                  <c:v>2106.0300000000002</c:v>
                </c:pt>
                <c:pt idx="507">
                  <c:v>2118.88</c:v>
                </c:pt>
                <c:pt idx="508">
                  <c:v>2138.16</c:v>
                </c:pt>
                <c:pt idx="509">
                  <c:v>2151.0100000000002</c:v>
                </c:pt>
                <c:pt idx="510">
                  <c:v>2167.71</c:v>
                </c:pt>
                <c:pt idx="511">
                  <c:v>2183.13</c:v>
                </c:pt>
                <c:pt idx="512">
                  <c:v>2198.5500000000002</c:v>
                </c:pt>
                <c:pt idx="513">
                  <c:v>2213.9699999999998</c:v>
                </c:pt>
                <c:pt idx="514">
                  <c:v>2225.54</c:v>
                </c:pt>
                <c:pt idx="515">
                  <c:v>2238.38</c:v>
                </c:pt>
                <c:pt idx="516">
                  <c:v>2252.52</c:v>
                </c:pt>
                <c:pt idx="517">
                  <c:v>2265.3700000000022</c:v>
                </c:pt>
                <c:pt idx="518">
                  <c:v>2275.65</c:v>
                </c:pt>
                <c:pt idx="519">
                  <c:v>2291.0700000000002</c:v>
                </c:pt>
                <c:pt idx="520">
                  <c:v>2301.3500000000022</c:v>
                </c:pt>
                <c:pt idx="521">
                  <c:v>2314.1999999999998</c:v>
                </c:pt>
                <c:pt idx="522">
                  <c:v>2324.48</c:v>
                </c:pt>
                <c:pt idx="523">
                  <c:v>2336.04</c:v>
                </c:pt>
                <c:pt idx="524">
                  <c:v>2346.3200000000002</c:v>
                </c:pt>
                <c:pt idx="525">
                  <c:v>2356.6</c:v>
                </c:pt>
                <c:pt idx="526">
                  <c:v>2370.73</c:v>
                </c:pt>
                <c:pt idx="527">
                  <c:v>2379.73</c:v>
                </c:pt>
                <c:pt idx="528">
                  <c:v>2390.0100000000002</c:v>
                </c:pt>
                <c:pt idx="529">
                  <c:v>2399</c:v>
                </c:pt>
                <c:pt idx="530">
                  <c:v>2406.71</c:v>
                </c:pt>
                <c:pt idx="531">
                  <c:v>2416.9899999999998</c:v>
                </c:pt>
                <c:pt idx="532">
                  <c:v>2424.6999999999998</c:v>
                </c:pt>
                <c:pt idx="533">
                  <c:v>2432.4100000000012</c:v>
                </c:pt>
                <c:pt idx="534">
                  <c:v>2438.84</c:v>
                </c:pt>
                <c:pt idx="535">
                  <c:v>2447.8300000000022</c:v>
                </c:pt>
                <c:pt idx="536">
                  <c:v>2452.9699999999998</c:v>
                </c:pt>
                <c:pt idx="537">
                  <c:v>2459.4</c:v>
                </c:pt>
                <c:pt idx="538">
                  <c:v>2460.6799999999998</c:v>
                </c:pt>
                <c:pt idx="539">
                  <c:v>2469.6799999999998</c:v>
                </c:pt>
                <c:pt idx="540">
                  <c:v>2472.25</c:v>
                </c:pt>
                <c:pt idx="541">
                  <c:v>2477.3900000000012</c:v>
                </c:pt>
                <c:pt idx="542">
                  <c:v>2481.2399999999998</c:v>
                </c:pt>
                <c:pt idx="543">
                  <c:v>2485.1</c:v>
                </c:pt>
                <c:pt idx="544">
                  <c:v>2487.67</c:v>
                </c:pt>
                <c:pt idx="545">
                  <c:v>2490.2399999999998</c:v>
                </c:pt>
                <c:pt idx="546">
                  <c:v>2496.66</c:v>
                </c:pt>
                <c:pt idx="547">
                  <c:v>2496.66</c:v>
                </c:pt>
                <c:pt idx="548">
                  <c:v>2500.5100000000002</c:v>
                </c:pt>
                <c:pt idx="549">
                  <c:v>2501.8000000000002</c:v>
                </c:pt>
                <c:pt idx="550">
                  <c:v>2504.3700000000022</c:v>
                </c:pt>
                <c:pt idx="551">
                  <c:v>2504.3700000000022</c:v>
                </c:pt>
                <c:pt idx="552">
                  <c:v>2505.65</c:v>
                </c:pt>
                <c:pt idx="553">
                  <c:v>2506.94</c:v>
                </c:pt>
                <c:pt idx="554">
                  <c:v>2506.94</c:v>
                </c:pt>
                <c:pt idx="555">
                  <c:v>2505.65</c:v>
                </c:pt>
                <c:pt idx="556">
                  <c:v>2504.3700000000022</c:v>
                </c:pt>
                <c:pt idx="557">
                  <c:v>2503.08</c:v>
                </c:pt>
                <c:pt idx="558">
                  <c:v>2500.5100000000002</c:v>
                </c:pt>
                <c:pt idx="559">
                  <c:v>2496.66</c:v>
                </c:pt>
                <c:pt idx="560">
                  <c:v>2492.8100000000022</c:v>
                </c:pt>
                <c:pt idx="561">
                  <c:v>2492.8100000000022</c:v>
                </c:pt>
                <c:pt idx="562">
                  <c:v>2490.2399999999998</c:v>
                </c:pt>
                <c:pt idx="563">
                  <c:v>2486.38</c:v>
                </c:pt>
                <c:pt idx="564">
                  <c:v>2483.8100000000022</c:v>
                </c:pt>
                <c:pt idx="565">
                  <c:v>2481.2399999999998</c:v>
                </c:pt>
                <c:pt idx="566">
                  <c:v>2477.3900000000012</c:v>
                </c:pt>
                <c:pt idx="567">
                  <c:v>2472.25</c:v>
                </c:pt>
                <c:pt idx="568">
                  <c:v>2469.6799999999998</c:v>
                </c:pt>
                <c:pt idx="569">
                  <c:v>2464.54</c:v>
                </c:pt>
                <c:pt idx="570">
                  <c:v>2458.11</c:v>
                </c:pt>
                <c:pt idx="571">
                  <c:v>2452.9699999999998</c:v>
                </c:pt>
                <c:pt idx="572">
                  <c:v>2449.12</c:v>
                </c:pt>
                <c:pt idx="573">
                  <c:v>2445.2599999999998</c:v>
                </c:pt>
                <c:pt idx="574">
                  <c:v>2440.12</c:v>
                </c:pt>
                <c:pt idx="575">
                  <c:v>2434.98</c:v>
                </c:pt>
                <c:pt idx="576">
                  <c:v>2428.56</c:v>
                </c:pt>
                <c:pt idx="577">
                  <c:v>2429.84</c:v>
                </c:pt>
                <c:pt idx="578">
                  <c:v>2422.13</c:v>
                </c:pt>
                <c:pt idx="579">
                  <c:v>2416.9899999999998</c:v>
                </c:pt>
                <c:pt idx="580">
                  <c:v>2411.8500000000022</c:v>
                </c:pt>
                <c:pt idx="581">
                  <c:v>2408</c:v>
                </c:pt>
                <c:pt idx="582">
                  <c:v>2402.86</c:v>
                </c:pt>
                <c:pt idx="583">
                  <c:v>2396.4299999999998</c:v>
                </c:pt>
                <c:pt idx="584">
                  <c:v>2390.0100000000002</c:v>
                </c:pt>
                <c:pt idx="585">
                  <c:v>2386.15</c:v>
                </c:pt>
                <c:pt idx="586">
                  <c:v>2383.58</c:v>
                </c:pt>
                <c:pt idx="587">
                  <c:v>2374.59</c:v>
                </c:pt>
                <c:pt idx="588">
                  <c:v>2370.73</c:v>
                </c:pt>
                <c:pt idx="589">
                  <c:v>2365.59</c:v>
                </c:pt>
                <c:pt idx="590">
                  <c:v>2359.17</c:v>
                </c:pt>
                <c:pt idx="591">
                  <c:v>2354.0300000000002</c:v>
                </c:pt>
                <c:pt idx="592">
                  <c:v>2346.3200000000002</c:v>
                </c:pt>
                <c:pt idx="593">
                  <c:v>2342.4699999999998</c:v>
                </c:pt>
                <c:pt idx="594">
                  <c:v>2336.04</c:v>
                </c:pt>
                <c:pt idx="595">
                  <c:v>2329.62</c:v>
                </c:pt>
                <c:pt idx="596">
                  <c:v>2324.48</c:v>
                </c:pt>
                <c:pt idx="597">
                  <c:v>2318.0500000000002</c:v>
                </c:pt>
                <c:pt idx="598">
                  <c:v>2314.1999999999998</c:v>
                </c:pt>
                <c:pt idx="599">
                  <c:v>2307.77</c:v>
                </c:pt>
                <c:pt idx="600">
                  <c:v>2302.63</c:v>
                </c:pt>
                <c:pt idx="601">
                  <c:v>2293.64</c:v>
                </c:pt>
                <c:pt idx="602">
                  <c:v>2291.0700000000002</c:v>
                </c:pt>
                <c:pt idx="603">
                  <c:v>2285.9299999999998</c:v>
                </c:pt>
                <c:pt idx="604">
                  <c:v>2278.2199999999998</c:v>
                </c:pt>
                <c:pt idx="605">
                  <c:v>2270.5100000000002</c:v>
                </c:pt>
                <c:pt idx="606">
                  <c:v>2265.3700000000022</c:v>
                </c:pt>
                <c:pt idx="607">
                  <c:v>2256.3700000000022</c:v>
                </c:pt>
                <c:pt idx="608">
                  <c:v>2251.23</c:v>
                </c:pt>
                <c:pt idx="609">
                  <c:v>2246.09</c:v>
                </c:pt>
                <c:pt idx="610">
                  <c:v>2242.2399999999998</c:v>
                </c:pt>
                <c:pt idx="611">
                  <c:v>2233.2399999999998</c:v>
                </c:pt>
                <c:pt idx="612">
                  <c:v>2225.54</c:v>
                </c:pt>
                <c:pt idx="613">
                  <c:v>2221.6799999999998</c:v>
                </c:pt>
                <c:pt idx="614">
                  <c:v>2212.69</c:v>
                </c:pt>
                <c:pt idx="615">
                  <c:v>2208.8300000000022</c:v>
                </c:pt>
                <c:pt idx="616">
                  <c:v>2202.4100000000012</c:v>
                </c:pt>
                <c:pt idx="617">
                  <c:v>2197.27</c:v>
                </c:pt>
                <c:pt idx="618">
                  <c:v>2190.84</c:v>
                </c:pt>
                <c:pt idx="619">
                  <c:v>2186.9899999999998</c:v>
                </c:pt>
                <c:pt idx="620">
                  <c:v>2181.8500000000022</c:v>
                </c:pt>
                <c:pt idx="621">
                  <c:v>2172.8500000000022</c:v>
                </c:pt>
                <c:pt idx="622">
                  <c:v>2167.71</c:v>
                </c:pt>
                <c:pt idx="623">
                  <c:v>2162.5700000000002</c:v>
                </c:pt>
                <c:pt idx="624">
                  <c:v>2156.15</c:v>
                </c:pt>
                <c:pt idx="625">
                  <c:v>2149.7199999999998</c:v>
                </c:pt>
                <c:pt idx="626">
                  <c:v>2145.8700000000022</c:v>
                </c:pt>
                <c:pt idx="627">
                  <c:v>2138.16</c:v>
                </c:pt>
                <c:pt idx="628">
                  <c:v>2135.59</c:v>
                </c:pt>
                <c:pt idx="629">
                  <c:v>2130.4499999999998</c:v>
                </c:pt>
                <c:pt idx="630">
                  <c:v>2121.4499999999998</c:v>
                </c:pt>
                <c:pt idx="631">
                  <c:v>2120.17</c:v>
                </c:pt>
                <c:pt idx="632">
                  <c:v>2115.0300000000002</c:v>
                </c:pt>
                <c:pt idx="633">
                  <c:v>2106.0300000000002</c:v>
                </c:pt>
                <c:pt idx="634">
                  <c:v>2100.9</c:v>
                </c:pt>
                <c:pt idx="635">
                  <c:v>2098.3300000000022</c:v>
                </c:pt>
                <c:pt idx="636">
                  <c:v>2093.19</c:v>
                </c:pt>
                <c:pt idx="637">
                  <c:v>2090.62</c:v>
                </c:pt>
                <c:pt idx="638">
                  <c:v>2084.19</c:v>
                </c:pt>
                <c:pt idx="639">
                  <c:v>2079.0500000000002</c:v>
                </c:pt>
                <c:pt idx="640">
                  <c:v>2073.9100000000012</c:v>
                </c:pt>
                <c:pt idx="641">
                  <c:v>2067.4899999999998</c:v>
                </c:pt>
                <c:pt idx="642">
                  <c:v>2063.63</c:v>
                </c:pt>
                <c:pt idx="643">
                  <c:v>2054.64</c:v>
                </c:pt>
                <c:pt idx="644">
                  <c:v>2049.5</c:v>
                </c:pt>
                <c:pt idx="645">
                  <c:v>2044.36</c:v>
                </c:pt>
                <c:pt idx="646">
                  <c:v>2036.6499999999999</c:v>
                </c:pt>
                <c:pt idx="647">
                  <c:v>2028.94</c:v>
                </c:pt>
                <c:pt idx="648">
                  <c:v>2022.51</c:v>
                </c:pt>
                <c:pt idx="649">
                  <c:v>2013.52</c:v>
                </c:pt>
                <c:pt idx="650">
                  <c:v>2008.3799999999999</c:v>
                </c:pt>
                <c:pt idx="651">
                  <c:v>2000.6699999999998</c:v>
                </c:pt>
                <c:pt idx="652">
                  <c:v>1994.24</c:v>
                </c:pt>
                <c:pt idx="653">
                  <c:v>1986.53</c:v>
                </c:pt>
                <c:pt idx="654">
                  <c:v>1978.82</c:v>
                </c:pt>
                <c:pt idx="655">
                  <c:v>1973.6799999999998</c:v>
                </c:pt>
                <c:pt idx="656">
                  <c:v>1967.26</c:v>
                </c:pt>
                <c:pt idx="657">
                  <c:v>1956.98</c:v>
                </c:pt>
                <c:pt idx="658">
                  <c:v>1949.27</c:v>
                </c:pt>
                <c:pt idx="659">
                  <c:v>1941.56</c:v>
                </c:pt>
                <c:pt idx="660">
                  <c:v>1932.57</c:v>
                </c:pt>
                <c:pt idx="661">
                  <c:v>1926.1399999999999</c:v>
                </c:pt>
                <c:pt idx="662">
                  <c:v>1918.43</c:v>
                </c:pt>
                <c:pt idx="663">
                  <c:v>1910.72</c:v>
                </c:pt>
                <c:pt idx="664">
                  <c:v>1903.01</c:v>
                </c:pt>
                <c:pt idx="665">
                  <c:v>1891.45</c:v>
                </c:pt>
                <c:pt idx="666">
                  <c:v>1885.02</c:v>
                </c:pt>
                <c:pt idx="667">
                  <c:v>1872.1699999999998</c:v>
                </c:pt>
                <c:pt idx="668">
                  <c:v>1867.03</c:v>
                </c:pt>
                <c:pt idx="669">
                  <c:v>1858.04</c:v>
                </c:pt>
                <c:pt idx="670">
                  <c:v>1849.04</c:v>
                </c:pt>
                <c:pt idx="671">
                  <c:v>1840.05</c:v>
                </c:pt>
                <c:pt idx="672">
                  <c:v>1832.34</c:v>
                </c:pt>
                <c:pt idx="673">
                  <c:v>1823.35</c:v>
                </c:pt>
                <c:pt idx="674">
                  <c:v>1811.78</c:v>
                </c:pt>
                <c:pt idx="675">
                  <c:v>1806.6399999999999</c:v>
                </c:pt>
                <c:pt idx="676">
                  <c:v>1796.36</c:v>
                </c:pt>
                <c:pt idx="677">
                  <c:v>1784.8</c:v>
                </c:pt>
                <c:pt idx="678">
                  <c:v>1775.8</c:v>
                </c:pt>
                <c:pt idx="679">
                  <c:v>1768.09</c:v>
                </c:pt>
                <c:pt idx="680">
                  <c:v>1756.53</c:v>
                </c:pt>
                <c:pt idx="681">
                  <c:v>1746.25</c:v>
                </c:pt>
                <c:pt idx="682">
                  <c:v>1735.97</c:v>
                </c:pt>
                <c:pt idx="683">
                  <c:v>1724.4</c:v>
                </c:pt>
                <c:pt idx="684">
                  <c:v>1715.41</c:v>
                </c:pt>
                <c:pt idx="685">
                  <c:v>1703.85</c:v>
                </c:pt>
                <c:pt idx="686">
                  <c:v>1691</c:v>
                </c:pt>
                <c:pt idx="687">
                  <c:v>1678.1499999999999</c:v>
                </c:pt>
                <c:pt idx="688">
                  <c:v>1665.3</c:v>
                </c:pt>
                <c:pt idx="689">
                  <c:v>1653.73</c:v>
                </c:pt>
                <c:pt idx="690">
                  <c:v>1642.1699999999998</c:v>
                </c:pt>
                <c:pt idx="691">
                  <c:v>1624.1799999999998</c:v>
                </c:pt>
                <c:pt idx="692">
                  <c:v>1610.04</c:v>
                </c:pt>
                <c:pt idx="693">
                  <c:v>1598.48</c:v>
                </c:pt>
                <c:pt idx="694">
                  <c:v>1585.6299999999999</c:v>
                </c:pt>
                <c:pt idx="695">
                  <c:v>1568.93</c:v>
                </c:pt>
                <c:pt idx="696">
                  <c:v>1550.94</c:v>
                </c:pt>
                <c:pt idx="697">
                  <c:v>1534.23</c:v>
                </c:pt>
                <c:pt idx="698">
                  <c:v>1520.1</c:v>
                </c:pt>
                <c:pt idx="699">
                  <c:v>1502.11</c:v>
                </c:pt>
                <c:pt idx="700">
                  <c:v>1482.83</c:v>
                </c:pt>
                <c:pt idx="701">
                  <c:v>1466.1299999999999</c:v>
                </c:pt>
                <c:pt idx="702">
                  <c:v>1445.57</c:v>
                </c:pt>
                <c:pt idx="703">
                  <c:v>1426.3</c:v>
                </c:pt>
                <c:pt idx="704">
                  <c:v>1407.02</c:v>
                </c:pt>
                <c:pt idx="705">
                  <c:v>1383.8899999999999</c:v>
                </c:pt>
                <c:pt idx="706">
                  <c:v>1364.62</c:v>
                </c:pt>
                <c:pt idx="707">
                  <c:v>1341.49</c:v>
                </c:pt>
                <c:pt idx="708">
                  <c:v>1320.93</c:v>
                </c:pt>
                <c:pt idx="709">
                  <c:v>1293.95</c:v>
                </c:pt>
                <c:pt idx="710">
                  <c:v>1270.82</c:v>
                </c:pt>
                <c:pt idx="711">
                  <c:v>1243.83</c:v>
                </c:pt>
                <c:pt idx="712">
                  <c:v>1215.56</c:v>
                </c:pt>
                <c:pt idx="713">
                  <c:v>1187.3</c:v>
                </c:pt>
                <c:pt idx="714">
                  <c:v>1155.1699999999998</c:v>
                </c:pt>
                <c:pt idx="715">
                  <c:v>1123.05</c:v>
                </c:pt>
                <c:pt idx="716">
                  <c:v>1090.92</c:v>
                </c:pt>
                <c:pt idx="717">
                  <c:v>1054.95</c:v>
                </c:pt>
                <c:pt idx="718">
                  <c:v>1016.4</c:v>
                </c:pt>
                <c:pt idx="719">
                  <c:v>980.42</c:v>
                </c:pt>
                <c:pt idx="720">
                  <c:v>943.15</c:v>
                </c:pt>
                <c:pt idx="721">
                  <c:v>900.75</c:v>
                </c:pt>
                <c:pt idx="722">
                  <c:v>863.49</c:v>
                </c:pt>
                <c:pt idx="723">
                  <c:v>819.8</c:v>
                </c:pt>
                <c:pt idx="724">
                  <c:v>779.97</c:v>
                </c:pt>
                <c:pt idx="725">
                  <c:v>732.42</c:v>
                </c:pt>
                <c:pt idx="726">
                  <c:v>687.44999999999948</c:v>
                </c:pt>
                <c:pt idx="727">
                  <c:v>641.19000000000005</c:v>
                </c:pt>
                <c:pt idx="728">
                  <c:v>596.22</c:v>
                </c:pt>
                <c:pt idx="729">
                  <c:v>547.39</c:v>
                </c:pt>
                <c:pt idx="730">
                  <c:v>503.7</c:v>
                </c:pt>
                <c:pt idx="731">
                  <c:v>456.16</c:v>
                </c:pt>
                <c:pt idx="732">
                  <c:v>408.61</c:v>
                </c:pt>
                <c:pt idx="733">
                  <c:v>361.07</c:v>
                </c:pt>
                <c:pt idx="734">
                  <c:v>317.38</c:v>
                </c:pt>
                <c:pt idx="735">
                  <c:v>269.83999999999969</c:v>
                </c:pt>
                <c:pt idx="736">
                  <c:v>221.01</c:v>
                </c:pt>
                <c:pt idx="737">
                  <c:v>185.03</c:v>
                </c:pt>
                <c:pt idx="738">
                  <c:v>163.19</c:v>
                </c:pt>
                <c:pt idx="739">
                  <c:v>137.49</c:v>
                </c:pt>
                <c:pt idx="740">
                  <c:v>119.5</c:v>
                </c:pt>
                <c:pt idx="741">
                  <c:v>97.66</c:v>
                </c:pt>
                <c:pt idx="742">
                  <c:v>75.81</c:v>
                </c:pt>
                <c:pt idx="743">
                  <c:v>55.25</c:v>
                </c:pt>
                <c:pt idx="744">
                  <c:v>32.120000000000012</c:v>
                </c:pt>
                <c:pt idx="745">
                  <c:v>14.14</c:v>
                </c:pt>
                <c:pt idx="746">
                  <c:v>1.290000000000006</c:v>
                </c:pt>
              </c:numCache>
            </c:numRef>
          </c:yVal>
          <c:smooth val="1"/>
        </c:ser>
        <c:dLbls>
          <c:showLegendKey val="0"/>
          <c:showVal val="0"/>
          <c:showCatName val="0"/>
          <c:showSerName val="0"/>
          <c:showPercent val="0"/>
          <c:showBubbleSize val="0"/>
        </c:dLbls>
        <c:axId val="214996864"/>
        <c:axId val="214999040"/>
      </c:scatterChart>
      <c:valAx>
        <c:axId val="214996864"/>
        <c:scaling>
          <c:orientation val="minMax"/>
        </c:scaling>
        <c:delete val="0"/>
        <c:axPos val="b"/>
        <c:title>
          <c:tx>
            <c:rich>
              <a:bodyPr/>
              <a:lstStyle/>
              <a:p>
                <a:pPr>
                  <a:defRPr sz="1090" b="1" i="0" u="none" strike="noStrike" baseline="0">
                    <a:solidFill>
                      <a:srgbClr val="000000"/>
                    </a:solidFill>
                    <a:latin typeface="Arial CE"/>
                    <a:ea typeface="Arial CE"/>
                    <a:cs typeface="Arial CE"/>
                  </a:defRPr>
                </a:pPr>
                <a:r>
                  <a:rPr lang="hu-HU"/>
                  <a:t>Idő (ms)</a:t>
                </a:r>
              </a:p>
            </c:rich>
          </c:tx>
          <c:layout>
            <c:manualLayout>
              <c:xMode val="edge"/>
              <c:yMode val="edge"/>
              <c:x val="0.50114377137120758"/>
              <c:y val="0.87296450148455862"/>
            </c:manualLayout>
          </c:layout>
          <c:overlay val="0"/>
          <c:spPr>
            <a:noFill/>
            <a:ln w="25428">
              <a:noFill/>
            </a:ln>
          </c:spPr>
        </c:title>
        <c:numFmt formatCode="General" sourceLinked="1"/>
        <c:majorTickMark val="out"/>
        <c:minorTickMark val="none"/>
        <c:tickLblPos val="nextTo"/>
        <c:spPr>
          <a:ln w="3179">
            <a:solidFill>
              <a:srgbClr val="000000"/>
            </a:solidFill>
            <a:prstDash val="solid"/>
          </a:ln>
        </c:spPr>
        <c:txPr>
          <a:bodyPr rot="0" vert="horz"/>
          <a:lstStyle/>
          <a:p>
            <a:pPr>
              <a:defRPr sz="1100" b="1" i="0" u="none" strike="noStrike" baseline="0">
                <a:solidFill>
                  <a:srgbClr val="000000"/>
                </a:solidFill>
                <a:latin typeface="Arial CE"/>
                <a:ea typeface="Arial CE"/>
                <a:cs typeface="Arial CE"/>
              </a:defRPr>
            </a:pPr>
            <a:endParaRPr lang="en-US"/>
          </a:p>
        </c:txPr>
        <c:crossAx val="214999040"/>
        <c:crosses val="autoZero"/>
        <c:crossBetween val="midCat"/>
      </c:valAx>
      <c:valAx>
        <c:axId val="214999040"/>
        <c:scaling>
          <c:orientation val="minMax"/>
          <c:max val="3500"/>
        </c:scaling>
        <c:delete val="0"/>
        <c:axPos val="l"/>
        <c:title>
          <c:tx>
            <c:rich>
              <a:bodyPr/>
              <a:lstStyle/>
              <a:p>
                <a:pPr>
                  <a:defRPr sz="1090" b="1" i="0" u="none" strike="noStrike" baseline="0">
                    <a:solidFill>
                      <a:srgbClr val="000000"/>
                    </a:solidFill>
                    <a:latin typeface="Arial CE"/>
                    <a:ea typeface="Arial CE"/>
                    <a:cs typeface="Arial CE"/>
                  </a:defRPr>
                </a:pPr>
                <a:r>
                  <a:rPr lang="hu-HU"/>
                  <a:t>Erő (N)</a:t>
                </a:r>
              </a:p>
            </c:rich>
          </c:tx>
          <c:layout>
            <c:manualLayout>
              <c:xMode val="edge"/>
              <c:yMode val="edge"/>
              <c:x val="2.5171544791960782E-2"/>
              <c:y val="0.32573322035532959"/>
            </c:manualLayout>
          </c:layout>
          <c:overlay val="0"/>
          <c:spPr>
            <a:noFill/>
            <a:ln w="25428">
              <a:noFill/>
            </a:ln>
          </c:spPr>
        </c:title>
        <c:numFmt formatCode="General" sourceLinked="1"/>
        <c:majorTickMark val="out"/>
        <c:minorTickMark val="none"/>
        <c:tickLblPos val="nextTo"/>
        <c:spPr>
          <a:ln w="3179">
            <a:solidFill>
              <a:srgbClr val="000000"/>
            </a:solidFill>
            <a:prstDash val="solid"/>
          </a:ln>
        </c:spPr>
        <c:txPr>
          <a:bodyPr rot="0" vert="horz"/>
          <a:lstStyle/>
          <a:p>
            <a:pPr>
              <a:defRPr sz="1100" b="1" i="0" u="none" strike="noStrike" baseline="0">
                <a:solidFill>
                  <a:srgbClr val="000000"/>
                </a:solidFill>
                <a:latin typeface="Arial CE"/>
                <a:ea typeface="Arial CE"/>
                <a:cs typeface="Arial CE"/>
              </a:defRPr>
            </a:pPr>
            <a:endParaRPr lang="en-US"/>
          </a:p>
        </c:txPr>
        <c:crossAx val="214996864"/>
        <c:crosses val="autoZero"/>
        <c:crossBetween val="midCat"/>
      </c:valAx>
      <c:spPr>
        <a:noFill/>
        <a:ln w="25398">
          <a:noFill/>
        </a:ln>
      </c:spPr>
    </c:plotArea>
    <c:plotVisOnly val="1"/>
    <c:dispBlanksAs val="gap"/>
    <c:showDLblsOverMax val="0"/>
  </c:chart>
  <c:spPr>
    <a:noFill/>
    <a:ln>
      <a:noFill/>
    </a:ln>
  </c:spPr>
  <c:txPr>
    <a:bodyPr/>
    <a:lstStyle/>
    <a:p>
      <a:pPr>
        <a:defRPr sz="1100" b="1" i="0" u="none" strike="noStrike" baseline="0">
          <a:solidFill>
            <a:srgbClr val="000000"/>
          </a:solidFill>
          <a:latin typeface="Arial CE"/>
          <a:ea typeface="Arial CE"/>
          <a:cs typeface="Arial CE"/>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smoothMarker"/>
        <c:varyColors val="0"/>
        <c:ser>
          <c:idx val="0"/>
          <c:order val="0"/>
          <c:marker>
            <c:symbol val="none"/>
          </c:marker>
          <c:xVal>
            <c:numRef>
              <c:f>Munka1!$B$285:$B$416</c:f>
              <c:numCache>
                <c:formatCode>General</c:formatCode>
                <c:ptCount val="132"/>
                <c:pt idx="0">
                  <c:v>2.4365219999999996</c:v>
                </c:pt>
                <c:pt idx="1">
                  <c:v>2.4365219999999996</c:v>
                </c:pt>
                <c:pt idx="2">
                  <c:v>2.4365219999999996</c:v>
                </c:pt>
                <c:pt idx="3">
                  <c:v>2.4365219999999996</c:v>
                </c:pt>
                <c:pt idx="4">
                  <c:v>2.4365219999999996</c:v>
                </c:pt>
                <c:pt idx="5">
                  <c:v>2.4365219999999996</c:v>
                </c:pt>
                <c:pt idx="6">
                  <c:v>2.4365219999999996</c:v>
                </c:pt>
                <c:pt idx="7">
                  <c:v>2.4365219999999996</c:v>
                </c:pt>
                <c:pt idx="8">
                  <c:v>2.4365219999999996</c:v>
                </c:pt>
                <c:pt idx="9">
                  <c:v>2.4356519999999997</c:v>
                </c:pt>
                <c:pt idx="10">
                  <c:v>2.434434</c:v>
                </c:pt>
                <c:pt idx="11">
                  <c:v>2.4326939999999997</c:v>
                </c:pt>
                <c:pt idx="12">
                  <c:v>2.4307799999999995</c:v>
                </c:pt>
                <c:pt idx="13">
                  <c:v>2.4283440000000001</c:v>
                </c:pt>
                <c:pt idx="14">
                  <c:v>2.4255599999999999</c:v>
                </c:pt>
                <c:pt idx="15">
                  <c:v>2.4222540000000001</c:v>
                </c:pt>
                <c:pt idx="16">
                  <c:v>2.4189479999999999</c:v>
                </c:pt>
                <c:pt idx="17">
                  <c:v>2.4151199999999999</c:v>
                </c:pt>
                <c:pt idx="18">
                  <c:v>2.4111179999999997</c:v>
                </c:pt>
                <c:pt idx="19">
                  <c:v>2.4069419999999995</c:v>
                </c:pt>
                <c:pt idx="20">
                  <c:v>2.4024179999999995</c:v>
                </c:pt>
                <c:pt idx="21">
                  <c:v>2.397894</c:v>
                </c:pt>
                <c:pt idx="22">
                  <c:v>2.3930219999999998</c:v>
                </c:pt>
                <c:pt idx="23">
                  <c:v>2.3878019999999998</c:v>
                </c:pt>
                <c:pt idx="24">
                  <c:v>2.3825819999999998</c:v>
                </c:pt>
                <c:pt idx="25">
                  <c:v>2.377014</c:v>
                </c:pt>
                <c:pt idx="26">
                  <c:v>2.3712719999999998</c:v>
                </c:pt>
                <c:pt idx="27">
                  <c:v>2.3653559999999998</c:v>
                </c:pt>
                <c:pt idx="28">
                  <c:v>2.3592659999999999</c:v>
                </c:pt>
                <c:pt idx="29">
                  <c:v>2.3530019999999996</c:v>
                </c:pt>
                <c:pt idx="30">
                  <c:v>2.3467379999999998</c:v>
                </c:pt>
                <c:pt idx="31">
                  <c:v>2.3403</c:v>
                </c:pt>
                <c:pt idx="32">
                  <c:v>2.3335140000000001</c:v>
                </c:pt>
                <c:pt idx="33">
                  <c:v>2.3269019999999996</c:v>
                </c:pt>
                <c:pt idx="34">
                  <c:v>2.3197679999999998</c:v>
                </c:pt>
                <c:pt idx="35">
                  <c:v>2.3126339999999996</c:v>
                </c:pt>
                <c:pt idx="36">
                  <c:v>2.3051519999999996</c:v>
                </c:pt>
                <c:pt idx="37">
                  <c:v>2.2976700000000001</c:v>
                </c:pt>
                <c:pt idx="38">
                  <c:v>2.2900140000000002</c:v>
                </c:pt>
                <c:pt idx="39">
                  <c:v>2.282184</c:v>
                </c:pt>
                <c:pt idx="40">
                  <c:v>2.2741799999999994</c:v>
                </c:pt>
                <c:pt idx="41">
                  <c:v>2.2660019999999998</c:v>
                </c:pt>
                <c:pt idx="42">
                  <c:v>2.2578239999999998</c:v>
                </c:pt>
                <c:pt idx="43">
                  <c:v>2.2496459999999998</c:v>
                </c:pt>
                <c:pt idx="44">
                  <c:v>2.2414679999999998</c:v>
                </c:pt>
                <c:pt idx="45">
                  <c:v>2.2332899999999998</c:v>
                </c:pt>
                <c:pt idx="46">
                  <c:v>2.2249379999999999</c:v>
                </c:pt>
                <c:pt idx="47">
                  <c:v>2.2165859999999999</c:v>
                </c:pt>
                <c:pt idx="48">
                  <c:v>2.2082339999999996</c:v>
                </c:pt>
                <c:pt idx="49">
                  <c:v>2.1998820000000001</c:v>
                </c:pt>
                <c:pt idx="50">
                  <c:v>2.1913559999999999</c:v>
                </c:pt>
                <c:pt idx="51">
                  <c:v>2.1826559999999997</c:v>
                </c:pt>
                <c:pt idx="52">
                  <c:v>2.1743039999999998</c:v>
                </c:pt>
                <c:pt idx="53">
                  <c:v>2.1659519999999999</c:v>
                </c:pt>
                <c:pt idx="54">
                  <c:v>2.1576</c:v>
                </c:pt>
                <c:pt idx="55">
                  <c:v>2.149248</c:v>
                </c:pt>
                <c:pt idx="56">
                  <c:v>2.1408959999999997</c:v>
                </c:pt>
                <c:pt idx="57">
                  <c:v>2.132892</c:v>
                </c:pt>
                <c:pt idx="58">
                  <c:v>2.1250619999999998</c:v>
                </c:pt>
                <c:pt idx="59">
                  <c:v>2.1170579999999997</c:v>
                </c:pt>
                <c:pt idx="60">
                  <c:v>2.109054</c:v>
                </c:pt>
                <c:pt idx="61">
                  <c:v>2.1019199999999998</c:v>
                </c:pt>
                <c:pt idx="62">
                  <c:v>2.0970479999999996</c:v>
                </c:pt>
                <c:pt idx="63">
                  <c:v>2.0944379999999998</c:v>
                </c:pt>
                <c:pt idx="64">
                  <c:v>2.0935679999999999</c:v>
                </c:pt>
                <c:pt idx="65">
                  <c:v>2.0939160000000001</c:v>
                </c:pt>
                <c:pt idx="66">
                  <c:v>2.0942639999999999</c:v>
                </c:pt>
                <c:pt idx="67">
                  <c:v>2.0944379999999998</c:v>
                </c:pt>
                <c:pt idx="68">
                  <c:v>2.094786</c:v>
                </c:pt>
                <c:pt idx="69">
                  <c:v>2.0954820000000001</c:v>
                </c:pt>
                <c:pt idx="70">
                  <c:v>2.096352</c:v>
                </c:pt>
                <c:pt idx="71">
                  <c:v>2.0972219999999999</c:v>
                </c:pt>
                <c:pt idx="72">
                  <c:v>2.0980919999999998</c:v>
                </c:pt>
                <c:pt idx="73">
                  <c:v>2.0991359999999997</c:v>
                </c:pt>
                <c:pt idx="74">
                  <c:v>2.1003539999999998</c:v>
                </c:pt>
                <c:pt idx="75">
                  <c:v>2.1019199999999998</c:v>
                </c:pt>
                <c:pt idx="76">
                  <c:v>2.1040079999999999</c:v>
                </c:pt>
                <c:pt idx="77">
                  <c:v>2.1060959999999995</c:v>
                </c:pt>
                <c:pt idx="78">
                  <c:v>2.1085319999999999</c:v>
                </c:pt>
                <c:pt idx="79">
                  <c:v>2.1111419999999996</c:v>
                </c:pt>
                <c:pt idx="80">
                  <c:v>2.1140999999999996</c:v>
                </c:pt>
                <c:pt idx="81">
                  <c:v>2.1170579999999997</c:v>
                </c:pt>
                <c:pt idx="82">
                  <c:v>2.1203639999999999</c:v>
                </c:pt>
                <c:pt idx="83">
                  <c:v>2.1238440000000001</c:v>
                </c:pt>
                <c:pt idx="84">
                  <c:v>2.1274980000000001</c:v>
                </c:pt>
                <c:pt idx="85">
                  <c:v>2.1313260000000001</c:v>
                </c:pt>
                <c:pt idx="86">
                  <c:v>2.1355019999999998</c:v>
                </c:pt>
                <c:pt idx="87">
                  <c:v>2.1398519999999999</c:v>
                </c:pt>
                <c:pt idx="88">
                  <c:v>2.1443759999999998</c:v>
                </c:pt>
                <c:pt idx="89">
                  <c:v>2.1490739999999997</c:v>
                </c:pt>
                <c:pt idx="90">
                  <c:v>2.1541199999999998</c:v>
                </c:pt>
                <c:pt idx="91">
                  <c:v>2.1591659999999999</c:v>
                </c:pt>
                <c:pt idx="92">
                  <c:v>2.1647339999999997</c:v>
                </c:pt>
                <c:pt idx="93">
                  <c:v>2.1703019999999995</c:v>
                </c:pt>
                <c:pt idx="94">
                  <c:v>2.1763919999999999</c:v>
                </c:pt>
                <c:pt idx="95">
                  <c:v>2.1824819999999998</c:v>
                </c:pt>
                <c:pt idx="96">
                  <c:v>2.18892</c:v>
                </c:pt>
                <c:pt idx="97">
                  <c:v>2.195532</c:v>
                </c:pt>
                <c:pt idx="98">
                  <c:v>2.2023179999999996</c:v>
                </c:pt>
                <c:pt idx="99">
                  <c:v>2.2092779999999999</c:v>
                </c:pt>
                <c:pt idx="100">
                  <c:v>2.2164119999999996</c:v>
                </c:pt>
                <c:pt idx="101">
                  <c:v>2.2235459999999998</c:v>
                </c:pt>
                <c:pt idx="102">
                  <c:v>2.2306799999999996</c:v>
                </c:pt>
                <c:pt idx="103">
                  <c:v>2.2379880000000001</c:v>
                </c:pt>
                <c:pt idx="104">
                  <c:v>2.2451219999999998</c:v>
                </c:pt>
                <c:pt idx="105">
                  <c:v>2.2524299999999995</c:v>
                </c:pt>
                <c:pt idx="106">
                  <c:v>2.2595640000000001</c:v>
                </c:pt>
                <c:pt idx="107">
                  <c:v>2.2666979999999999</c:v>
                </c:pt>
                <c:pt idx="108">
                  <c:v>2.2738320000000001</c:v>
                </c:pt>
                <c:pt idx="109">
                  <c:v>2.2809659999999998</c:v>
                </c:pt>
                <c:pt idx="110">
                  <c:v>2.2881</c:v>
                </c:pt>
                <c:pt idx="111">
                  <c:v>2.2952339999999998</c:v>
                </c:pt>
                <c:pt idx="112">
                  <c:v>2.3023679999999995</c:v>
                </c:pt>
                <c:pt idx="113">
                  <c:v>2.3093279999999998</c:v>
                </c:pt>
                <c:pt idx="114">
                  <c:v>2.3164619999999996</c:v>
                </c:pt>
                <c:pt idx="115">
                  <c:v>2.3234219999999999</c:v>
                </c:pt>
                <c:pt idx="116">
                  <c:v>2.3303820000000002</c:v>
                </c:pt>
                <c:pt idx="117">
                  <c:v>2.3373419999999996</c:v>
                </c:pt>
                <c:pt idx="118">
                  <c:v>2.3443019999999994</c:v>
                </c:pt>
                <c:pt idx="119">
                  <c:v>2.3512619999999997</c:v>
                </c:pt>
                <c:pt idx="120">
                  <c:v>2.3580480000000001</c:v>
                </c:pt>
                <c:pt idx="121">
                  <c:v>2.3648339999999997</c:v>
                </c:pt>
                <c:pt idx="122">
                  <c:v>2.3716200000000001</c:v>
                </c:pt>
                <c:pt idx="123">
                  <c:v>2.3782320000000001</c:v>
                </c:pt>
                <c:pt idx="124">
                  <c:v>2.3848439999999997</c:v>
                </c:pt>
                <c:pt idx="125">
                  <c:v>2.3916299999999997</c:v>
                </c:pt>
                <c:pt idx="126">
                  <c:v>2.3982419999999998</c:v>
                </c:pt>
                <c:pt idx="127">
                  <c:v>2.4046799999999995</c:v>
                </c:pt>
                <c:pt idx="128">
                  <c:v>2.4112919999999995</c:v>
                </c:pt>
                <c:pt idx="129">
                  <c:v>2.4179040000000001</c:v>
                </c:pt>
                <c:pt idx="130">
                  <c:v>2.4243419999999998</c:v>
                </c:pt>
                <c:pt idx="131">
                  <c:v>2.4307799999999995</c:v>
                </c:pt>
              </c:numCache>
            </c:numRef>
          </c:xVal>
          <c:yVal>
            <c:numRef>
              <c:f>Munka1!$C$285:$C$416</c:f>
              <c:numCache>
                <c:formatCode>General</c:formatCode>
                <c:ptCount val="132"/>
                <c:pt idx="0">
                  <c:v>253</c:v>
                </c:pt>
                <c:pt idx="1">
                  <c:v>253</c:v>
                </c:pt>
                <c:pt idx="2">
                  <c:v>253</c:v>
                </c:pt>
                <c:pt idx="3">
                  <c:v>253</c:v>
                </c:pt>
                <c:pt idx="4">
                  <c:v>253</c:v>
                </c:pt>
                <c:pt idx="5">
                  <c:v>253</c:v>
                </c:pt>
                <c:pt idx="6">
                  <c:v>253</c:v>
                </c:pt>
                <c:pt idx="7">
                  <c:v>253</c:v>
                </c:pt>
                <c:pt idx="8">
                  <c:v>253</c:v>
                </c:pt>
                <c:pt idx="9">
                  <c:v>254</c:v>
                </c:pt>
                <c:pt idx="10">
                  <c:v>254</c:v>
                </c:pt>
                <c:pt idx="11">
                  <c:v>254</c:v>
                </c:pt>
                <c:pt idx="12">
                  <c:v>254</c:v>
                </c:pt>
                <c:pt idx="13">
                  <c:v>254</c:v>
                </c:pt>
                <c:pt idx="14">
                  <c:v>254</c:v>
                </c:pt>
                <c:pt idx="15">
                  <c:v>254</c:v>
                </c:pt>
                <c:pt idx="16">
                  <c:v>254</c:v>
                </c:pt>
                <c:pt idx="17">
                  <c:v>255</c:v>
                </c:pt>
                <c:pt idx="18">
                  <c:v>255</c:v>
                </c:pt>
                <c:pt idx="19">
                  <c:v>256</c:v>
                </c:pt>
                <c:pt idx="20">
                  <c:v>257</c:v>
                </c:pt>
                <c:pt idx="21">
                  <c:v>257</c:v>
                </c:pt>
                <c:pt idx="22">
                  <c:v>259</c:v>
                </c:pt>
                <c:pt idx="23">
                  <c:v>260</c:v>
                </c:pt>
                <c:pt idx="24">
                  <c:v>264</c:v>
                </c:pt>
                <c:pt idx="25">
                  <c:v>268</c:v>
                </c:pt>
                <c:pt idx="26">
                  <c:v>272</c:v>
                </c:pt>
                <c:pt idx="27">
                  <c:v>276</c:v>
                </c:pt>
                <c:pt idx="28">
                  <c:v>281</c:v>
                </c:pt>
                <c:pt idx="29">
                  <c:v>288</c:v>
                </c:pt>
                <c:pt idx="30">
                  <c:v>296</c:v>
                </c:pt>
                <c:pt idx="31">
                  <c:v>303</c:v>
                </c:pt>
                <c:pt idx="32">
                  <c:v>310</c:v>
                </c:pt>
                <c:pt idx="33">
                  <c:v>318</c:v>
                </c:pt>
                <c:pt idx="34">
                  <c:v>324</c:v>
                </c:pt>
                <c:pt idx="35">
                  <c:v>332</c:v>
                </c:pt>
                <c:pt idx="36">
                  <c:v>339</c:v>
                </c:pt>
                <c:pt idx="37">
                  <c:v>348</c:v>
                </c:pt>
                <c:pt idx="38">
                  <c:v>354</c:v>
                </c:pt>
                <c:pt idx="39">
                  <c:v>359</c:v>
                </c:pt>
                <c:pt idx="40">
                  <c:v>363</c:v>
                </c:pt>
                <c:pt idx="41">
                  <c:v>368</c:v>
                </c:pt>
                <c:pt idx="42">
                  <c:v>372</c:v>
                </c:pt>
                <c:pt idx="43">
                  <c:v>375</c:v>
                </c:pt>
                <c:pt idx="44">
                  <c:v>378</c:v>
                </c:pt>
                <c:pt idx="45">
                  <c:v>379</c:v>
                </c:pt>
                <c:pt idx="46">
                  <c:v>381</c:v>
                </c:pt>
                <c:pt idx="47">
                  <c:v>383</c:v>
                </c:pt>
                <c:pt idx="48">
                  <c:v>384</c:v>
                </c:pt>
                <c:pt idx="49">
                  <c:v>386</c:v>
                </c:pt>
                <c:pt idx="50">
                  <c:v>386</c:v>
                </c:pt>
                <c:pt idx="51">
                  <c:v>388</c:v>
                </c:pt>
                <c:pt idx="52">
                  <c:v>391</c:v>
                </c:pt>
                <c:pt idx="53">
                  <c:v>392</c:v>
                </c:pt>
                <c:pt idx="54">
                  <c:v>392</c:v>
                </c:pt>
                <c:pt idx="55">
                  <c:v>393</c:v>
                </c:pt>
                <c:pt idx="56">
                  <c:v>395</c:v>
                </c:pt>
                <c:pt idx="57">
                  <c:v>397</c:v>
                </c:pt>
                <c:pt idx="58">
                  <c:v>396</c:v>
                </c:pt>
                <c:pt idx="59">
                  <c:v>397</c:v>
                </c:pt>
                <c:pt idx="60">
                  <c:v>398</c:v>
                </c:pt>
                <c:pt idx="61">
                  <c:v>399</c:v>
                </c:pt>
                <c:pt idx="62">
                  <c:v>399</c:v>
                </c:pt>
                <c:pt idx="63">
                  <c:v>400</c:v>
                </c:pt>
                <c:pt idx="64">
                  <c:v>402</c:v>
                </c:pt>
                <c:pt idx="65">
                  <c:v>405</c:v>
                </c:pt>
                <c:pt idx="66">
                  <c:v>407</c:v>
                </c:pt>
                <c:pt idx="67">
                  <c:v>409</c:v>
                </c:pt>
                <c:pt idx="68">
                  <c:v>412</c:v>
                </c:pt>
                <c:pt idx="69">
                  <c:v>414</c:v>
                </c:pt>
                <c:pt idx="70">
                  <c:v>417</c:v>
                </c:pt>
                <c:pt idx="71">
                  <c:v>420</c:v>
                </c:pt>
                <c:pt idx="72">
                  <c:v>422</c:v>
                </c:pt>
                <c:pt idx="73">
                  <c:v>424</c:v>
                </c:pt>
                <c:pt idx="74">
                  <c:v>423</c:v>
                </c:pt>
                <c:pt idx="75">
                  <c:v>418</c:v>
                </c:pt>
                <c:pt idx="76">
                  <c:v>410</c:v>
                </c:pt>
                <c:pt idx="77">
                  <c:v>398</c:v>
                </c:pt>
                <c:pt idx="78">
                  <c:v>384</c:v>
                </c:pt>
                <c:pt idx="79">
                  <c:v>368</c:v>
                </c:pt>
                <c:pt idx="80">
                  <c:v>353</c:v>
                </c:pt>
                <c:pt idx="81">
                  <c:v>337</c:v>
                </c:pt>
                <c:pt idx="82">
                  <c:v>321</c:v>
                </c:pt>
                <c:pt idx="83">
                  <c:v>305</c:v>
                </c:pt>
                <c:pt idx="84">
                  <c:v>289</c:v>
                </c:pt>
                <c:pt idx="85">
                  <c:v>274</c:v>
                </c:pt>
                <c:pt idx="86">
                  <c:v>261</c:v>
                </c:pt>
                <c:pt idx="87">
                  <c:v>250</c:v>
                </c:pt>
                <c:pt idx="88">
                  <c:v>241</c:v>
                </c:pt>
                <c:pt idx="89">
                  <c:v>234</c:v>
                </c:pt>
                <c:pt idx="90">
                  <c:v>230</c:v>
                </c:pt>
                <c:pt idx="91">
                  <c:v>225</c:v>
                </c:pt>
                <c:pt idx="92">
                  <c:v>222</c:v>
                </c:pt>
                <c:pt idx="93">
                  <c:v>219</c:v>
                </c:pt>
                <c:pt idx="94">
                  <c:v>217</c:v>
                </c:pt>
                <c:pt idx="95">
                  <c:v>216</c:v>
                </c:pt>
                <c:pt idx="96">
                  <c:v>214</c:v>
                </c:pt>
                <c:pt idx="97">
                  <c:v>214</c:v>
                </c:pt>
                <c:pt idx="98">
                  <c:v>214</c:v>
                </c:pt>
                <c:pt idx="99">
                  <c:v>214</c:v>
                </c:pt>
                <c:pt idx="100">
                  <c:v>215</c:v>
                </c:pt>
                <c:pt idx="101">
                  <c:v>216</c:v>
                </c:pt>
                <c:pt idx="102">
                  <c:v>217</c:v>
                </c:pt>
                <c:pt idx="103">
                  <c:v>218</c:v>
                </c:pt>
                <c:pt idx="104">
                  <c:v>220</c:v>
                </c:pt>
                <c:pt idx="105">
                  <c:v>223</c:v>
                </c:pt>
                <c:pt idx="106">
                  <c:v>227</c:v>
                </c:pt>
                <c:pt idx="107">
                  <c:v>230</c:v>
                </c:pt>
                <c:pt idx="108">
                  <c:v>232</c:v>
                </c:pt>
                <c:pt idx="109">
                  <c:v>234</c:v>
                </c:pt>
                <c:pt idx="110">
                  <c:v>236</c:v>
                </c:pt>
                <c:pt idx="111">
                  <c:v>239</c:v>
                </c:pt>
                <c:pt idx="112">
                  <c:v>239</c:v>
                </c:pt>
                <c:pt idx="113">
                  <c:v>237</c:v>
                </c:pt>
                <c:pt idx="114">
                  <c:v>235</c:v>
                </c:pt>
                <c:pt idx="115">
                  <c:v>234</c:v>
                </c:pt>
                <c:pt idx="116">
                  <c:v>230</c:v>
                </c:pt>
                <c:pt idx="117">
                  <c:v>226</c:v>
                </c:pt>
                <c:pt idx="118">
                  <c:v>219</c:v>
                </c:pt>
                <c:pt idx="119">
                  <c:v>214</c:v>
                </c:pt>
                <c:pt idx="120">
                  <c:v>210</c:v>
                </c:pt>
                <c:pt idx="121">
                  <c:v>204</c:v>
                </c:pt>
                <c:pt idx="122">
                  <c:v>199</c:v>
                </c:pt>
                <c:pt idx="123">
                  <c:v>194</c:v>
                </c:pt>
                <c:pt idx="124">
                  <c:v>189</c:v>
                </c:pt>
                <c:pt idx="125">
                  <c:v>186</c:v>
                </c:pt>
                <c:pt idx="126">
                  <c:v>182</c:v>
                </c:pt>
                <c:pt idx="127">
                  <c:v>177</c:v>
                </c:pt>
                <c:pt idx="128">
                  <c:v>174</c:v>
                </c:pt>
                <c:pt idx="129">
                  <c:v>170</c:v>
                </c:pt>
                <c:pt idx="130">
                  <c:v>168</c:v>
                </c:pt>
              </c:numCache>
            </c:numRef>
          </c:yVal>
          <c:smooth val="1"/>
        </c:ser>
        <c:dLbls>
          <c:showLegendKey val="0"/>
          <c:showVal val="0"/>
          <c:showCatName val="0"/>
          <c:showSerName val="0"/>
          <c:showPercent val="0"/>
          <c:showBubbleSize val="0"/>
        </c:dLbls>
        <c:axId val="326098944"/>
        <c:axId val="326100864"/>
      </c:scatterChart>
      <c:valAx>
        <c:axId val="326098944"/>
        <c:scaling>
          <c:orientation val="minMax"/>
        </c:scaling>
        <c:delete val="0"/>
        <c:axPos val="b"/>
        <c:title>
          <c:tx>
            <c:rich>
              <a:bodyPr/>
              <a:lstStyle/>
              <a:p>
                <a:pPr>
                  <a:defRPr/>
                </a:pPr>
                <a:r>
                  <a:rPr lang="en-US"/>
                  <a:t>Ízületi szög (rad)</a:t>
                </a:r>
              </a:p>
            </c:rich>
          </c:tx>
          <c:layout/>
          <c:overlay val="0"/>
        </c:title>
        <c:numFmt formatCode="General" sourceLinked="1"/>
        <c:majorTickMark val="out"/>
        <c:minorTickMark val="none"/>
        <c:tickLblPos val="nextTo"/>
        <c:crossAx val="326100864"/>
        <c:crosses val="autoZero"/>
        <c:crossBetween val="midCat"/>
      </c:valAx>
      <c:valAx>
        <c:axId val="326100864"/>
        <c:scaling>
          <c:orientation val="minMax"/>
        </c:scaling>
        <c:delete val="0"/>
        <c:axPos val="l"/>
        <c:title>
          <c:tx>
            <c:rich>
              <a:bodyPr rot="-5400000" vert="horz"/>
              <a:lstStyle/>
              <a:p>
                <a:pPr>
                  <a:defRPr/>
                </a:pPr>
                <a:r>
                  <a:rPr lang="en-US"/>
                  <a:t>Forgatónyomaték (Nm)</a:t>
                </a:r>
              </a:p>
            </c:rich>
          </c:tx>
          <c:layout/>
          <c:overlay val="0"/>
        </c:title>
        <c:numFmt formatCode="General" sourceLinked="1"/>
        <c:majorTickMark val="out"/>
        <c:minorTickMark val="none"/>
        <c:tickLblPos val="nextTo"/>
        <c:crossAx val="326098944"/>
        <c:crosses val="autoZero"/>
        <c:crossBetween val="midCat"/>
      </c:valAx>
    </c:plotArea>
    <c:plotVisOnly val="1"/>
    <c:dispBlanksAs val="gap"/>
    <c:showDLblsOverMax val="0"/>
  </c:chart>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1"/>
          <c:order val="0"/>
          <c:invertIfNegative val="0"/>
          <c:dPt>
            <c:idx val="9"/>
            <c:invertIfNegative val="0"/>
            <c:bubble3D val="0"/>
            <c:spPr>
              <a:solidFill>
                <a:srgbClr val="0000FF"/>
              </a:solidFill>
            </c:spPr>
          </c:dPt>
          <c:dPt>
            <c:idx val="10"/>
            <c:invertIfNegative val="0"/>
            <c:bubble3D val="0"/>
            <c:spPr>
              <a:solidFill>
                <a:srgbClr val="0000FF"/>
              </a:solidFill>
            </c:spPr>
          </c:dPt>
          <c:dPt>
            <c:idx val="11"/>
            <c:invertIfNegative val="0"/>
            <c:bubble3D val="0"/>
            <c:spPr>
              <a:solidFill>
                <a:srgbClr val="0000FF"/>
              </a:solidFill>
            </c:spPr>
          </c:dPt>
          <c:dPt>
            <c:idx val="12"/>
            <c:invertIfNegative val="0"/>
            <c:bubble3D val="0"/>
            <c:spPr>
              <a:solidFill>
                <a:srgbClr val="0000FF"/>
              </a:solidFill>
            </c:spPr>
          </c:dPt>
          <c:dPt>
            <c:idx val="13"/>
            <c:invertIfNegative val="0"/>
            <c:bubble3D val="0"/>
            <c:spPr>
              <a:solidFill>
                <a:srgbClr val="0000FF"/>
              </a:solidFill>
            </c:spPr>
          </c:dPt>
          <c:val>
            <c:numRef>
              <c:f>Munka1!$B$2:$B$15</c:f>
              <c:numCache>
                <c:formatCode>General</c:formatCode>
                <c:ptCount val="14"/>
                <c:pt idx="0">
                  <c:v>100</c:v>
                </c:pt>
                <c:pt idx="1">
                  <c:v>105</c:v>
                </c:pt>
                <c:pt idx="2">
                  <c:v>102</c:v>
                </c:pt>
                <c:pt idx="3">
                  <c:v>99</c:v>
                </c:pt>
                <c:pt idx="4">
                  <c:v>96</c:v>
                </c:pt>
                <c:pt idx="5">
                  <c:v>97</c:v>
                </c:pt>
                <c:pt idx="6">
                  <c:v>95</c:v>
                </c:pt>
                <c:pt idx="7">
                  <c:v>92</c:v>
                </c:pt>
                <c:pt idx="8">
                  <c:v>90</c:v>
                </c:pt>
                <c:pt idx="9">
                  <c:v>88</c:v>
                </c:pt>
                <c:pt idx="10">
                  <c:v>85</c:v>
                </c:pt>
                <c:pt idx="11">
                  <c:v>83</c:v>
                </c:pt>
                <c:pt idx="12">
                  <c:v>81</c:v>
                </c:pt>
                <c:pt idx="13">
                  <c:v>79</c:v>
                </c:pt>
              </c:numCache>
            </c:numRef>
          </c:val>
        </c:ser>
        <c:dLbls>
          <c:showLegendKey val="0"/>
          <c:showVal val="0"/>
          <c:showCatName val="0"/>
          <c:showSerName val="0"/>
          <c:showPercent val="0"/>
          <c:showBubbleSize val="0"/>
        </c:dLbls>
        <c:gapWidth val="28"/>
        <c:overlap val="32"/>
        <c:axId val="180214016"/>
        <c:axId val="180220288"/>
      </c:barChart>
      <c:catAx>
        <c:axId val="180214016"/>
        <c:scaling>
          <c:orientation val="minMax"/>
        </c:scaling>
        <c:delete val="0"/>
        <c:axPos val="b"/>
        <c:title>
          <c:tx>
            <c:rich>
              <a:bodyPr/>
              <a:lstStyle/>
              <a:p>
                <a:pPr>
                  <a:defRPr/>
                </a:pPr>
                <a:r>
                  <a:rPr lang="en-US"/>
                  <a:t>Ismétlésszám</a:t>
                </a:r>
              </a:p>
            </c:rich>
          </c:tx>
          <c:layout/>
          <c:overlay val="0"/>
        </c:title>
        <c:majorTickMark val="out"/>
        <c:minorTickMark val="none"/>
        <c:tickLblPos val="nextTo"/>
        <c:crossAx val="180220288"/>
        <c:crosses val="autoZero"/>
        <c:auto val="1"/>
        <c:lblAlgn val="ctr"/>
        <c:lblOffset val="100"/>
        <c:noMultiLvlLbl val="0"/>
      </c:catAx>
      <c:valAx>
        <c:axId val="180220288"/>
        <c:scaling>
          <c:orientation val="minMax"/>
        </c:scaling>
        <c:delete val="0"/>
        <c:axPos val="l"/>
        <c:title>
          <c:tx>
            <c:rich>
              <a:bodyPr rot="-5400000" vert="horz"/>
              <a:lstStyle/>
              <a:p>
                <a:pPr>
                  <a:defRPr sz="1800"/>
                </a:pPr>
                <a:r>
                  <a:rPr lang="en-US" sz="1800"/>
                  <a:t>Teljesítmény (%)</a:t>
                </a:r>
              </a:p>
            </c:rich>
          </c:tx>
          <c:layout/>
          <c:overlay val="0"/>
        </c:title>
        <c:numFmt formatCode="General" sourceLinked="1"/>
        <c:majorTickMark val="out"/>
        <c:minorTickMark val="none"/>
        <c:tickLblPos val="nextTo"/>
        <c:crossAx val="180214016"/>
        <c:crosses val="autoZero"/>
        <c:crossBetween val="between"/>
        <c:majorUnit val="10"/>
      </c:valAx>
    </c:plotArea>
    <c:plotVisOnly val="1"/>
    <c:dispBlanksAs val="gap"/>
    <c:showDLblsOverMax val="0"/>
  </c:chart>
  <c:txPr>
    <a:bodyPr/>
    <a:lstStyle/>
    <a:p>
      <a:pPr>
        <a:defRPr sz="1100"/>
      </a:pPr>
      <a:endParaRPr lang="en-US"/>
    </a:p>
  </c:txPr>
  <c:externalData r:id="rId1">
    <c:autoUpdate val="0"/>
  </c:externalData>
  <c:userShapes r:id="rId2"/>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5.8269087122707404E-2"/>
          <c:y val="3.0199563513658559E-2"/>
          <c:w val="0.91171060780480662"/>
          <c:h val="0.93362225289468803"/>
        </c:manualLayout>
      </c:layout>
      <c:barChart>
        <c:barDir val="col"/>
        <c:grouping val="clustered"/>
        <c:varyColors val="0"/>
        <c:ser>
          <c:idx val="0"/>
          <c:order val="0"/>
          <c:spPr>
            <a:solidFill>
              <a:sysClr val="windowText" lastClr="000000">
                <a:lumMod val="65000"/>
                <a:lumOff val="35000"/>
              </a:sysClr>
            </a:solidFill>
          </c:spPr>
          <c:invertIfNegative val="0"/>
          <c:dPt>
            <c:idx val="0"/>
            <c:invertIfNegative val="0"/>
            <c:bubble3D val="0"/>
            <c:spPr>
              <a:solidFill>
                <a:sysClr val="window" lastClr="FFFFFF">
                  <a:lumMod val="75000"/>
                </a:sysClr>
              </a:solidFill>
            </c:spPr>
          </c:dPt>
          <c:dPt>
            <c:idx val="1"/>
            <c:invertIfNegative val="0"/>
            <c:bubble3D val="0"/>
          </c:dPt>
          <c:dPt>
            <c:idx val="3"/>
            <c:invertIfNegative val="0"/>
            <c:bubble3D val="0"/>
            <c:spPr>
              <a:solidFill>
                <a:sysClr val="window" lastClr="FFFFFF">
                  <a:lumMod val="75000"/>
                </a:sysClr>
              </a:solidFill>
            </c:spPr>
          </c:dPt>
          <c:dPt>
            <c:idx val="4"/>
            <c:invertIfNegative val="0"/>
            <c:bubble3D val="0"/>
          </c:dPt>
          <c:dPt>
            <c:idx val="6"/>
            <c:invertIfNegative val="0"/>
            <c:bubble3D val="0"/>
            <c:spPr>
              <a:solidFill>
                <a:sysClr val="window" lastClr="FFFFFF">
                  <a:lumMod val="75000"/>
                </a:sysClr>
              </a:solidFill>
            </c:spPr>
          </c:dPt>
          <c:dPt>
            <c:idx val="7"/>
            <c:invertIfNegative val="0"/>
            <c:bubble3D val="0"/>
          </c:dPt>
          <c:dLbls>
            <c:dLbl>
              <c:idx val="0"/>
              <c:layout>
                <c:manualLayout>
                  <c:x val="1.2042147516307075E-2"/>
                  <c:y val="-8.0536912751677847E-2"/>
                </c:manualLayout>
              </c:layout>
              <c:showLegendKey val="0"/>
              <c:showVal val="1"/>
              <c:showCatName val="0"/>
              <c:showSerName val="0"/>
              <c:showPercent val="0"/>
              <c:showBubbleSize val="0"/>
            </c:dLbl>
            <c:dLbl>
              <c:idx val="1"/>
              <c:layout>
                <c:manualLayout>
                  <c:x val="-2.007024586051179E-3"/>
                  <c:y val="-9.5877277085330712E-2"/>
                </c:manualLayout>
              </c:layout>
              <c:showLegendKey val="0"/>
              <c:showVal val="1"/>
              <c:showCatName val="0"/>
              <c:showSerName val="0"/>
              <c:showPercent val="0"/>
              <c:showBubbleSize val="0"/>
            </c:dLbl>
            <c:dLbl>
              <c:idx val="3"/>
              <c:layout>
                <c:manualLayout>
                  <c:x val="4.014049172102358E-3"/>
                  <c:y val="-8.0536912751677847E-2"/>
                </c:manualLayout>
              </c:layout>
              <c:showLegendKey val="0"/>
              <c:showVal val="1"/>
              <c:showCatName val="0"/>
              <c:showSerName val="0"/>
              <c:showPercent val="0"/>
              <c:showBubbleSize val="0"/>
            </c:dLbl>
            <c:dLbl>
              <c:idx val="4"/>
              <c:layout>
                <c:manualLayout>
                  <c:x val="2.007024586051179E-3"/>
                  <c:y val="-6.5196548418024927E-2"/>
                </c:manualLayout>
              </c:layout>
              <c:showLegendKey val="0"/>
              <c:showVal val="1"/>
              <c:showCatName val="0"/>
              <c:showSerName val="0"/>
              <c:showPercent val="0"/>
              <c:showBubbleSize val="0"/>
            </c:dLbl>
            <c:dLbl>
              <c:idx val="6"/>
              <c:layout>
                <c:manualLayout>
                  <c:x val="2.007024586051179E-3"/>
                  <c:y val="-7.2866730584851394E-2"/>
                </c:manualLayout>
              </c:layout>
              <c:showLegendKey val="0"/>
              <c:showVal val="1"/>
              <c:showCatName val="0"/>
              <c:showSerName val="0"/>
              <c:showPercent val="0"/>
              <c:showBubbleSize val="0"/>
            </c:dLbl>
            <c:dLbl>
              <c:idx val="7"/>
              <c:layout>
                <c:manualLayout>
                  <c:x val="-6.0210737581535374E-3"/>
                  <c:y val="0.30297219558964528"/>
                </c:manualLayout>
              </c:layout>
              <c:spPr/>
              <c:txPr>
                <a:bodyPr/>
                <a:lstStyle/>
                <a:p>
                  <a:pPr>
                    <a:defRPr sz="1800" b="1" i="1">
                      <a:solidFill>
                        <a:schemeClr val="bg1"/>
                      </a:solidFill>
                    </a:defRPr>
                  </a:pPr>
                  <a:endParaRPr lang="en-US"/>
                </a:p>
              </c:txPr>
              <c:showLegendKey val="0"/>
              <c:showVal val="1"/>
              <c:showCatName val="0"/>
              <c:showSerName val="0"/>
              <c:showPercent val="0"/>
              <c:showBubbleSize val="0"/>
            </c:dLbl>
            <c:txPr>
              <a:bodyPr/>
              <a:lstStyle/>
              <a:p>
                <a:pPr>
                  <a:defRPr sz="1800" b="1" i="1"/>
                </a:pPr>
                <a:endParaRPr lang="en-US"/>
              </a:p>
            </c:txPr>
            <c:showLegendKey val="0"/>
            <c:showVal val="1"/>
            <c:showCatName val="0"/>
            <c:showSerName val="0"/>
            <c:showPercent val="0"/>
            <c:showBubbleSize val="0"/>
            <c:showLeaderLines val="0"/>
          </c:dLbls>
          <c:errBars>
            <c:errBarType val="both"/>
            <c:errValType val="cust"/>
            <c:noEndCap val="0"/>
            <c:plus>
              <c:numRef>
                <c:f>Munka1!$C$11:$J$11</c:f>
                <c:numCache>
                  <c:formatCode>General</c:formatCode>
                  <c:ptCount val="8"/>
                  <c:pt idx="0">
                    <c:v>35.25</c:v>
                  </c:pt>
                  <c:pt idx="1">
                    <c:v>71.2</c:v>
                  </c:pt>
                  <c:pt idx="3">
                    <c:v>63.65</c:v>
                  </c:pt>
                  <c:pt idx="4">
                    <c:v>80.400000000000006</c:v>
                  </c:pt>
                  <c:pt idx="6">
                    <c:v>121.75</c:v>
                  </c:pt>
                  <c:pt idx="7">
                    <c:v>148.37</c:v>
                  </c:pt>
                </c:numCache>
              </c:numRef>
            </c:plus>
            <c:minus>
              <c:numRef>
                <c:f>Munka1!$C$11:$J$11</c:f>
                <c:numCache>
                  <c:formatCode>General</c:formatCode>
                  <c:ptCount val="8"/>
                  <c:pt idx="0">
                    <c:v>35.25</c:v>
                  </c:pt>
                  <c:pt idx="1">
                    <c:v>71.2</c:v>
                  </c:pt>
                  <c:pt idx="3">
                    <c:v>63.65</c:v>
                  </c:pt>
                  <c:pt idx="4">
                    <c:v>80.400000000000006</c:v>
                  </c:pt>
                  <c:pt idx="6">
                    <c:v>121.75</c:v>
                  </c:pt>
                  <c:pt idx="7">
                    <c:v>148.37</c:v>
                  </c:pt>
                </c:numCache>
              </c:numRef>
            </c:minus>
          </c:errBars>
          <c:val>
            <c:numRef>
              <c:f>Munka1!$C$10:$J$10</c:f>
              <c:numCache>
                <c:formatCode>General</c:formatCode>
                <c:ptCount val="8"/>
                <c:pt idx="0">
                  <c:v>342.2</c:v>
                </c:pt>
                <c:pt idx="1">
                  <c:v>722.5</c:v>
                </c:pt>
                <c:pt idx="3">
                  <c:v>476.6</c:v>
                </c:pt>
                <c:pt idx="4">
                  <c:v>863.5</c:v>
                </c:pt>
                <c:pt idx="6">
                  <c:v>743.3</c:v>
                </c:pt>
                <c:pt idx="7">
                  <c:v>1399.5</c:v>
                </c:pt>
              </c:numCache>
            </c:numRef>
          </c:val>
        </c:ser>
        <c:dLbls>
          <c:showLegendKey val="0"/>
          <c:showVal val="0"/>
          <c:showCatName val="0"/>
          <c:showSerName val="0"/>
          <c:showPercent val="0"/>
          <c:showBubbleSize val="0"/>
        </c:dLbls>
        <c:gapWidth val="0"/>
        <c:axId val="355725312"/>
        <c:axId val="355726848"/>
      </c:barChart>
      <c:catAx>
        <c:axId val="355725312"/>
        <c:scaling>
          <c:orientation val="minMax"/>
        </c:scaling>
        <c:delete val="0"/>
        <c:axPos val="b"/>
        <c:majorTickMark val="none"/>
        <c:minorTickMark val="none"/>
        <c:tickLblPos val="none"/>
        <c:crossAx val="355726848"/>
        <c:crosses val="autoZero"/>
        <c:auto val="1"/>
        <c:lblAlgn val="ctr"/>
        <c:lblOffset val="100"/>
        <c:noMultiLvlLbl val="0"/>
      </c:catAx>
      <c:valAx>
        <c:axId val="355726848"/>
        <c:scaling>
          <c:orientation val="minMax"/>
        </c:scaling>
        <c:delete val="0"/>
        <c:axPos val="l"/>
        <c:numFmt formatCode="General" sourceLinked="1"/>
        <c:majorTickMark val="out"/>
        <c:minorTickMark val="none"/>
        <c:tickLblPos val="nextTo"/>
        <c:crossAx val="355725312"/>
        <c:crosses val="autoZero"/>
        <c:crossBetween val="between"/>
      </c:valAx>
      <c:spPr>
        <a:noFill/>
        <a:ln w="25390">
          <a:noFill/>
        </a:ln>
      </c:spPr>
    </c:plotArea>
    <c:plotVisOnly val="1"/>
    <c:dispBlanksAs val="gap"/>
    <c:showDLblsOverMax val="0"/>
  </c:chart>
  <c:spPr>
    <a:noFill/>
  </c:spPr>
  <c:externalData r:id="rId2">
    <c:autoUpdate val="0"/>
  </c:externalData>
  <c:userShapes r:id="rId3"/>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'[Microsoft PowerPoint programbeli  diagram]Munka1'!$B$14</c:f>
              <c:strCache>
                <c:ptCount val="1"/>
                <c:pt idx="0">
                  <c:v>CC</c:v>
                </c:pt>
              </c:strCache>
            </c:strRef>
          </c:tx>
          <c:invertIfNegative val="0"/>
          <c:dLbls>
            <c:txPr>
              <a:bodyPr/>
              <a:lstStyle/>
              <a:p>
                <a:pPr>
                  <a:defRPr sz="1200" b="1">
                    <a:solidFill>
                      <a:schemeClr val="bg1"/>
                    </a:solidFill>
                  </a:defRPr>
                </a:pPr>
                <a:endParaRPr lang="en-US"/>
              </a:p>
            </c:txPr>
            <c:dLblPos val="ctr"/>
            <c:showLegendKey val="0"/>
            <c:showVal val="1"/>
            <c:showCatName val="0"/>
            <c:showSerName val="0"/>
            <c:showPercent val="0"/>
            <c:showBubbleSize val="0"/>
            <c:showLeaderLines val="0"/>
          </c:dLbls>
          <c:cat>
            <c:strRef>
              <c:f>'[Microsoft PowerPoint programbeli  diagram]Munka1'!$C$13:$E$13</c:f>
              <c:strCache>
                <c:ptCount val="3"/>
                <c:pt idx="0">
                  <c:v>AP</c:v>
                </c:pt>
                <c:pt idx="1">
                  <c:v>KP</c:v>
                </c:pt>
                <c:pt idx="2">
                  <c:v>FP</c:v>
                </c:pt>
              </c:strCache>
            </c:strRef>
          </c:cat>
          <c:val>
            <c:numRef>
              <c:f>'[Microsoft PowerPoint programbeli  diagram]Munka1'!$C$14:$E$14</c:f>
              <c:numCache>
                <c:formatCode>0.0</c:formatCode>
                <c:ptCount val="3"/>
                <c:pt idx="0">
                  <c:v>46.037938921027852</c:v>
                </c:pt>
                <c:pt idx="1">
                  <c:v>64.119467240683448</c:v>
                </c:pt>
                <c:pt idx="2" formatCode="General">
                  <c:v>100</c:v>
                </c:pt>
              </c:numCache>
            </c:numRef>
          </c:val>
        </c:ser>
        <c:ser>
          <c:idx val="1"/>
          <c:order val="1"/>
          <c:tx>
            <c:strRef>
              <c:f>'[Microsoft PowerPoint programbeli  diagram]Munka1'!$B$15</c:f>
              <c:strCache>
                <c:ptCount val="1"/>
                <c:pt idx="0">
                  <c:v>EC</c:v>
                </c:pt>
              </c:strCache>
            </c:strRef>
          </c:tx>
          <c:spPr>
            <a:solidFill>
              <a:schemeClr val="tx2">
                <a:lumMod val="50000"/>
              </a:schemeClr>
            </a:solidFill>
          </c:spPr>
          <c:invertIfNegative val="0"/>
          <c:dLbls>
            <c:txPr>
              <a:bodyPr/>
              <a:lstStyle/>
              <a:p>
                <a:pPr>
                  <a:defRPr sz="1200" b="1">
                    <a:solidFill>
                      <a:schemeClr val="bg1"/>
                    </a:solidFill>
                  </a:defRPr>
                </a:pPr>
                <a:endParaRPr lang="en-US"/>
              </a:p>
            </c:txPr>
            <c:dLblPos val="ctr"/>
            <c:showLegendKey val="0"/>
            <c:showVal val="1"/>
            <c:showCatName val="0"/>
            <c:showSerName val="0"/>
            <c:showPercent val="0"/>
            <c:showBubbleSize val="0"/>
            <c:showLeaderLines val="0"/>
          </c:dLbls>
          <c:cat>
            <c:strRef>
              <c:f>'[Microsoft PowerPoint programbeli  diagram]Munka1'!$C$13:$E$13</c:f>
              <c:strCache>
                <c:ptCount val="3"/>
                <c:pt idx="0">
                  <c:v>AP</c:v>
                </c:pt>
                <c:pt idx="1">
                  <c:v>KP</c:v>
                </c:pt>
                <c:pt idx="2">
                  <c:v>FP</c:v>
                </c:pt>
              </c:strCache>
            </c:strRef>
          </c:cat>
          <c:val>
            <c:numRef>
              <c:f>'[Microsoft PowerPoint programbeli  diagram]Munka1'!$C$15:$E$15</c:f>
              <c:numCache>
                <c:formatCode>0.0</c:formatCode>
                <c:ptCount val="3"/>
                <c:pt idx="0">
                  <c:v>51.625580564487315</c:v>
                </c:pt>
                <c:pt idx="1">
                  <c:v>61.70060735977134</c:v>
                </c:pt>
                <c:pt idx="2" formatCode="General">
                  <c:v>100</c:v>
                </c:pt>
              </c:numCache>
            </c:numRef>
          </c:val>
        </c:ser>
        <c:dLbls>
          <c:dLblPos val="ctr"/>
          <c:showLegendKey val="0"/>
          <c:showVal val="1"/>
          <c:showCatName val="0"/>
          <c:showSerName val="0"/>
          <c:showPercent val="0"/>
          <c:showBubbleSize val="0"/>
        </c:dLbls>
        <c:gapWidth val="150"/>
        <c:axId val="355398784"/>
        <c:axId val="355400320"/>
      </c:barChart>
      <c:catAx>
        <c:axId val="355398784"/>
        <c:scaling>
          <c:orientation val="minMax"/>
        </c:scaling>
        <c:delete val="0"/>
        <c:axPos val="b"/>
        <c:majorTickMark val="out"/>
        <c:minorTickMark val="none"/>
        <c:tickLblPos val="nextTo"/>
        <c:txPr>
          <a:bodyPr/>
          <a:lstStyle/>
          <a:p>
            <a:pPr>
              <a:defRPr sz="1400"/>
            </a:pPr>
            <a:endParaRPr lang="en-US"/>
          </a:p>
        </c:txPr>
        <c:crossAx val="355400320"/>
        <c:crosses val="autoZero"/>
        <c:auto val="1"/>
        <c:lblAlgn val="ctr"/>
        <c:lblOffset val="100"/>
        <c:noMultiLvlLbl val="0"/>
      </c:catAx>
      <c:valAx>
        <c:axId val="355400320"/>
        <c:scaling>
          <c:orientation val="minMax"/>
        </c:scaling>
        <c:delete val="0"/>
        <c:axPos val="l"/>
        <c:title>
          <c:tx>
            <c:rich>
              <a:bodyPr rot="-5400000" vert="horz"/>
              <a:lstStyle/>
              <a:p>
                <a:pPr>
                  <a:defRPr sz="1600"/>
                </a:pPr>
                <a:r>
                  <a:rPr lang="en-US" sz="1600"/>
                  <a:t>%</a:t>
                </a:r>
              </a:p>
            </c:rich>
          </c:tx>
          <c:layout/>
          <c:overlay val="0"/>
        </c:title>
        <c:numFmt formatCode="0.0" sourceLinked="1"/>
        <c:majorTickMark val="out"/>
        <c:minorTickMark val="none"/>
        <c:tickLblPos val="nextTo"/>
        <c:txPr>
          <a:bodyPr/>
          <a:lstStyle/>
          <a:p>
            <a:pPr>
              <a:defRPr sz="1400"/>
            </a:pPr>
            <a:endParaRPr lang="en-US"/>
          </a:p>
        </c:txPr>
        <c:crossAx val="355398784"/>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hPercent val="65"/>
      <c:rotY val="20"/>
      <c:depthPercent val="100"/>
      <c:rAngAx val="1"/>
    </c:view3D>
    <c:floor>
      <c:thickness val="0"/>
      <c:spPr>
        <a:solidFill>
          <a:srgbClr val="C0C0C0"/>
        </a:solidFill>
        <a:ln w="3175">
          <a:solidFill>
            <a:schemeClr val="tx1"/>
          </a:solidFill>
          <a:prstDash val="solid"/>
        </a:ln>
      </c:spPr>
    </c:floor>
    <c:sideWall>
      <c:thickness val="0"/>
      <c:spPr>
        <a:noFill/>
        <a:ln w="12700">
          <a:solidFill>
            <a:schemeClr val="tx1"/>
          </a:solidFill>
          <a:prstDash val="solid"/>
        </a:ln>
      </c:spPr>
    </c:sideWall>
    <c:backWall>
      <c:thickness val="0"/>
      <c:spPr>
        <a:noFill/>
        <a:ln w="12700">
          <a:solidFill>
            <a:schemeClr val="tx1"/>
          </a:solidFill>
          <a:prstDash val="solid"/>
        </a:ln>
      </c:spPr>
    </c:backWall>
    <c:plotArea>
      <c:layout>
        <c:manualLayout>
          <c:layoutTarget val="inner"/>
          <c:xMode val="edge"/>
          <c:yMode val="edge"/>
          <c:x val="0.13174603174603242"/>
          <c:y val="3.3573141486810697E-2"/>
          <c:w val="0.8333333333333337"/>
          <c:h val="0.82973621103117645"/>
        </c:manualLayout>
      </c:layout>
      <c:bar3DChart>
        <c:barDir val="col"/>
        <c:grouping val="clustered"/>
        <c:varyColors val="0"/>
        <c:ser>
          <c:idx val="0"/>
          <c:order val="0"/>
          <c:tx>
            <c:strRef>
              <c:f>Sheet1!$B$1</c:f>
              <c:strCache>
                <c:ptCount val="1"/>
              </c:strCache>
            </c:strRef>
          </c:tx>
          <c:spPr>
            <a:solidFill>
              <a:schemeClr val="accent1"/>
            </a:solidFill>
            <a:ln w="9756">
              <a:solidFill>
                <a:schemeClr val="tx1"/>
              </a:solidFill>
              <a:prstDash val="solid"/>
            </a:ln>
          </c:spPr>
          <c:invertIfNegative val="0"/>
          <c:dPt>
            <c:idx val="1"/>
            <c:invertIfNegative val="0"/>
            <c:bubble3D val="0"/>
            <c:spPr>
              <a:solidFill>
                <a:srgbClr val="00FF00"/>
              </a:solidFill>
              <a:ln w="9756">
                <a:solidFill>
                  <a:schemeClr val="tx1"/>
                </a:solidFill>
                <a:prstDash val="solid"/>
              </a:ln>
            </c:spPr>
          </c:dPt>
          <c:dPt>
            <c:idx val="2"/>
            <c:invertIfNegative val="0"/>
            <c:bubble3D val="0"/>
            <c:spPr>
              <a:solidFill>
                <a:srgbClr val="3366FF"/>
              </a:solidFill>
              <a:ln w="9756">
                <a:solidFill>
                  <a:schemeClr val="tx1"/>
                </a:solidFill>
                <a:prstDash val="solid"/>
              </a:ln>
            </c:spPr>
          </c:dPt>
          <c:dLbls>
            <c:dLbl>
              <c:idx val="0"/>
              <c:layout>
                <c:manualLayout>
                  <c:x val="5.9200933216680405E-4"/>
                  <c:y val="0.13146907018268641"/>
                </c:manualLayout>
              </c:layout>
              <c:spPr>
                <a:noFill/>
                <a:ln w="19511">
                  <a:noFill/>
                </a:ln>
              </c:spPr>
              <c:txPr>
                <a:bodyPr/>
                <a:lstStyle/>
                <a:p>
                  <a:pPr>
                    <a:defRPr sz="1844" b="1" i="0" u="none" strike="noStrike" baseline="0">
                      <a:solidFill>
                        <a:srgbClr val="000000"/>
                      </a:solidFill>
                      <a:latin typeface="Times New Roman"/>
                      <a:ea typeface="Times New Roman"/>
                      <a:cs typeface="Times New Roman"/>
                    </a:defRPr>
                  </a:pPr>
                  <a:endParaRPr lang="en-US"/>
                </a:p>
              </c:txPr>
              <c:showLegendKey val="0"/>
              <c:showVal val="1"/>
              <c:showCatName val="0"/>
              <c:showSerName val="0"/>
              <c:showPercent val="0"/>
              <c:showBubbleSize val="0"/>
            </c:dLbl>
            <c:dLbl>
              <c:idx val="1"/>
              <c:layout>
                <c:manualLayout>
                  <c:x val="7.3830354539017153E-3"/>
                  <c:y val="0.18982977397609491"/>
                </c:manualLayout>
              </c:layout>
              <c:spPr>
                <a:noFill/>
                <a:ln w="19511">
                  <a:noFill/>
                </a:ln>
              </c:spPr>
              <c:txPr>
                <a:bodyPr/>
                <a:lstStyle/>
                <a:p>
                  <a:pPr>
                    <a:defRPr sz="1844" b="1" i="0" u="none" strike="noStrike" baseline="0">
                      <a:solidFill>
                        <a:srgbClr val="000000"/>
                      </a:solidFill>
                      <a:latin typeface="Times New Roman"/>
                      <a:ea typeface="Times New Roman"/>
                      <a:cs typeface="Times New Roman"/>
                    </a:defRPr>
                  </a:pPr>
                  <a:endParaRPr lang="en-US"/>
                </a:p>
              </c:txPr>
              <c:showLegendKey val="0"/>
              <c:showVal val="1"/>
              <c:showCatName val="0"/>
              <c:showSerName val="0"/>
              <c:showPercent val="0"/>
              <c:showBubbleSize val="0"/>
            </c:dLbl>
            <c:dLbl>
              <c:idx val="2"/>
              <c:layout>
                <c:manualLayout>
                  <c:x val="9.663583718701978E-3"/>
                  <c:y val="0.16067146282973618"/>
                </c:manualLayout>
              </c:layout>
              <c:spPr>
                <a:noFill/>
                <a:ln w="19511">
                  <a:noFill/>
                </a:ln>
              </c:spPr>
              <c:txPr>
                <a:bodyPr/>
                <a:lstStyle/>
                <a:p>
                  <a:pPr>
                    <a:defRPr sz="1844" b="1" i="0" u="none" strike="noStrike" baseline="0">
                      <a:solidFill>
                        <a:srgbClr val="000000"/>
                      </a:solidFill>
                      <a:latin typeface="Times New Roman"/>
                      <a:ea typeface="Times New Roman"/>
                      <a:cs typeface="Times New Roman"/>
                    </a:defRPr>
                  </a:pPr>
                  <a:endParaRPr lang="en-US"/>
                </a:p>
              </c:txPr>
              <c:showLegendKey val="0"/>
              <c:showVal val="1"/>
              <c:showCatName val="0"/>
              <c:showSerName val="0"/>
              <c:showPercent val="0"/>
              <c:showBubbleSize val="0"/>
            </c:dLbl>
            <c:spPr>
              <a:noFill/>
              <a:ln w="19511">
                <a:noFill/>
              </a:ln>
            </c:spPr>
            <c:txPr>
              <a:bodyPr/>
              <a:lstStyle/>
              <a:p>
                <a:pPr>
                  <a:defRPr sz="1383" b="1" i="0" u="none" strike="noStrike" baseline="0">
                    <a:solidFill>
                      <a:schemeClr val="tx1"/>
                    </a:solidFill>
                    <a:latin typeface="Times New Roman"/>
                    <a:ea typeface="Times New Roman"/>
                    <a:cs typeface="Times New Roman"/>
                  </a:defRPr>
                </a:pPr>
                <a:endParaRPr lang="en-US"/>
              </a:p>
            </c:txPr>
            <c:showLegendKey val="0"/>
            <c:showVal val="1"/>
            <c:showCatName val="0"/>
            <c:showSerName val="0"/>
            <c:showPercent val="0"/>
            <c:showBubbleSize val="0"/>
            <c:showLeaderLines val="0"/>
          </c:dLbls>
          <c:cat>
            <c:strRef>
              <c:f>Sheet1!$A$2:$A$4</c:f>
              <c:strCache>
                <c:ptCount val="3"/>
                <c:pt idx="0">
                  <c:v>50 degr</c:v>
                </c:pt>
                <c:pt idx="1">
                  <c:v>90 degr</c:v>
                </c:pt>
                <c:pt idx="2">
                  <c:v>150 degr</c:v>
                </c:pt>
              </c:strCache>
            </c:strRef>
          </c:cat>
          <c:val>
            <c:numRef>
              <c:f>Sheet1!$B$2:$B$4</c:f>
              <c:numCache>
                <c:formatCode>General</c:formatCode>
                <c:ptCount val="3"/>
                <c:pt idx="0">
                  <c:v>35.700000000000003</c:v>
                </c:pt>
                <c:pt idx="1">
                  <c:v>59.5</c:v>
                </c:pt>
                <c:pt idx="2">
                  <c:v>100</c:v>
                </c:pt>
              </c:numCache>
            </c:numRef>
          </c:val>
        </c:ser>
        <c:dLbls>
          <c:showLegendKey val="0"/>
          <c:showVal val="0"/>
          <c:showCatName val="0"/>
          <c:showSerName val="0"/>
          <c:showPercent val="0"/>
          <c:showBubbleSize val="0"/>
        </c:dLbls>
        <c:gapWidth val="150"/>
        <c:gapDepth val="0"/>
        <c:shape val="box"/>
        <c:axId val="355760768"/>
        <c:axId val="355791232"/>
        <c:axId val="0"/>
      </c:bar3DChart>
      <c:catAx>
        <c:axId val="355760768"/>
        <c:scaling>
          <c:orientation val="minMax"/>
        </c:scaling>
        <c:delete val="0"/>
        <c:axPos val="b"/>
        <c:numFmt formatCode="General" sourceLinked="1"/>
        <c:majorTickMark val="out"/>
        <c:minorTickMark val="none"/>
        <c:tickLblPos val="low"/>
        <c:spPr>
          <a:ln w="2439">
            <a:solidFill>
              <a:schemeClr val="tx1"/>
            </a:solidFill>
            <a:prstDash val="solid"/>
          </a:ln>
        </c:spPr>
        <c:txPr>
          <a:bodyPr rot="0" vert="horz"/>
          <a:lstStyle/>
          <a:p>
            <a:pPr>
              <a:defRPr sz="1383" b="1" i="0" u="none" strike="noStrike" baseline="0">
                <a:solidFill>
                  <a:schemeClr val="tx1"/>
                </a:solidFill>
                <a:latin typeface="Times New Roman"/>
                <a:ea typeface="Times New Roman"/>
                <a:cs typeface="Times New Roman"/>
              </a:defRPr>
            </a:pPr>
            <a:endParaRPr lang="en-US"/>
          </a:p>
        </c:txPr>
        <c:crossAx val="355791232"/>
        <c:crosses val="autoZero"/>
        <c:auto val="1"/>
        <c:lblAlgn val="ctr"/>
        <c:lblOffset val="100"/>
        <c:tickLblSkip val="1"/>
        <c:tickMarkSkip val="1"/>
        <c:noMultiLvlLbl val="0"/>
      </c:catAx>
      <c:valAx>
        <c:axId val="355791232"/>
        <c:scaling>
          <c:orientation val="minMax"/>
        </c:scaling>
        <c:delete val="0"/>
        <c:axPos val="l"/>
        <c:majorGridlines>
          <c:spPr>
            <a:ln w="2439">
              <a:solidFill>
                <a:schemeClr val="tx1"/>
              </a:solidFill>
              <a:prstDash val="solid"/>
            </a:ln>
          </c:spPr>
        </c:majorGridlines>
        <c:title>
          <c:tx>
            <c:rich>
              <a:bodyPr rot="0" vert="horz"/>
              <a:lstStyle/>
              <a:p>
                <a:pPr algn="ctr">
                  <a:defRPr sz="1363" b="1" i="0" u="none" strike="noStrike" baseline="0">
                    <a:solidFill>
                      <a:schemeClr val="tx1"/>
                    </a:solidFill>
                    <a:latin typeface="Times New Roman"/>
                    <a:ea typeface="Times New Roman"/>
                    <a:cs typeface="Times New Roman"/>
                  </a:defRPr>
                </a:pPr>
                <a:r>
                  <a:rPr lang="hu-HU" dirty="0" smtClean="0"/>
                  <a:t>F%</a:t>
                </a:r>
                <a:endParaRPr lang="hu-HU" dirty="0"/>
              </a:p>
            </c:rich>
          </c:tx>
          <c:layout>
            <c:manualLayout>
              <c:xMode val="edge"/>
              <c:yMode val="edge"/>
              <c:x val="7.9365079365079517E-3"/>
              <c:y val="0.41966426858513189"/>
            </c:manualLayout>
          </c:layout>
          <c:overlay val="0"/>
          <c:spPr>
            <a:noFill/>
            <a:ln w="19511">
              <a:noFill/>
            </a:ln>
          </c:spPr>
        </c:title>
        <c:numFmt formatCode="General" sourceLinked="1"/>
        <c:majorTickMark val="out"/>
        <c:minorTickMark val="none"/>
        <c:tickLblPos val="nextTo"/>
        <c:spPr>
          <a:ln w="2439">
            <a:solidFill>
              <a:schemeClr val="tx1"/>
            </a:solidFill>
            <a:prstDash val="solid"/>
          </a:ln>
        </c:spPr>
        <c:txPr>
          <a:bodyPr rot="0" vert="horz"/>
          <a:lstStyle/>
          <a:p>
            <a:pPr>
              <a:defRPr sz="1383" b="1" i="0" u="none" strike="noStrike" baseline="0">
                <a:solidFill>
                  <a:schemeClr val="tx1"/>
                </a:solidFill>
                <a:latin typeface="Times New Roman"/>
                <a:ea typeface="Times New Roman"/>
                <a:cs typeface="Times New Roman"/>
              </a:defRPr>
            </a:pPr>
            <a:endParaRPr lang="en-US"/>
          </a:p>
        </c:txPr>
        <c:crossAx val="355760768"/>
        <c:crosses val="autoZero"/>
        <c:crossBetween val="between"/>
      </c:valAx>
      <c:spPr>
        <a:noFill/>
        <a:ln w="19511">
          <a:noFill/>
        </a:ln>
      </c:spPr>
    </c:plotArea>
    <c:plotVisOnly val="1"/>
    <c:dispBlanksAs val="gap"/>
    <c:showDLblsOverMax val="0"/>
  </c:chart>
  <c:spPr>
    <a:noFill/>
    <a:ln>
      <a:noFill/>
    </a:ln>
  </c:spPr>
  <c:txPr>
    <a:bodyPr/>
    <a:lstStyle/>
    <a:p>
      <a:pPr>
        <a:defRPr sz="1383" b="1" i="0" u="none" strike="noStrike" baseline="0">
          <a:solidFill>
            <a:schemeClr val="tx1"/>
          </a:solidFill>
          <a:latin typeface="Times New Roman"/>
          <a:ea typeface="Times New Roman"/>
          <a:cs typeface="Times New Roman"/>
        </a:defRPr>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smoothMarker"/>
        <c:varyColors val="0"/>
        <c:ser>
          <c:idx val="0"/>
          <c:order val="0"/>
          <c:spPr>
            <a:ln>
              <a:solidFill>
                <a:schemeClr val="tx1"/>
              </a:solidFill>
            </a:ln>
          </c:spPr>
          <c:marker>
            <c:symbol val="none"/>
          </c:marker>
          <c:xVal>
            <c:numRef>
              <c:f>Munka2!$C$1:$C$8250</c:f>
              <c:numCache>
                <c:formatCode>General</c:formatCode>
                <c:ptCount val="8250"/>
                <c:pt idx="0">
                  <c:v>0</c:v>
                </c:pt>
                <c:pt idx="1">
                  <c:v>2</c:v>
                </c:pt>
                <c:pt idx="2">
                  <c:v>4</c:v>
                </c:pt>
                <c:pt idx="3">
                  <c:v>6</c:v>
                </c:pt>
                <c:pt idx="4">
                  <c:v>8</c:v>
                </c:pt>
                <c:pt idx="5">
                  <c:v>10</c:v>
                </c:pt>
                <c:pt idx="6">
                  <c:v>12</c:v>
                </c:pt>
                <c:pt idx="7">
                  <c:v>14</c:v>
                </c:pt>
                <c:pt idx="8">
                  <c:v>16</c:v>
                </c:pt>
                <c:pt idx="9">
                  <c:v>18</c:v>
                </c:pt>
                <c:pt idx="10">
                  <c:v>20</c:v>
                </c:pt>
                <c:pt idx="11">
                  <c:v>22</c:v>
                </c:pt>
                <c:pt idx="12">
                  <c:v>24</c:v>
                </c:pt>
                <c:pt idx="13">
                  <c:v>26</c:v>
                </c:pt>
                <c:pt idx="14">
                  <c:v>28</c:v>
                </c:pt>
                <c:pt idx="15">
                  <c:v>30</c:v>
                </c:pt>
                <c:pt idx="16">
                  <c:v>32</c:v>
                </c:pt>
                <c:pt idx="17">
                  <c:v>34</c:v>
                </c:pt>
                <c:pt idx="18">
                  <c:v>36</c:v>
                </c:pt>
                <c:pt idx="19">
                  <c:v>38</c:v>
                </c:pt>
                <c:pt idx="20">
                  <c:v>40</c:v>
                </c:pt>
                <c:pt idx="21">
                  <c:v>42</c:v>
                </c:pt>
                <c:pt idx="22">
                  <c:v>44</c:v>
                </c:pt>
                <c:pt idx="23">
                  <c:v>46</c:v>
                </c:pt>
                <c:pt idx="24">
                  <c:v>48</c:v>
                </c:pt>
                <c:pt idx="25">
                  <c:v>50</c:v>
                </c:pt>
                <c:pt idx="26">
                  <c:v>52</c:v>
                </c:pt>
                <c:pt idx="27">
                  <c:v>54</c:v>
                </c:pt>
                <c:pt idx="28">
                  <c:v>56</c:v>
                </c:pt>
                <c:pt idx="29">
                  <c:v>58</c:v>
                </c:pt>
                <c:pt idx="30">
                  <c:v>60</c:v>
                </c:pt>
                <c:pt idx="31">
                  <c:v>62</c:v>
                </c:pt>
                <c:pt idx="32">
                  <c:v>64</c:v>
                </c:pt>
                <c:pt idx="33">
                  <c:v>66</c:v>
                </c:pt>
                <c:pt idx="34">
                  <c:v>68</c:v>
                </c:pt>
                <c:pt idx="35">
                  <c:v>70</c:v>
                </c:pt>
                <c:pt idx="36">
                  <c:v>72</c:v>
                </c:pt>
                <c:pt idx="37">
                  <c:v>74</c:v>
                </c:pt>
                <c:pt idx="38">
                  <c:v>76</c:v>
                </c:pt>
                <c:pt idx="39">
                  <c:v>78</c:v>
                </c:pt>
                <c:pt idx="40">
                  <c:v>80</c:v>
                </c:pt>
                <c:pt idx="41">
                  <c:v>82</c:v>
                </c:pt>
                <c:pt idx="42">
                  <c:v>84</c:v>
                </c:pt>
                <c:pt idx="43">
                  <c:v>86</c:v>
                </c:pt>
                <c:pt idx="44">
                  <c:v>88</c:v>
                </c:pt>
                <c:pt idx="45">
                  <c:v>90</c:v>
                </c:pt>
                <c:pt idx="46">
                  <c:v>92</c:v>
                </c:pt>
                <c:pt idx="47">
                  <c:v>94</c:v>
                </c:pt>
                <c:pt idx="48">
                  <c:v>96</c:v>
                </c:pt>
                <c:pt idx="49">
                  <c:v>98</c:v>
                </c:pt>
                <c:pt idx="50">
                  <c:v>100</c:v>
                </c:pt>
                <c:pt idx="51">
                  <c:v>102</c:v>
                </c:pt>
                <c:pt idx="52">
                  <c:v>104</c:v>
                </c:pt>
                <c:pt idx="53">
                  <c:v>106</c:v>
                </c:pt>
                <c:pt idx="54">
                  <c:v>108</c:v>
                </c:pt>
                <c:pt idx="55">
                  <c:v>110</c:v>
                </c:pt>
                <c:pt idx="56">
                  <c:v>112</c:v>
                </c:pt>
                <c:pt idx="57">
                  <c:v>114</c:v>
                </c:pt>
                <c:pt idx="58">
                  <c:v>116</c:v>
                </c:pt>
                <c:pt idx="59">
                  <c:v>118</c:v>
                </c:pt>
                <c:pt idx="60">
                  <c:v>120</c:v>
                </c:pt>
                <c:pt idx="61">
                  <c:v>122</c:v>
                </c:pt>
                <c:pt idx="62">
                  <c:v>124</c:v>
                </c:pt>
                <c:pt idx="63">
                  <c:v>126</c:v>
                </c:pt>
                <c:pt idx="64">
                  <c:v>128</c:v>
                </c:pt>
                <c:pt idx="65">
                  <c:v>130</c:v>
                </c:pt>
                <c:pt idx="66">
                  <c:v>132</c:v>
                </c:pt>
                <c:pt idx="67">
                  <c:v>134</c:v>
                </c:pt>
                <c:pt idx="68">
                  <c:v>136</c:v>
                </c:pt>
                <c:pt idx="69">
                  <c:v>138</c:v>
                </c:pt>
                <c:pt idx="70">
                  <c:v>140</c:v>
                </c:pt>
                <c:pt idx="71">
                  <c:v>142</c:v>
                </c:pt>
                <c:pt idx="72">
                  <c:v>144</c:v>
                </c:pt>
                <c:pt idx="73">
                  <c:v>146</c:v>
                </c:pt>
                <c:pt idx="74">
                  <c:v>148</c:v>
                </c:pt>
                <c:pt idx="75">
                  <c:v>150</c:v>
                </c:pt>
                <c:pt idx="76">
                  <c:v>152</c:v>
                </c:pt>
                <c:pt idx="77">
                  <c:v>154</c:v>
                </c:pt>
                <c:pt idx="78">
                  <c:v>156</c:v>
                </c:pt>
                <c:pt idx="79">
                  <c:v>158</c:v>
                </c:pt>
                <c:pt idx="80">
                  <c:v>160</c:v>
                </c:pt>
                <c:pt idx="81">
                  <c:v>162</c:v>
                </c:pt>
                <c:pt idx="82">
                  <c:v>164</c:v>
                </c:pt>
                <c:pt idx="83">
                  <c:v>166</c:v>
                </c:pt>
                <c:pt idx="84">
                  <c:v>168</c:v>
                </c:pt>
                <c:pt idx="85">
                  <c:v>170</c:v>
                </c:pt>
                <c:pt idx="86">
                  <c:v>172</c:v>
                </c:pt>
                <c:pt idx="87">
                  <c:v>174</c:v>
                </c:pt>
                <c:pt idx="88">
                  <c:v>176</c:v>
                </c:pt>
                <c:pt idx="89">
                  <c:v>178</c:v>
                </c:pt>
                <c:pt idx="90">
                  <c:v>180</c:v>
                </c:pt>
                <c:pt idx="91">
                  <c:v>182</c:v>
                </c:pt>
                <c:pt idx="92">
                  <c:v>184</c:v>
                </c:pt>
                <c:pt idx="93">
                  <c:v>186</c:v>
                </c:pt>
                <c:pt idx="94">
                  <c:v>188</c:v>
                </c:pt>
                <c:pt idx="95">
                  <c:v>190</c:v>
                </c:pt>
                <c:pt idx="96">
                  <c:v>192</c:v>
                </c:pt>
                <c:pt idx="97">
                  <c:v>194</c:v>
                </c:pt>
                <c:pt idx="98">
                  <c:v>196</c:v>
                </c:pt>
                <c:pt idx="99">
                  <c:v>198</c:v>
                </c:pt>
                <c:pt idx="100">
                  <c:v>200</c:v>
                </c:pt>
                <c:pt idx="101">
                  <c:v>202</c:v>
                </c:pt>
                <c:pt idx="102">
                  <c:v>204</c:v>
                </c:pt>
                <c:pt idx="103">
                  <c:v>206</c:v>
                </c:pt>
                <c:pt idx="104">
                  <c:v>208</c:v>
                </c:pt>
                <c:pt idx="105">
                  <c:v>210</c:v>
                </c:pt>
                <c:pt idx="106">
                  <c:v>212</c:v>
                </c:pt>
                <c:pt idx="107">
                  <c:v>214</c:v>
                </c:pt>
                <c:pt idx="108">
                  <c:v>216</c:v>
                </c:pt>
                <c:pt idx="109">
                  <c:v>218</c:v>
                </c:pt>
                <c:pt idx="110">
                  <c:v>220</c:v>
                </c:pt>
                <c:pt idx="111">
                  <c:v>222</c:v>
                </c:pt>
                <c:pt idx="112">
                  <c:v>224</c:v>
                </c:pt>
                <c:pt idx="113">
                  <c:v>226</c:v>
                </c:pt>
                <c:pt idx="114">
                  <c:v>228</c:v>
                </c:pt>
                <c:pt idx="115">
                  <c:v>230</c:v>
                </c:pt>
                <c:pt idx="116">
                  <c:v>232</c:v>
                </c:pt>
                <c:pt idx="117">
                  <c:v>234</c:v>
                </c:pt>
                <c:pt idx="118">
                  <c:v>236</c:v>
                </c:pt>
                <c:pt idx="119">
                  <c:v>238</c:v>
                </c:pt>
                <c:pt idx="120">
                  <c:v>240</c:v>
                </c:pt>
                <c:pt idx="121">
                  <c:v>242</c:v>
                </c:pt>
                <c:pt idx="122">
                  <c:v>244</c:v>
                </c:pt>
                <c:pt idx="123">
                  <c:v>246</c:v>
                </c:pt>
                <c:pt idx="124">
                  <c:v>248</c:v>
                </c:pt>
                <c:pt idx="125">
                  <c:v>250</c:v>
                </c:pt>
                <c:pt idx="126">
                  <c:v>252</c:v>
                </c:pt>
                <c:pt idx="127">
                  <c:v>254</c:v>
                </c:pt>
                <c:pt idx="128">
                  <c:v>256</c:v>
                </c:pt>
                <c:pt idx="129">
                  <c:v>258</c:v>
                </c:pt>
                <c:pt idx="130">
                  <c:v>260</c:v>
                </c:pt>
                <c:pt idx="131">
                  <c:v>262</c:v>
                </c:pt>
                <c:pt idx="132">
                  <c:v>264</c:v>
                </c:pt>
                <c:pt idx="133">
                  <c:v>266</c:v>
                </c:pt>
                <c:pt idx="134">
                  <c:v>268</c:v>
                </c:pt>
                <c:pt idx="135">
                  <c:v>270</c:v>
                </c:pt>
                <c:pt idx="136">
                  <c:v>272</c:v>
                </c:pt>
                <c:pt idx="137">
                  <c:v>274</c:v>
                </c:pt>
                <c:pt idx="138">
                  <c:v>276</c:v>
                </c:pt>
                <c:pt idx="139">
                  <c:v>278</c:v>
                </c:pt>
                <c:pt idx="140">
                  <c:v>280</c:v>
                </c:pt>
                <c:pt idx="141">
                  <c:v>282</c:v>
                </c:pt>
                <c:pt idx="142">
                  <c:v>284</c:v>
                </c:pt>
                <c:pt idx="143">
                  <c:v>286</c:v>
                </c:pt>
                <c:pt idx="144">
                  <c:v>288</c:v>
                </c:pt>
                <c:pt idx="145">
                  <c:v>290</c:v>
                </c:pt>
                <c:pt idx="146">
                  <c:v>292</c:v>
                </c:pt>
                <c:pt idx="147">
                  <c:v>294</c:v>
                </c:pt>
                <c:pt idx="148">
                  <c:v>296</c:v>
                </c:pt>
                <c:pt idx="149">
                  <c:v>298</c:v>
                </c:pt>
                <c:pt idx="150">
                  <c:v>300</c:v>
                </c:pt>
                <c:pt idx="151">
                  <c:v>302</c:v>
                </c:pt>
                <c:pt idx="152">
                  <c:v>304</c:v>
                </c:pt>
                <c:pt idx="153">
                  <c:v>306</c:v>
                </c:pt>
                <c:pt idx="154">
                  <c:v>308</c:v>
                </c:pt>
                <c:pt idx="155">
                  <c:v>310</c:v>
                </c:pt>
                <c:pt idx="156">
                  <c:v>312</c:v>
                </c:pt>
                <c:pt idx="157">
                  <c:v>314</c:v>
                </c:pt>
                <c:pt idx="158">
                  <c:v>316</c:v>
                </c:pt>
                <c:pt idx="159">
                  <c:v>318</c:v>
                </c:pt>
                <c:pt idx="160">
                  <c:v>320</c:v>
                </c:pt>
                <c:pt idx="161">
                  <c:v>322</c:v>
                </c:pt>
                <c:pt idx="162">
                  <c:v>324</c:v>
                </c:pt>
                <c:pt idx="163">
                  <c:v>326</c:v>
                </c:pt>
                <c:pt idx="164">
                  <c:v>328</c:v>
                </c:pt>
                <c:pt idx="165">
                  <c:v>330</c:v>
                </c:pt>
                <c:pt idx="166">
                  <c:v>332</c:v>
                </c:pt>
                <c:pt idx="167">
                  <c:v>334</c:v>
                </c:pt>
                <c:pt idx="168">
                  <c:v>336</c:v>
                </c:pt>
                <c:pt idx="169">
                  <c:v>338</c:v>
                </c:pt>
                <c:pt idx="170">
                  <c:v>340</c:v>
                </c:pt>
                <c:pt idx="171">
                  <c:v>342</c:v>
                </c:pt>
                <c:pt idx="172">
                  <c:v>344</c:v>
                </c:pt>
                <c:pt idx="173">
                  <c:v>346</c:v>
                </c:pt>
                <c:pt idx="174">
                  <c:v>348</c:v>
                </c:pt>
                <c:pt idx="175">
                  <c:v>350</c:v>
                </c:pt>
                <c:pt idx="176">
                  <c:v>352</c:v>
                </c:pt>
                <c:pt idx="177">
                  <c:v>354</c:v>
                </c:pt>
                <c:pt idx="178">
                  <c:v>356</c:v>
                </c:pt>
                <c:pt idx="179">
                  <c:v>358</c:v>
                </c:pt>
                <c:pt idx="180">
                  <c:v>360</c:v>
                </c:pt>
                <c:pt idx="181">
                  <c:v>362</c:v>
                </c:pt>
                <c:pt idx="182">
                  <c:v>364</c:v>
                </c:pt>
                <c:pt idx="183">
                  <c:v>366</c:v>
                </c:pt>
                <c:pt idx="184">
                  <c:v>368</c:v>
                </c:pt>
                <c:pt idx="185">
                  <c:v>370</c:v>
                </c:pt>
                <c:pt idx="186">
                  <c:v>372</c:v>
                </c:pt>
                <c:pt idx="187">
                  <c:v>374</c:v>
                </c:pt>
                <c:pt idx="188">
                  <c:v>376</c:v>
                </c:pt>
                <c:pt idx="189">
                  <c:v>378</c:v>
                </c:pt>
                <c:pt idx="190">
                  <c:v>380</c:v>
                </c:pt>
                <c:pt idx="191">
                  <c:v>382</c:v>
                </c:pt>
                <c:pt idx="192">
                  <c:v>384</c:v>
                </c:pt>
                <c:pt idx="193">
                  <c:v>386</c:v>
                </c:pt>
                <c:pt idx="194">
                  <c:v>388</c:v>
                </c:pt>
                <c:pt idx="195">
                  <c:v>390</c:v>
                </c:pt>
                <c:pt idx="196">
                  <c:v>392</c:v>
                </c:pt>
                <c:pt idx="197">
                  <c:v>394</c:v>
                </c:pt>
                <c:pt idx="198">
                  <c:v>396</c:v>
                </c:pt>
                <c:pt idx="199">
                  <c:v>398</c:v>
                </c:pt>
                <c:pt idx="200">
                  <c:v>400</c:v>
                </c:pt>
                <c:pt idx="201">
                  <c:v>402</c:v>
                </c:pt>
                <c:pt idx="202">
                  <c:v>404</c:v>
                </c:pt>
                <c:pt idx="203">
                  <c:v>406</c:v>
                </c:pt>
                <c:pt idx="204">
                  <c:v>408</c:v>
                </c:pt>
                <c:pt idx="205">
                  <c:v>410</c:v>
                </c:pt>
                <c:pt idx="206">
                  <c:v>412</c:v>
                </c:pt>
                <c:pt idx="207">
                  <c:v>414</c:v>
                </c:pt>
                <c:pt idx="208">
                  <c:v>416</c:v>
                </c:pt>
                <c:pt idx="209">
                  <c:v>418</c:v>
                </c:pt>
                <c:pt idx="210">
                  <c:v>420</c:v>
                </c:pt>
                <c:pt idx="211">
                  <c:v>422</c:v>
                </c:pt>
                <c:pt idx="212">
                  <c:v>424</c:v>
                </c:pt>
                <c:pt idx="213">
                  <c:v>426</c:v>
                </c:pt>
                <c:pt idx="214">
                  <c:v>428</c:v>
                </c:pt>
                <c:pt idx="215">
                  <c:v>430</c:v>
                </c:pt>
                <c:pt idx="216">
                  <c:v>432</c:v>
                </c:pt>
                <c:pt idx="217">
                  <c:v>434</c:v>
                </c:pt>
                <c:pt idx="218">
                  <c:v>436</c:v>
                </c:pt>
                <c:pt idx="219">
                  <c:v>438</c:v>
                </c:pt>
                <c:pt idx="220">
                  <c:v>440</c:v>
                </c:pt>
                <c:pt idx="221">
                  <c:v>442</c:v>
                </c:pt>
                <c:pt idx="222">
                  <c:v>444</c:v>
                </c:pt>
                <c:pt idx="223">
                  <c:v>446</c:v>
                </c:pt>
                <c:pt idx="224">
                  <c:v>448</c:v>
                </c:pt>
                <c:pt idx="225">
                  <c:v>450</c:v>
                </c:pt>
                <c:pt idx="226">
                  <c:v>452</c:v>
                </c:pt>
                <c:pt idx="227">
                  <c:v>454</c:v>
                </c:pt>
                <c:pt idx="228">
                  <c:v>456</c:v>
                </c:pt>
                <c:pt idx="229">
                  <c:v>458</c:v>
                </c:pt>
                <c:pt idx="230">
                  <c:v>460</c:v>
                </c:pt>
                <c:pt idx="231">
                  <c:v>462</c:v>
                </c:pt>
                <c:pt idx="232">
                  <c:v>464</c:v>
                </c:pt>
                <c:pt idx="233">
                  <c:v>466</c:v>
                </c:pt>
                <c:pt idx="234">
                  <c:v>468</c:v>
                </c:pt>
                <c:pt idx="235">
                  <c:v>470</c:v>
                </c:pt>
                <c:pt idx="236">
                  <c:v>472</c:v>
                </c:pt>
                <c:pt idx="237">
                  <c:v>474</c:v>
                </c:pt>
                <c:pt idx="238">
                  <c:v>476</c:v>
                </c:pt>
                <c:pt idx="239">
                  <c:v>478</c:v>
                </c:pt>
                <c:pt idx="240">
                  <c:v>480</c:v>
                </c:pt>
                <c:pt idx="241">
                  <c:v>482</c:v>
                </c:pt>
                <c:pt idx="242">
                  <c:v>484</c:v>
                </c:pt>
                <c:pt idx="243">
                  <c:v>486</c:v>
                </c:pt>
                <c:pt idx="244">
                  <c:v>488</c:v>
                </c:pt>
                <c:pt idx="245">
                  <c:v>490</c:v>
                </c:pt>
                <c:pt idx="246">
                  <c:v>492</c:v>
                </c:pt>
                <c:pt idx="247">
                  <c:v>494</c:v>
                </c:pt>
                <c:pt idx="248">
                  <c:v>496</c:v>
                </c:pt>
                <c:pt idx="249">
                  <c:v>498</c:v>
                </c:pt>
                <c:pt idx="250">
                  <c:v>500</c:v>
                </c:pt>
                <c:pt idx="251">
                  <c:v>502</c:v>
                </c:pt>
                <c:pt idx="252">
                  <c:v>504</c:v>
                </c:pt>
                <c:pt idx="253">
                  <c:v>506</c:v>
                </c:pt>
                <c:pt idx="254">
                  <c:v>508</c:v>
                </c:pt>
                <c:pt idx="255">
                  <c:v>510</c:v>
                </c:pt>
                <c:pt idx="256">
                  <c:v>512</c:v>
                </c:pt>
                <c:pt idx="257">
                  <c:v>514</c:v>
                </c:pt>
                <c:pt idx="258">
                  <c:v>516</c:v>
                </c:pt>
                <c:pt idx="259">
                  <c:v>518</c:v>
                </c:pt>
                <c:pt idx="260">
                  <c:v>520</c:v>
                </c:pt>
                <c:pt idx="261">
                  <c:v>522</c:v>
                </c:pt>
                <c:pt idx="262">
                  <c:v>524</c:v>
                </c:pt>
                <c:pt idx="263">
                  <c:v>526</c:v>
                </c:pt>
                <c:pt idx="264">
                  <c:v>528</c:v>
                </c:pt>
                <c:pt idx="265">
                  <c:v>530</c:v>
                </c:pt>
                <c:pt idx="266">
                  <c:v>532</c:v>
                </c:pt>
                <c:pt idx="267">
                  <c:v>534</c:v>
                </c:pt>
                <c:pt idx="268">
                  <c:v>536</c:v>
                </c:pt>
                <c:pt idx="269">
                  <c:v>538</c:v>
                </c:pt>
                <c:pt idx="270">
                  <c:v>540</c:v>
                </c:pt>
                <c:pt idx="271">
                  <c:v>542</c:v>
                </c:pt>
                <c:pt idx="272">
                  <c:v>544</c:v>
                </c:pt>
                <c:pt idx="273">
                  <c:v>546</c:v>
                </c:pt>
                <c:pt idx="274">
                  <c:v>548</c:v>
                </c:pt>
                <c:pt idx="275">
                  <c:v>550</c:v>
                </c:pt>
                <c:pt idx="276">
                  <c:v>552</c:v>
                </c:pt>
                <c:pt idx="277">
                  <c:v>554</c:v>
                </c:pt>
                <c:pt idx="278">
                  <c:v>556</c:v>
                </c:pt>
                <c:pt idx="279">
                  <c:v>558</c:v>
                </c:pt>
                <c:pt idx="280">
                  <c:v>560</c:v>
                </c:pt>
                <c:pt idx="281">
                  <c:v>562</c:v>
                </c:pt>
                <c:pt idx="282">
                  <c:v>564</c:v>
                </c:pt>
                <c:pt idx="283">
                  <c:v>566</c:v>
                </c:pt>
                <c:pt idx="284">
                  <c:v>568</c:v>
                </c:pt>
                <c:pt idx="285">
                  <c:v>570</c:v>
                </c:pt>
                <c:pt idx="286">
                  <c:v>572</c:v>
                </c:pt>
                <c:pt idx="287">
                  <c:v>574</c:v>
                </c:pt>
                <c:pt idx="288">
                  <c:v>576</c:v>
                </c:pt>
                <c:pt idx="289">
                  <c:v>578</c:v>
                </c:pt>
                <c:pt idx="290">
                  <c:v>580</c:v>
                </c:pt>
                <c:pt idx="291">
                  <c:v>582</c:v>
                </c:pt>
                <c:pt idx="292">
                  <c:v>584</c:v>
                </c:pt>
                <c:pt idx="293">
                  <c:v>586</c:v>
                </c:pt>
                <c:pt idx="294">
                  <c:v>588</c:v>
                </c:pt>
                <c:pt idx="295">
                  <c:v>590</c:v>
                </c:pt>
                <c:pt idx="296">
                  <c:v>592</c:v>
                </c:pt>
                <c:pt idx="297">
                  <c:v>594</c:v>
                </c:pt>
                <c:pt idx="298">
                  <c:v>596</c:v>
                </c:pt>
                <c:pt idx="299">
                  <c:v>598</c:v>
                </c:pt>
                <c:pt idx="300">
                  <c:v>600</c:v>
                </c:pt>
                <c:pt idx="301">
                  <c:v>602</c:v>
                </c:pt>
                <c:pt idx="302">
                  <c:v>604</c:v>
                </c:pt>
                <c:pt idx="303">
                  <c:v>606</c:v>
                </c:pt>
                <c:pt idx="304">
                  <c:v>608</c:v>
                </c:pt>
                <c:pt idx="305">
                  <c:v>610</c:v>
                </c:pt>
                <c:pt idx="306">
                  <c:v>612</c:v>
                </c:pt>
                <c:pt idx="307">
                  <c:v>614</c:v>
                </c:pt>
                <c:pt idx="308">
                  <c:v>616</c:v>
                </c:pt>
                <c:pt idx="309">
                  <c:v>618</c:v>
                </c:pt>
                <c:pt idx="310">
                  <c:v>620</c:v>
                </c:pt>
                <c:pt idx="311">
                  <c:v>622</c:v>
                </c:pt>
                <c:pt idx="312">
                  <c:v>624</c:v>
                </c:pt>
                <c:pt idx="313">
                  <c:v>626</c:v>
                </c:pt>
                <c:pt idx="314">
                  <c:v>628</c:v>
                </c:pt>
                <c:pt idx="315">
                  <c:v>630</c:v>
                </c:pt>
                <c:pt idx="316">
                  <c:v>632</c:v>
                </c:pt>
                <c:pt idx="317">
                  <c:v>634</c:v>
                </c:pt>
                <c:pt idx="318">
                  <c:v>636</c:v>
                </c:pt>
                <c:pt idx="319">
                  <c:v>638</c:v>
                </c:pt>
                <c:pt idx="320">
                  <c:v>640</c:v>
                </c:pt>
                <c:pt idx="321">
                  <c:v>642</c:v>
                </c:pt>
                <c:pt idx="322">
                  <c:v>644</c:v>
                </c:pt>
                <c:pt idx="323">
                  <c:v>646</c:v>
                </c:pt>
                <c:pt idx="324">
                  <c:v>648</c:v>
                </c:pt>
                <c:pt idx="325">
                  <c:v>650</c:v>
                </c:pt>
                <c:pt idx="326">
                  <c:v>652</c:v>
                </c:pt>
                <c:pt idx="327">
                  <c:v>654</c:v>
                </c:pt>
                <c:pt idx="328">
                  <c:v>656</c:v>
                </c:pt>
                <c:pt idx="329">
                  <c:v>658</c:v>
                </c:pt>
                <c:pt idx="330">
                  <c:v>660</c:v>
                </c:pt>
                <c:pt idx="331">
                  <c:v>662</c:v>
                </c:pt>
                <c:pt idx="332">
                  <c:v>664</c:v>
                </c:pt>
                <c:pt idx="333">
                  <c:v>666</c:v>
                </c:pt>
                <c:pt idx="334">
                  <c:v>668</c:v>
                </c:pt>
                <c:pt idx="335">
                  <c:v>670</c:v>
                </c:pt>
                <c:pt idx="336">
                  <c:v>672</c:v>
                </c:pt>
                <c:pt idx="337">
                  <c:v>674</c:v>
                </c:pt>
                <c:pt idx="338">
                  <c:v>676</c:v>
                </c:pt>
                <c:pt idx="339">
                  <c:v>678</c:v>
                </c:pt>
                <c:pt idx="340">
                  <c:v>680</c:v>
                </c:pt>
                <c:pt idx="341">
                  <c:v>682</c:v>
                </c:pt>
                <c:pt idx="342">
                  <c:v>684</c:v>
                </c:pt>
                <c:pt idx="343">
                  <c:v>686</c:v>
                </c:pt>
                <c:pt idx="344">
                  <c:v>688</c:v>
                </c:pt>
                <c:pt idx="345">
                  <c:v>690</c:v>
                </c:pt>
                <c:pt idx="346">
                  <c:v>692</c:v>
                </c:pt>
                <c:pt idx="347">
                  <c:v>694</c:v>
                </c:pt>
                <c:pt idx="348">
                  <c:v>696</c:v>
                </c:pt>
                <c:pt idx="349">
                  <c:v>698</c:v>
                </c:pt>
                <c:pt idx="350">
                  <c:v>700</c:v>
                </c:pt>
                <c:pt idx="351">
                  <c:v>702</c:v>
                </c:pt>
                <c:pt idx="352">
                  <c:v>704</c:v>
                </c:pt>
                <c:pt idx="353">
                  <c:v>706</c:v>
                </c:pt>
                <c:pt idx="354">
                  <c:v>708</c:v>
                </c:pt>
                <c:pt idx="355">
                  <c:v>710</c:v>
                </c:pt>
                <c:pt idx="356">
                  <c:v>712</c:v>
                </c:pt>
                <c:pt idx="357">
                  <c:v>714</c:v>
                </c:pt>
                <c:pt idx="358">
                  <c:v>716</c:v>
                </c:pt>
                <c:pt idx="359">
                  <c:v>718</c:v>
                </c:pt>
                <c:pt idx="360">
                  <c:v>720</c:v>
                </c:pt>
                <c:pt idx="361">
                  <c:v>722</c:v>
                </c:pt>
                <c:pt idx="362">
                  <c:v>724</c:v>
                </c:pt>
                <c:pt idx="363">
                  <c:v>726</c:v>
                </c:pt>
                <c:pt idx="364">
                  <c:v>728</c:v>
                </c:pt>
                <c:pt idx="365">
                  <c:v>730</c:v>
                </c:pt>
                <c:pt idx="366">
                  <c:v>732</c:v>
                </c:pt>
                <c:pt idx="367">
                  <c:v>734</c:v>
                </c:pt>
                <c:pt idx="368">
                  <c:v>736</c:v>
                </c:pt>
                <c:pt idx="369">
                  <c:v>738</c:v>
                </c:pt>
                <c:pt idx="370">
                  <c:v>740</c:v>
                </c:pt>
                <c:pt idx="371">
                  <c:v>742</c:v>
                </c:pt>
                <c:pt idx="372">
                  <c:v>744</c:v>
                </c:pt>
                <c:pt idx="373">
                  <c:v>746</c:v>
                </c:pt>
                <c:pt idx="374">
                  <c:v>748</c:v>
                </c:pt>
                <c:pt idx="375">
                  <c:v>750</c:v>
                </c:pt>
                <c:pt idx="376">
                  <c:v>752</c:v>
                </c:pt>
                <c:pt idx="377">
                  <c:v>754</c:v>
                </c:pt>
                <c:pt idx="378">
                  <c:v>756</c:v>
                </c:pt>
                <c:pt idx="379">
                  <c:v>758</c:v>
                </c:pt>
                <c:pt idx="380">
                  <c:v>760</c:v>
                </c:pt>
                <c:pt idx="381">
                  <c:v>762</c:v>
                </c:pt>
                <c:pt idx="382">
                  <c:v>764</c:v>
                </c:pt>
                <c:pt idx="383">
                  <c:v>766</c:v>
                </c:pt>
                <c:pt idx="384">
                  <c:v>768</c:v>
                </c:pt>
                <c:pt idx="385">
                  <c:v>770</c:v>
                </c:pt>
                <c:pt idx="386">
                  <c:v>772</c:v>
                </c:pt>
                <c:pt idx="387">
                  <c:v>774</c:v>
                </c:pt>
                <c:pt idx="388">
                  <c:v>776</c:v>
                </c:pt>
                <c:pt idx="389">
                  <c:v>778</c:v>
                </c:pt>
                <c:pt idx="390">
                  <c:v>780</c:v>
                </c:pt>
                <c:pt idx="391">
                  <c:v>782</c:v>
                </c:pt>
                <c:pt idx="392">
                  <c:v>784</c:v>
                </c:pt>
                <c:pt idx="393">
                  <c:v>786</c:v>
                </c:pt>
                <c:pt idx="394">
                  <c:v>788</c:v>
                </c:pt>
                <c:pt idx="395">
                  <c:v>790</c:v>
                </c:pt>
                <c:pt idx="396">
                  <c:v>792</c:v>
                </c:pt>
                <c:pt idx="397">
                  <c:v>794</c:v>
                </c:pt>
                <c:pt idx="398">
                  <c:v>796</c:v>
                </c:pt>
                <c:pt idx="399">
                  <c:v>798</c:v>
                </c:pt>
                <c:pt idx="400">
                  <c:v>800</c:v>
                </c:pt>
                <c:pt idx="401">
                  <c:v>802</c:v>
                </c:pt>
                <c:pt idx="402">
                  <c:v>804</c:v>
                </c:pt>
                <c:pt idx="403">
                  <c:v>806</c:v>
                </c:pt>
                <c:pt idx="404">
                  <c:v>808</c:v>
                </c:pt>
                <c:pt idx="405">
                  <c:v>810</c:v>
                </c:pt>
                <c:pt idx="406">
                  <c:v>812</c:v>
                </c:pt>
                <c:pt idx="407">
                  <c:v>814</c:v>
                </c:pt>
                <c:pt idx="408">
                  <c:v>816</c:v>
                </c:pt>
                <c:pt idx="409">
                  <c:v>818</c:v>
                </c:pt>
                <c:pt idx="410">
                  <c:v>820</c:v>
                </c:pt>
                <c:pt idx="411">
                  <c:v>822</c:v>
                </c:pt>
                <c:pt idx="412">
                  <c:v>824</c:v>
                </c:pt>
                <c:pt idx="413">
                  <c:v>826</c:v>
                </c:pt>
                <c:pt idx="414">
                  <c:v>828</c:v>
                </c:pt>
                <c:pt idx="415">
                  <c:v>830</c:v>
                </c:pt>
                <c:pt idx="416">
                  <c:v>832</c:v>
                </c:pt>
                <c:pt idx="417">
                  <c:v>834</c:v>
                </c:pt>
                <c:pt idx="418">
                  <c:v>836</c:v>
                </c:pt>
                <c:pt idx="419">
                  <c:v>838</c:v>
                </c:pt>
                <c:pt idx="420">
                  <c:v>840</c:v>
                </c:pt>
                <c:pt idx="421">
                  <c:v>842</c:v>
                </c:pt>
                <c:pt idx="422">
                  <c:v>844</c:v>
                </c:pt>
                <c:pt idx="423">
                  <c:v>846</c:v>
                </c:pt>
                <c:pt idx="424">
                  <c:v>848</c:v>
                </c:pt>
                <c:pt idx="425">
                  <c:v>850</c:v>
                </c:pt>
                <c:pt idx="426">
                  <c:v>852</c:v>
                </c:pt>
                <c:pt idx="427">
                  <c:v>854</c:v>
                </c:pt>
                <c:pt idx="428">
                  <c:v>856</c:v>
                </c:pt>
                <c:pt idx="429">
                  <c:v>858</c:v>
                </c:pt>
                <c:pt idx="430">
                  <c:v>860</c:v>
                </c:pt>
                <c:pt idx="431">
                  <c:v>862</c:v>
                </c:pt>
                <c:pt idx="432">
                  <c:v>864</c:v>
                </c:pt>
                <c:pt idx="433">
                  <c:v>866</c:v>
                </c:pt>
                <c:pt idx="434">
                  <c:v>868</c:v>
                </c:pt>
                <c:pt idx="435">
                  <c:v>870</c:v>
                </c:pt>
                <c:pt idx="436">
                  <c:v>872</c:v>
                </c:pt>
                <c:pt idx="437">
                  <c:v>874</c:v>
                </c:pt>
                <c:pt idx="438">
                  <c:v>876</c:v>
                </c:pt>
                <c:pt idx="439">
                  <c:v>878</c:v>
                </c:pt>
                <c:pt idx="440">
                  <c:v>880</c:v>
                </c:pt>
                <c:pt idx="441">
                  <c:v>882</c:v>
                </c:pt>
                <c:pt idx="442">
                  <c:v>884</c:v>
                </c:pt>
                <c:pt idx="443">
                  <c:v>886</c:v>
                </c:pt>
                <c:pt idx="444">
                  <c:v>888</c:v>
                </c:pt>
                <c:pt idx="445">
                  <c:v>890</c:v>
                </c:pt>
                <c:pt idx="446">
                  <c:v>892</c:v>
                </c:pt>
                <c:pt idx="447">
                  <c:v>894</c:v>
                </c:pt>
                <c:pt idx="448">
                  <c:v>896</c:v>
                </c:pt>
                <c:pt idx="449">
                  <c:v>898</c:v>
                </c:pt>
                <c:pt idx="450">
                  <c:v>900</c:v>
                </c:pt>
                <c:pt idx="451">
                  <c:v>902</c:v>
                </c:pt>
                <c:pt idx="452">
                  <c:v>904</c:v>
                </c:pt>
                <c:pt idx="453">
                  <c:v>906</c:v>
                </c:pt>
                <c:pt idx="454">
                  <c:v>908</c:v>
                </c:pt>
                <c:pt idx="455">
                  <c:v>910</c:v>
                </c:pt>
                <c:pt idx="456">
                  <c:v>912</c:v>
                </c:pt>
                <c:pt idx="457">
                  <c:v>914</c:v>
                </c:pt>
                <c:pt idx="458">
                  <c:v>916</c:v>
                </c:pt>
                <c:pt idx="459">
                  <c:v>918</c:v>
                </c:pt>
                <c:pt idx="460">
                  <c:v>920</c:v>
                </c:pt>
                <c:pt idx="461">
                  <c:v>922</c:v>
                </c:pt>
                <c:pt idx="462">
                  <c:v>924</c:v>
                </c:pt>
                <c:pt idx="463">
                  <c:v>926</c:v>
                </c:pt>
                <c:pt idx="464">
                  <c:v>928</c:v>
                </c:pt>
                <c:pt idx="465">
                  <c:v>930</c:v>
                </c:pt>
                <c:pt idx="466">
                  <c:v>932</c:v>
                </c:pt>
                <c:pt idx="467">
                  <c:v>934</c:v>
                </c:pt>
                <c:pt idx="468">
                  <c:v>936</c:v>
                </c:pt>
                <c:pt idx="469">
                  <c:v>938</c:v>
                </c:pt>
                <c:pt idx="470">
                  <c:v>940</c:v>
                </c:pt>
                <c:pt idx="471">
                  <c:v>942</c:v>
                </c:pt>
                <c:pt idx="472">
                  <c:v>944</c:v>
                </c:pt>
                <c:pt idx="473">
                  <c:v>946</c:v>
                </c:pt>
                <c:pt idx="474">
                  <c:v>948</c:v>
                </c:pt>
                <c:pt idx="475">
                  <c:v>950</c:v>
                </c:pt>
                <c:pt idx="476">
                  <c:v>952</c:v>
                </c:pt>
                <c:pt idx="477">
                  <c:v>954</c:v>
                </c:pt>
                <c:pt idx="478">
                  <c:v>956</c:v>
                </c:pt>
                <c:pt idx="479">
                  <c:v>958</c:v>
                </c:pt>
                <c:pt idx="480">
                  <c:v>960</c:v>
                </c:pt>
                <c:pt idx="481">
                  <c:v>962</c:v>
                </c:pt>
                <c:pt idx="482">
                  <c:v>964</c:v>
                </c:pt>
                <c:pt idx="483">
                  <c:v>966</c:v>
                </c:pt>
                <c:pt idx="484">
                  <c:v>968</c:v>
                </c:pt>
                <c:pt idx="485">
                  <c:v>970</c:v>
                </c:pt>
                <c:pt idx="486">
                  <c:v>972</c:v>
                </c:pt>
                <c:pt idx="487">
                  <c:v>974</c:v>
                </c:pt>
                <c:pt idx="488">
                  <c:v>976</c:v>
                </c:pt>
                <c:pt idx="489">
                  <c:v>978</c:v>
                </c:pt>
                <c:pt idx="490">
                  <c:v>980</c:v>
                </c:pt>
                <c:pt idx="491">
                  <c:v>982</c:v>
                </c:pt>
                <c:pt idx="492">
                  <c:v>984</c:v>
                </c:pt>
                <c:pt idx="493">
                  <c:v>986</c:v>
                </c:pt>
                <c:pt idx="494">
                  <c:v>988</c:v>
                </c:pt>
                <c:pt idx="495">
                  <c:v>990</c:v>
                </c:pt>
                <c:pt idx="496">
                  <c:v>992</c:v>
                </c:pt>
                <c:pt idx="497">
                  <c:v>994</c:v>
                </c:pt>
                <c:pt idx="498">
                  <c:v>996</c:v>
                </c:pt>
                <c:pt idx="499">
                  <c:v>998</c:v>
                </c:pt>
                <c:pt idx="500">
                  <c:v>1000</c:v>
                </c:pt>
                <c:pt idx="501">
                  <c:v>1002</c:v>
                </c:pt>
                <c:pt idx="502">
                  <c:v>1004</c:v>
                </c:pt>
                <c:pt idx="503">
                  <c:v>1006</c:v>
                </c:pt>
                <c:pt idx="504">
                  <c:v>1008</c:v>
                </c:pt>
                <c:pt idx="505">
                  <c:v>1010</c:v>
                </c:pt>
                <c:pt idx="506">
                  <c:v>1012</c:v>
                </c:pt>
                <c:pt idx="507">
                  <c:v>1014</c:v>
                </c:pt>
                <c:pt idx="508">
                  <c:v>1016</c:v>
                </c:pt>
                <c:pt idx="509">
                  <c:v>1018</c:v>
                </c:pt>
                <c:pt idx="510">
                  <c:v>1020</c:v>
                </c:pt>
                <c:pt idx="511">
                  <c:v>1022</c:v>
                </c:pt>
                <c:pt idx="512">
                  <c:v>1024</c:v>
                </c:pt>
                <c:pt idx="513">
                  <c:v>1026</c:v>
                </c:pt>
                <c:pt idx="514">
                  <c:v>1028</c:v>
                </c:pt>
                <c:pt idx="515">
                  <c:v>1030</c:v>
                </c:pt>
                <c:pt idx="516">
                  <c:v>1032</c:v>
                </c:pt>
                <c:pt idx="517">
                  <c:v>1034</c:v>
                </c:pt>
                <c:pt idx="518">
                  <c:v>1036</c:v>
                </c:pt>
                <c:pt idx="519">
                  <c:v>1038</c:v>
                </c:pt>
                <c:pt idx="520">
                  <c:v>1040</c:v>
                </c:pt>
                <c:pt idx="521">
                  <c:v>1042</c:v>
                </c:pt>
                <c:pt idx="522">
                  <c:v>1044</c:v>
                </c:pt>
                <c:pt idx="523">
                  <c:v>1046</c:v>
                </c:pt>
                <c:pt idx="524">
                  <c:v>1048</c:v>
                </c:pt>
                <c:pt idx="525">
                  <c:v>1050</c:v>
                </c:pt>
                <c:pt idx="526">
                  <c:v>1052</c:v>
                </c:pt>
                <c:pt idx="527">
                  <c:v>1054</c:v>
                </c:pt>
                <c:pt idx="528">
                  <c:v>1056</c:v>
                </c:pt>
                <c:pt idx="529">
                  <c:v>1058</c:v>
                </c:pt>
                <c:pt idx="530">
                  <c:v>1060</c:v>
                </c:pt>
                <c:pt idx="531">
                  <c:v>1062</c:v>
                </c:pt>
                <c:pt idx="532">
                  <c:v>1064</c:v>
                </c:pt>
                <c:pt idx="533">
                  <c:v>1066</c:v>
                </c:pt>
                <c:pt idx="534">
                  <c:v>1068</c:v>
                </c:pt>
                <c:pt idx="535">
                  <c:v>1070</c:v>
                </c:pt>
                <c:pt idx="536">
                  <c:v>1072</c:v>
                </c:pt>
                <c:pt idx="537">
                  <c:v>1074</c:v>
                </c:pt>
                <c:pt idx="538">
                  <c:v>1076</c:v>
                </c:pt>
                <c:pt idx="539">
                  <c:v>1078</c:v>
                </c:pt>
                <c:pt idx="540">
                  <c:v>1080</c:v>
                </c:pt>
                <c:pt idx="541">
                  <c:v>1082</c:v>
                </c:pt>
                <c:pt idx="542">
                  <c:v>1084</c:v>
                </c:pt>
                <c:pt idx="543">
                  <c:v>1086</c:v>
                </c:pt>
                <c:pt idx="544">
                  <c:v>1088</c:v>
                </c:pt>
                <c:pt idx="545">
                  <c:v>1090</c:v>
                </c:pt>
                <c:pt idx="546">
                  <c:v>1092</c:v>
                </c:pt>
                <c:pt idx="547">
                  <c:v>1094</c:v>
                </c:pt>
                <c:pt idx="548">
                  <c:v>1096</c:v>
                </c:pt>
                <c:pt idx="549">
                  <c:v>1098</c:v>
                </c:pt>
                <c:pt idx="550">
                  <c:v>1100</c:v>
                </c:pt>
                <c:pt idx="551">
                  <c:v>1102</c:v>
                </c:pt>
                <c:pt idx="552">
                  <c:v>1104</c:v>
                </c:pt>
                <c:pt idx="553">
                  <c:v>1106</c:v>
                </c:pt>
                <c:pt idx="554">
                  <c:v>1108</c:v>
                </c:pt>
                <c:pt idx="555">
                  <c:v>1110</c:v>
                </c:pt>
                <c:pt idx="556">
                  <c:v>1112</c:v>
                </c:pt>
                <c:pt idx="557">
                  <c:v>1114</c:v>
                </c:pt>
                <c:pt idx="558">
                  <c:v>1116</c:v>
                </c:pt>
                <c:pt idx="559">
                  <c:v>1118</c:v>
                </c:pt>
                <c:pt idx="560">
                  <c:v>1120</c:v>
                </c:pt>
                <c:pt idx="561">
                  <c:v>1122</c:v>
                </c:pt>
                <c:pt idx="562">
                  <c:v>1124</c:v>
                </c:pt>
                <c:pt idx="563">
                  <c:v>1126</c:v>
                </c:pt>
                <c:pt idx="564">
                  <c:v>1128</c:v>
                </c:pt>
                <c:pt idx="565">
                  <c:v>1130</c:v>
                </c:pt>
                <c:pt idx="566">
                  <c:v>1132</c:v>
                </c:pt>
                <c:pt idx="567">
                  <c:v>1134</c:v>
                </c:pt>
                <c:pt idx="568">
                  <c:v>1136</c:v>
                </c:pt>
                <c:pt idx="569">
                  <c:v>1138</c:v>
                </c:pt>
                <c:pt idx="570">
                  <c:v>1140</c:v>
                </c:pt>
                <c:pt idx="571">
                  <c:v>1142</c:v>
                </c:pt>
                <c:pt idx="572">
                  <c:v>1144</c:v>
                </c:pt>
                <c:pt idx="573">
                  <c:v>1146</c:v>
                </c:pt>
                <c:pt idx="574">
                  <c:v>1148</c:v>
                </c:pt>
                <c:pt idx="575">
                  <c:v>1150</c:v>
                </c:pt>
                <c:pt idx="576">
                  <c:v>1152</c:v>
                </c:pt>
                <c:pt idx="577">
                  <c:v>1154</c:v>
                </c:pt>
                <c:pt idx="578">
                  <c:v>1156</c:v>
                </c:pt>
                <c:pt idx="579">
                  <c:v>1158</c:v>
                </c:pt>
                <c:pt idx="580">
                  <c:v>1160</c:v>
                </c:pt>
                <c:pt idx="581">
                  <c:v>1162</c:v>
                </c:pt>
                <c:pt idx="582">
                  <c:v>1164</c:v>
                </c:pt>
                <c:pt idx="583">
                  <c:v>1166</c:v>
                </c:pt>
                <c:pt idx="584">
                  <c:v>1168</c:v>
                </c:pt>
                <c:pt idx="585">
                  <c:v>1170</c:v>
                </c:pt>
                <c:pt idx="586">
                  <c:v>1172</c:v>
                </c:pt>
                <c:pt idx="587">
                  <c:v>1174</c:v>
                </c:pt>
                <c:pt idx="588">
                  <c:v>1176</c:v>
                </c:pt>
                <c:pt idx="589">
                  <c:v>1178</c:v>
                </c:pt>
                <c:pt idx="590">
                  <c:v>1180</c:v>
                </c:pt>
                <c:pt idx="591">
                  <c:v>1182</c:v>
                </c:pt>
                <c:pt idx="592">
                  <c:v>1184</c:v>
                </c:pt>
                <c:pt idx="593">
                  <c:v>1186</c:v>
                </c:pt>
                <c:pt idx="594">
                  <c:v>1188</c:v>
                </c:pt>
                <c:pt idx="595">
                  <c:v>1190</c:v>
                </c:pt>
                <c:pt idx="596">
                  <c:v>1192</c:v>
                </c:pt>
                <c:pt idx="597">
                  <c:v>1194</c:v>
                </c:pt>
                <c:pt idx="598">
                  <c:v>1196</c:v>
                </c:pt>
                <c:pt idx="599">
                  <c:v>1198</c:v>
                </c:pt>
                <c:pt idx="600">
                  <c:v>1200</c:v>
                </c:pt>
                <c:pt idx="601">
                  <c:v>1202</c:v>
                </c:pt>
                <c:pt idx="602">
                  <c:v>1204</c:v>
                </c:pt>
                <c:pt idx="603">
                  <c:v>1206</c:v>
                </c:pt>
                <c:pt idx="604">
                  <c:v>1208</c:v>
                </c:pt>
                <c:pt idx="605">
                  <c:v>1210</c:v>
                </c:pt>
                <c:pt idx="606">
                  <c:v>1212</c:v>
                </c:pt>
                <c:pt idx="607">
                  <c:v>1214</c:v>
                </c:pt>
                <c:pt idx="608">
                  <c:v>1216</c:v>
                </c:pt>
                <c:pt idx="609">
                  <c:v>1218</c:v>
                </c:pt>
                <c:pt idx="610">
                  <c:v>1220</c:v>
                </c:pt>
                <c:pt idx="611">
                  <c:v>1222</c:v>
                </c:pt>
                <c:pt idx="612">
                  <c:v>1224</c:v>
                </c:pt>
                <c:pt idx="613">
                  <c:v>1226</c:v>
                </c:pt>
                <c:pt idx="614">
                  <c:v>1228</c:v>
                </c:pt>
                <c:pt idx="615">
                  <c:v>1230</c:v>
                </c:pt>
                <c:pt idx="616">
                  <c:v>1232</c:v>
                </c:pt>
                <c:pt idx="617">
                  <c:v>1234</c:v>
                </c:pt>
                <c:pt idx="618">
                  <c:v>1236</c:v>
                </c:pt>
                <c:pt idx="619">
                  <c:v>1238</c:v>
                </c:pt>
                <c:pt idx="620">
                  <c:v>1240</c:v>
                </c:pt>
                <c:pt idx="621">
                  <c:v>1242</c:v>
                </c:pt>
                <c:pt idx="622">
                  <c:v>1244</c:v>
                </c:pt>
                <c:pt idx="623">
                  <c:v>1246</c:v>
                </c:pt>
                <c:pt idx="624">
                  <c:v>1248</c:v>
                </c:pt>
                <c:pt idx="625">
                  <c:v>1250</c:v>
                </c:pt>
                <c:pt idx="626">
                  <c:v>1252</c:v>
                </c:pt>
                <c:pt idx="627">
                  <c:v>1254</c:v>
                </c:pt>
                <c:pt idx="628">
                  <c:v>1256</c:v>
                </c:pt>
                <c:pt idx="629">
                  <c:v>1258</c:v>
                </c:pt>
                <c:pt idx="630">
                  <c:v>1260</c:v>
                </c:pt>
                <c:pt idx="631">
                  <c:v>1262</c:v>
                </c:pt>
                <c:pt idx="632">
                  <c:v>1264</c:v>
                </c:pt>
                <c:pt idx="633">
                  <c:v>1266</c:v>
                </c:pt>
                <c:pt idx="634">
                  <c:v>1268</c:v>
                </c:pt>
                <c:pt idx="635">
                  <c:v>1270</c:v>
                </c:pt>
                <c:pt idx="636">
                  <c:v>1272</c:v>
                </c:pt>
                <c:pt idx="637">
                  <c:v>1274</c:v>
                </c:pt>
                <c:pt idx="638">
                  <c:v>1276</c:v>
                </c:pt>
                <c:pt idx="639">
                  <c:v>1278</c:v>
                </c:pt>
                <c:pt idx="640">
                  <c:v>1280</c:v>
                </c:pt>
                <c:pt idx="641">
                  <c:v>1282</c:v>
                </c:pt>
                <c:pt idx="642">
                  <c:v>1284</c:v>
                </c:pt>
                <c:pt idx="643">
                  <c:v>1286</c:v>
                </c:pt>
                <c:pt idx="644">
                  <c:v>1288</c:v>
                </c:pt>
                <c:pt idx="645">
                  <c:v>1290</c:v>
                </c:pt>
                <c:pt idx="646">
                  <c:v>1292</c:v>
                </c:pt>
                <c:pt idx="647">
                  <c:v>1294</c:v>
                </c:pt>
                <c:pt idx="648">
                  <c:v>1296</c:v>
                </c:pt>
                <c:pt idx="649">
                  <c:v>1298</c:v>
                </c:pt>
                <c:pt idx="650">
                  <c:v>1300</c:v>
                </c:pt>
                <c:pt idx="651">
                  <c:v>1302</c:v>
                </c:pt>
                <c:pt idx="652">
                  <c:v>1304</c:v>
                </c:pt>
                <c:pt idx="653">
                  <c:v>1306</c:v>
                </c:pt>
                <c:pt idx="654">
                  <c:v>1308</c:v>
                </c:pt>
                <c:pt idx="655">
                  <c:v>1310</c:v>
                </c:pt>
                <c:pt idx="656">
                  <c:v>1312</c:v>
                </c:pt>
                <c:pt idx="657">
                  <c:v>1314</c:v>
                </c:pt>
                <c:pt idx="658">
                  <c:v>1316</c:v>
                </c:pt>
                <c:pt idx="659">
                  <c:v>1318</c:v>
                </c:pt>
                <c:pt idx="660">
                  <c:v>1320</c:v>
                </c:pt>
                <c:pt idx="661">
                  <c:v>1322</c:v>
                </c:pt>
                <c:pt idx="662">
                  <c:v>1324</c:v>
                </c:pt>
                <c:pt idx="663">
                  <c:v>1326</c:v>
                </c:pt>
                <c:pt idx="664">
                  <c:v>1328</c:v>
                </c:pt>
                <c:pt idx="665">
                  <c:v>1330</c:v>
                </c:pt>
                <c:pt idx="666">
                  <c:v>1332</c:v>
                </c:pt>
                <c:pt idx="667">
                  <c:v>1334</c:v>
                </c:pt>
                <c:pt idx="668">
                  <c:v>1336</c:v>
                </c:pt>
                <c:pt idx="669">
                  <c:v>1338</c:v>
                </c:pt>
                <c:pt idx="670">
                  <c:v>1340</c:v>
                </c:pt>
                <c:pt idx="671">
                  <c:v>1342</c:v>
                </c:pt>
                <c:pt idx="672">
                  <c:v>1344</c:v>
                </c:pt>
                <c:pt idx="673">
                  <c:v>1346</c:v>
                </c:pt>
                <c:pt idx="674">
                  <c:v>1348</c:v>
                </c:pt>
                <c:pt idx="675">
                  <c:v>1350</c:v>
                </c:pt>
                <c:pt idx="676">
                  <c:v>1352</c:v>
                </c:pt>
                <c:pt idx="677">
                  <c:v>1354</c:v>
                </c:pt>
                <c:pt idx="678">
                  <c:v>1356</c:v>
                </c:pt>
                <c:pt idx="679">
                  <c:v>1358</c:v>
                </c:pt>
                <c:pt idx="680">
                  <c:v>1360</c:v>
                </c:pt>
                <c:pt idx="681">
                  <c:v>1362</c:v>
                </c:pt>
                <c:pt idx="682">
                  <c:v>1364</c:v>
                </c:pt>
                <c:pt idx="683">
                  <c:v>1366</c:v>
                </c:pt>
                <c:pt idx="684">
                  <c:v>1368</c:v>
                </c:pt>
                <c:pt idx="685">
                  <c:v>1370</c:v>
                </c:pt>
                <c:pt idx="686">
                  <c:v>1372</c:v>
                </c:pt>
                <c:pt idx="687">
                  <c:v>1374</c:v>
                </c:pt>
                <c:pt idx="688">
                  <c:v>1376</c:v>
                </c:pt>
                <c:pt idx="689">
                  <c:v>1378</c:v>
                </c:pt>
                <c:pt idx="690">
                  <c:v>1380</c:v>
                </c:pt>
                <c:pt idx="691">
                  <c:v>1382</c:v>
                </c:pt>
                <c:pt idx="692">
                  <c:v>1384</c:v>
                </c:pt>
                <c:pt idx="693">
                  <c:v>1386</c:v>
                </c:pt>
                <c:pt idx="694">
                  <c:v>1388</c:v>
                </c:pt>
                <c:pt idx="695">
                  <c:v>1390</c:v>
                </c:pt>
                <c:pt idx="696">
                  <c:v>1392</c:v>
                </c:pt>
                <c:pt idx="697">
                  <c:v>1394</c:v>
                </c:pt>
                <c:pt idx="698">
                  <c:v>1396</c:v>
                </c:pt>
                <c:pt idx="699">
                  <c:v>1398</c:v>
                </c:pt>
                <c:pt idx="700">
                  <c:v>1400</c:v>
                </c:pt>
                <c:pt idx="701">
                  <c:v>1402</c:v>
                </c:pt>
                <c:pt idx="702">
                  <c:v>1404</c:v>
                </c:pt>
                <c:pt idx="703">
                  <c:v>1406</c:v>
                </c:pt>
                <c:pt idx="704">
                  <c:v>1408</c:v>
                </c:pt>
                <c:pt idx="705">
                  <c:v>1410</c:v>
                </c:pt>
                <c:pt idx="706">
                  <c:v>1412</c:v>
                </c:pt>
                <c:pt idx="707">
                  <c:v>1414</c:v>
                </c:pt>
                <c:pt idx="708">
                  <c:v>1416</c:v>
                </c:pt>
                <c:pt idx="709">
                  <c:v>1418</c:v>
                </c:pt>
                <c:pt idx="710">
                  <c:v>1420</c:v>
                </c:pt>
                <c:pt idx="711">
                  <c:v>1422</c:v>
                </c:pt>
                <c:pt idx="712">
                  <c:v>1424</c:v>
                </c:pt>
                <c:pt idx="713">
                  <c:v>1426</c:v>
                </c:pt>
                <c:pt idx="714">
                  <c:v>1428</c:v>
                </c:pt>
                <c:pt idx="715">
                  <c:v>1430</c:v>
                </c:pt>
                <c:pt idx="716">
                  <c:v>1432</c:v>
                </c:pt>
                <c:pt idx="717">
                  <c:v>1434</c:v>
                </c:pt>
                <c:pt idx="718">
                  <c:v>1436</c:v>
                </c:pt>
                <c:pt idx="719">
                  <c:v>1438</c:v>
                </c:pt>
                <c:pt idx="720">
                  <c:v>1440</c:v>
                </c:pt>
                <c:pt idx="721">
                  <c:v>1442</c:v>
                </c:pt>
                <c:pt idx="722">
                  <c:v>1444</c:v>
                </c:pt>
                <c:pt idx="723">
                  <c:v>1446</c:v>
                </c:pt>
                <c:pt idx="724">
                  <c:v>1448</c:v>
                </c:pt>
                <c:pt idx="725">
                  <c:v>1450</c:v>
                </c:pt>
                <c:pt idx="726">
                  <c:v>1452</c:v>
                </c:pt>
                <c:pt idx="727">
                  <c:v>1454</c:v>
                </c:pt>
                <c:pt idx="728">
                  <c:v>1456</c:v>
                </c:pt>
                <c:pt idx="729">
                  <c:v>1458</c:v>
                </c:pt>
                <c:pt idx="730">
                  <c:v>1460</c:v>
                </c:pt>
                <c:pt idx="731">
                  <c:v>1462</c:v>
                </c:pt>
                <c:pt idx="732">
                  <c:v>1464</c:v>
                </c:pt>
                <c:pt idx="733">
                  <c:v>1466</c:v>
                </c:pt>
                <c:pt idx="734">
                  <c:v>1468</c:v>
                </c:pt>
                <c:pt idx="735">
                  <c:v>1470</c:v>
                </c:pt>
                <c:pt idx="736">
                  <c:v>1472</c:v>
                </c:pt>
                <c:pt idx="737">
                  <c:v>1474</c:v>
                </c:pt>
                <c:pt idx="738">
                  <c:v>1476</c:v>
                </c:pt>
                <c:pt idx="739">
                  <c:v>1478</c:v>
                </c:pt>
                <c:pt idx="740">
                  <c:v>1480</c:v>
                </c:pt>
                <c:pt idx="741">
                  <c:v>1482</c:v>
                </c:pt>
                <c:pt idx="742">
                  <c:v>1484</c:v>
                </c:pt>
                <c:pt idx="743">
                  <c:v>1486</c:v>
                </c:pt>
                <c:pt idx="744">
                  <c:v>1488</c:v>
                </c:pt>
                <c:pt idx="745">
                  <c:v>1490</c:v>
                </c:pt>
                <c:pt idx="746">
                  <c:v>1492</c:v>
                </c:pt>
                <c:pt idx="747">
                  <c:v>1494</c:v>
                </c:pt>
                <c:pt idx="748">
                  <c:v>1496</c:v>
                </c:pt>
                <c:pt idx="749">
                  <c:v>1498</c:v>
                </c:pt>
                <c:pt idx="750">
                  <c:v>1500</c:v>
                </c:pt>
                <c:pt idx="751">
                  <c:v>1502</c:v>
                </c:pt>
                <c:pt idx="752">
                  <c:v>1504</c:v>
                </c:pt>
                <c:pt idx="753">
                  <c:v>1506</c:v>
                </c:pt>
                <c:pt idx="754">
                  <c:v>1508</c:v>
                </c:pt>
                <c:pt idx="755">
                  <c:v>1510</c:v>
                </c:pt>
                <c:pt idx="756">
                  <c:v>1512</c:v>
                </c:pt>
                <c:pt idx="757">
                  <c:v>1514</c:v>
                </c:pt>
                <c:pt idx="758">
                  <c:v>1516</c:v>
                </c:pt>
                <c:pt idx="759">
                  <c:v>1518</c:v>
                </c:pt>
                <c:pt idx="760">
                  <c:v>1520</c:v>
                </c:pt>
                <c:pt idx="761">
                  <c:v>1522</c:v>
                </c:pt>
                <c:pt idx="762">
                  <c:v>1524</c:v>
                </c:pt>
                <c:pt idx="763">
                  <c:v>1526</c:v>
                </c:pt>
                <c:pt idx="764">
                  <c:v>1528</c:v>
                </c:pt>
                <c:pt idx="765">
                  <c:v>1530</c:v>
                </c:pt>
                <c:pt idx="766">
                  <c:v>1532</c:v>
                </c:pt>
                <c:pt idx="767">
                  <c:v>1534</c:v>
                </c:pt>
                <c:pt idx="768">
                  <c:v>1536</c:v>
                </c:pt>
                <c:pt idx="769">
                  <c:v>1538</c:v>
                </c:pt>
                <c:pt idx="770">
                  <c:v>1540</c:v>
                </c:pt>
                <c:pt idx="771">
                  <c:v>1542</c:v>
                </c:pt>
                <c:pt idx="772">
                  <c:v>1544</c:v>
                </c:pt>
                <c:pt idx="773">
                  <c:v>1546</c:v>
                </c:pt>
                <c:pt idx="774">
                  <c:v>1548</c:v>
                </c:pt>
                <c:pt idx="775">
                  <c:v>1550</c:v>
                </c:pt>
                <c:pt idx="776">
                  <c:v>1552</c:v>
                </c:pt>
                <c:pt idx="777">
                  <c:v>1554</c:v>
                </c:pt>
                <c:pt idx="778">
                  <c:v>1556</c:v>
                </c:pt>
                <c:pt idx="779">
                  <c:v>1558</c:v>
                </c:pt>
                <c:pt idx="780">
                  <c:v>1560</c:v>
                </c:pt>
                <c:pt idx="781">
                  <c:v>1562</c:v>
                </c:pt>
                <c:pt idx="782">
                  <c:v>1564</c:v>
                </c:pt>
                <c:pt idx="783">
                  <c:v>1566</c:v>
                </c:pt>
                <c:pt idx="784">
                  <c:v>1568</c:v>
                </c:pt>
                <c:pt idx="785">
                  <c:v>1570</c:v>
                </c:pt>
                <c:pt idx="786">
                  <c:v>1572</c:v>
                </c:pt>
                <c:pt idx="787">
                  <c:v>1574</c:v>
                </c:pt>
                <c:pt idx="788">
                  <c:v>1576</c:v>
                </c:pt>
                <c:pt idx="789">
                  <c:v>1578</c:v>
                </c:pt>
                <c:pt idx="790">
                  <c:v>1580</c:v>
                </c:pt>
                <c:pt idx="791">
                  <c:v>1582</c:v>
                </c:pt>
                <c:pt idx="792">
                  <c:v>1584</c:v>
                </c:pt>
                <c:pt idx="793">
                  <c:v>1586</c:v>
                </c:pt>
                <c:pt idx="794">
                  <c:v>1588</c:v>
                </c:pt>
                <c:pt idx="795">
                  <c:v>1590</c:v>
                </c:pt>
                <c:pt idx="796">
                  <c:v>1592</c:v>
                </c:pt>
                <c:pt idx="797">
                  <c:v>1594</c:v>
                </c:pt>
                <c:pt idx="798">
                  <c:v>1596</c:v>
                </c:pt>
                <c:pt idx="799">
                  <c:v>1598</c:v>
                </c:pt>
                <c:pt idx="800">
                  <c:v>1600</c:v>
                </c:pt>
                <c:pt idx="801">
                  <c:v>1602</c:v>
                </c:pt>
                <c:pt idx="802">
                  <c:v>1604</c:v>
                </c:pt>
                <c:pt idx="803">
                  <c:v>1606</c:v>
                </c:pt>
                <c:pt idx="804">
                  <c:v>1608</c:v>
                </c:pt>
                <c:pt idx="805">
                  <c:v>1610</c:v>
                </c:pt>
                <c:pt idx="806">
                  <c:v>1612</c:v>
                </c:pt>
                <c:pt idx="807">
                  <c:v>1614</c:v>
                </c:pt>
                <c:pt idx="808">
                  <c:v>1616</c:v>
                </c:pt>
                <c:pt idx="809">
                  <c:v>1618</c:v>
                </c:pt>
                <c:pt idx="810">
                  <c:v>1620</c:v>
                </c:pt>
                <c:pt idx="811">
                  <c:v>1622</c:v>
                </c:pt>
                <c:pt idx="812">
                  <c:v>1624</c:v>
                </c:pt>
                <c:pt idx="813">
                  <c:v>1626</c:v>
                </c:pt>
                <c:pt idx="814">
                  <c:v>1628</c:v>
                </c:pt>
                <c:pt idx="815">
                  <c:v>1630</c:v>
                </c:pt>
                <c:pt idx="816">
                  <c:v>1632</c:v>
                </c:pt>
                <c:pt idx="817">
                  <c:v>1634</c:v>
                </c:pt>
                <c:pt idx="818">
                  <c:v>1636</c:v>
                </c:pt>
                <c:pt idx="819">
                  <c:v>1638</c:v>
                </c:pt>
                <c:pt idx="820">
                  <c:v>1640</c:v>
                </c:pt>
                <c:pt idx="821">
                  <c:v>1642</c:v>
                </c:pt>
                <c:pt idx="822">
                  <c:v>1644</c:v>
                </c:pt>
                <c:pt idx="823">
                  <c:v>1646</c:v>
                </c:pt>
                <c:pt idx="824">
                  <c:v>1648</c:v>
                </c:pt>
                <c:pt idx="825">
                  <c:v>1650</c:v>
                </c:pt>
                <c:pt idx="826">
                  <c:v>1652</c:v>
                </c:pt>
                <c:pt idx="827">
                  <c:v>1654</c:v>
                </c:pt>
                <c:pt idx="828">
                  <c:v>1656</c:v>
                </c:pt>
                <c:pt idx="829">
                  <c:v>1658</c:v>
                </c:pt>
                <c:pt idx="830">
                  <c:v>1660</c:v>
                </c:pt>
                <c:pt idx="831">
                  <c:v>1662</c:v>
                </c:pt>
                <c:pt idx="832">
                  <c:v>1664</c:v>
                </c:pt>
                <c:pt idx="833">
                  <c:v>1666</c:v>
                </c:pt>
                <c:pt idx="834">
                  <c:v>1668</c:v>
                </c:pt>
                <c:pt idx="835">
                  <c:v>1670</c:v>
                </c:pt>
                <c:pt idx="836">
                  <c:v>1672</c:v>
                </c:pt>
                <c:pt idx="837">
                  <c:v>1674</c:v>
                </c:pt>
                <c:pt idx="838">
                  <c:v>1676</c:v>
                </c:pt>
                <c:pt idx="839">
                  <c:v>1678</c:v>
                </c:pt>
                <c:pt idx="840">
                  <c:v>1680</c:v>
                </c:pt>
                <c:pt idx="841">
                  <c:v>1682</c:v>
                </c:pt>
                <c:pt idx="842">
                  <c:v>1684</c:v>
                </c:pt>
                <c:pt idx="843">
                  <c:v>1686</c:v>
                </c:pt>
                <c:pt idx="844">
                  <c:v>1688</c:v>
                </c:pt>
                <c:pt idx="845">
                  <c:v>1690</c:v>
                </c:pt>
                <c:pt idx="846">
                  <c:v>1692</c:v>
                </c:pt>
                <c:pt idx="847">
                  <c:v>1694</c:v>
                </c:pt>
                <c:pt idx="848">
                  <c:v>1696</c:v>
                </c:pt>
                <c:pt idx="849">
                  <c:v>1698</c:v>
                </c:pt>
                <c:pt idx="850">
                  <c:v>1700</c:v>
                </c:pt>
                <c:pt idx="851">
                  <c:v>1702</c:v>
                </c:pt>
                <c:pt idx="852">
                  <c:v>1704</c:v>
                </c:pt>
                <c:pt idx="853">
                  <c:v>1706</c:v>
                </c:pt>
                <c:pt idx="854">
                  <c:v>1708</c:v>
                </c:pt>
                <c:pt idx="855">
                  <c:v>1710</c:v>
                </c:pt>
                <c:pt idx="856">
                  <c:v>1712</c:v>
                </c:pt>
                <c:pt idx="857">
                  <c:v>1714</c:v>
                </c:pt>
                <c:pt idx="858">
                  <c:v>1716</c:v>
                </c:pt>
                <c:pt idx="859">
                  <c:v>1718</c:v>
                </c:pt>
                <c:pt idx="860">
                  <c:v>1720</c:v>
                </c:pt>
                <c:pt idx="861">
                  <c:v>1722</c:v>
                </c:pt>
                <c:pt idx="862">
                  <c:v>1724</c:v>
                </c:pt>
                <c:pt idx="863">
                  <c:v>1726</c:v>
                </c:pt>
                <c:pt idx="864">
                  <c:v>1728</c:v>
                </c:pt>
                <c:pt idx="865">
                  <c:v>1730</c:v>
                </c:pt>
                <c:pt idx="866">
                  <c:v>1732</c:v>
                </c:pt>
                <c:pt idx="867">
                  <c:v>1734</c:v>
                </c:pt>
                <c:pt idx="868">
                  <c:v>1736</c:v>
                </c:pt>
                <c:pt idx="869">
                  <c:v>1738</c:v>
                </c:pt>
                <c:pt idx="870">
                  <c:v>1740</c:v>
                </c:pt>
                <c:pt idx="871">
                  <c:v>1742</c:v>
                </c:pt>
                <c:pt idx="872">
                  <c:v>1744</c:v>
                </c:pt>
                <c:pt idx="873">
                  <c:v>1746</c:v>
                </c:pt>
                <c:pt idx="874">
                  <c:v>1748</c:v>
                </c:pt>
                <c:pt idx="875">
                  <c:v>1750</c:v>
                </c:pt>
                <c:pt idx="876">
                  <c:v>1752</c:v>
                </c:pt>
                <c:pt idx="877">
                  <c:v>1754</c:v>
                </c:pt>
                <c:pt idx="878">
                  <c:v>1756</c:v>
                </c:pt>
              </c:numCache>
            </c:numRef>
          </c:xVal>
          <c:yVal>
            <c:numRef>
              <c:f>Munka2!$D$1:$D$8250</c:f>
              <c:numCache>
                <c:formatCode>General</c:formatCode>
                <c:ptCount val="8250"/>
                <c:pt idx="0">
                  <c:v>0</c:v>
                </c:pt>
                <c:pt idx="1">
                  <c:v>0</c:v>
                </c:pt>
                <c:pt idx="2">
                  <c:v>0</c:v>
                </c:pt>
                <c:pt idx="3">
                  <c:v>0</c:v>
                </c:pt>
                <c:pt idx="4">
                  <c:v>1</c:v>
                </c:pt>
                <c:pt idx="5">
                  <c:v>0</c:v>
                </c:pt>
                <c:pt idx="6">
                  <c:v>0</c:v>
                </c:pt>
                <c:pt idx="7">
                  <c:v>0</c:v>
                </c:pt>
                <c:pt idx="8">
                  <c:v>1</c:v>
                </c:pt>
                <c:pt idx="9">
                  <c:v>1</c:v>
                </c:pt>
                <c:pt idx="10">
                  <c:v>0</c:v>
                </c:pt>
                <c:pt idx="11">
                  <c:v>1</c:v>
                </c:pt>
                <c:pt idx="12">
                  <c:v>1</c:v>
                </c:pt>
                <c:pt idx="13">
                  <c:v>1</c:v>
                </c:pt>
                <c:pt idx="14">
                  <c:v>1</c:v>
                </c:pt>
                <c:pt idx="15">
                  <c:v>1</c:v>
                </c:pt>
                <c:pt idx="16">
                  <c:v>1</c:v>
                </c:pt>
                <c:pt idx="17">
                  <c:v>1</c:v>
                </c:pt>
                <c:pt idx="18">
                  <c:v>0</c:v>
                </c:pt>
                <c:pt idx="19">
                  <c:v>1</c:v>
                </c:pt>
                <c:pt idx="20">
                  <c:v>1</c:v>
                </c:pt>
                <c:pt idx="21">
                  <c:v>1</c:v>
                </c:pt>
                <c:pt idx="22">
                  <c:v>1</c:v>
                </c:pt>
                <c:pt idx="23">
                  <c:v>1</c:v>
                </c:pt>
                <c:pt idx="24">
                  <c:v>1</c:v>
                </c:pt>
                <c:pt idx="25">
                  <c:v>1</c:v>
                </c:pt>
                <c:pt idx="26">
                  <c:v>1</c:v>
                </c:pt>
                <c:pt idx="27">
                  <c:v>1</c:v>
                </c:pt>
                <c:pt idx="28">
                  <c:v>2</c:v>
                </c:pt>
                <c:pt idx="29">
                  <c:v>1</c:v>
                </c:pt>
                <c:pt idx="30">
                  <c:v>1</c:v>
                </c:pt>
                <c:pt idx="31">
                  <c:v>1</c:v>
                </c:pt>
                <c:pt idx="32">
                  <c:v>1</c:v>
                </c:pt>
                <c:pt idx="33">
                  <c:v>1</c:v>
                </c:pt>
                <c:pt idx="34">
                  <c:v>1</c:v>
                </c:pt>
                <c:pt idx="35">
                  <c:v>1</c:v>
                </c:pt>
                <c:pt idx="36">
                  <c:v>2</c:v>
                </c:pt>
                <c:pt idx="37">
                  <c:v>1</c:v>
                </c:pt>
                <c:pt idx="38">
                  <c:v>1</c:v>
                </c:pt>
                <c:pt idx="39">
                  <c:v>2</c:v>
                </c:pt>
                <c:pt idx="40">
                  <c:v>2</c:v>
                </c:pt>
                <c:pt idx="41">
                  <c:v>1</c:v>
                </c:pt>
                <c:pt idx="42">
                  <c:v>1</c:v>
                </c:pt>
                <c:pt idx="43">
                  <c:v>1</c:v>
                </c:pt>
                <c:pt idx="44">
                  <c:v>1</c:v>
                </c:pt>
                <c:pt idx="45">
                  <c:v>1</c:v>
                </c:pt>
                <c:pt idx="46">
                  <c:v>2</c:v>
                </c:pt>
                <c:pt idx="47">
                  <c:v>1</c:v>
                </c:pt>
                <c:pt idx="48">
                  <c:v>1</c:v>
                </c:pt>
                <c:pt idx="49">
                  <c:v>1</c:v>
                </c:pt>
                <c:pt idx="50">
                  <c:v>2</c:v>
                </c:pt>
                <c:pt idx="51">
                  <c:v>1</c:v>
                </c:pt>
                <c:pt idx="52">
                  <c:v>2</c:v>
                </c:pt>
                <c:pt idx="53">
                  <c:v>2</c:v>
                </c:pt>
                <c:pt idx="54">
                  <c:v>1</c:v>
                </c:pt>
                <c:pt idx="55">
                  <c:v>1</c:v>
                </c:pt>
                <c:pt idx="56">
                  <c:v>1</c:v>
                </c:pt>
                <c:pt idx="57">
                  <c:v>2</c:v>
                </c:pt>
                <c:pt idx="58">
                  <c:v>2</c:v>
                </c:pt>
                <c:pt idx="59">
                  <c:v>2</c:v>
                </c:pt>
                <c:pt idx="60">
                  <c:v>2</c:v>
                </c:pt>
                <c:pt idx="61">
                  <c:v>2</c:v>
                </c:pt>
                <c:pt idx="62">
                  <c:v>2</c:v>
                </c:pt>
                <c:pt idx="63">
                  <c:v>2</c:v>
                </c:pt>
                <c:pt idx="64">
                  <c:v>2</c:v>
                </c:pt>
                <c:pt idx="65">
                  <c:v>2</c:v>
                </c:pt>
                <c:pt idx="66">
                  <c:v>2</c:v>
                </c:pt>
                <c:pt idx="67">
                  <c:v>2</c:v>
                </c:pt>
                <c:pt idx="68">
                  <c:v>2</c:v>
                </c:pt>
                <c:pt idx="69">
                  <c:v>2</c:v>
                </c:pt>
                <c:pt idx="70">
                  <c:v>2</c:v>
                </c:pt>
                <c:pt idx="71">
                  <c:v>2</c:v>
                </c:pt>
                <c:pt idx="72">
                  <c:v>2</c:v>
                </c:pt>
                <c:pt idx="73">
                  <c:v>2</c:v>
                </c:pt>
                <c:pt idx="74">
                  <c:v>2</c:v>
                </c:pt>
                <c:pt idx="75">
                  <c:v>2</c:v>
                </c:pt>
                <c:pt idx="76">
                  <c:v>2</c:v>
                </c:pt>
                <c:pt idx="77">
                  <c:v>2</c:v>
                </c:pt>
                <c:pt idx="78">
                  <c:v>2</c:v>
                </c:pt>
                <c:pt idx="79">
                  <c:v>2</c:v>
                </c:pt>
                <c:pt idx="80">
                  <c:v>2</c:v>
                </c:pt>
                <c:pt idx="81">
                  <c:v>2</c:v>
                </c:pt>
                <c:pt idx="82">
                  <c:v>3</c:v>
                </c:pt>
                <c:pt idx="83">
                  <c:v>2</c:v>
                </c:pt>
                <c:pt idx="84">
                  <c:v>2</c:v>
                </c:pt>
                <c:pt idx="85">
                  <c:v>3</c:v>
                </c:pt>
                <c:pt idx="86">
                  <c:v>3</c:v>
                </c:pt>
                <c:pt idx="87">
                  <c:v>3</c:v>
                </c:pt>
                <c:pt idx="88">
                  <c:v>3</c:v>
                </c:pt>
                <c:pt idx="89">
                  <c:v>3</c:v>
                </c:pt>
                <c:pt idx="90">
                  <c:v>3</c:v>
                </c:pt>
                <c:pt idx="91">
                  <c:v>3</c:v>
                </c:pt>
                <c:pt idx="92">
                  <c:v>3</c:v>
                </c:pt>
                <c:pt idx="93">
                  <c:v>2</c:v>
                </c:pt>
                <c:pt idx="94">
                  <c:v>3</c:v>
                </c:pt>
                <c:pt idx="95">
                  <c:v>3</c:v>
                </c:pt>
                <c:pt idx="96">
                  <c:v>3</c:v>
                </c:pt>
                <c:pt idx="97">
                  <c:v>3</c:v>
                </c:pt>
                <c:pt idx="98">
                  <c:v>3</c:v>
                </c:pt>
                <c:pt idx="99">
                  <c:v>3</c:v>
                </c:pt>
                <c:pt idx="100">
                  <c:v>3</c:v>
                </c:pt>
                <c:pt idx="101">
                  <c:v>3</c:v>
                </c:pt>
                <c:pt idx="102">
                  <c:v>3</c:v>
                </c:pt>
                <c:pt idx="103">
                  <c:v>3</c:v>
                </c:pt>
                <c:pt idx="104">
                  <c:v>3</c:v>
                </c:pt>
                <c:pt idx="105">
                  <c:v>3</c:v>
                </c:pt>
                <c:pt idx="106">
                  <c:v>3</c:v>
                </c:pt>
                <c:pt idx="107">
                  <c:v>3</c:v>
                </c:pt>
                <c:pt idx="108">
                  <c:v>3</c:v>
                </c:pt>
                <c:pt idx="109">
                  <c:v>3</c:v>
                </c:pt>
                <c:pt idx="110">
                  <c:v>3</c:v>
                </c:pt>
                <c:pt idx="111">
                  <c:v>3</c:v>
                </c:pt>
                <c:pt idx="112">
                  <c:v>4</c:v>
                </c:pt>
                <c:pt idx="113">
                  <c:v>3</c:v>
                </c:pt>
                <c:pt idx="114">
                  <c:v>4</c:v>
                </c:pt>
                <c:pt idx="115">
                  <c:v>4</c:v>
                </c:pt>
                <c:pt idx="116">
                  <c:v>4</c:v>
                </c:pt>
                <c:pt idx="117">
                  <c:v>3</c:v>
                </c:pt>
                <c:pt idx="118">
                  <c:v>4</c:v>
                </c:pt>
                <c:pt idx="119">
                  <c:v>4</c:v>
                </c:pt>
                <c:pt idx="120">
                  <c:v>4</c:v>
                </c:pt>
                <c:pt idx="121">
                  <c:v>4</c:v>
                </c:pt>
                <c:pt idx="122">
                  <c:v>4</c:v>
                </c:pt>
                <c:pt idx="123">
                  <c:v>4</c:v>
                </c:pt>
                <c:pt idx="124">
                  <c:v>4</c:v>
                </c:pt>
                <c:pt idx="125">
                  <c:v>4</c:v>
                </c:pt>
                <c:pt idx="126">
                  <c:v>5</c:v>
                </c:pt>
                <c:pt idx="127">
                  <c:v>4</c:v>
                </c:pt>
                <c:pt idx="128">
                  <c:v>4</c:v>
                </c:pt>
                <c:pt idx="129">
                  <c:v>5</c:v>
                </c:pt>
                <c:pt idx="130">
                  <c:v>4</c:v>
                </c:pt>
                <c:pt idx="131">
                  <c:v>4</c:v>
                </c:pt>
                <c:pt idx="132">
                  <c:v>5</c:v>
                </c:pt>
                <c:pt idx="133">
                  <c:v>5</c:v>
                </c:pt>
                <c:pt idx="134">
                  <c:v>5</c:v>
                </c:pt>
                <c:pt idx="135">
                  <c:v>5</c:v>
                </c:pt>
                <c:pt idx="136">
                  <c:v>5</c:v>
                </c:pt>
                <c:pt idx="137">
                  <c:v>5</c:v>
                </c:pt>
                <c:pt idx="138">
                  <c:v>5</c:v>
                </c:pt>
                <c:pt idx="139">
                  <c:v>5</c:v>
                </c:pt>
                <c:pt idx="140">
                  <c:v>6</c:v>
                </c:pt>
                <c:pt idx="141">
                  <c:v>6</c:v>
                </c:pt>
                <c:pt idx="142">
                  <c:v>6</c:v>
                </c:pt>
                <c:pt idx="143">
                  <c:v>6</c:v>
                </c:pt>
                <c:pt idx="144">
                  <c:v>7</c:v>
                </c:pt>
                <c:pt idx="145">
                  <c:v>7</c:v>
                </c:pt>
                <c:pt idx="146">
                  <c:v>7</c:v>
                </c:pt>
                <c:pt idx="147">
                  <c:v>7</c:v>
                </c:pt>
                <c:pt idx="148">
                  <c:v>7</c:v>
                </c:pt>
                <c:pt idx="149">
                  <c:v>8</c:v>
                </c:pt>
                <c:pt idx="150">
                  <c:v>8</c:v>
                </c:pt>
                <c:pt idx="151">
                  <c:v>8</c:v>
                </c:pt>
                <c:pt idx="152">
                  <c:v>8</c:v>
                </c:pt>
                <c:pt idx="153">
                  <c:v>9</c:v>
                </c:pt>
                <c:pt idx="154">
                  <c:v>9</c:v>
                </c:pt>
                <c:pt idx="155">
                  <c:v>9</c:v>
                </c:pt>
                <c:pt idx="156">
                  <c:v>10</c:v>
                </c:pt>
                <c:pt idx="157">
                  <c:v>10</c:v>
                </c:pt>
                <c:pt idx="158">
                  <c:v>11</c:v>
                </c:pt>
                <c:pt idx="159">
                  <c:v>11</c:v>
                </c:pt>
                <c:pt idx="160">
                  <c:v>12</c:v>
                </c:pt>
                <c:pt idx="161">
                  <c:v>12</c:v>
                </c:pt>
                <c:pt idx="162">
                  <c:v>12</c:v>
                </c:pt>
                <c:pt idx="163">
                  <c:v>13</c:v>
                </c:pt>
                <c:pt idx="164">
                  <c:v>13</c:v>
                </c:pt>
                <c:pt idx="165">
                  <c:v>15</c:v>
                </c:pt>
                <c:pt idx="166">
                  <c:v>15</c:v>
                </c:pt>
                <c:pt idx="167">
                  <c:v>15</c:v>
                </c:pt>
                <c:pt idx="168">
                  <c:v>16</c:v>
                </c:pt>
                <c:pt idx="169">
                  <c:v>16</c:v>
                </c:pt>
                <c:pt idx="170">
                  <c:v>18</c:v>
                </c:pt>
                <c:pt idx="171">
                  <c:v>18</c:v>
                </c:pt>
                <c:pt idx="172">
                  <c:v>19</c:v>
                </c:pt>
                <c:pt idx="173">
                  <c:v>20</c:v>
                </c:pt>
                <c:pt idx="174">
                  <c:v>21</c:v>
                </c:pt>
                <c:pt idx="175">
                  <c:v>22</c:v>
                </c:pt>
                <c:pt idx="176">
                  <c:v>23</c:v>
                </c:pt>
                <c:pt idx="177">
                  <c:v>24</c:v>
                </c:pt>
                <c:pt idx="178">
                  <c:v>25</c:v>
                </c:pt>
                <c:pt idx="179">
                  <c:v>26</c:v>
                </c:pt>
                <c:pt idx="180">
                  <c:v>27</c:v>
                </c:pt>
                <c:pt idx="181">
                  <c:v>29</c:v>
                </c:pt>
                <c:pt idx="182">
                  <c:v>30</c:v>
                </c:pt>
                <c:pt idx="183">
                  <c:v>31</c:v>
                </c:pt>
                <c:pt idx="184">
                  <c:v>33</c:v>
                </c:pt>
                <c:pt idx="185">
                  <c:v>34</c:v>
                </c:pt>
                <c:pt idx="186">
                  <c:v>36</c:v>
                </c:pt>
                <c:pt idx="187">
                  <c:v>37</c:v>
                </c:pt>
                <c:pt idx="188">
                  <c:v>39</c:v>
                </c:pt>
                <c:pt idx="189">
                  <c:v>40</c:v>
                </c:pt>
                <c:pt idx="190">
                  <c:v>43</c:v>
                </c:pt>
                <c:pt idx="191">
                  <c:v>45</c:v>
                </c:pt>
                <c:pt idx="192">
                  <c:v>47</c:v>
                </c:pt>
                <c:pt idx="193">
                  <c:v>48</c:v>
                </c:pt>
                <c:pt idx="194">
                  <c:v>50</c:v>
                </c:pt>
                <c:pt idx="195">
                  <c:v>52</c:v>
                </c:pt>
                <c:pt idx="196">
                  <c:v>55</c:v>
                </c:pt>
                <c:pt idx="197">
                  <c:v>57</c:v>
                </c:pt>
                <c:pt idx="198">
                  <c:v>59</c:v>
                </c:pt>
                <c:pt idx="199">
                  <c:v>62</c:v>
                </c:pt>
                <c:pt idx="200">
                  <c:v>64</c:v>
                </c:pt>
                <c:pt idx="201">
                  <c:v>67</c:v>
                </c:pt>
                <c:pt idx="202">
                  <c:v>69</c:v>
                </c:pt>
                <c:pt idx="203">
                  <c:v>71</c:v>
                </c:pt>
                <c:pt idx="204">
                  <c:v>74</c:v>
                </c:pt>
                <c:pt idx="205">
                  <c:v>77</c:v>
                </c:pt>
                <c:pt idx="206">
                  <c:v>79</c:v>
                </c:pt>
                <c:pt idx="207">
                  <c:v>82</c:v>
                </c:pt>
                <c:pt idx="208">
                  <c:v>84</c:v>
                </c:pt>
                <c:pt idx="209">
                  <c:v>87</c:v>
                </c:pt>
                <c:pt idx="210">
                  <c:v>89</c:v>
                </c:pt>
                <c:pt idx="211">
                  <c:v>92</c:v>
                </c:pt>
                <c:pt idx="212">
                  <c:v>95</c:v>
                </c:pt>
                <c:pt idx="213">
                  <c:v>98</c:v>
                </c:pt>
                <c:pt idx="214">
                  <c:v>101</c:v>
                </c:pt>
                <c:pt idx="215">
                  <c:v>104</c:v>
                </c:pt>
                <c:pt idx="216">
                  <c:v>107</c:v>
                </c:pt>
                <c:pt idx="217">
                  <c:v>110</c:v>
                </c:pt>
                <c:pt idx="218">
                  <c:v>113</c:v>
                </c:pt>
                <c:pt idx="219">
                  <c:v>116</c:v>
                </c:pt>
                <c:pt idx="220">
                  <c:v>119</c:v>
                </c:pt>
                <c:pt idx="221">
                  <c:v>122</c:v>
                </c:pt>
                <c:pt idx="222">
                  <c:v>125</c:v>
                </c:pt>
                <c:pt idx="223">
                  <c:v>128</c:v>
                </c:pt>
                <c:pt idx="224">
                  <c:v>131</c:v>
                </c:pt>
                <c:pt idx="225">
                  <c:v>134</c:v>
                </c:pt>
                <c:pt idx="226">
                  <c:v>136</c:v>
                </c:pt>
                <c:pt idx="227">
                  <c:v>139</c:v>
                </c:pt>
                <c:pt idx="228">
                  <c:v>142</c:v>
                </c:pt>
                <c:pt idx="229">
                  <c:v>144</c:v>
                </c:pt>
                <c:pt idx="230">
                  <c:v>146</c:v>
                </c:pt>
                <c:pt idx="231">
                  <c:v>149</c:v>
                </c:pt>
                <c:pt idx="232">
                  <c:v>151</c:v>
                </c:pt>
                <c:pt idx="233">
                  <c:v>153</c:v>
                </c:pt>
                <c:pt idx="234">
                  <c:v>156</c:v>
                </c:pt>
                <c:pt idx="235">
                  <c:v>158</c:v>
                </c:pt>
                <c:pt idx="236">
                  <c:v>160</c:v>
                </c:pt>
                <c:pt idx="237">
                  <c:v>162</c:v>
                </c:pt>
                <c:pt idx="238">
                  <c:v>164</c:v>
                </c:pt>
                <c:pt idx="239">
                  <c:v>166</c:v>
                </c:pt>
                <c:pt idx="240">
                  <c:v>168</c:v>
                </c:pt>
                <c:pt idx="241">
                  <c:v>170</c:v>
                </c:pt>
                <c:pt idx="242">
                  <c:v>172</c:v>
                </c:pt>
                <c:pt idx="243">
                  <c:v>174</c:v>
                </c:pt>
                <c:pt idx="244">
                  <c:v>176</c:v>
                </c:pt>
                <c:pt idx="245">
                  <c:v>178</c:v>
                </c:pt>
                <c:pt idx="246">
                  <c:v>180</c:v>
                </c:pt>
                <c:pt idx="247">
                  <c:v>183</c:v>
                </c:pt>
                <c:pt idx="248">
                  <c:v>185</c:v>
                </c:pt>
                <c:pt idx="249">
                  <c:v>187</c:v>
                </c:pt>
                <c:pt idx="250">
                  <c:v>189</c:v>
                </c:pt>
                <c:pt idx="251">
                  <c:v>191</c:v>
                </c:pt>
                <c:pt idx="252">
                  <c:v>193</c:v>
                </c:pt>
                <c:pt idx="253">
                  <c:v>195</c:v>
                </c:pt>
                <c:pt idx="254">
                  <c:v>197</c:v>
                </c:pt>
                <c:pt idx="255">
                  <c:v>199</c:v>
                </c:pt>
                <c:pt idx="256">
                  <c:v>201</c:v>
                </c:pt>
                <c:pt idx="257">
                  <c:v>203</c:v>
                </c:pt>
                <c:pt idx="258">
                  <c:v>205</c:v>
                </c:pt>
                <c:pt idx="259">
                  <c:v>207</c:v>
                </c:pt>
                <c:pt idx="260">
                  <c:v>210</c:v>
                </c:pt>
                <c:pt idx="261">
                  <c:v>211</c:v>
                </c:pt>
                <c:pt idx="262">
                  <c:v>214</c:v>
                </c:pt>
                <c:pt idx="263">
                  <c:v>216</c:v>
                </c:pt>
                <c:pt idx="264">
                  <c:v>218</c:v>
                </c:pt>
                <c:pt idx="265">
                  <c:v>220</c:v>
                </c:pt>
                <c:pt idx="266">
                  <c:v>221</c:v>
                </c:pt>
                <c:pt idx="267">
                  <c:v>224</c:v>
                </c:pt>
                <c:pt idx="268">
                  <c:v>226</c:v>
                </c:pt>
                <c:pt idx="269">
                  <c:v>228</c:v>
                </c:pt>
                <c:pt idx="270">
                  <c:v>229</c:v>
                </c:pt>
                <c:pt idx="271">
                  <c:v>231</c:v>
                </c:pt>
                <c:pt idx="272">
                  <c:v>232</c:v>
                </c:pt>
                <c:pt idx="273">
                  <c:v>234</c:v>
                </c:pt>
                <c:pt idx="274">
                  <c:v>235</c:v>
                </c:pt>
                <c:pt idx="275">
                  <c:v>237</c:v>
                </c:pt>
                <c:pt idx="276">
                  <c:v>238</c:v>
                </c:pt>
                <c:pt idx="277">
                  <c:v>239</c:v>
                </c:pt>
                <c:pt idx="278">
                  <c:v>241</c:v>
                </c:pt>
                <c:pt idx="279">
                  <c:v>242</c:v>
                </c:pt>
                <c:pt idx="280">
                  <c:v>243</c:v>
                </c:pt>
                <c:pt idx="281">
                  <c:v>245</c:v>
                </c:pt>
                <c:pt idx="282">
                  <c:v>246</c:v>
                </c:pt>
                <c:pt idx="283">
                  <c:v>247</c:v>
                </c:pt>
                <c:pt idx="284">
                  <c:v>249</c:v>
                </c:pt>
                <c:pt idx="285">
                  <c:v>250</c:v>
                </c:pt>
                <c:pt idx="286">
                  <c:v>251</c:v>
                </c:pt>
                <c:pt idx="287">
                  <c:v>252</c:v>
                </c:pt>
                <c:pt idx="288">
                  <c:v>254</c:v>
                </c:pt>
                <c:pt idx="289">
                  <c:v>255</c:v>
                </c:pt>
                <c:pt idx="290">
                  <c:v>256</c:v>
                </c:pt>
                <c:pt idx="291">
                  <c:v>257</c:v>
                </c:pt>
                <c:pt idx="292">
                  <c:v>259</c:v>
                </c:pt>
                <c:pt idx="293">
                  <c:v>260</c:v>
                </c:pt>
                <c:pt idx="294">
                  <c:v>261</c:v>
                </c:pt>
                <c:pt idx="295">
                  <c:v>262</c:v>
                </c:pt>
                <c:pt idx="296">
                  <c:v>263</c:v>
                </c:pt>
                <c:pt idx="297">
                  <c:v>264</c:v>
                </c:pt>
                <c:pt idx="298">
                  <c:v>265</c:v>
                </c:pt>
                <c:pt idx="299">
                  <c:v>267</c:v>
                </c:pt>
                <c:pt idx="300">
                  <c:v>268</c:v>
                </c:pt>
                <c:pt idx="301">
                  <c:v>269</c:v>
                </c:pt>
                <c:pt idx="302">
                  <c:v>270</c:v>
                </c:pt>
                <c:pt idx="303">
                  <c:v>271</c:v>
                </c:pt>
                <c:pt idx="304">
                  <c:v>271</c:v>
                </c:pt>
                <c:pt idx="305">
                  <c:v>272</c:v>
                </c:pt>
                <c:pt idx="306">
                  <c:v>273</c:v>
                </c:pt>
                <c:pt idx="307">
                  <c:v>274</c:v>
                </c:pt>
                <c:pt idx="308">
                  <c:v>275</c:v>
                </c:pt>
                <c:pt idx="309">
                  <c:v>275</c:v>
                </c:pt>
                <c:pt idx="310">
                  <c:v>276</c:v>
                </c:pt>
                <c:pt idx="311">
                  <c:v>277</c:v>
                </c:pt>
                <c:pt idx="312">
                  <c:v>277</c:v>
                </c:pt>
                <c:pt idx="313">
                  <c:v>278</c:v>
                </c:pt>
                <c:pt idx="314">
                  <c:v>279</c:v>
                </c:pt>
                <c:pt idx="315">
                  <c:v>279</c:v>
                </c:pt>
                <c:pt idx="316">
                  <c:v>279</c:v>
                </c:pt>
                <c:pt idx="317">
                  <c:v>280</c:v>
                </c:pt>
                <c:pt idx="318">
                  <c:v>281</c:v>
                </c:pt>
                <c:pt idx="319">
                  <c:v>281</c:v>
                </c:pt>
                <c:pt idx="320">
                  <c:v>282</c:v>
                </c:pt>
                <c:pt idx="321">
                  <c:v>282</c:v>
                </c:pt>
                <c:pt idx="322">
                  <c:v>283</c:v>
                </c:pt>
                <c:pt idx="323">
                  <c:v>283</c:v>
                </c:pt>
                <c:pt idx="324">
                  <c:v>284</c:v>
                </c:pt>
                <c:pt idx="325">
                  <c:v>284</c:v>
                </c:pt>
                <c:pt idx="326">
                  <c:v>285</c:v>
                </c:pt>
                <c:pt idx="327">
                  <c:v>285</c:v>
                </c:pt>
                <c:pt idx="328">
                  <c:v>286</c:v>
                </c:pt>
                <c:pt idx="329">
                  <c:v>286</c:v>
                </c:pt>
                <c:pt idx="330">
                  <c:v>287</c:v>
                </c:pt>
                <c:pt idx="331">
                  <c:v>288</c:v>
                </c:pt>
                <c:pt idx="332">
                  <c:v>288</c:v>
                </c:pt>
                <c:pt idx="333">
                  <c:v>288</c:v>
                </c:pt>
                <c:pt idx="334">
                  <c:v>289</c:v>
                </c:pt>
                <c:pt idx="335">
                  <c:v>289</c:v>
                </c:pt>
                <c:pt idx="336">
                  <c:v>290</c:v>
                </c:pt>
                <c:pt idx="337">
                  <c:v>290</c:v>
                </c:pt>
                <c:pt idx="338">
                  <c:v>291</c:v>
                </c:pt>
                <c:pt idx="339">
                  <c:v>291</c:v>
                </c:pt>
                <c:pt idx="340">
                  <c:v>292</c:v>
                </c:pt>
                <c:pt idx="341">
                  <c:v>292</c:v>
                </c:pt>
                <c:pt idx="342">
                  <c:v>292</c:v>
                </c:pt>
                <c:pt idx="343">
                  <c:v>293</c:v>
                </c:pt>
                <c:pt idx="344">
                  <c:v>293</c:v>
                </c:pt>
                <c:pt idx="345">
                  <c:v>293</c:v>
                </c:pt>
                <c:pt idx="346">
                  <c:v>293</c:v>
                </c:pt>
                <c:pt idx="347">
                  <c:v>293</c:v>
                </c:pt>
                <c:pt idx="348">
                  <c:v>294</c:v>
                </c:pt>
                <c:pt idx="349">
                  <c:v>294</c:v>
                </c:pt>
                <c:pt idx="350">
                  <c:v>294</c:v>
                </c:pt>
                <c:pt idx="351">
                  <c:v>294</c:v>
                </c:pt>
                <c:pt idx="352">
                  <c:v>295</c:v>
                </c:pt>
                <c:pt idx="353">
                  <c:v>295</c:v>
                </c:pt>
                <c:pt idx="354">
                  <c:v>295</c:v>
                </c:pt>
                <c:pt idx="355">
                  <c:v>296</c:v>
                </c:pt>
                <c:pt idx="356">
                  <c:v>296</c:v>
                </c:pt>
                <c:pt idx="357">
                  <c:v>296</c:v>
                </c:pt>
                <c:pt idx="358">
                  <c:v>296</c:v>
                </c:pt>
                <c:pt idx="359">
                  <c:v>297</c:v>
                </c:pt>
                <c:pt idx="360">
                  <c:v>297</c:v>
                </c:pt>
                <c:pt idx="361">
                  <c:v>297</c:v>
                </c:pt>
                <c:pt idx="362">
                  <c:v>297</c:v>
                </c:pt>
                <c:pt idx="363">
                  <c:v>297</c:v>
                </c:pt>
                <c:pt idx="364">
                  <c:v>297</c:v>
                </c:pt>
                <c:pt idx="365">
                  <c:v>298</c:v>
                </c:pt>
                <c:pt idx="366">
                  <c:v>298</c:v>
                </c:pt>
                <c:pt idx="367">
                  <c:v>298</c:v>
                </c:pt>
                <c:pt idx="368">
                  <c:v>298</c:v>
                </c:pt>
                <c:pt idx="369">
                  <c:v>298</c:v>
                </c:pt>
                <c:pt idx="370">
                  <c:v>298</c:v>
                </c:pt>
                <c:pt idx="371">
                  <c:v>298</c:v>
                </c:pt>
                <c:pt idx="372">
                  <c:v>298</c:v>
                </c:pt>
                <c:pt idx="373">
                  <c:v>298</c:v>
                </c:pt>
                <c:pt idx="374">
                  <c:v>298</c:v>
                </c:pt>
                <c:pt idx="375">
                  <c:v>298</c:v>
                </c:pt>
                <c:pt idx="376">
                  <c:v>297</c:v>
                </c:pt>
                <c:pt idx="377">
                  <c:v>297</c:v>
                </c:pt>
                <c:pt idx="378">
                  <c:v>297</c:v>
                </c:pt>
                <c:pt idx="379">
                  <c:v>297</c:v>
                </c:pt>
                <c:pt idx="380">
                  <c:v>297</c:v>
                </c:pt>
                <c:pt idx="381">
                  <c:v>296</c:v>
                </c:pt>
                <c:pt idx="382">
                  <c:v>297</c:v>
                </c:pt>
                <c:pt idx="383">
                  <c:v>296</c:v>
                </c:pt>
                <c:pt idx="384">
                  <c:v>296</c:v>
                </c:pt>
                <c:pt idx="385">
                  <c:v>296</c:v>
                </c:pt>
                <c:pt idx="386">
                  <c:v>297</c:v>
                </c:pt>
                <c:pt idx="387">
                  <c:v>297</c:v>
                </c:pt>
                <c:pt idx="388">
                  <c:v>297</c:v>
                </c:pt>
                <c:pt idx="389">
                  <c:v>297</c:v>
                </c:pt>
                <c:pt idx="390">
                  <c:v>297</c:v>
                </c:pt>
                <c:pt idx="391">
                  <c:v>297</c:v>
                </c:pt>
                <c:pt idx="392">
                  <c:v>297</c:v>
                </c:pt>
                <c:pt idx="393">
                  <c:v>297</c:v>
                </c:pt>
                <c:pt idx="394">
                  <c:v>298</c:v>
                </c:pt>
                <c:pt idx="395">
                  <c:v>297</c:v>
                </c:pt>
                <c:pt idx="396">
                  <c:v>298</c:v>
                </c:pt>
                <c:pt idx="397">
                  <c:v>298</c:v>
                </c:pt>
                <c:pt idx="398">
                  <c:v>298</c:v>
                </c:pt>
                <c:pt idx="399">
                  <c:v>298</c:v>
                </c:pt>
                <c:pt idx="400">
                  <c:v>298</c:v>
                </c:pt>
                <c:pt idx="401">
                  <c:v>298</c:v>
                </c:pt>
                <c:pt idx="402">
                  <c:v>298</c:v>
                </c:pt>
                <c:pt idx="403">
                  <c:v>298</c:v>
                </c:pt>
                <c:pt idx="404">
                  <c:v>298</c:v>
                </c:pt>
                <c:pt idx="405">
                  <c:v>298</c:v>
                </c:pt>
                <c:pt idx="406">
                  <c:v>298</c:v>
                </c:pt>
                <c:pt idx="407">
                  <c:v>298</c:v>
                </c:pt>
                <c:pt idx="408">
                  <c:v>298</c:v>
                </c:pt>
                <c:pt idx="409">
                  <c:v>298</c:v>
                </c:pt>
                <c:pt idx="410">
                  <c:v>298</c:v>
                </c:pt>
                <c:pt idx="411">
                  <c:v>298</c:v>
                </c:pt>
                <c:pt idx="412">
                  <c:v>298</c:v>
                </c:pt>
                <c:pt idx="413">
                  <c:v>298</c:v>
                </c:pt>
                <c:pt idx="414">
                  <c:v>298</c:v>
                </c:pt>
                <c:pt idx="415">
                  <c:v>298</c:v>
                </c:pt>
                <c:pt idx="416">
                  <c:v>298</c:v>
                </c:pt>
                <c:pt idx="417">
                  <c:v>298</c:v>
                </c:pt>
                <c:pt idx="418">
                  <c:v>298</c:v>
                </c:pt>
                <c:pt idx="419">
                  <c:v>298</c:v>
                </c:pt>
                <c:pt idx="420">
                  <c:v>298</c:v>
                </c:pt>
                <c:pt idx="421">
                  <c:v>298</c:v>
                </c:pt>
                <c:pt idx="422">
                  <c:v>298</c:v>
                </c:pt>
                <c:pt idx="423">
                  <c:v>298</c:v>
                </c:pt>
                <c:pt idx="424">
                  <c:v>298</c:v>
                </c:pt>
                <c:pt idx="425">
                  <c:v>298</c:v>
                </c:pt>
                <c:pt idx="426">
                  <c:v>298</c:v>
                </c:pt>
                <c:pt idx="427">
                  <c:v>298</c:v>
                </c:pt>
                <c:pt idx="428">
                  <c:v>298</c:v>
                </c:pt>
                <c:pt idx="429">
                  <c:v>298</c:v>
                </c:pt>
                <c:pt idx="430">
                  <c:v>298</c:v>
                </c:pt>
                <c:pt idx="431">
                  <c:v>298</c:v>
                </c:pt>
                <c:pt idx="432">
                  <c:v>297</c:v>
                </c:pt>
                <c:pt idx="433">
                  <c:v>297</c:v>
                </c:pt>
                <c:pt idx="434">
                  <c:v>297</c:v>
                </c:pt>
                <c:pt idx="435">
                  <c:v>297</c:v>
                </c:pt>
                <c:pt idx="436">
                  <c:v>297</c:v>
                </c:pt>
                <c:pt idx="437">
                  <c:v>298</c:v>
                </c:pt>
                <c:pt idx="438">
                  <c:v>297</c:v>
                </c:pt>
                <c:pt idx="439">
                  <c:v>297</c:v>
                </c:pt>
                <c:pt idx="440">
                  <c:v>297</c:v>
                </c:pt>
                <c:pt idx="441">
                  <c:v>297</c:v>
                </c:pt>
                <c:pt idx="442">
                  <c:v>297</c:v>
                </c:pt>
                <c:pt idx="443">
                  <c:v>296</c:v>
                </c:pt>
                <c:pt idx="444">
                  <c:v>297</c:v>
                </c:pt>
                <c:pt idx="445">
                  <c:v>297</c:v>
                </c:pt>
                <c:pt idx="446">
                  <c:v>296</c:v>
                </c:pt>
                <c:pt idx="447">
                  <c:v>297</c:v>
                </c:pt>
                <c:pt idx="448">
                  <c:v>297</c:v>
                </c:pt>
                <c:pt idx="449">
                  <c:v>297</c:v>
                </c:pt>
                <c:pt idx="450">
                  <c:v>297</c:v>
                </c:pt>
                <c:pt idx="451">
                  <c:v>297</c:v>
                </c:pt>
                <c:pt idx="452">
                  <c:v>297</c:v>
                </c:pt>
                <c:pt idx="453">
                  <c:v>297</c:v>
                </c:pt>
                <c:pt idx="454">
                  <c:v>297</c:v>
                </c:pt>
                <c:pt idx="455">
                  <c:v>297</c:v>
                </c:pt>
                <c:pt idx="456">
                  <c:v>297</c:v>
                </c:pt>
                <c:pt idx="457">
                  <c:v>297</c:v>
                </c:pt>
                <c:pt idx="458">
                  <c:v>297</c:v>
                </c:pt>
                <c:pt idx="459">
                  <c:v>297</c:v>
                </c:pt>
                <c:pt idx="460">
                  <c:v>298</c:v>
                </c:pt>
                <c:pt idx="461">
                  <c:v>297</c:v>
                </c:pt>
                <c:pt idx="462">
                  <c:v>297</c:v>
                </c:pt>
                <c:pt idx="463">
                  <c:v>297</c:v>
                </c:pt>
                <c:pt idx="464">
                  <c:v>297</c:v>
                </c:pt>
                <c:pt idx="465">
                  <c:v>298</c:v>
                </c:pt>
                <c:pt idx="466">
                  <c:v>297</c:v>
                </c:pt>
                <c:pt idx="467">
                  <c:v>297</c:v>
                </c:pt>
                <c:pt idx="468">
                  <c:v>298</c:v>
                </c:pt>
                <c:pt idx="469">
                  <c:v>297</c:v>
                </c:pt>
                <c:pt idx="470">
                  <c:v>297</c:v>
                </c:pt>
                <c:pt idx="471">
                  <c:v>298</c:v>
                </c:pt>
                <c:pt idx="472">
                  <c:v>297</c:v>
                </c:pt>
                <c:pt idx="473">
                  <c:v>297</c:v>
                </c:pt>
                <c:pt idx="474">
                  <c:v>297</c:v>
                </c:pt>
                <c:pt idx="475">
                  <c:v>297</c:v>
                </c:pt>
                <c:pt idx="476">
                  <c:v>297</c:v>
                </c:pt>
                <c:pt idx="477">
                  <c:v>297</c:v>
                </c:pt>
                <c:pt idx="478">
                  <c:v>297</c:v>
                </c:pt>
                <c:pt idx="479">
                  <c:v>297</c:v>
                </c:pt>
                <c:pt idx="480">
                  <c:v>297</c:v>
                </c:pt>
                <c:pt idx="481">
                  <c:v>297</c:v>
                </c:pt>
                <c:pt idx="482">
                  <c:v>297</c:v>
                </c:pt>
                <c:pt idx="483">
                  <c:v>297</c:v>
                </c:pt>
                <c:pt idx="484">
                  <c:v>296</c:v>
                </c:pt>
                <c:pt idx="485">
                  <c:v>297</c:v>
                </c:pt>
                <c:pt idx="486">
                  <c:v>297</c:v>
                </c:pt>
                <c:pt idx="487">
                  <c:v>297</c:v>
                </c:pt>
                <c:pt idx="488">
                  <c:v>296</c:v>
                </c:pt>
                <c:pt idx="489">
                  <c:v>297</c:v>
                </c:pt>
                <c:pt idx="490">
                  <c:v>297</c:v>
                </c:pt>
                <c:pt idx="491">
                  <c:v>297</c:v>
                </c:pt>
                <c:pt idx="492">
                  <c:v>297</c:v>
                </c:pt>
                <c:pt idx="493">
                  <c:v>297</c:v>
                </c:pt>
                <c:pt idx="494">
                  <c:v>297</c:v>
                </c:pt>
                <c:pt idx="495">
                  <c:v>297</c:v>
                </c:pt>
                <c:pt idx="496">
                  <c:v>297</c:v>
                </c:pt>
                <c:pt idx="497">
                  <c:v>297</c:v>
                </c:pt>
                <c:pt idx="498">
                  <c:v>297</c:v>
                </c:pt>
                <c:pt idx="499">
                  <c:v>297</c:v>
                </c:pt>
                <c:pt idx="500">
                  <c:v>297</c:v>
                </c:pt>
                <c:pt idx="501">
                  <c:v>297</c:v>
                </c:pt>
                <c:pt idx="502">
                  <c:v>297</c:v>
                </c:pt>
                <c:pt idx="503">
                  <c:v>297</c:v>
                </c:pt>
                <c:pt idx="504">
                  <c:v>297</c:v>
                </c:pt>
                <c:pt idx="505">
                  <c:v>297</c:v>
                </c:pt>
                <c:pt idx="506">
                  <c:v>297</c:v>
                </c:pt>
                <c:pt idx="507">
                  <c:v>297</c:v>
                </c:pt>
                <c:pt idx="508">
                  <c:v>297</c:v>
                </c:pt>
                <c:pt idx="509">
                  <c:v>298</c:v>
                </c:pt>
                <c:pt idx="510">
                  <c:v>297</c:v>
                </c:pt>
                <c:pt idx="511">
                  <c:v>298</c:v>
                </c:pt>
                <c:pt idx="512">
                  <c:v>298</c:v>
                </c:pt>
                <c:pt idx="513">
                  <c:v>298</c:v>
                </c:pt>
                <c:pt idx="514">
                  <c:v>298</c:v>
                </c:pt>
                <c:pt idx="515">
                  <c:v>298</c:v>
                </c:pt>
                <c:pt idx="516">
                  <c:v>298</c:v>
                </c:pt>
                <c:pt idx="517">
                  <c:v>298</c:v>
                </c:pt>
                <c:pt idx="518">
                  <c:v>299</c:v>
                </c:pt>
                <c:pt idx="519">
                  <c:v>299</c:v>
                </c:pt>
                <c:pt idx="520">
                  <c:v>299</c:v>
                </c:pt>
                <c:pt idx="521">
                  <c:v>299</c:v>
                </c:pt>
                <c:pt idx="522">
                  <c:v>300</c:v>
                </c:pt>
                <c:pt idx="523">
                  <c:v>300</c:v>
                </c:pt>
                <c:pt idx="524">
                  <c:v>300</c:v>
                </c:pt>
                <c:pt idx="525">
                  <c:v>300</c:v>
                </c:pt>
                <c:pt idx="526">
                  <c:v>300</c:v>
                </c:pt>
                <c:pt idx="527">
                  <c:v>300</c:v>
                </c:pt>
                <c:pt idx="528">
                  <c:v>300</c:v>
                </c:pt>
                <c:pt idx="529">
                  <c:v>300</c:v>
                </c:pt>
                <c:pt idx="530">
                  <c:v>300</c:v>
                </c:pt>
                <c:pt idx="531">
                  <c:v>300</c:v>
                </c:pt>
                <c:pt idx="532">
                  <c:v>301</c:v>
                </c:pt>
                <c:pt idx="533">
                  <c:v>300</c:v>
                </c:pt>
                <c:pt idx="534">
                  <c:v>300</c:v>
                </c:pt>
                <c:pt idx="535">
                  <c:v>301</c:v>
                </c:pt>
                <c:pt idx="536">
                  <c:v>301</c:v>
                </c:pt>
                <c:pt idx="537">
                  <c:v>300</c:v>
                </c:pt>
                <c:pt idx="538">
                  <c:v>300</c:v>
                </c:pt>
                <c:pt idx="539">
                  <c:v>301</c:v>
                </c:pt>
                <c:pt idx="540">
                  <c:v>301</c:v>
                </c:pt>
                <c:pt idx="541">
                  <c:v>301</c:v>
                </c:pt>
                <c:pt idx="542">
                  <c:v>301</c:v>
                </c:pt>
                <c:pt idx="543">
                  <c:v>301</c:v>
                </c:pt>
                <c:pt idx="544">
                  <c:v>301</c:v>
                </c:pt>
                <c:pt idx="545">
                  <c:v>301</c:v>
                </c:pt>
                <c:pt idx="546">
                  <c:v>301</c:v>
                </c:pt>
                <c:pt idx="547">
                  <c:v>301</c:v>
                </c:pt>
                <c:pt idx="548">
                  <c:v>301</c:v>
                </c:pt>
                <c:pt idx="549">
                  <c:v>301</c:v>
                </c:pt>
                <c:pt idx="550">
                  <c:v>302</c:v>
                </c:pt>
                <c:pt idx="551">
                  <c:v>302</c:v>
                </c:pt>
                <c:pt idx="552">
                  <c:v>302</c:v>
                </c:pt>
                <c:pt idx="553">
                  <c:v>301</c:v>
                </c:pt>
                <c:pt idx="554">
                  <c:v>302</c:v>
                </c:pt>
                <c:pt idx="555">
                  <c:v>302</c:v>
                </c:pt>
                <c:pt idx="556">
                  <c:v>302</c:v>
                </c:pt>
                <c:pt idx="557">
                  <c:v>302</c:v>
                </c:pt>
                <c:pt idx="558">
                  <c:v>302</c:v>
                </c:pt>
                <c:pt idx="559">
                  <c:v>302</c:v>
                </c:pt>
                <c:pt idx="560">
                  <c:v>302</c:v>
                </c:pt>
                <c:pt idx="561">
                  <c:v>302</c:v>
                </c:pt>
                <c:pt idx="562">
                  <c:v>302</c:v>
                </c:pt>
                <c:pt idx="563">
                  <c:v>301</c:v>
                </c:pt>
                <c:pt idx="564">
                  <c:v>302</c:v>
                </c:pt>
                <c:pt idx="565">
                  <c:v>301</c:v>
                </c:pt>
                <c:pt idx="566">
                  <c:v>301</c:v>
                </c:pt>
                <c:pt idx="567">
                  <c:v>301</c:v>
                </c:pt>
                <c:pt idx="568">
                  <c:v>301</c:v>
                </c:pt>
                <c:pt idx="569">
                  <c:v>301</c:v>
                </c:pt>
                <c:pt idx="570">
                  <c:v>301</c:v>
                </c:pt>
                <c:pt idx="571">
                  <c:v>301</c:v>
                </c:pt>
                <c:pt idx="572">
                  <c:v>301</c:v>
                </c:pt>
                <c:pt idx="573">
                  <c:v>301</c:v>
                </c:pt>
                <c:pt idx="574">
                  <c:v>301</c:v>
                </c:pt>
                <c:pt idx="575">
                  <c:v>301</c:v>
                </c:pt>
                <c:pt idx="576">
                  <c:v>302</c:v>
                </c:pt>
                <c:pt idx="577">
                  <c:v>301</c:v>
                </c:pt>
                <c:pt idx="578">
                  <c:v>301</c:v>
                </c:pt>
                <c:pt idx="579">
                  <c:v>302</c:v>
                </c:pt>
                <c:pt idx="580">
                  <c:v>302</c:v>
                </c:pt>
                <c:pt idx="581">
                  <c:v>302</c:v>
                </c:pt>
                <c:pt idx="582">
                  <c:v>302</c:v>
                </c:pt>
                <c:pt idx="583">
                  <c:v>302</c:v>
                </c:pt>
                <c:pt idx="584">
                  <c:v>302</c:v>
                </c:pt>
                <c:pt idx="585">
                  <c:v>302</c:v>
                </c:pt>
                <c:pt idx="586">
                  <c:v>302</c:v>
                </c:pt>
                <c:pt idx="587">
                  <c:v>302</c:v>
                </c:pt>
                <c:pt idx="588">
                  <c:v>302</c:v>
                </c:pt>
                <c:pt idx="589">
                  <c:v>302</c:v>
                </c:pt>
                <c:pt idx="590">
                  <c:v>302</c:v>
                </c:pt>
                <c:pt idx="591">
                  <c:v>301</c:v>
                </c:pt>
                <c:pt idx="592">
                  <c:v>301</c:v>
                </c:pt>
                <c:pt idx="593">
                  <c:v>302</c:v>
                </c:pt>
                <c:pt idx="594">
                  <c:v>302</c:v>
                </c:pt>
                <c:pt idx="595">
                  <c:v>302</c:v>
                </c:pt>
                <c:pt idx="596">
                  <c:v>301</c:v>
                </c:pt>
                <c:pt idx="597">
                  <c:v>301</c:v>
                </c:pt>
                <c:pt idx="598">
                  <c:v>301</c:v>
                </c:pt>
                <c:pt idx="599">
                  <c:v>301</c:v>
                </c:pt>
                <c:pt idx="600">
                  <c:v>301</c:v>
                </c:pt>
                <c:pt idx="601">
                  <c:v>301</c:v>
                </c:pt>
                <c:pt idx="602">
                  <c:v>301</c:v>
                </c:pt>
                <c:pt idx="603">
                  <c:v>301</c:v>
                </c:pt>
                <c:pt idx="604">
                  <c:v>301</c:v>
                </c:pt>
                <c:pt idx="605">
                  <c:v>301</c:v>
                </c:pt>
                <c:pt idx="606">
                  <c:v>301</c:v>
                </c:pt>
                <c:pt idx="607">
                  <c:v>301</c:v>
                </c:pt>
                <c:pt idx="608">
                  <c:v>301</c:v>
                </c:pt>
                <c:pt idx="609">
                  <c:v>301</c:v>
                </c:pt>
                <c:pt idx="610">
                  <c:v>301</c:v>
                </c:pt>
                <c:pt idx="611">
                  <c:v>301</c:v>
                </c:pt>
                <c:pt idx="612">
                  <c:v>301</c:v>
                </c:pt>
                <c:pt idx="613">
                  <c:v>301</c:v>
                </c:pt>
                <c:pt idx="614">
                  <c:v>301</c:v>
                </c:pt>
                <c:pt idx="615">
                  <c:v>301</c:v>
                </c:pt>
                <c:pt idx="616">
                  <c:v>301</c:v>
                </c:pt>
                <c:pt idx="617">
                  <c:v>301</c:v>
                </c:pt>
                <c:pt idx="618">
                  <c:v>301</c:v>
                </c:pt>
                <c:pt idx="619">
                  <c:v>300</c:v>
                </c:pt>
                <c:pt idx="620">
                  <c:v>300</c:v>
                </c:pt>
                <c:pt idx="621">
                  <c:v>300</c:v>
                </c:pt>
                <c:pt idx="622">
                  <c:v>300</c:v>
                </c:pt>
                <c:pt idx="623">
                  <c:v>300</c:v>
                </c:pt>
                <c:pt idx="624">
                  <c:v>300</c:v>
                </c:pt>
                <c:pt idx="625">
                  <c:v>300</c:v>
                </c:pt>
                <c:pt idx="626">
                  <c:v>300</c:v>
                </c:pt>
                <c:pt idx="627">
                  <c:v>300</c:v>
                </c:pt>
                <c:pt idx="628">
                  <c:v>300</c:v>
                </c:pt>
                <c:pt idx="629">
                  <c:v>300</c:v>
                </c:pt>
                <c:pt idx="630">
                  <c:v>300</c:v>
                </c:pt>
                <c:pt idx="631">
                  <c:v>300</c:v>
                </c:pt>
                <c:pt idx="632">
                  <c:v>300</c:v>
                </c:pt>
                <c:pt idx="633">
                  <c:v>301</c:v>
                </c:pt>
                <c:pt idx="634">
                  <c:v>300</c:v>
                </c:pt>
                <c:pt idx="635">
                  <c:v>300</c:v>
                </c:pt>
                <c:pt idx="636">
                  <c:v>301</c:v>
                </c:pt>
                <c:pt idx="637">
                  <c:v>300</c:v>
                </c:pt>
                <c:pt idx="638">
                  <c:v>300</c:v>
                </c:pt>
                <c:pt idx="639">
                  <c:v>300</c:v>
                </c:pt>
                <c:pt idx="640">
                  <c:v>300</c:v>
                </c:pt>
                <c:pt idx="641">
                  <c:v>300</c:v>
                </c:pt>
                <c:pt idx="642">
                  <c:v>300</c:v>
                </c:pt>
                <c:pt idx="643">
                  <c:v>300</c:v>
                </c:pt>
                <c:pt idx="644">
                  <c:v>300</c:v>
                </c:pt>
                <c:pt idx="645">
                  <c:v>299</c:v>
                </c:pt>
                <c:pt idx="646">
                  <c:v>299</c:v>
                </c:pt>
                <c:pt idx="647">
                  <c:v>299</c:v>
                </c:pt>
                <c:pt idx="648">
                  <c:v>299</c:v>
                </c:pt>
                <c:pt idx="649">
                  <c:v>298</c:v>
                </c:pt>
                <c:pt idx="650">
                  <c:v>298</c:v>
                </c:pt>
                <c:pt idx="651">
                  <c:v>297</c:v>
                </c:pt>
                <c:pt idx="652">
                  <c:v>297</c:v>
                </c:pt>
                <c:pt idx="653">
                  <c:v>297</c:v>
                </c:pt>
                <c:pt idx="654">
                  <c:v>296</c:v>
                </c:pt>
                <c:pt idx="655">
                  <c:v>296</c:v>
                </c:pt>
                <c:pt idx="656">
                  <c:v>295</c:v>
                </c:pt>
                <c:pt idx="657">
                  <c:v>295</c:v>
                </c:pt>
                <c:pt idx="658">
                  <c:v>294</c:v>
                </c:pt>
                <c:pt idx="659">
                  <c:v>294</c:v>
                </c:pt>
                <c:pt idx="660">
                  <c:v>294</c:v>
                </c:pt>
                <c:pt idx="661">
                  <c:v>293</c:v>
                </c:pt>
                <c:pt idx="662">
                  <c:v>292</c:v>
                </c:pt>
                <c:pt idx="663">
                  <c:v>292</c:v>
                </c:pt>
                <c:pt idx="664">
                  <c:v>291</c:v>
                </c:pt>
                <c:pt idx="665">
                  <c:v>291</c:v>
                </c:pt>
                <c:pt idx="666">
                  <c:v>291</c:v>
                </c:pt>
                <c:pt idx="667">
                  <c:v>290</c:v>
                </c:pt>
                <c:pt idx="668">
                  <c:v>290</c:v>
                </c:pt>
                <c:pt idx="669">
                  <c:v>289</c:v>
                </c:pt>
                <c:pt idx="670">
                  <c:v>288</c:v>
                </c:pt>
                <c:pt idx="671">
                  <c:v>287</c:v>
                </c:pt>
                <c:pt idx="672">
                  <c:v>287</c:v>
                </c:pt>
                <c:pt idx="673">
                  <c:v>286</c:v>
                </c:pt>
                <c:pt idx="674">
                  <c:v>286</c:v>
                </c:pt>
                <c:pt idx="675">
                  <c:v>285</c:v>
                </c:pt>
                <c:pt idx="676">
                  <c:v>284</c:v>
                </c:pt>
                <c:pt idx="677">
                  <c:v>284</c:v>
                </c:pt>
                <c:pt idx="678">
                  <c:v>283</c:v>
                </c:pt>
                <c:pt idx="679">
                  <c:v>282</c:v>
                </c:pt>
                <c:pt idx="680">
                  <c:v>281</c:v>
                </c:pt>
                <c:pt idx="681">
                  <c:v>280</c:v>
                </c:pt>
                <c:pt idx="682">
                  <c:v>279</c:v>
                </c:pt>
                <c:pt idx="683">
                  <c:v>279</c:v>
                </c:pt>
                <c:pt idx="684">
                  <c:v>277</c:v>
                </c:pt>
                <c:pt idx="685">
                  <c:v>277</c:v>
                </c:pt>
                <c:pt idx="686">
                  <c:v>275</c:v>
                </c:pt>
                <c:pt idx="687">
                  <c:v>274</c:v>
                </c:pt>
                <c:pt idx="688">
                  <c:v>273</c:v>
                </c:pt>
                <c:pt idx="689">
                  <c:v>271</c:v>
                </c:pt>
                <c:pt idx="690">
                  <c:v>270</c:v>
                </c:pt>
                <c:pt idx="691">
                  <c:v>269</c:v>
                </c:pt>
                <c:pt idx="692">
                  <c:v>267</c:v>
                </c:pt>
                <c:pt idx="693">
                  <c:v>265</c:v>
                </c:pt>
                <c:pt idx="694">
                  <c:v>264</c:v>
                </c:pt>
                <c:pt idx="695">
                  <c:v>262</c:v>
                </c:pt>
                <c:pt idx="696">
                  <c:v>261</c:v>
                </c:pt>
                <c:pt idx="697">
                  <c:v>259</c:v>
                </c:pt>
                <c:pt idx="698">
                  <c:v>257</c:v>
                </c:pt>
                <c:pt idx="699">
                  <c:v>255</c:v>
                </c:pt>
                <c:pt idx="700">
                  <c:v>254</c:v>
                </c:pt>
                <c:pt idx="701">
                  <c:v>252</c:v>
                </c:pt>
                <c:pt idx="702">
                  <c:v>250</c:v>
                </c:pt>
                <c:pt idx="703">
                  <c:v>249</c:v>
                </c:pt>
                <c:pt idx="704">
                  <c:v>247</c:v>
                </c:pt>
                <c:pt idx="705">
                  <c:v>244</c:v>
                </c:pt>
                <c:pt idx="706">
                  <c:v>243</c:v>
                </c:pt>
                <c:pt idx="707">
                  <c:v>241</c:v>
                </c:pt>
                <c:pt idx="708">
                  <c:v>239</c:v>
                </c:pt>
                <c:pt idx="709">
                  <c:v>238</c:v>
                </c:pt>
                <c:pt idx="710">
                  <c:v>236</c:v>
                </c:pt>
                <c:pt idx="711">
                  <c:v>233</c:v>
                </c:pt>
                <c:pt idx="712">
                  <c:v>232</c:v>
                </c:pt>
                <c:pt idx="713">
                  <c:v>230</c:v>
                </c:pt>
                <c:pt idx="714">
                  <c:v>228</c:v>
                </c:pt>
                <c:pt idx="715">
                  <c:v>226</c:v>
                </c:pt>
                <c:pt idx="716">
                  <c:v>224</c:v>
                </c:pt>
                <c:pt idx="717">
                  <c:v>222</c:v>
                </c:pt>
                <c:pt idx="718">
                  <c:v>220</c:v>
                </c:pt>
                <c:pt idx="719">
                  <c:v>218</c:v>
                </c:pt>
                <c:pt idx="720">
                  <c:v>216</c:v>
                </c:pt>
                <c:pt idx="721">
                  <c:v>214</c:v>
                </c:pt>
                <c:pt idx="722">
                  <c:v>212</c:v>
                </c:pt>
                <c:pt idx="723">
                  <c:v>209</c:v>
                </c:pt>
                <c:pt idx="724">
                  <c:v>207</c:v>
                </c:pt>
                <c:pt idx="725">
                  <c:v>205</c:v>
                </c:pt>
                <c:pt idx="726">
                  <c:v>203</c:v>
                </c:pt>
                <c:pt idx="727">
                  <c:v>200</c:v>
                </c:pt>
                <c:pt idx="728">
                  <c:v>198</c:v>
                </c:pt>
                <c:pt idx="729">
                  <c:v>196</c:v>
                </c:pt>
                <c:pt idx="730">
                  <c:v>194</c:v>
                </c:pt>
                <c:pt idx="731">
                  <c:v>192</c:v>
                </c:pt>
                <c:pt idx="732">
                  <c:v>190</c:v>
                </c:pt>
                <c:pt idx="733">
                  <c:v>187</c:v>
                </c:pt>
                <c:pt idx="734">
                  <c:v>185</c:v>
                </c:pt>
                <c:pt idx="735">
                  <c:v>183</c:v>
                </c:pt>
                <c:pt idx="736">
                  <c:v>181</c:v>
                </c:pt>
                <c:pt idx="737">
                  <c:v>179</c:v>
                </c:pt>
                <c:pt idx="738">
                  <c:v>177</c:v>
                </c:pt>
                <c:pt idx="739">
                  <c:v>175</c:v>
                </c:pt>
                <c:pt idx="740">
                  <c:v>172</c:v>
                </c:pt>
                <c:pt idx="741">
                  <c:v>170</c:v>
                </c:pt>
                <c:pt idx="742">
                  <c:v>168</c:v>
                </c:pt>
                <c:pt idx="743">
                  <c:v>165</c:v>
                </c:pt>
                <c:pt idx="744">
                  <c:v>163</c:v>
                </c:pt>
                <c:pt idx="745">
                  <c:v>160</c:v>
                </c:pt>
                <c:pt idx="746">
                  <c:v>157</c:v>
                </c:pt>
                <c:pt idx="747">
                  <c:v>155</c:v>
                </c:pt>
                <c:pt idx="748">
                  <c:v>152</c:v>
                </c:pt>
                <c:pt idx="749">
                  <c:v>149</c:v>
                </c:pt>
                <c:pt idx="750">
                  <c:v>146</c:v>
                </c:pt>
                <c:pt idx="751">
                  <c:v>144</c:v>
                </c:pt>
                <c:pt idx="752">
                  <c:v>141</c:v>
                </c:pt>
                <c:pt idx="753">
                  <c:v>138</c:v>
                </c:pt>
                <c:pt idx="754">
                  <c:v>135</c:v>
                </c:pt>
                <c:pt idx="755">
                  <c:v>131</c:v>
                </c:pt>
                <c:pt idx="756">
                  <c:v>129</c:v>
                </c:pt>
                <c:pt idx="757">
                  <c:v>125</c:v>
                </c:pt>
                <c:pt idx="758">
                  <c:v>122</c:v>
                </c:pt>
                <c:pt idx="759">
                  <c:v>119</c:v>
                </c:pt>
                <c:pt idx="760">
                  <c:v>116</c:v>
                </c:pt>
                <c:pt idx="761">
                  <c:v>113</c:v>
                </c:pt>
                <c:pt idx="762">
                  <c:v>110</c:v>
                </c:pt>
                <c:pt idx="763">
                  <c:v>107</c:v>
                </c:pt>
                <c:pt idx="764">
                  <c:v>104</c:v>
                </c:pt>
                <c:pt idx="765">
                  <c:v>101</c:v>
                </c:pt>
                <c:pt idx="766">
                  <c:v>99</c:v>
                </c:pt>
                <c:pt idx="767">
                  <c:v>96</c:v>
                </c:pt>
                <c:pt idx="768">
                  <c:v>94</c:v>
                </c:pt>
                <c:pt idx="769">
                  <c:v>92</c:v>
                </c:pt>
                <c:pt idx="770">
                  <c:v>89</c:v>
                </c:pt>
                <c:pt idx="771">
                  <c:v>87</c:v>
                </c:pt>
                <c:pt idx="772">
                  <c:v>85</c:v>
                </c:pt>
                <c:pt idx="773">
                  <c:v>82</c:v>
                </c:pt>
                <c:pt idx="774">
                  <c:v>81</c:v>
                </c:pt>
                <c:pt idx="775">
                  <c:v>79</c:v>
                </c:pt>
                <c:pt idx="776">
                  <c:v>77</c:v>
                </c:pt>
                <c:pt idx="777">
                  <c:v>75</c:v>
                </c:pt>
                <c:pt idx="778">
                  <c:v>73</c:v>
                </c:pt>
                <c:pt idx="779">
                  <c:v>71</c:v>
                </c:pt>
                <c:pt idx="780">
                  <c:v>70</c:v>
                </c:pt>
                <c:pt idx="781">
                  <c:v>68</c:v>
                </c:pt>
                <c:pt idx="782">
                  <c:v>66</c:v>
                </c:pt>
                <c:pt idx="783">
                  <c:v>64</c:v>
                </c:pt>
                <c:pt idx="784">
                  <c:v>62</c:v>
                </c:pt>
                <c:pt idx="785">
                  <c:v>60</c:v>
                </c:pt>
                <c:pt idx="786">
                  <c:v>58</c:v>
                </c:pt>
                <c:pt idx="787">
                  <c:v>55</c:v>
                </c:pt>
                <c:pt idx="788">
                  <c:v>53</c:v>
                </c:pt>
                <c:pt idx="789">
                  <c:v>51</c:v>
                </c:pt>
                <c:pt idx="790">
                  <c:v>50</c:v>
                </c:pt>
                <c:pt idx="791">
                  <c:v>47</c:v>
                </c:pt>
                <c:pt idx="792">
                  <c:v>45</c:v>
                </c:pt>
                <c:pt idx="793">
                  <c:v>43</c:v>
                </c:pt>
                <c:pt idx="794">
                  <c:v>41</c:v>
                </c:pt>
                <c:pt idx="795">
                  <c:v>39</c:v>
                </c:pt>
                <c:pt idx="796">
                  <c:v>38</c:v>
                </c:pt>
                <c:pt idx="797">
                  <c:v>36</c:v>
                </c:pt>
                <c:pt idx="798">
                  <c:v>34</c:v>
                </c:pt>
                <c:pt idx="799">
                  <c:v>33</c:v>
                </c:pt>
                <c:pt idx="800">
                  <c:v>31</c:v>
                </c:pt>
                <c:pt idx="801">
                  <c:v>30</c:v>
                </c:pt>
                <c:pt idx="802">
                  <c:v>28</c:v>
                </c:pt>
                <c:pt idx="803">
                  <c:v>27</c:v>
                </c:pt>
                <c:pt idx="804">
                  <c:v>25</c:v>
                </c:pt>
                <c:pt idx="805">
                  <c:v>24</c:v>
                </c:pt>
                <c:pt idx="806">
                  <c:v>23</c:v>
                </c:pt>
                <c:pt idx="807">
                  <c:v>22</c:v>
                </c:pt>
                <c:pt idx="808">
                  <c:v>21</c:v>
                </c:pt>
                <c:pt idx="809">
                  <c:v>19</c:v>
                </c:pt>
                <c:pt idx="810">
                  <c:v>19</c:v>
                </c:pt>
                <c:pt idx="811">
                  <c:v>18</c:v>
                </c:pt>
                <c:pt idx="812">
                  <c:v>17</c:v>
                </c:pt>
                <c:pt idx="813">
                  <c:v>16</c:v>
                </c:pt>
                <c:pt idx="814">
                  <c:v>16</c:v>
                </c:pt>
                <c:pt idx="815">
                  <c:v>15</c:v>
                </c:pt>
                <c:pt idx="816">
                  <c:v>15</c:v>
                </c:pt>
                <c:pt idx="817">
                  <c:v>14</c:v>
                </c:pt>
                <c:pt idx="818">
                  <c:v>14</c:v>
                </c:pt>
                <c:pt idx="819">
                  <c:v>14</c:v>
                </c:pt>
                <c:pt idx="820">
                  <c:v>14</c:v>
                </c:pt>
                <c:pt idx="821">
                  <c:v>13</c:v>
                </c:pt>
                <c:pt idx="822">
                  <c:v>13</c:v>
                </c:pt>
                <c:pt idx="823">
                  <c:v>12</c:v>
                </c:pt>
                <c:pt idx="824">
                  <c:v>12</c:v>
                </c:pt>
                <c:pt idx="825">
                  <c:v>12</c:v>
                </c:pt>
                <c:pt idx="826">
                  <c:v>12</c:v>
                </c:pt>
                <c:pt idx="827">
                  <c:v>11</c:v>
                </c:pt>
                <c:pt idx="828">
                  <c:v>12</c:v>
                </c:pt>
                <c:pt idx="829">
                  <c:v>11</c:v>
                </c:pt>
                <c:pt idx="830">
                  <c:v>11</c:v>
                </c:pt>
                <c:pt idx="831">
                  <c:v>11</c:v>
                </c:pt>
                <c:pt idx="832">
                  <c:v>11</c:v>
                </c:pt>
                <c:pt idx="833">
                  <c:v>11</c:v>
                </c:pt>
                <c:pt idx="834">
                  <c:v>10</c:v>
                </c:pt>
                <c:pt idx="835">
                  <c:v>10</c:v>
                </c:pt>
                <c:pt idx="836">
                  <c:v>10</c:v>
                </c:pt>
                <c:pt idx="837">
                  <c:v>10</c:v>
                </c:pt>
                <c:pt idx="838">
                  <c:v>10</c:v>
                </c:pt>
                <c:pt idx="839">
                  <c:v>9</c:v>
                </c:pt>
                <c:pt idx="840">
                  <c:v>9</c:v>
                </c:pt>
                <c:pt idx="841">
                  <c:v>8</c:v>
                </c:pt>
                <c:pt idx="842">
                  <c:v>8</c:v>
                </c:pt>
                <c:pt idx="843">
                  <c:v>8</c:v>
                </c:pt>
                <c:pt idx="844">
                  <c:v>8</c:v>
                </c:pt>
                <c:pt idx="845">
                  <c:v>8</c:v>
                </c:pt>
                <c:pt idx="846">
                  <c:v>8</c:v>
                </c:pt>
                <c:pt idx="847">
                  <c:v>7</c:v>
                </c:pt>
                <c:pt idx="848">
                  <c:v>7</c:v>
                </c:pt>
                <c:pt idx="849">
                  <c:v>7</c:v>
                </c:pt>
                <c:pt idx="850">
                  <c:v>7</c:v>
                </c:pt>
                <c:pt idx="851">
                  <c:v>7</c:v>
                </c:pt>
                <c:pt idx="852">
                  <c:v>6</c:v>
                </c:pt>
                <c:pt idx="853">
                  <c:v>6</c:v>
                </c:pt>
                <c:pt idx="854">
                  <c:v>6</c:v>
                </c:pt>
                <c:pt idx="855">
                  <c:v>5</c:v>
                </c:pt>
                <c:pt idx="856">
                  <c:v>5</c:v>
                </c:pt>
                <c:pt idx="857">
                  <c:v>5</c:v>
                </c:pt>
                <c:pt idx="858">
                  <c:v>5</c:v>
                </c:pt>
                <c:pt idx="859">
                  <c:v>5</c:v>
                </c:pt>
                <c:pt idx="860">
                  <c:v>5</c:v>
                </c:pt>
                <c:pt idx="861">
                  <c:v>4</c:v>
                </c:pt>
                <c:pt idx="862">
                  <c:v>4</c:v>
                </c:pt>
                <c:pt idx="863">
                  <c:v>4</c:v>
                </c:pt>
                <c:pt idx="864">
                  <c:v>4</c:v>
                </c:pt>
                <c:pt idx="865">
                  <c:v>3</c:v>
                </c:pt>
                <c:pt idx="866">
                  <c:v>3</c:v>
                </c:pt>
                <c:pt idx="867">
                  <c:v>3</c:v>
                </c:pt>
                <c:pt idx="868">
                  <c:v>3</c:v>
                </c:pt>
                <c:pt idx="869">
                  <c:v>3</c:v>
                </c:pt>
                <c:pt idx="870">
                  <c:v>3</c:v>
                </c:pt>
                <c:pt idx="871">
                  <c:v>2</c:v>
                </c:pt>
                <c:pt idx="872">
                  <c:v>2</c:v>
                </c:pt>
                <c:pt idx="873">
                  <c:v>2</c:v>
                </c:pt>
                <c:pt idx="874">
                  <c:v>2</c:v>
                </c:pt>
                <c:pt idx="875">
                  <c:v>1</c:v>
                </c:pt>
                <c:pt idx="876">
                  <c:v>1</c:v>
                </c:pt>
                <c:pt idx="877">
                  <c:v>1</c:v>
                </c:pt>
                <c:pt idx="878">
                  <c:v>0</c:v>
                </c:pt>
              </c:numCache>
            </c:numRef>
          </c:yVal>
          <c:smooth val="1"/>
        </c:ser>
        <c:dLbls>
          <c:showLegendKey val="0"/>
          <c:showVal val="0"/>
          <c:showCatName val="0"/>
          <c:showSerName val="0"/>
          <c:showPercent val="0"/>
          <c:showBubbleSize val="0"/>
        </c:dLbls>
        <c:axId val="159926144"/>
        <c:axId val="159932416"/>
      </c:scatterChart>
      <c:valAx>
        <c:axId val="159926144"/>
        <c:scaling>
          <c:orientation val="minMax"/>
        </c:scaling>
        <c:delete val="0"/>
        <c:axPos val="b"/>
        <c:title>
          <c:tx>
            <c:rich>
              <a:bodyPr/>
              <a:lstStyle/>
              <a:p>
                <a:pPr>
                  <a:defRPr/>
                </a:pPr>
                <a:r>
                  <a:rPr lang="hu-HU"/>
                  <a:t>Idő (ms)</a:t>
                </a:r>
              </a:p>
            </c:rich>
          </c:tx>
          <c:layout/>
          <c:overlay val="0"/>
        </c:title>
        <c:numFmt formatCode="General" sourceLinked="1"/>
        <c:majorTickMark val="out"/>
        <c:minorTickMark val="none"/>
        <c:tickLblPos val="nextTo"/>
        <c:crossAx val="159932416"/>
        <c:crosses val="autoZero"/>
        <c:crossBetween val="midCat"/>
      </c:valAx>
      <c:valAx>
        <c:axId val="159932416"/>
        <c:scaling>
          <c:orientation val="minMax"/>
          <c:min val="0"/>
        </c:scaling>
        <c:delete val="0"/>
        <c:axPos val="l"/>
        <c:title>
          <c:tx>
            <c:rich>
              <a:bodyPr rot="-5400000" vert="horz"/>
              <a:lstStyle/>
              <a:p>
                <a:pPr>
                  <a:defRPr/>
                </a:pPr>
                <a:r>
                  <a:rPr lang="hu-HU"/>
                  <a:t>Erő (N)</a:t>
                </a:r>
              </a:p>
            </c:rich>
          </c:tx>
          <c:layout/>
          <c:overlay val="0"/>
        </c:title>
        <c:numFmt formatCode="General" sourceLinked="1"/>
        <c:majorTickMark val="out"/>
        <c:minorTickMark val="none"/>
        <c:tickLblPos val="nextTo"/>
        <c:crossAx val="159926144"/>
        <c:crosses val="autoZero"/>
        <c:crossBetween val="midCat"/>
      </c:valAx>
    </c:plotArea>
    <c:plotVisOnly val="1"/>
    <c:dispBlanksAs val="gap"/>
    <c:showDLblsOverMax val="0"/>
  </c:chart>
  <c:externalData r:id="rId1">
    <c:autoUpdate val="0"/>
  </c:externalData>
  <c:userShapes r:id="rId2"/>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rgbClr val="FF5050"/>
            </a:solidFill>
          </c:spPr>
          <c:invertIfNegative val="0"/>
          <c:dPt>
            <c:idx val="1"/>
            <c:invertIfNegative val="0"/>
            <c:bubble3D val="0"/>
            <c:spPr>
              <a:solidFill>
                <a:schemeClr val="bg1">
                  <a:lumMod val="85000"/>
                </a:schemeClr>
              </a:solidFill>
            </c:spPr>
          </c:dPt>
          <c:dPt>
            <c:idx val="4"/>
            <c:invertIfNegative val="0"/>
            <c:bubble3D val="0"/>
            <c:spPr>
              <a:solidFill>
                <a:schemeClr val="bg1">
                  <a:lumMod val="85000"/>
                </a:schemeClr>
              </a:solidFill>
            </c:spPr>
          </c:dPt>
          <c:dLbls>
            <c:dLbl>
              <c:idx val="0"/>
              <c:layout>
                <c:manualLayout>
                  <c:x val="1.0016001943262128E-2"/>
                  <c:y val="0.17572202045494015"/>
                </c:manualLayout>
              </c:layout>
              <c:showLegendKey val="0"/>
              <c:showVal val="1"/>
              <c:showCatName val="0"/>
              <c:showSerName val="0"/>
              <c:showPercent val="0"/>
              <c:showBubbleSize val="0"/>
            </c:dLbl>
            <c:dLbl>
              <c:idx val="1"/>
              <c:layout>
                <c:manualLayout>
                  <c:x val="2.003200388652422E-3"/>
                  <c:y val="0.29993931077653591"/>
                </c:manualLayout>
              </c:layout>
              <c:showLegendKey val="0"/>
              <c:showVal val="1"/>
              <c:showCatName val="0"/>
              <c:showSerName val="0"/>
              <c:showPercent val="0"/>
              <c:showBubbleSize val="0"/>
            </c:dLbl>
            <c:dLbl>
              <c:idx val="3"/>
              <c:layout>
                <c:manualLayout>
                  <c:x val="-4.006400777304844E-3"/>
                  <c:y val="0.18178140047062774"/>
                </c:manualLayout>
              </c:layout>
              <c:showLegendKey val="0"/>
              <c:showVal val="1"/>
              <c:showCatName val="0"/>
              <c:showSerName val="0"/>
              <c:showPercent val="0"/>
              <c:showBubbleSize val="0"/>
            </c:dLbl>
            <c:dLbl>
              <c:idx val="4"/>
              <c:layout>
                <c:manualLayout>
                  <c:x val="0"/>
                  <c:y val="0.32720652084712998"/>
                </c:manualLayout>
              </c:layout>
              <c:showLegendKey val="0"/>
              <c:showVal val="1"/>
              <c:showCatName val="0"/>
              <c:showSerName val="0"/>
              <c:showPercent val="0"/>
              <c:showBubbleSize val="0"/>
            </c:dLbl>
            <c:txPr>
              <a:bodyPr/>
              <a:lstStyle/>
              <a:p>
                <a:pPr>
                  <a:defRPr sz="2000" b="1">
                    <a:solidFill>
                      <a:schemeClr val="tx1"/>
                    </a:solidFill>
                  </a:defRPr>
                </a:pPr>
                <a:endParaRPr lang="en-US"/>
              </a:p>
            </c:txPr>
            <c:showLegendKey val="0"/>
            <c:showVal val="1"/>
            <c:showCatName val="0"/>
            <c:showSerName val="0"/>
            <c:showPercent val="0"/>
            <c:showBubbleSize val="0"/>
            <c:showLeaderLines val="0"/>
          </c:dLbls>
          <c:errBars>
            <c:errBarType val="both"/>
            <c:errValType val="cust"/>
            <c:noEndCap val="0"/>
            <c:plus>
              <c:numRef>
                <c:f>Munka1!$C$21:$G$21</c:f>
                <c:numCache>
                  <c:formatCode>General</c:formatCode>
                  <c:ptCount val="5"/>
                  <c:pt idx="0">
                    <c:v>32.550000000000004</c:v>
                  </c:pt>
                  <c:pt idx="1">
                    <c:v>90.7</c:v>
                  </c:pt>
                  <c:pt idx="3">
                    <c:v>53.7</c:v>
                  </c:pt>
                  <c:pt idx="4">
                    <c:v>92.649999999999991</c:v>
                  </c:pt>
                </c:numCache>
              </c:numRef>
            </c:plus>
            <c:minus>
              <c:numRef>
                <c:f>Munka1!$C$21:$G$21</c:f>
                <c:numCache>
                  <c:formatCode>General</c:formatCode>
                  <c:ptCount val="5"/>
                  <c:pt idx="0">
                    <c:v>32.550000000000004</c:v>
                  </c:pt>
                  <c:pt idx="1">
                    <c:v>90.7</c:v>
                  </c:pt>
                  <c:pt idx="3">
                    <c:v>53.7</c:v>
                  </c:pt>
                  <c:pt idx="4">
                    <c:v>92.649999999999991</c:v>
                  </c:pt>
                </c:numCache>
              </c:numRef>
            </c:minus>
          </c:errBars>
          <c:val>
            <c:numRef>
              <c:f>Munka1!$C$20:$G$20</c:f>
              <c:numCache>
                <c:formatCode>General</c:formatCode>
                <c:ptCount val="5"/>
                <c:pt idx="0">
                  <c:v>288.89999999999975</c:v>
                </c:pt>
                <c:pt idx="1">
                  <c:v>675</c:v>
                </c:pt>
                <c:pt idx="3">
                  <c:v>405.6</c:v>
                </c:pt>
                <c:pt idx="4">
                  <c:v>790</c:v>
                </c:pt>
              </c:numCache>
            </c:numRef>
          </c:val>
        </c:ser>
        <c:dLbls>
          <c:showLegendKey val="0"/>
          <c:showVal val="0"/>
          <c:showCatName val="0"/>
          <c:showSerName val="0"/>
          <c:showPercent val="0"/>
          <c:showBubbleSize val="0"/>
        </c:dLbls>
        <c:gapWidth val="0"/>
        <c:axId val="201459584"/>
        <c:axId val="201461120"/>
      </c:barChart>
      <c:catAx>
        <c:axId val="201459584"/>
        <c:scaling>
          <c:orientation val="minMax"/>
        </c:scaling>
        <c:delete val="0"/>
        <c:axPos val="b"/>
        <c:majorTickMark val="none"/>
        <c:minorTickMark val="none"/>
        <c:tickLblPos val="none"/>
        <c:crossAx val="201461120"/>
        <c:crosses val="autoZero"/>
        <c:auto val="1"/>
        <c:lblAlgn val="ctr"/>
        <c:lblOffset val="100"/>
        <c:noMultiLvlLbl val="0"/>
      </c:catAx>
      <c:valAx>
        <c:axId val="201461120"/>
        <c:scaling>
          <c:orientation val="minMax"/>
        </c:scaling>
        <c:delete val="0"/>
        <c:axPos val="l"/>
        <c:numFmt formatCode="General" sourceLinked="1"/>
        <c:majorTickMark val="out"/>
        <c:minorTickMark val="none"/>
        <c:tickLblPos val="nextTo"/>
        <c:txPr>
          <a:bodyPr/>
          <a:lstStyle/>
          <a:p>
            <a:pPr>
              <a:defRPr sz="1400"/>
            </a:pPr>
            <a:endParaRPr lang="en-US"/>
          </a:p>
        </c:txPr>
        <c:crossAx val="201459584"/>
        <c:crosses val="autoZero"/>
        <c:crossBetween val="between"/>
      </c:valAx>
      <c:spPr>
        <a:noFill/>
      </c:spPr>
    </c:plotArea>
    <c:plotVisOnly val="1"/>
    <c:dispBlanksAs val="gap"/>
    <c:showDLblsOverMax val="0"/>
  </c:chart>
  <c:spPr>
    <a:noFill/>
  </c:spPr>
  <c:externalData r:id="rId2">
    <c:autoUpdate val="0"/>
  </c:externalData>
  <c:userShapes r:id="rId3"/>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Munka1!$K$4</c:f>
              <c:strCache>
                <c:ptCount val="1"/>
                <c:pt idx="0">
                  <c:v>Nők</c:v>
                </c:pt>
              </c:strCache>
            </c:strRef>
          </c:tx>
          <c:spPr>
            <a:solidFill>
              <a:schemeClr val="bg1">
                <a:lumMod val="75000"/>
              </a:schemeClr>
            </a:solidFill>
          </c:spPr>
          <c:invertIfNegative val="0"/>
          <c:dLbls>
            <c:txPr>
              <a:bodyPr/>
              <a:lstStyle/>
              <a:p>
                <a:pPr>
                  <a:defRPr sz="1400" b="1" i="1"/>
                </a:pPr>
                <a:endParaRPr lang="en-US"/>
              </a:p>
            </c:txPr>
            <c:dLblPos val="ctr"/>
            <c:showLegendKey val="0"/>
            <c:showVal val="1"/>
            <c:showCatName val="0"/>
            <c:showSerName val="0"/>
            <c:showPercent val="0"/>
            <c:showBubbleSize val="0"/>
            <c:showLeaderLines val="0"/>
          </c:dLbls>
          <c:errBars>
            <c:errBarType val="plus"/>
            <c:errValType val="cust"/>
            <c:noEndCap val="0"/>
            <c:plus>
              <c:numRef>
                <c:f>Munka1!$L$7:$M$7</c:f>
                <c:numCache>
                  <c:formatCode>General</c:formatCode>
                  <c:ptCount val="2"/>
                  <c:pt idx="0">
                    <c:v>0.15417520274444202</c:v>
                  </c:pt>
                  <c:pt idx="1">
                    <c:v>0.15269796525412566</c:v>
                  </c:pt>
                </c:numCache>
              </c:numRef>
            </c:plus>
            <c:minus>
              <c:numLit>
                <c:formatCode>General</c:formatCode>
                <c:ptCount val="1"/>
                <c:pt idx="0">
                  <c:v>1</c:v>
                </c:pt>
              </c:numLit>
            </c:minus>
          </c:errBars>
          <c:cat>
            <c:strRef>
              <c:f>Munka1!$L$3:$M$3</c:f>
              <c:strCache>
                <c:ptCount val="2"/>
                <c:pt idx="0">
                  <c:v>Alsó</c:v>
                </c:pt>
                <c:pt idx="1">
                  <c:v>Középső</c:v>
                </c:pt>
              </c:strCache>
            </c:strRef>
          </c:cat>
          <c:val>
            <c:numRef>
              <c:f>Munka1!$L$4:$M$4</c:f>
              <c:numCache>
                <c:formatCode>0.0</c:formatCode>
                <c:ptCount val="2"/>
                <c:pt idx="0">
                  <c:v>1.1935802469135801</c:v>
                </c:pt>
                <c:pt idx="1">
                  <c:v>1.182837902837903</c:v>
                </c:pt>
              </c:numCache>
            </c:numRef>
          </c:val>
        </c:ser>
        <c:ser>
          <c:idx val="1"/>
          <c:order val="1"/>
          <c:tx>
            <c:strRef>
              <c:f>Munka1!$K$5</c:f>
              <c:strCache>
                <c:ptCount val="1"/>
                <c:pt idx="0">
                  <c:v>Férfiak</c:v>
                </c:pt>
              </c:strCache>
            </c:strRef>
          </c:tx>
          <c:spPr>
            <a:solidFill>
              <a:schemeClr val="tx1">
                <a:lumMod val="65000"/>
                <a:lumOff val="35000"/>
              </a:schemeClr>
            </a:solidFill>
          </c:spPr>
          <c:invertIfNegative val="0"/>
          <c:dLbls>
            <c:txPr>
              <a:bodyPr/>
              <a:lstStyle/>
              <a:p>
                <a:pPr>
                  <a:defRPr sz="1400" b="1" i="1"/>
                </a:pPr>
                <a:endParaRPr lang="en-US"/>
              </a:p>
            </c:txPr>
            <c:dLblPos val="ctr"/>
            <c:showLegendKey val="0"/>
            <c:showVal val="1"/>
            <c:showCatName val="0"/>
            <c:showSerName val="0"/>
            <c:showPercent val="0"/>
            <c:showBubbleSize val="0"/>
            <c:showLeaderLines val="0"/>
          </c:dLbls>
          <c:errBars>
            <c:errBarType val="plus"/>
            <c:errValType val="cust"/>
            <c:noEndCap val="0"/>
            <c:plus>
              <c:numRef>
                <c:f>Munka1!$L$8:$M$8</c:f>
                <c:numCache>
                  <c:formatCode>General</c:formatCode>
                  <c:ptCount val="2"/>
                  <c:pt idx="0">
                    <c:v>0.1166922795169455</c:v>
                  </c:pt>
                  <c:pt idx="1">
                    <c:v>0.12161284167508474</c:v>
                  </c:pt>
                </c:numCache>
              </c:numRef>
            </c:plus>
            <c:minus>
              <c:numLit>
                <c:formatCode>General</c:formatCode>
                <c:ptCount val="1"/>
                <c:pt idx="0">
                  <c:v>1</c:v>
                </c:pt>
              </c:numLit>
            </c:minus>
          </c:errBars>
          <c:cat>
            <c:strRef>
              <c:f>Munka1!$L$3:$M$3</c:f>
              <c:strCache>
                <c:ptCount val="2"/>
                <c:pt idx="0">
                  <c:v>Alsó</c:v>
                </c:pt>
                <c:pt idx="1">
                  <c:v>Középső</c:v>
                </c:pt>
              </c:strCache>
            </c:strRef>
          </c:cat>
          <c:val>
            <c:numRef>
              <c:f>Munka1!$L$5:$M$5</c:f>
              <c:numCache>
                <c:formatCode>0.0</c:formatCode>
                <c:ptCount val="2"/>
                <c:pt idx="0">
                  <c:v>1.0941705516705515</c:v>
                </c:pt>
                <c:pt idx="1">
                  <c:v>1.1080524744862981</c:v>
                </c:pt>
              </c:numCache>
            </c:numRef>
          </c:val>
        </c:ser>
        <c:dLbls>
          <c:dLblPos val="ctr"/>
          <c:showLegendKey val="0"/>
          <c:showVal val="1"/>
          <c:showCatName val="0"/>
          <c:showSerName val="0"/>
          <c:showPercent val="0"/>
          <c:showBubbleSize val="0"/>
        </c:dLbls>
        <c:gapWidth val="150"/>
        <c:axId val="354837632"/>
        <c:axId val="354839552"/>
      </c:barChart>
      <c:catAx>
        <c:axId val="354837632"/>
        <c:scaling>
          <c:orientation val="minMax"/>
        </c:scaling>
        <c:delete val="0"/>
        <c:axPos val="b"/>
        <c:title>
          <c:tx>
            <c:rich>
              <a:bodyPr/>
              <a:lstStyle/>
              <a:p>
                <a:pPr>
                  <a:defRPr sz="1400"/>
                </a:pPr>
                <a:r>
                  <a:rPr lang="en-US" sz="1400"/>
                  <a:t>Testhelyzet</a:t>
                </a:r>
              </a:p>
            </c:rich>
          </c:tx>
          <c:layout/>
          <c:overlay val="0"/>
        </c:title>
        <c:majorTickMark val="out"/>
        <c:minorTickMark val="none"/>
        <c:tickLblPos val="nextTo"/>
        <c:txPr>
          <a:bodyPr/>
          <a:lstStyle/>
          <a:p>
            <a:pPr>
              <a:defRPr sz="1400" b="1"/>
            </a:pPr>
            <a:endParaRPr lang="en-US"/>
          </a:p>
        </c:txPr>
        <c:crossAx val="354839552"/>
        <c:crosses val="autoZero"/>
        <c:auto val="1"/>
        <c:lblAlgn val="ctr"/>
        <c:lblOffset val="100"/>
        <c:noMultiLvlLbl val="0"/>
      </c:catAx>
      <c:valAx>
        <c:axId val="354839552"/>
        <c:scaling>
          <c:orientation val="minMax"/>
        </c:scaling>
        <c:delete val="0"/>
        <c:axPos val="l"/>
        <c:title>
          <c:tx>
            <c:rich>
              <a:bodyPr rot="-5400000" vert="horz"/>
              <a:lstStyle/>
              <a:p>
                <a:pPr>
                  <a:defRPr sz="1400"/>
                </a:pPr>
                <a:r>
                  <a:rPr lang="en-US" sz="1400"/>
                  <a:t>F0/1RM</a:t>
                </a:r>
              </a:p>
            </c:rich>
          </c:tx>
          <c:layout/>
          <c:overlay val="0"/>
        </c:title>
        <c:numFmt formatCode="0.0" sourceLinked="1"/>
        <c:majorTickMark val="out"/>
        <c:minorTickMark val="none"/>
        <c:tickLblPos val="nextTo"/>
        <c:txPr>
          <a:bodyPr/>
          <a:lstStyle/>
          <a:p>
            <a:pPr>
              <a:defRPr sz="1200"/>
            </a:pPr>
            <a:endParaRPr lang="en-US"/>
          </a:p>
        </c:txPr>
        <c:crossAx val="354837632"/>
        <c:crosses val="autoZero"/>
        <c:crossBetween val="between"/>
      </c:valAx>
      <c:spPr>
        <a:noFill/>
        <a:ln w="25400">
          <a:noFill/>
        </a:ln>
      </c:spPr>
    </c:plotArea>
    <c:legend>
      <c:legendPos val="r"/>
      <c:layout/>
      <c:overlay val="0"/>
    </c:legend>
    <c:plotVisOnly val="1"/>
    <c:dispBlanksAs val="gap"/>
    <c:showDLblsOverMax val="0"/>
  </c:chart>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hu-HU" sz="1600">
                <a:latin typeface="Times New Roman" pitchFamily="18" charset="0"/>
                <a:cs typeface="Times New Roman" pitchFamily="18" charset="0"/>
              </a:rPr>
              <a:t>Férfiak</a:t>
            </a:r>
          </a:p>
        </c:rich>
      </c:tx>
      <c:layout>
        <c:manualLayout>
          <c:xMode val="edge"/>
          <c:yMode val="edge"/>
          <c:x val="0.68798600174978131"/>
          <c:y val="6.4141414141414138E-2"/>
        </c:manualLayout>
      </c:layout>
      <c:overlay val="1"/>
    </c:title>
    <c:autoTitleDeleted val="0"/>
    <c:plotArea>
      <c:layout/>
      <c:barChart>
        <c:barDir val="col"/>
        <c:grouping val="clustered"/>
        <c:varyColors val="0"/>
        <c:ser>
          <c:idx val="0"/>
          <c:order val="0"/>
          <c:tx>
            <c:strRef>
              <c:f>'számolt - becsült 1RM'!$D$1:$G$1</c:f>
              <c:strCache>
                <c:ptCount val="1"/>
                <c:pt idx="0">
                  <c:v>Mért 1RM</c:v>
                </c:pt>
              </c:strCache>
            </c:strRef>
          </c:tx>
          <c:invertIfNegative val="0"/>
          <c:errBars>
            <c:errBarType val="plus"/>
            <c:errValType val="cust"/>
            <c:noEndCap val="0"/>
            <c:plus>
              <c:numRef>
                <c:f>'számolt - becsült 1RM'!$D$6:$G$6</c:f>
                <c:numCache>
                  <c:formatCode>General</c:formatCode>
                  <c:ptCount val="4"/>
                  <c:pt idx="0">
                    <c:v>76.86999999999999</c:v>
                  </c:pt>
                  <c:pt idx="1">
                    <c:v>76.13</c:v>
                  </c:pt>
                  <c:pt idx="2">
                    <c:v>102.47</c:v>
                  </c:pt>
                  <c:pt idx="3">
                    <c:v>101.13</c:v>
                  </c:pt>
                </c:numCache>
              </c:numRef>
            </c:plus>
            <c:minus>
              <c:numLit>
                <c:formatCode>General</c:formatCode>
                <c:ptCount val="1"/>
                <c:pt idx="0">
                  <c:v>1</c:v>
                </c:pt>
              </c:numLit>
            </c:minus>
          </c:errBars>
          <c:cat>
            <c:multiLvlStrRef>
              <c:f>'számolt - becsült 1RM'!$D$2:$K$3</c:f>
              <c:multiLvlStrCache>
                <c:ptCount val="8"/>
                <c:lvl>
                  <c:pt idx="0">
                    <c:v>KNY</c:v>
                  </c:pt>
                  <c:pt idx="1">
                    <c:v>KH-KNY</c:v>
                  </c:pt>
                  <c:pt idx="2">
                    <c:v>KNY</c:v>
                  </c:pt>
                  <c:pt idx="3">
                    <c:v>KH-KNY</c:v>
                  </c:pt>
                  <c:pt idx="4">
                    <c:v>KNY</c:v>
                  </c:pt>
                  <c:pt idx="5">
                    <c:v>KH-KNY</c:v>
                  </c:pt>
                  <c:pt idx="6">
                    <c:v>KNY</c:v>
                  </c:pt>
                  <c:pt idx="7">
                    <c:v>KH-KNY</c:v>
                  </c:pt>
                </c:lvl>
                <c:lvl>
                  <c:pt idx="0">
                    <c:v>alsó pozíció</c:v>
                  </c:pt>
                  <c:pt idx="2">
                    <c:v>középső pozíció</c:v>
                  </c:pt>
                  <c:pt idx="4">
                    <c:v>alsó pozíció</c:v>
                  </c:pt>
                  <c:pt idx="6">
                    <c:v>középső pozíció</c:v>
                  </c:pt>
                </c:lvl>
              </c:multiLvlStrCache>
            </c:multiLvlStrRef>
          </c:cat>
          <c:val>
            <c:numRef>
              <c:f>'számolt - becsült 1RM'!$D$4:$G$4</c:f>
              <c:numCache>
                <c:formatCode>0.00</c:formatCode>
                <c:ptCount val="4"/>
                <c:pt idx="0">
                  <c:v>668.18000000000018</c:v>
                </c:pt>
                <c:pt idx="1">
                  <c:v>672.73</c:v>
                </c:pt>
                <c:pt idx="2">
                  <c:v>850</c:v>
                </c:pt>
                <c:pt idx="3">
                  <c:v>840.91</c:v>
                </c:pt>
              </c:numCache>
            </c:numRef>
          </c:val>
        </c:ser>
        <c:ser>
          <c:idx val="1"/>
          <c:order val="1"/>
          <c:tx>
            <c:strRef>
              <c:f>'számolt - becsült 1RM'!$H$1:$K$1</c:f>
              <c:strCache>
                <c:ptCount val="1"/>
                <c:pt idx="0">
                  <c:v>MuscleLab által becsült 1RM</c:v>
                </c:pt>
              </c:strCache>
            </c:strRef>
          </c:tx>
          <c:invertIfNegative val="0"/>
          <c:errBars>
            <c:errBarType val="plus"/>
            <c:errValType val="cust"/>
            <c:noEndCap val="0"/>
            <c:plus>
              <c:numRef>
                <c:f>'számolt - becsült 1RM'!$H$6:$K$6</c:f>
                <c:numCache>
                  <c:formatCode>General</c:formatCode>
                  <c:ptCount val="4"/>
                  <c:pt idx="0">
                    <c:v>139.52000000000001</c:v>
                  </c:pt>
                  <c:pt idx="1">
                    <c:v>91.56</c:v>
                  </c:pt>
                  <c:pt idx="2">
                    <c:v>126.44000000000003</c:v>
                  </c:pt>
                  <c:pt idx="3">
                    <c:v>130.31</c:v>
                  </c:pt>
                </c:numCache>
              </c:numRef>
            </c:plus>
            <c:minus>
              <c:numLit>
                <c:formatCode>General</c:formatCode>
                <c:ptCount val="1"/>
                <c:pt idx="0">
                  <c:v>1</c:v>
                </c:pt>
              </c:numLit>
            </c:minus>
          </c:errBars>
          <c:cat>
            <c:multiLvlStrRef>
              <c:f>'számolt - becsült 1RM'!$D$2:$K$3</c:f>
              <c:multiLvlStrCache>
                <c:ptCount val="8"/>
                <c:lvl>
                  <c:pt idx="0">
                    <c:v>KNY</c:v>
                  </c:pt>
                  <c:pt idx="1">
                    <c:v>KH-KNY</c:v>
                  </c:pt>
                  <c:pt idx="2">
                    <c:v>KNY</c:v>
                  </c:pt>
                  <c:pt idx="3">
                    <c:v>KH-KNY</c:v>
                  </c:pt>
                  <c:pt idx="4">
                    <c:v>KNY</c:v>
                  </c:pt>
                  <c:pt idx="5">
                    <c:v>KH-KNY</c:v>
                  </c:pt>
                  <c:pt idx="6">
                    <c:v>KNY</c:v>
                  </c:pt>
                  <c:pt idx="7">
                    <c:v>KH-KNY</c:v>
                  </c:pt>
                </c:lvl>
                <c:lvl>
                  <c:pt idx="0">
                    <c:v>alsó pozíció</c:v>
                  </c:pt>
                  <c:pt idx="2">
                    <c:v>középső pozíció</c:v>
                  </c:pt>
                  <c:pt idx="4">
                    <c:v>alsó pozíció</c:v>
                  </c:pt>
                  <c:pt idx="6">
                    <c:v>középső pozíció</c:v>
                  </c:pt>
                </c:lvl>
              </c:multiLvlStrCache>
            </c:multiLvlStrRef>
          </c:cat>
          <c:val>
            <c:numRef>
              <c:f>'számolt - becsült 1RM'!$H$4:$K$4</c:f>
              <c:numCache>
                <c:formatCode>#,##0.00</c:formatCode>
                <c:ptCount val="4"/>
                <c:pt idx="0">
                  <c:v>703.06</c:v>
                </c:pt>
                <c:pt idx="1">
                  <c:v>733.05</c:v>
                </c:pt>
                <c:pt idx="2">
                  <c:v>1020.8599999999998</c:v>
                </c:pt>
                <c:pt idx="3">
                  <c:v>998.04</c:v>
                </c:pt>
              </c:numCache>
            </c:numRef>
          </c:val>
        </c:ser>
        <c:dLbls>
          <c:showLegendKey val="0"/>
          <c:showVal val="0"/>
          <c:showCatName val="0"/>
          <c:showSerName val="0"/>
          <c:showPercent val="0"/>
          <c:showBubbleSize val="0"/>
        </c:dLbls>
        <c:gapWidth val="150"/>
        <c:axId val="49134976"/>
        <c:axId val="354342016"/>
      </c:barChart>
      <c:catAx>
        <c:axId val="49134976"/>
        <c:scaling>
          <c:orientation val="minMax"/>
        </c:scaling>
        <c:delete val="0"/>
        <c:axPos val="b"/>
        <c:numFmt formatCode="General" sourceLinked="1"/>
        <c:majorTickMark val="out"/>
        <c:minorTickMark val="none"/>
        <c:tickLblPos val="nextTo"/>
        <c:crossAx val="354342016"/>
        <c:crosses val="autoZero"/>
        <c:auto val="1"/>
        <c:lblAlgn val="ctr"/>
        <c:lblOffset val="100"/>
        <c:noMultiLvlLbl val="0"/>
      </c:catAx>
      <c:valAx>
        <c:axId val="354342016"/>
        <c:scaling>
          <c:orientation val="minMax"/>
        </c:scaling>
        <c:delete val="0"/>
        <c:axPos val="l"/>
        <c:majorGridlines/>
        <c:title>
          <c:tx>
            <c:rich>
              <a:bodyPr rot="-5400000" vert="horz"/>
              <a:lstStyle/>
              <a:p>
                <a:pPr>
                  <a:defRPr/>
                </a:pPr>
                <a:r>
                  <a:rPr lang="hu-HU" sz="1100">
                    <a:latin typeface="Times New Roman" pitchFamily="18" charset="0"/>
                    <a:cs typeface="Times New Roman" pitchFamily="18" charset="0"/>
                  </a:rPr>
                  <a:t>1RM (N)</a:t>
                </a:r>
              </a:p>
            </c:rich>
          </c:tx>
          <c:layout>
            <c:manualLayout>
              <c:xMode val="edge"/>
              <c:yMode val="edge"/>
              <c:x val="3.0555555555555558E-2"/>
              <c:y val="0.23350045530023036"/>
            </c:manualLayout>
          </c:layout>
          <c:overlay val="0"/>
        </c:title>
        <c:numFmt formatCode="0" sourceLinked="0"/>
        <c:majorTickMark val="out"/>
        <c:minorTickMark val="none"/>
        <c:tickLblPos val="nextTo"/>
        <c:crossAx val="49134976"/>
        <c:crosses val="autoZero"/>
        <c:crossBetween val="between"/>
      </c:valAx>
    </c:plotArea>
    <c:legend>
      <c:legendPos val="r"/>
      <c:layout>
        <c:manualLayout>
          <c:xMode val="edge"/>
          <c:yMode val="edge"/>
          <c:x val="0.67288910761154852"/>
          <c:y val="0.3701192063936557"/>
          <c:w val="0.24099978127734034"/>
          <c:h val="0.2597615872126886"/>
        </c:manualLayout>
      </c:layout>
      <c:overlay val="0"/>
    </c:legend>
    <c:plotVisOnly val="1"/>
    <c:dispBlanksAs val="gap"/>
    <c:showDLblsOverMax val="0"/>
  </c:chart>
  <c:externalData r:id="rId1">
    <c:autoUpdate val="0"/>
  </c:externalData>
  <c:userShapes r:id="rId2"/>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hu-HU" sz="1600">
                <a:latin typeface="Times New Roman" pitchFamily="18" charset="0"/>
                <a:cs typeface="Times New Roman" pitchFamily="18" charset="0"/>
              </a:rPr>
              <a:t>Nők</a:t>
            </a:r>
          </a:p>
        </c:rich>
      </c:tx>
      <c:layout>
        <c:manualLayout>
          <c:xMode val="edge"/>
          <c:yMode val="edge"/>
          <c:x val="0.71980555555555592"/>
          <c:y val="5.7727272727272724E-2"/>
        </c:manualLayout>
      </c:layout>
      <c:overlay val="1"/>
    </c:title>
    <c:autoTitleDeleted val="0"/>
    <c:plotArea>
      <c:layout/>
      <c:barChart>
        <c:barDir val="col"/>
        <c:grouping val="clustered"/>
        <c:varyColors val="0"/>
        <c:ser>
          <c:idx val="0"/>
          <c:order val="0"/>
          <c:tx>
            <c:strRef>
              <c:f>'számolt - becsült 1RM'!$D$1:$G$1</c:f>
              <c:strCache>
                <c:ptCount val="1"/>
                <c:pt idx="0">
                  <c:v>Mért 1RM</c:v>
                </c:pt>
              </c:strCache>
            </c:strRef>
          </c:tx>
          <c:invertIfNegative val="0"/>
          <c:errBars>
            <c:errBarType val="plus"/>
            <c:errValType val="cust"/>
            <c:noEndCap val="0"/>
            <c:plus>
              <c:numRef>
                <c:f>'számolt - becsült 1RM'!$D$10:$G$10</c:f>
                <c:numCache>
                  <c:formatCode>General</c:formatCode>
                  <c:ptCount val="4"/>
                  <c:pt idx="0">
                    <c:v>33.33</c:v>
                  </c:pt>
                  <c:pt idx="1">
                    <c:v>33.33</c:v>
                  </c:pt>
                  <c:pt idx="2">
                    <c:v>59.220000000000013</c:v>
                  </c:pt>
                  <c:pt idx="3">
                    <c:v>59.220000000000013</c:v>
                  </c:pt>
                </c:numCache>
              </c:numRef>
            </c:plus>
            <c:minus>
              <c:numLit>
                <c:formatCode>General</c:formatCode>
                <c:ptCount val="1"/>
                <c:pt idx="0">
                  <c:v>1</c:v>
                </c:pt>
              </c:numLit>
            </c:minus>
          </c:errBars>
          <c:cat>
            <c:multiLvlStrRef>
              <c:f>'számolt - becsült 1RM'!$D$2:$K$3</c:f>
              <c:multiLvlStrCache>
                <c:ptCount val="8"/>
                <c:lvl>
                  <c:pt idx="0">
                    <c:v>KNY</c:v>
                  </c:pt>
                  <c:pt idx="1">
                    <c:v>KH-KNY</c:v>
                  </c:pt>
                  <c:pt idx="2">
                    <c:v>KNY</c:v>
                  </c:pt>
                  <c:pt idx="3">
                    <c:v>KH-KNY</c:v>
                  </c:pt>
                  <c:pt idx="4">
                    <c:v>KNY</c:v>
                  </c:pt>
                  <c:pt idx="5">
                    <c:v>KH-KNY</c:v>
                  </c:pt>
                  <c:pt idx="6">
                    <c:v>KNY</c:v>
                  </c:pt>
                  <c:pt idx="7">
                    <c:v>KH-KNY</c:v>
                  </c:pt>
                </c:lvl>
                <c:lvl>
                  <c:pt idx="0">
                    <c:v>alsó pozíció</c:v>
                  </c:pt>
                  <c:pt idx="2">
                    <c:v>középső pozíció</c:v>
                  </c:pt>
                  <c:pt idx="4">
                    <c:v>alsó pozíció</c:v>
                  </c:pt>
                  <c:pt idx="6">
                    <c:v>középső pozíció</c:v>
                  </c:pt>
                </c:lvl>
              </c:multiLvlStrCache>
            </c:multiLvlStrRef>
          </c:cat>
          <c:val>
            <c:numRef>
              <c:f>'számolt - becsült 1RM'!$D$8:$G$8</c:f>
              <c:numCache>
                <c:formatCode>0.00</c:formatCode>
                <c:ptCount val="4"/>
                <c:pt idx="0">
                  <c:v>277.77999999999986</c:v>
                </c:pt>
                <c:pt idx="1">
                  <c:v>277.77999999999986</c:v>
                </c:pt>
                <c:pt idx="2">
                  <c:v>394.44</c:v>
                </c:pt>
                <c:pt idx="3">
                  <c:v>394.44</c:v>
                </c:pt>
              </c:numCache>
            </c:numRef>
          </c:val>
        </c:ser>
        <c:ser>
          <c:idx val="1"/>
          <c:order val="1"/>
          <c:tx>
            <c:strRef>
              <c:f>'számolt - becsült 1RM'!$H$1:$K$1</c:f>
              <c:strCache>
                <c:ptCount val="1"/>
                <c:pt idx="0">
                  <c:v>MuscleLab által becsült 1RM</c:v>
                </c:pt>
              </c:strCache>
            </c:strRef>
          </c:tx>
          <c:invertIfNegative val="0"/>
          <c:errBars>
            <c:errBarType val="plus"/>
            <c:errValType val="cust"/>
            <c:noEndCap val="0"/>
            <c:plus>
              <c:numRef>
                <c:f>'számolt - becsült 1RM'!$H$10:$K$10</c:f>
                <c:numCache>
                  <c:formatCode>General</c:formatCode>
                  <c:ptCount val="4"/>
                  <c:pt idx="0">
                    <c:v>41.220000000000013</c:v>
                  </c:pt>
                  <c:pt idx="1">
                    <c:v>43.04</c:v>
                  </c:pt>
                  <c:pt idx="2">
                    <c:v>62.67</c:v>
                  </c:pt>
                  <c:pt idx="3">
                    <c:v>81.489999999999995</c:v>
                  </c:pt>
                </c:numCache>
              </c:numRef>
            </c:plus>
            <c:minus>
              <c:numLit>
                <c:formatCode>General</c:formatCode>
                <c:ptCount val="1"/>
                <c:pt idx="0">
                  <c:v>1</c:v>
                </c:pt>
              </c:numLit>
            </c:minus>
          </c:errBars>
          <c:cat>
            <c:multiLvlStrRef>
              <c:f>'számolt - becsült 1RM'!$D$2:$K$3</c:f>
              <c:multiLvlStrCache>
                <c:ptCount val="8"/>
                <c:lvl>
                  <c:pt idx="0">
                    <c:v>KNY</c:v>
                  </c:pt>
                  <c:pt idx="1">
                    <c:v>KH-KNY</c:v>
                  </c:pt>
                  <c:pt idx="2">
                    <c:v>KNY</c:v>
                  </c:pt>
                  <c:pt idx="3">
                    <c:v>KH-KNY</c:v>
                  </c:pt>
                  <c:pt idx="4">
                    <c:v>KNY</c:v>
                  </c:pt>
                  <c:pt idx="5">
                    <c:v>KH-KNY</c:v>
                  </c:pt>
                  <c:pt idx="6">
                    <c:v>KNY</c:v>
                  </c:pt>
                  <c:pt idx="7">
                    <c:v>KH-KNY</c:v>
                  </c:pt>
                </c:lvl>
                <c:lvl>
                  <c:pt idx="0">
                    <c:v>alsó pozíció</c:v>
                  </c:pt>
                  <c:pt idx="2">
                    <c:v>középső pozíció</c:v>
                  </c:pt>
                  <c:pt idx="4">
                    <c:v>alsó pozíció</c:v>
                  </c:pt>
                  <c:pt idx="6">
                    <c:v>középső pozíció</c:v>
                  </c:pt>
                </c:lvl>
              </c:multiLvlStrCache>
            </c:multiLvlStrRef>
          </c:cat>
          <c:val>
            <c:numRef>
              <c:f>'számolt - becsült 1RM'!$H$8:$K$8</c:f>
              <c:numCache>
                <c:formatCode>#,##0.00</c:formatCode>
                <c:ptCount val="4"/>
                <c:pt idx="0">
                  <c:v>313.6400000000001</c:v>
                </c:pt>
                <c:pt idx="1">
                  <c:v>321.5</c:v>
                </c:pt>
                <c:pt idx="2">
                  <c:v>432.82</c:v>
                </c:pt>
                <c:pt idx="3">
                  <c:v>455.68</c:v>
                </c:pt>
              </c:numCache>
            </c:numRef>
          </c:val>
        </c:ser>
        <c:dLbls>
          <c:showLegendKey val="0"/>
          <c:showVal val="0"/>
          <c:showCatName val="0"/>
          <c:showSerName val="0"/>
          <c:showPercent val="0"/>
          <c:showBubbleSize val="0"/>
        </c:dLbls>
        <c:gapWidth val="150"/>
        <c:axId val="362029056"/>
        <c:axId val="362030592"/>
      </c:barChart>
      <c:catAx>
        <c:axId val="362029056"/>
        <c:scaling>
          <c:orientation val="minMax"/>
        </c:scaling>
        <c:delete val="0"/>
        <c:axPos val="b"/>
        <c:numFmt formatCode="0.00" sourceLinked="1"/>
        <c:majorTickMark val="out"/>
        <c:minorTickMark val="none"/>
        <c:tickLblPos val="nextTo"/>
        <c:crossAx val="362030592"/>
        <c:crosses val="autoZero"/>
        <c:auto val="1"/>
        <c:lblAlgn val="ctr"/>
        <c:lblOffset val="100"/>
        <c:noMultiLvlLbl val="0"/>
      </c:catAx>
      <c:valAx>
        <c:axId val="362030592"/>
        <c:scaling>
          <c:orientation val="minMax"/>
        </c:scaling>
        <c:delete val="0"/>
        <c:axPos val="l"/>
        <c:majorGridlines/>
        <c:title>
          <c:tx>
            <c:rich>
              <a:bodyPr rot="-5400000" vert="horz"/>
              <a:lstStyle/>
              <a:p>
                <a:pPr>
                  <a:defRPr/>
                </a:pPr>
                <a:r>
                  <a:rPr lang="hu-HU" sz="1100" b="1" i="0" baseline="0">
                    <a:effectLst/>
                    <a:latin typeface="Times New Roman" pitchFamily="18" charset="0"/>
                    <a:cs typeface="Times New Roman" pitchFamily="18" charset="0"/>
                  </a:rPr>
                  <a:t>1RM (N)</a:t>
                </a:r>
                <a:endParaRPr lang="hu-HU" sz="1100">
                  <a:effectLst/>
                  <a:latin typeface="Times New Roman" pitchFamily="18" charset="0"/>
                  <a:cs typeface="Times New Roman" pitchFamily="18" charset="0"/>
                </a:endParaRPr>
              </a:p>
            </c:rich>
          </c:tx>
          <c:layout>
            <c:manualLayout>
              <c:xMode val="edge"/>
              <c:yMode val="edge"/>
              <c:x val="2.5000000000000001E-2"/>
              <c:y val="0.23846767676767683"/>
            </c:manualLayout>
          </c:layout>
          <c:overlay val="0"/>
        </c:title>
        <c:numFmt formatCode="0" sourceLinked="0"/>
        <c:majorTickMark val="out"/>
        <c:minorTickMark val="none"/>
        <c:tickLblPos val="nextTo"/>
        <c:crossAx val="362029056"/>
        <c:crosses val="autoZero"/>
        <c:crossBetween val="between"/>
      </c:valAx>
    </c:plotArea>
    <c:legend>
      <c:legendPos val="r"/>
      <c:layout>
        <c:manualLayout>
          <c:xMode val="edge"/>
          <c:yMode val="edge"/>
          <c:x val="0.67288910761154852"/>
          <c:y val="0.37256074052562899"/>
          <c:w val="0.23544422572178478"/>
          <c:h val="0.2548781863016597"/>
        </c:manualLayout>
      </c:layout>
      <c:overlay val="0"/>
    </c:legend>
    <c:plotVisOnly val="1"/>
    <c:dispBlanksAs val="gap"/>
    <c:showDLblsOverMax val="0"/>
  </c:chart>
  <c:externalData r:id="rId1">
    <c:autoUpdate val="0"/>
  </c:externalData>
  <c:userShapes r:id="rId2"/>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invertIfNegative val="0"/>
          <c:dPt>
            <c:idx val="0"/>
            <c:invertIfNegative val="0"/>
            <c:bubble3D val="0"/>
            <c:spPr>
              <a:solidFill>
                <a:schemeClr val="tx2">
                  <a:lumMod val="75000"/>
                </a:schemeClr>
              </a:solidFill>
            </c:spPr>
          </c:dPt>
          <c:dPt>
            <c:idx val="2"/>
            <c:invertIfNegative val="0"/>
            <c:bubble3D val="0"/>
            <c:spPr>
              <a:solidFill>
                <a:schemeClr val="accent2">
                  <a:lumMod val="75000"/>
                </a:schemeClr>
              </a:solidFill>
            </c:spPr>
          </c:dPt>
          <c:dPt>
            <c:idx val="3"/>
            <c:invertIfNegative val="0"/>
            <c:bubble3D val="0"/>
            <c:spPr>
              <a:solidFill>
                <a:srgbClr val="C0504D">
                  <a:lumMod val="60000"/>
                  <a:lumOff val="40000"/>
                </a:srgbClr>
              </a:solidFill>
            </c:spPr>
          </c:dPt>
          <c:errBars>
            <c:errBarType val="plus"/>
            <c:errValType val="cust"/>
            <c:noEndCap val="0"/>
            <c:plus>
              <c:numRef>
                <c:f>férfiak!$B$5:$E$5</c:f>
                <c:numCache>
                  <c:formatCode>General</c:formatCode>
                  <c:ptCount val="4"/>
                  <c:pt idx="0">
                    <c:v>8.0182745820236961E-2</c:v>
                  </c:pt>
                  <c:pt idx="1">
                    <c:v>5.5057589684058807E-2</c:v>
                  </c:pt>
                  <c:pt idx="2">
                    <c:v>0.16044801858130475</c:v>
                  </c:pt>
                  <c:pt idx="3">
                    <c:v>9.6764548145370888E-2</c:v>
                  </c:pt>
                </c:numCache>
              </c:numRef>
            </c:plus>
            <c:minus>
              <c:numLit>
                <c:formatCode>General</c:formatCode>
                <c:ptCount val="1"/>
                <c:pt idx="0">
                  <c:v>1</c:v>
                </c:pt>
              </c:numLit>
            </c:minus>
          </c:errBars>
          <c:cat>
            <c:multiLvlStrRef>
              <c:f>férfiak!$B$2:$E$3</c:f>
              <c:multiLvlStrCache>
                <c:ptCount val="4"/>
                <c:lvl>
                  <c:pt idx="0">
                    <c:v>Le-pV</c:v>
                  </c:pt>
                  <c:pt idx="1">
                    <c:v>AF-AV</c:v>
                  </c:pt>
                  <c:pt idx="2">
                    <c:v>Le-pV</c:v>
                  </c:pt>
                  <c:pt idx="3">
                    <c:v>AF-AV</c:v>
                  </c:pt>
                </c:lvl>
                <c:lvl>
                  <c:pt idx="0">
                    <c:v>cc</c:v>
                  </c:pt>
                  <c:pt idx="2">
                    <c:v>ec-cc</c:v>
                  </c:pt>
                </c:lvl>
              </c:multiLvlStrCache>
            </c:multiLvlStrRef>
          </c:cat>
          <c:val>
            <c:numRef>
              <c:f>férfiak!$B$4:$E$4</c:f>
              <c:numCache>
                <c:formatCode>General</c:formatCode>
                <c:ptCount val="4"/>
                <c:pt idx="0">
                  <c:v>9.0545454545454568E-2</c:v>
                </c:pt>
                <c:pt idx="1">
                  <c:v>5.6672727272727284E-2</c:v>
                </c:pt>
                <c:pt idx="2">
                  <c:v>0.16170000000000001</c:v>
                </c:pt>
                <c:pt idx="3">
                  <c:v>0.11639999999999998</c:v>
                </c:pt>
              </c:numCache>
            </c:numRef>
          </c:val>
        </c:ser>
        <c:dLbls>
          <c:showLegendKey val="0"/>
          <c:showVal val="0"/>
          <c:showCatName val="0"/>
          <c:showSerName val="0"/>
          <c:showPercent val="0"/>
          <c:showBubbleSize val="0"/>
        </c:dLbls>
        <c:gapWidth val="150"/>
        <c:axId val="201508352"/>
        <c:axId val="201509888"/>
      </c:barChart>
      <c:catAx>
        <c:axId val="201508352"/>
        <c:scaling>
          <c:orientation val="minMax"/>
        </c:scaling>
        <c:delete val="0"/>
        <c:axPos val="b"/>
        <c:majorTickMark val="out"/>
        <c:minorTickMark val="none"/>
        <c:tickLblPos val="nextTo"/>
        <c:crossAx val="201509888"/>
        <c:crosses val="autoZero"/>
        <c:auto val="1"/>
        <c:lblAlgn val="ctr"/>
        <c:lblOffset val="100"/>
        <c:noMultiLvlLbl val="0"/>
      </c:catAx>
      <c:valAx>
        <c:axId val="201509888"/>
        <c:scaling>
          <c:orientation val="minMax"/>
        </c:scaling>
        <c:delete val="0"/>
        <c:axPos val="l"/>
        <c:title>
          <c:tx>
            <c:rich>
              <a:bodyPr rot="-5400000" vert="horz"/>
              <a:lstStyle/>
              <a:p>
                <a:pPr>
                  <a:defRPr/>
                </a:pPr>
                <a:r>
                  <a:rPr lang="en-US"/>
                  <a:t>a/F</a:t>
                </a:r>
                <a:r>
                  <a:rPr lang="en-US" baseline="-25000"/>
                  <a:t>0</a:t>
                </a:r>
              </a:p>
            </c:rich>
          </c:tx>
          <c:layout/>
          <c:overlay val="0"/>
        </c:title>
        <c:numFmt formatCode="General" sourceLinked="1"/>
        <c:majorTickMark val="out"/>
        <c:minorTickMark val="none"/>
        <c:tickLblPos val="nextTo"/>
        <c:crossAx val="201508352"/>
        <c:crosses val="autoZero"/>
        <c:crossBetween val="between"/>
      </c:valAx>
    </c:plotArea>
    <c:plotVisOnly val="1"/>
    <c:dispBlanksAs val="gap"/>
    <c:showDLblsOverMax val="0"/>
  </c:chart>
  <c:spPr>
    <a:solidFill>
      <a:schemeClr val="bg2"/>
    </a:solidFill>
  </c:spPr>
  <c:externalData r:id="rId2">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invertIfNegative val="0"/>
          <c:dPt>
            <c:idx val="0"/>
            <c:invertIfNegative val="0"/>
            <c:bubble3D val="0"/>
            <c:spPr>
              <a:solidFill>
                <a:srgbClr val="1F497D">
                  <a:lumMod val="75000"/>
                </a:srgbClr>
              </a:solidFill>
            </c:spPr>
          </c:dPt>
          <c:dPt>
            <c:idx val="2"/>
            <c:invertIfNegative val="0"/>
            <c:bubble3D val="0"/>
            <c:spPr>
              <a:solidFill>
                <a:schemeClr val="accent2">
                  <a:lumMod val="75000"/>
                </a:schemeClr>
              </a:solidFill>
            </c:spPr>
          </c:dPt>
          <c:dPt>
            <c:idx val="3"/>
            <c:invertIfNegative val="0"/>
            <c:bubble3D val="0"/>
            <c:spPr>
              <a:solidFill>
                <a:schemeClr val="accent2">
                  <a:lumMod val="60000"/>
                  <a:lumOff val="40000"/>
                </a:schemeClr>
              </a:solidFill>
            </c:spPr>
          </c:dPt>
          <c:errBars>
            <c:errBarType val="plus"/>
            <c:errValType val="cust"/>
            <c:noEndCap val="0"/>
            <c:plus>
              <c:numRef>
                <c:f>nők!$B$5:$E$5</c:f>
                <c:numCache>
                  <c:formatCode>General</c:formatCode>
                  <c:ptCount val="4"/>
                  <c:pt idx="0">
                    <c:v>4.7470291461382152E-2</c:v>
                  </c:pt>
                  <c:pt idx="1">
                    <c:v>5.5375387776778341E-2</c:v>
                  </c:pt>
                  <c:pt idx="2">
                    <c:v>6.8932679374258232E-2</c:v>
                  </c:pt>
                  <c:pt idx="3">
                    <c:v>3.8526428776694509E-2</c:v>
                  </c:pt>
                </c:numCache>
              </c:numRef>
            </c:plus>
            <c:minus>
              <c:numLit>
                <c:formatCode>General</c:formatCode>
                <c:ptCount val="1"/>
                <c:pt idx="0">
                  <c:v>1</c:v>
                </c:pt>
              </c:numLit>
            </c:minus>
          </c:errBars>
          <c:cat>
            <c:multiLvlStrRef>
              <c:f>nők!$B$2:$E$3</c:f>
              <c:multiLvlStrCache>
                <c:ptCount val="4"/>
                <c:lvl>
                  <c:pt idx="0">
                    <c:v>Le-pV</c:v>
                  </c:pt>
                  <c:pt idx="1">
                    <c:v>AF-AV</c:v>
                  </c:pt>
                  <c:pt idx="2">
                    <c:v>Le-pV</c:v>
                  </c:pt>
                  <c:pt idx="3">
                    <c:v>AF-AV</c:v>
                  </c:pt>
                </c:lvl>
                <c:lvl>
                  <c:pt idx="0">
                    <c:v>cc</c:v>
                  </c:pt>
                  <c:pt idx="2">
                    <c:v>ec-cc</c:v>
                  </c:pt>
                </c:lvl>
              </c:multiLvlStrCache>
            </c:multiLvlStrRef>
          </c:cat>
          <c:val>
            <c:numRef>
              <c:f>nők!$B$4:$E$4</c:f>
              <c:numCache>
                <c:formatCode>General</c:formatCode>
                <c:ptCount val="4"/>
                <c:pt idx="0">
                  <c:v>6.9500000000000034E-2</c:v>
                </c:pt>
                <c:pt idx="1">
                  <c:v>7.4725000000000014E-2</c:v>
                </c:pt>
                <c:pt idx="2">
                  <c:v>8.5500000000000048E-2</c:v>
                </c:pt>
                <c:pt idx="3">
                  <c:v>4.1571428571428565E-2</c:v>
                </c:pt>
              </c:numCache>
            </c:numRef>
          </c:val>
        </c:ser>
        <c:dLbls>
          <c:showLegendKey val="0"/>
          <c:showVal val="0"/>
          <c:showCatName val="0"/>
          <c:showSerName val="0"/>
          <c:showPercent val="0"/>
          <c:showBubbleSize val="0"/>
        </c:dLbls>
        <c:gapWidth val="150"/>
        <c:axId val="201555968"/>
        <c:axId val="201557504"/>
      </c:barChart>
      <c:catAx>
        <c:axId val="201555968"/>
        <c:scaling>
          <c:orientation val="minMax"/>
        </c:scaling>
        <c:delete val="0"/>
        <c:axPos val="b"/>
        <c:majorTickMark val="out"/>
        <c:minorTickMark val="none"/>
        <c:tickLblPos val="nextTo"/>
        <c:txPr>
          <a:bodyPr/>
          <a:lstStyle/>
          <a:p>
            <a:pPr>
              <a:defRPr sz="1200"/>
            </a:pPr>
            <a:endParaRPr lang="en-US"/>
          </a:p>
        </c:txPr>
        <c:crossAx val="201557504"/>
        <c:crosses val="autoZero"/>
        <c:auto val="1"/>
        <c:lblAlgn val="ctr"/>
        <c:lblOffset val="100"/>
        <c:noMultiLvlLbl val="0"/>
      </c:catAx>
      <c:valAx>
        <c:axId val="201557504"/>
        <c:scaling>
          <c:orientation val="minMax"/>
          <c:max val="0.3500000000000002"/>
        </c:scaling>
        <c:delete val="0"/>
        <c:axPos val="l"/>
        <c:title>
          <c:tx>
            <c:rich>
              <a:bodyPr rot="-5400000" vert="horz"/>
              <a:lstStyle/>
              <a:p>
                <a:pPr>
                  <a:defRPr/>
                </a:pPr>
                <a:r>
                  <a:rPr lang="en-US"/>
                  <a:t>a/F</a:t>
                </a:r>
                <a:r>
                  <a:rPr lang="en-US" baseline="-25000"/>
                  <a:t>0</a:t>
                </a:r>
              </a:p>
            </c:rich>
          </c:tx>
          <c:layout/>
          <c:overlay val="0"/>
        </c:title>
        <c:numFmt formatCode="General" sourceLinked="1"/>
        <c:majorTickMark val="out"/>
        <c:minorTickMark val="none"/>
        <c:tickLblPos val="nextTo"/>
        <c:crossAx val="201555968"/>
        <c:crosses val="autoZero"/>
        <c:crossBetween val="between"/>
      </c:valAx>
    </c:plotArea>
    <c:plotVisOnly val="1"/>
    <c:dispBlanksAs val="gap"/>
    <c:showDLblsOverMax val="0"/>
  </c:chart>
  <c:spPr>
    <a:solidFill>
      <a:srgbClr val="EEECE1"/>
    </a:solidFill>
  </c:spPr>
  <c:externalData r:id="rId2">
    <c:autoUpdate val="0"/>
  </c:externalData>
  <c:userShapes r:id="rId3"/>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invertIfNegative val="0"/>
          <c:dPt>
            <c:idx val="0"/>
            <c:invertIfNegative val="0"/>
            <c:bubble3D val="0"/>
            <c:spPr>
              <a:solidFill>
                <a:schemeClr val="tx2">
                  <a:lumMod val="75000"/>
                </a:schemeClr>
              </a:solidFill>
            </c:spPr>
          </c:dPt>
          <c:dPt>
            <c:idx val="2"/>
            <c:invertIfNegative val="0"/>
            <c:bubble3D val="0"/>
            <c:spPr>
              <a:solidFill>
                <a:schemeClr val="accent2">
                  <a:lumMod val="75000"/>
                </a:schemeClr>
              </a:solidFill>
            </c:spPr>
          </c:dPt>
          <c:dPt>
            <c:idx val="3"/>
            <c:invertIfNegative val="0"/>
            <c:bubble3D val="0"/>
            <c:spPr>
              <a:solidFill>
                <a:schemeClr val="accent2">
                  <a:lumMod val="60000"/>
                  <a:lumOff val="40000"/>
                </a:schemeClr>
              </a:solidFill>
            </c:spPr>
          </c:dPt>
          <c:errBars>
            <c:errBarType val="plus"/>
            <c:errValType val="cust"/>
            <c:noEndCap val="0"/>
            <c:plus>
              <c:numRef>
                <c:f>férfiak!$G$5:$J$5</c:f>
                <c:numCache>
                  <c:formatCode>General</c:formatCode>
                  <c:ptCount val="4"/>
                  <c:pt idx="0">
                    <c:v>120.5953064667859</c:v>
                  </c:pt>
                  <c:pt idx="1">
                    <c:v>99.373554813962542</c:v>
                  </c:pt>
                  <c:pt idx="2">
                    <c:v>99.326248158949625</c:v>
                  </c:pt>
                  <c:pt idx="3">
                    <c:v>104.37045199139877</c:v>
                  </c:pt>
                </c:numCache>
              </c:numRef>
            </c:plus>
            <c:minus>
              <c:numLit>
                <c:formatCode>General</c:formatCode>
                <c:ptCount val="1"/>
                <c:pt idx="0">
                  <c:v>1</c:v>
                </c:pt>
              </c:numLit>
            </c:minus>
          </c:errBars>
          <c:cat>
            <c:multiLvlStrRef>
              <c:f>férfiak!$G$2:$J$3</c:f>
              <c:multiLvlStrCache>
                <c:ptCount val="4"/>
                <c:lvl>
                  <c:pt idx="0">
                    <c:v>Le-pV</c:v>
                  </c:pt>
                  <c:pt idx="1">
                    <c:v>AF-AV</c:v>
                  </c:pt>
                  <c:pt idx="2">
                    <c:v>Le-pV</c:v>
                  </c:pt>
                  <c:pt idx="3">
                    <c:v>AF-AV</c:v>
                  </c:pt>
                </c:lvl>
                <c:lvl>
                  <c:pt idx="0">
                    <c:v>cc</c:v>
                  </c:pt>
                  <c:pt idx="2">
                    <c:v>ec-cc</c:v>
                  </c:pt>
                </c:lvl>
              </c:multiLvlStrCache>
            </c:multiLvlStrRef>
          </c:cat>
          <c:val>
            <c:numRef>
              <c:f>férfiak!$G$4:$J$4</c:f>
              <c:numCache>
                <c:formatCode>General</c:formatCode>
                <c:ptCount val="4"/>
                <c:pt idx="0">
                  <c:v>560.15727272727281</c:v>
                </c:pt>
                <c:pt idx="1">
                  <c:v>395.91818181818161</c:v>
                </c:pt>
                <c:pt idx="2">
                  <c:v>588.8180000000001</c:v>
                </c:pt>
                <c:pt idx="3">
                  <c:v>458.82599999999985</c:v>
                </c:pt>
              </c:numCache>
            </c:numRef>
          </c:val>
        </c:ser>
        <c:dLbls>
          <c:showLegendKey val="0"/>
          <c:showVal val="0"/>
          <c:showCatName val="0"/>
          <c:showSerName val="0"/>
          <c:showPercent val="0"/>
          <c:showBubbleSize val="0"/>
        </c:dLbls>
        <c:gapWidth val="150"/>
        <c:axId val="201619328"/>
        <c:axId val="201620864"/>
      </c:barChart>
      <c:catAx>
        <c:axId val="201619328"/>
        <c:scaling>
          <c:orientation val="minMax"/>
        </c:scaling>
        <c:delete val="0"/>
        <c:axPos val="b"/>
        <c:majorTickMark val="out"/>
        <c:minorTickMark val="none"/>
        <c:tickLblPos val="nextTo"/>
        <c:crossAx val="201620864"/>
        <c:crosses val="autoZero"/>
        <c:auto val="1"/>
        <c:lblAlgn val="ctr"/>
        <c:lblOffset val="100"/>
        <c:noMultiLvlLbl val="0"/>
      </c:catAx>
      <c:valAx>
        <c:axId val="201620864"/>
        <c:scaling>
          <c:orientation val="minMax"/>
        </c:scaling>
        <c:delete val="0"/>
        <c:axPos val="l"/>
        <c:title>
          <c:tx>
            <c:rich>
              <a:bodyPr rot="-5400000" vert="horz"/>
              <a:lstStyle/>
              <a:p>
                <a:pPr>
                  <a:defRPr/>
                </a:pPr>
                <a:r>
                  <a:rPr lang="en-US"/>
                  <a:t>P</a:t>
                </a:r>
                <a:r>
                  <a:rPr lang="en-US" baseline="-25000"/>
                  <a:t>0 </a:t>
                </a:r>
                <a:r>
                  <a:rPr lang="en-US"/>
                  <a:t>(Watt)</a:t>
                </a:r>
              </a:p>
            </c:rich>
          </c:tx>
          <c:layout/>
          <c:overlay val="0"/>
        </c:title>
        <c:numFmt formatCode="General" sourceLinked="1"/>
        <c:majorTickMark val="out"/>
        <c:minorTickMark val="none"/>
        <c:tickLblPos val="nextTo"/>
        <c:crossAx val="201619328"/>
        <c:crosses val="autoZero"/>
        <c:crossBetween val="between"/>
      </c:valAx>
    </c:plotArea>
    <c:plotVisOnly val="1"/>
    <c:dispBlanksAs val="gap"/>
    <c:showDLblsOverMax val="0"/>
  </c:chart>
  <c:spPr>
    <a:solidFill>
      <a:schemeClr val="lt1"/>
    </a:solidFill>
  </c:spPr>
  <c:externalData r:id="rId2">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invertIfNegative val="0"/>
          <c:dPt>
            <c:idx val="0"/>
            <c:invertIfNegative val="0"/>
            <c:bubble3D val="0"/>
            <c:spPr>
              <a:solidFill>
                <a:schemeClr val="tx2">
                  <a:lumMod val="75000"/>
                </a:schemeClr>
              </a:solidFill>
            </c:spPr>
          </c:dPt>
          <c:dPt>
            <c:idx val="2"/>
            <c:invertIfNegative val="0"/>
            <c:bubble3D val="0"/>
            <c:spPr>
              <a:solidFill>
                <a:schemeClr val="accent2">
                  <a:lumMod val="75000"/>
                </a:schemeClr>
              </a:solidFill>
            </c:spPr>
          </c:dPt>
          <c:dPt>
            <c:idx val="3"/>
            <c:invertIfNegative val="0"/>
            <c:bubble3D val="0"/>
            <c:spPr>
              <a:solidFill>
                <a:srgbClr val="C0504D">
                  <a:lumMod val="60000"/>
                  <a:lumOff val="40000"/>
                </a:srgbClr>
              </a:solidFill>
            </c:spPr>
          </c:dPt>
          <c:errBars>
            <c:errBarType val="plus"/>
            <c:errValType val="cust"/>
            <c:noEndCap val="0"/>
            <c:plus>
              <c:numRef>
                <c:f>nők!$G$5:$J$5</c:f>
                <c:numCache>
                  <c:formatCode>General</c:formatCode>
                  <c:ptCount val="4"/>
                  <c:pt idx="0">
                    <c:v>69.113793524571818</c:v>
                  </c:pt>
                  <c:pt idx="1">
                    <c:v>49.428266909156811</c:v>
                  </c:pt>
                  <c:pt idx="2">
                    <c:v>71.452853174563288</c:v>
                  </c:pt>
                  <c:pt idx="3">
                    <c:v>62.248184927640374</c:v>
                  </c:pt>
                </c:numCache>
              </c:numRef>
            </c:plus>
            <c:minus>
              <c:numLit>
                <c:formatCode>General</c:formatCode>
                <c:ptCount val="1"/>
                <c:pt idx="0">
                  <c:v>1</c:v>
                </c:pt>
              </c:numLit>
            </c:minus>
          </c:errBars>
          <c:cat>
            <c:multiLvlStrRef>
              <c:f>nők!$G$2:$J$3</c:f>
              <c:multiLvlStrCache>
                <c:ptCount val="4"/>
                <c:lvl>
                  <c:pt idx="0">
                    <c:v>Le-pV</c:v>
                  </c:pt>
                  <c:pt idx="1">
                    <c:v>AF-AV</c:v>
                  </c:pt>
                  <c:pt idx="2">
                    <c:v>Le-pV</c:v>
                  </c:pt>
                  <c:pt idx="3">
                    <c:v>AF-AV</c:v>
                  </c:pt>
                </c:lvl>
                <c:lvl>
                  <c:pt idx="0">
                    <c:v>cc</c:v>
                  </c:pt>
                  <c:pt idx="2">
                    <c:v>ec-cc</c:v>
                  </c:pt>
                </c:lvl>
              </c:multiLvlStrCache>
            </c:multiLvlStrRef>
          </c:cat>
          <c:val>
            <c:numRef>
              <c:f>nők!$G$4:$J$4</c:f>
              <c:numCache>
                <c:formatCode>General</c:formatCode>
                <c:ptCount val="4"/>
                <c:pt idx="0">
                  <c:v>236.66374999999999</c:v>
                </c:pt>
                <c:pt idx="1">
                  <c:v>159.32375000000002</c:v>
                </c:pt>
                <c:pt idx="2">
                  <c:v>232.66374999999999</c:v>
                </c:pt>
                <c:pt idx="3">
                  <c:v>159.83875</c:v>
                </c:pt>
              </c:numCache>
            </c:numRef>
          </c:val>
        </c:ser>
        <c:dLbls>
          <c:showLegendKey val="0"/>
          <c:showVal val="0"/>
          <c:showCatName val="0"/>
          <c:showSerName val="0"/>
          <c:showPercent val="0"/>
          <c:showBubbleSize val="0"/>
        </c:dLbls>
        <c:gapWidth val="150"/>
        <c:axId val="201675520"/>
        <c:axId val="201677056"/>
      </c:barChart>
      <c:catAx>
        <c:axId val="201675520"/>
        <c:scaling>
          <c:orientation val="minMax"/>
        </c:scaling>
        <c:delete val="0"/>
        <c:axPos val="b"/>
        <c:majorTickMark val="out"/>
        <c:minorTickMark val="none"/>
        <c:tickLblPos val="nextTo"/>
        <c:txPr>
          <a:bodyPr/>
          <a:lstStyle/>
          <a:p>
            <a:pPr>
              <a:defRPr sz="1200"/>
            </a:pPr>
            <a:endParaRPr lang="en-US"/>
          </a:p>
        </c:txPr>
        <c:crossAx val="201677056"/>
        <c:crosses val="autoZero"/>
        <c:auto val="1"/>
        <c:lblAlgn val="ctr"/>
        <c:lblOffset val="100"/>
        <c:noMultiLvlLbl val="0"/>
      </c:catAx>
      <c:valAx>
        <c:axId val="201677056"/>
        <c:scaling>
          <c:orientation val="minMax"/>
        </c:scaling>
        <c:delete val="0"/>
        <c:axPos val="l"/>
        <c:title>
          <c:tx>
            <c:rich>
              <a:bodyPr rot="-5400000" vert="horz"/>
              <a:lstStyle/>
              <a:p>
                <a:pPr>
                  <a:defRPr/>
                </a:pPr>
                <a:r>
                  <a:rPr lang="en-US"/>
                  <a:t>P</a:t>
                </a:r>
                <a:r>
                  <a:rPr lang="en-US" baseline="-25000"/>
                  <a:t>0</a:t>
                </a:r>
                <a:r>
                  <a:rPr lang="en-US"/>
                  <a:t> (Watt)</a:t>
                </a:r>
              </a:p>
            </c:rich>
          </c:tx>
          <c:layout/>
          <c:overlay val="0"/>
        </c:title>
        <c:numFmt formatCode="General" sourceLinked="1"/>
        <c:majorTickMark val="out"/>
        <c:minorTickMark val="none"/>
        <c:tickLblPos val="nextTo"/>
        <c:crossAx val="201675520"/>
        <c:crosses val="autoZero"/>
        <c:crossBetween val="between"/>
      </c:valAx>
    </c:plotArea>
    <c:plotVisOnly val="1"/>
    <c:dispBlanksAs val="gap"/>
    <c:showDLblsOverMax val="0"/>
  </c:chart>
  <c:spPr>
    <a:solidFill>
      <a:schemeClr val="lt1"/>
    </a:solidFill>
  </c:spPr>
  <c:externalData r:id="rId2">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6909090909090949"/>
          <c:y val="8.0536912751678721E-2"/>
          <c:w val="0.66909090909090962"/>
          <c:h val="0.76845637583892556"/>
        </c:manualLayout>
      </c:layout>
      <c:barChart>
        <c:barDir val="col"/>
        <c:grouping val="clustered"/>
        <c:varyColors val="0"/>
        <c:ser>
          <c:idx val="0"/>
          <c:order val="0"/>
          <c:tx>
            <c:strRef>
              <c:f>Munka3!$A$2</c:f>
              <c:strCache>
                <c:ptCount val="1"/>
                <c:pt idx="0">
                  <c:v>Férfiak</c:v>
                </c:pt>
              </c:strCache>
            </c:strRef>
          </c:tx>
          <c:spPr>
            <a:solidFill>
              <a:srgbClr val="9999FF"/>
            </a:solidFill>
            <a:ln w="12617">
              <a:solidFill>
                <a:srgbClr val="000000"/>
              </a:solidFill>
              <a:prstDash val="solid"/>
            </a:ln>
          </c:spPr>
          <c:invertIfNegative val="0"/>
          <c:dLbls>
            <c:spPr>
              <a:noFill/>
              <a:ln w="25233">
                <a:noFill/>
              </a:ln>
            </c:spPr>
            <c:txPr>
              <a:bodyPr/>
              <a:lstStyle/>
              <a:p>
                <a:pPr>
                  <a:defRPr sz="1198" b="0" i="0" u="none" strike="noStrike" baseline="0">
                    <a:solidFill>
                      <a:srgbClr val="000000"/>
                    </a:solidFill>
                    <a:latin typeface="Arial"/>
                    <a:ea typeface="Arial"/>
                    <a:cs typeface="Arial"/>
                  </a:defRPr>
                </a:pPr>
                <a:endParaRPr lang="en-US"/>
              </a:p>
            </c:txPr>
            <c:showLegendKey val="0"/>
            <c:showVal val="1"/>
            <c:showCatName val="0"/>
            <c:showSerName val="0"/>
            <c:showPercent val="0"/>
            <c:showBubbleSize val="0"/>
            <c:showLeaderLines val="0"/>
          </c:dLbls>
          <c:cat>
            <c:strRef>
              <c:f>Munka3!$B$1:$D$1</c:f>
              <c:strCache>
                <c:ptCount val="3"/>
                <c:pt idx="0">
                  <c:v>150 fok</c:v>
                </c:pt>
                <c:pt idx="1">
                  <c:v>90 fok</c:v>
                </c:pt>
                <c:pt idx="2">
                  <c:v>60 fok</c:v>
                </c:pt>
              </c:strCache>
            </c:strRef>
          </c:cat>
          <c:val>
            <c:numRef>
              <c:f>Munka3!$B$2:$D$2</c:f>
              <c:numCache>
                <c:formatCode>General</c:formatCode>
                <c:ptCount val="3"/>
                <c:pt idx="0">
                  <c:v>5200</c:v>
                </c:pt>
              </c:numCache>
            </c:numRef>
          </c:val>
        </c:ser>
        <c:ser>
          <c:idx val="1"/>
          <c:order val="1"/>
          <c:tx>
            <c:strRef>
              <c:f>Munka3!$A$3</c:f>
              <c:strCache>
                <c:ptCount val="1"/>
                <c:pt idx="0">
                  <c:v>Nők</c:v>
                </c:pt>
              </c:strCache>
            </c:strRef>
          </c:tx>
          <c:spPr>
            <a:solidFill>
              <a:srgbClr val="993366"/>
            </a:solidFill>
            <a:ln w="12617">
              <a:solidFill>
                <a:srgbClr val="000000"/>
              </a:solidFill>
              <a:prstDash val="solid"/>
            </a:ln>
          </c:spPr>
          <c:invertIfNegative val="0"/>
          <c:dLbls>
            <c:spPr>
              <a:noFill/>
              <a:ln w="25233">
                <a:noFill/>
              </a:ln>
            </c:spPr>
            <c:txPr>
              <a:bodyPr/>
              <a:lstStyle/>
              <a:p>
                <a:pPr>
                  <a:defRPr sz="1198" b="0" i="0" u="none" strike="noStrike" baseline="0">
                    <a:solidFill>
                      <a:srgbClr val="000000"/>
                    </a:solidFill>
                    <a:latin typeface="Arial"/>
                    <a:ea typeface="Arial"/>
                    <a:cs typeface="Arial"/>
                  </a:defRPr>
                </a:pPr>
                <a:endParaRPr lang="en-US"/>
              </a:p>
            </c:txPr>
            <c:showLegendKey val="0"/>
            <c:showVal val="1"/>
            <c:showCatName val="0"/>
            <c:showSerName val="0"/>
            <c:showPercent val="0"/>
            <c:showBubbleSize val="0"/>
            <c:showLeaderLines val="0"/>
          </c:dLbls>
          <c:cat>
            <c:strRef>
              <c:f>Munka3!$B$1:$D$1</c:f>
              <c:strCache>
                <c:ptCount val="3"/>
                <c:pt idx="0">
                  <c:v>150 fok</c:v>
                </c:pt>
                <c:pt idx="1">
                  <c:v>90 fok</c:v>
                </c:pt>
                <c:pt idx="2">
                  <c:v>60 fok</c:v>
                </c:pt>
              </c:strCache>
            </c:strRef>
          </c:cat>
          <c:val>
            <c:numRef>
              <c:f>Munka3!$B$3:$D$3</c:f>
              <c:numCache>
                <c:formatCode>General</c:formatCode>
                <c:ptCount val="3"/>
                <c:pt idx="0">
                  <c:v>3400</c:v>
                </c:pt>
              </c:numCache>
            </c:numRef>
          </c:val>
        </c:ser>
        <c:dLbls>
          <c:showLegendKey val="0"/>
          <c:showVal val="1"/>
          <c:showCatName val="0"/>
          <c:showSerName val="0"/>
          <c:showPercent val="0"/>
          <c:showBubbleSize val="0"/>
        </c:dLbls>
        <c:gapWidth val="150"/>
        <c:axId val="51031424"/>
        <c:axId val="51041408"/>
      </c:barChart>
      <c:catAx>
        <c:axId val="51031424"/>
        <c:scaling>
          <c:orientation val="minMax"/>
        </c:scaling>
        <c:delete val="0"/>
        <c:axPos val="b"/>
        <c:numFmt formatCode="General" sourceLinked="1"/>
        <c:majorTickMark val="out"/>
        <c:minorTickMark val="none"/>
        <c:tickLblPos val="nextTo"/>
        <c:spPr>
          <a:ln w="3154">
            <a:solidFill>
              <a:srgbClr val="000000"/>
            </a:solidFill>
            <a:prstDash val="solid"/>
          </a:ln>
        </c:spPr>
        <c:txPr>
          <a:bodyPr rot="0" vert="horz"/>
          <a:lstStyle/>
          <a:p>
            <a:pPr>
              <a:defRPr sz="1198" b="0" i="0" u="none" strike="noStrike" baseline="0">
                <a:solidFill>
                  <a:srgbClr val="000000"/>
                </a:solidFill>
                <a:latin typeface="Arial"/>
                <a:ea typeface="Arial"/>
                <a:cs typeface="Arial"/>
              </a:defRPr>
            </a:pPr>
            <a:endParaRPr lang="en-US"/>
          </a:p>
        </c:txPr>
        <c:crossAx val="51041408"/>
        <c:crosses val="autoZero"/>
        <c:auto val="1"/>
        <c:lblAlgn val="ctr"/>
        <c:lblOffset val="100"/>
        <c:tickLblSkip val="1"/>
        <c:tickMarkSkip val="1"/>
        <c:noMultiLvlLbl val="0"/>
      </c:catAx>
      <c:valAx>
        <c:axId val="51041408"/>
        <c:scaling>
          <c:orientation val="minMax"/>
        </c:scaling>
        <c:delete val="0"/>
        <c:axPos val="l"/>
        <c:title>
          <c:tx>
            <c:rich>
              <a:bodyPr/>
              <a:lstStyle/>
              <a:p>
                <a:pPr>
                  <a:defRPr sz="1178" b="1" i="0" u="none" strike="noStrike" baseline="0">
                    <a:solidFill>
                      <a:srgbClr val="000000"/>
                    </a:solidFill>
                    <a:latin typeface="Arial"/>
                    <a:ea typeface="Arial"/>
                    <a:cs typeface="Arial"/>
                  </a:defRPr>
                </a:pPr>
                <a:r>
                  <a:rPr lang="hu-HU"/>
                  <a:t>Erő (N)</a:t>
                </a:r>
              </a:p>
            </c:rich>
          </c:tx>
          <c:layout>
            <c:manualLayout>
              <c:xMode val="edge"/>
              <c:yMode val="edge"/>
              <c:x val="2.000033329167188E-2"/>
              <c:y val="0.36241585823871481"/>
            </c:manualLayout>
          </c:layout>
          <c:overlay val="0"/>
          <c:spPr>
            <a:noFill/>
            <a:ln w="25233">
              <a:noFill/>
            </a:ln>
          </c:spPr>
        </c:title>
        <c:numFmt formatCode="General" sourceLinked="1"/>
        <c:majorTickMark val="out"/>
        <c:minorTickMark val="none"/>
        <c:tickLblPos val="nextTo"/>
        <c:spPr>
          <a:ln w="3154">
            <a:solidFill>
              <a:srgbClr val="000000"/>
            </a:solidFill>
            <a:prstDash val="solid"/>
          </a:ln>
        </c:spPr>
        <c:txPr>
          <a:bodyPr rot="0" vert="horz"/>
          <a:lstStyle/>
          <a:p>
            <a:pPr>
              <a:defRPr sz="1198" b="0" i="0" u="none" strike="noStrike" baseline="0">
                <a:solidFill>
                  <a:srgbClr val="000000"/>
                </a:solidFill>
                <a:latin typeface="Arial"/>
                <a:ea typeface="Arial"/>
                <a:cs typeface="Arial"/>
              </a:defRPr>
            </a:pPr>
            <a:endParaRPr lang="en-US"/>
          </a:p>
        </c:txPr>
        <c:crossAx val="51031424"/>
        <c:crosses val="autoZero"/>
        <c:crossBetween val="between"/>
      </c:valAx>
      <c:spPr>
        <a:solidFill>
          <a:srgbClr val="C0C0C0"/>
        </a:solidFill>
        <a:ln w="12617">
          <a:solidFill>
            <a:srgbClr val="808080"/>
          </a:solidFill>
          <a:prstDash val="solid"/>
        </a:ln>
      </c:spPr>
    </c:plotArea>
    <c:legend>
      <c:legendPos val="r"/>
      <c:layout>
        <c:manualLayout>
          <c:xMode val="edge"/>
          <c:yMode val="edge"/>
          <c:x val="0.85636412115152249"/>
          <c:y val="0.37919432722843383"/>
          <c:w val="0.13636412115152322"/>
          <c:h val="0.16442946012963874"/>
        </c:manualLayout>
      </c:layout>
      <c:overlay val="0"/>
      <c:spPr>
        <a:solidFill>
          <a:srgbClr val="FFFFFF"/>
        </a:solidFill>
        <a:ln w="3154">
          <a:solidFill>
            <a:srgbClr val="000000"/>
          </a:solidFill>
          <a:prstDash val="solid"/>
        </a:ln>
      </c:spPr>
      <c:txPr>
        <a:bodyPr/>
        <a:lstStyle/>
        <a:p>
          <a:pPr>
            <a:defRPr sz="1092" b="0" i="0" u="none" strike="noStrike" baseline="0">
              <a:solidFill>
                <a:srgbClr val="000000"/>
              </a:solidFill>
              <a:latin typeface="Arial"/>
              <a:ea typeface="Arial"/>
              <a:cs typeface="Arial"/>
            </a:defRPr>
          </a:pPr>
          <a:endParaRPr lang="en-US"/>
        </a:p>
      </c:txPr>
    </c:legend>
    <c:plotVisOnly val="1"/>
    <c:dispBlanksAs val="gap"/>
    <c:showDLblsOverMax val="0"/>
  </c:chart>
  <c:spPr>
    <a:solidFill>
      <a:srgbClr val="C0C0C0"/>
    </a:solidFill>
    <a:ln>
      <a:noFill/>
    </a:ln>
  </c:spPr>
  <c:txPr>
    <a:bodyPr/>
    <a:lstStyle/>
    <a:p>
      <a:pPr>
        <a:defRPr sz="1198" b="0" i="0" u="none" strike="noStrike" baseline="0">
          <a:solidFill>
            <a:srgbClr val="000000"/>
          </a:solidFill>
          <a:latin typeface="Arial"/>
          <a:ea typeface="Arial"/>
          <a:cs typeface="Arial"/>
        </a:defRPr>
      </a:pPr>
      <a:endParaRPr lang="en-US"/>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6878402903811252"/>
          <c:y val="8.1355932203389866E-2"/>
          <c:w val="0.66969147005445417"/>
          <c:h val="0.76610169491525471"/>
        </c:manualLayout>
      </c:layout>
      <c:barChart>
        <c:barDir val="col"/>
        <c:grouping val="clustered"/>
        <c:varyColors val="0"/>
        <c:ser>
          <c:idx val="0"/>
          <c:order val="0"/>
          <c:tx>
            <c:strRef>
              <c:f>Munka3!$A$7</c:f>
              <c:strCache>
                <c:ptCount val="1"/>
                <c:pt idx="0">
                  <c:v>Férfiak</c:v>
                </c:pt>
              </c:strCache>
            </c:strRef>
          </c:tx>
          <c:spPr>
            <a:solidFill>
              <a:srgbClr val="9999FF"/>
            </a:solidFill>
            <a:ln w="12676">
              <a:solidFill>
                <a:srgbClr val="000000"/>
              </a:solidFill>
              <a:prstDash val="solid"/>
            </a:ln>
          </c:spPr>
          <c:invertIfNegative val="0"/>
          <c:dLbls>
            <c:spPr>
              <a:noFill/>
              <a:ln w="25352">
                <a:noFill/>
              </a:ln>
            </c:spPr>
            <c:txPr>
              <a:bodyPr/>
              <a:lstStyle/>
              <a:p>
                <a:pPr>
                  <a:defRPr sz="1199" b="0" i="0" u="none" strike="noStrike" baseline="0">
                    <a:solidFill>
                      <a:srgbClr val="000000"/>
                    </a:solidFill>
                    <a:latin typeface="Arial"/>
                    <a:ea typeface="Arial"/>
                    <a:cs typeface="Arial"/>
                  </a:defRPr>
                </a:pPr>
                <a:endParaRPr lang="en-US"/>
              </a:p>
            </c:txPr>
            <c:showLegendKey val="0"/>
            <c:showVal val="1"/>
            <c:showCatName val="0"/>
            <c:showSerName val="0"/>
            <c:showPercent val="0"/>
            <c:showBubbleSize val="0"/>
            <c:showLeaderLines val="0"/>
          </c:dLbls>
          <c:cat>
            <c:strRef>
              <c:f>Munka3!$B$6:$D$6</c:f>
              <c:strCache>
                <c:ptCount val="3"/>
                <c:pt idx="0">
                  <c:v>150 fok</c:v>
                </c:pt>
                <c:pt idx="1">
                  <c:v>90 fok</c:v>
                </c:pt>
                <c:pt idx="2">
                  <c:v>60 fok</c:v>
                </c:pt>
              </c:strCache>
            </c:strRef>
          </c:cat>
          <c:val>
            <c:numRef>
              <c:f>Munka3!$B$7:$D$7</c:f>
              <c:numCache>
                <c:formatCode>General</c:formatCode>
                <c:ptCount val="3"/>
                <c:pt idx="0">
                  <c:v>5200</c:v>
                </c:pt>
                <c:pt idx="1">
                  <c:v>3120</c:v>
                </c:pt>
              </c:numCache>
            </c:numRef>
          </c:val>
        </c:ser>
        <c:ser>
          <c:idx val="1"/>
          <c:order val="1"/>
          <c:tx>
            <c:strRef>
              <c:f>Munka3!$A$8</c:f>
              <c:strCache>
                <c:ptCount val="1"/>
                <c:pt idx="0">
                  <c:v>Nők</c:v>
                </c:pt>
              </c:strCache>
            </c:strRef>
          </c:tx>
          <c:spPr>
            <a:solidFill>
              <a:srgbClr val="993366"/>
            </a:solidFill>
            <a:ln w="12676">
              <a:solidFill>
                <a:srgbClr val="000000"/>
              </a:solidFill>
              <a:prstDash val="solid"/>
            </a:ln>
          </c:spPr>
          <c:invertIfNegative val="0"/>
          <c:dLbls>
            <c:spPr>
              <a:noFill/>
              <a:ln w="25352">
                <a:noFill/>
              </a:ln>
            </c:spPr>
            <c:txPr>
              <a:bodyPr/>
              <a:lstStyle/>
              <a:p>
                <a:pPr>
                  <a:defRPr sz="1199" b="0" i="0" u="none" strike="noStrike" baseline="0">
                    <a:solidFill>
                      <a:srgbClr val="000000"/>
                    </a:solidFill>
                    <a:latin typeface="Arial"/>
                    <a:ea typeface="Arial"/>
                    <a:cs typeface="Arial"/>
                  </a:defRPr>
                </a:pPr>
                <a:endParaRPr lang="en-US"/>
              </a:p>
            </c:txPr>
            <c:showLegendKey val="0"/>
            <c:showVal val="1"/>
            <c:showCatName val="0"/>
            <c:showSerName val="0"/>
            <c:showPercent val="0"/>
            <c:showBubbleSize val="0"/>
            <c:showLeaderLines val="0"/>
          </c:dLbls>
          <c:cat>
            <c:strRef>
              <c:f>Munka3!$B$6:$D$6</c:f>
              <c:strCache>
                <c:ptCount val="3"/>
                <c:pt idx="0">
                  <c:v>150 fok</c:v>
                </c:pt>
                <c:pt idx="1">
                  <c:v>90 fok</c:v>
                </c:pt>
                <c:pt idx="2">
                  <c:v>60 fok</c:v>
                </c:pt>
              </c:strCache>
            </c:strRef>
          </c:cat>
          <c:val>
            <c:numRef>
              <c:f>Munka3!$B$8:$D$8</c:f>
              <c:numCache>
                <c:formatCode>General</c:formatCode>
                <c:ptCount val="3"/>
                <c:pt idx="0">
                  <c:v>3400</c:v>
                </c:pt>
                <c:pt idx="1">
                  <c:v>2040</c:v>
                </c:pt>
              </c:numCache>
            </c:numRef>
          </c:val>
        </c:ser>
        <c:dLbls>
          <c:showLegendKey val="0"/>
          <c:showVal val="1"/>
          <c:showCatName val="0"/>
          <c:showSerName val="0"/>
          <c:showPercent val="0"/>
          <c:showBubbleSize val="0"/>
        </c:dLbls>
        <c:gapWidth val="150"/>
        <c:axId val="356899456"/>
        <c:axId val="358941056"/>
      </c:barChart>
      <c:catAx>
        <c:axId val="356899456"/>
        <c:scaling>
          <c:orientation val="minMax"/>
        </c:scaling>
        <c:delete val="0"/>
        <c:axPos val="b"/>
        <c:numFmt formatCode="General" sourceLinked="1"/>
        <c:majorTickMark val="out"/>
        <c:minorTickMark val="none"/>
        <c:tickLblPos val="nextTo"/>
        <c:spPr>
          <a:ln w="3168">
            <a:solidFill>
              <a:srgbClr val="000000"/>
            </a:solidFill>
            <a:prstDash val="solid"/>
          </a:ln>
        </c:spPr>
        <c:txPr>
          <a:bodyPr rot="0" vert="horz"/>
          <a:lstStyle/>
          <a:p>
            <a:pPr>
              <a:defRPr sz="1199" b="0" i="0" u="none" strike="noStrike" baseline="0">
                <a:solidFill>
                  <a:srgbClr val="000000"/>
                </a:solidFill>
                <a:latin typeface="Arial"/>
                <a:ea typeface="Arial"/>
                <a:cs typeface="Arial"/>
              </a:defRPr>
            </a:pPr>
            <a:endParaRPr lang="en-US"/>
          </a:p>
        </c:txPr>
        <c:crossAx val="358941056"/>
        <c:crosses val="autoZero"/>
        <c:auto val="1"/>
        <c:lblAlgn val="ctr"/>
        <c:lblOffset val="100"/>
        <c:tickLblSkip val="1"/>
        <c:tickMarkSkip val="1"/>
        <c:noMultiLvlLbl val="0"/>
      </c:catAx>
      <c:valAx>
        <c:axId val="358941056"/>
        <c:scaling>
          <c:orientation val="minMax"/>
        </c:scaling>
        <c:delete val="0"/>
        <c:axPos val="l"/>
        <c:title>
          <c:tx>
            <c:rich>
              <a:bodyPr/>
              <a:lstStyle/>
              <a:p>
                <a:pPr>
                  <a:defRPr sz="1189" b="1" i="0" u="none" strike="noStrike" baseline="0">
                    <a:solidFill>
                      <a:srgbClr val="000000"/>
                    </a:solidFill>
                    <a:latin typeface="Arial"/>
                    <a:ea typeface="Arial"/>
                    <a:cs typeface="Arial"/>
                  </a:defRPr>
                </a:pPr>
                <a:r>
                  <a:rPr lang="hu-HU"/>
                  <a:t>Erő (N)</a:t>
                </a:r>
              </a:p>
            </c:rich>
          </c:tx>
          <c:layout>
            <c:manualLayout>
              <c:xMode val="edge"/>
              <c:yMode val="edge"/>
              <c:x val="1.9963978353735926E-2"/>
              <c:y val="0.36271152735434575"/>
            </c:manualLayout>
          </c:layout>
          <c:overlay val="0"/>
          <c:spPr>
            <a:noFill/>
            <a:ln w="25352">
              <a:noFill/>
            </a:ln>
          </c:spPr>
        </c:title>
        <c:numFmt formatCode="General" sourceLinked="1"/>
        <c:majorTickMark val="out"/>
        <c:minorTickMark val="none"/>
        <c:tickLblPos val="nextTo"/>
        <c:spPr>
          <a:ln w="3168">
            <a:solidFill>
              <a:srgbClr val="000000"/>
            </a:solidFill>
            <a:prstDash val="solid"/>
          </a:ln>
        </c:spPr>
        <c:txPr>
          <a:bodyPr rot="0" vert="horz"/>
          <a:lstStyle/>
          <a:p>
            <a:pPr>
              <a:defRPr sz="1199" b="0" i="0" u="none" strike="noStrike" baseline="0">
                <a:solidFill>
                  <a:srgbClr val="000000"/>
                </a:solidFill>
                <a:latin typeface="Arial"/>
                <a:ea typeface="Arial"/>
                <a:cs typeface="Arial"/>
              </a:defRPr>
            </a:pPr>
            <a:endParaRPr lang="en-US"/>
          </a:p>
        </c:txPr>
        <c:crossAx val="356899456"/>
        <c:crosses val="autoZero"/>
        <c:crossBetween val="between"/>
      </c:valAx>
      <c:spPr>
        <a:solidFill>
          <a:srgbClr val="C0C0C0"/>
        </a:solidFill>
        <a:ln w="12676">
          <a:solidFill>
            <a:srgbClr val="808080"/>
          </a:solidFill>
          <a:prstDash val="solid"/>
        </a:ln>
      </c:spPr>
    </c:plotArea>
    <c:legend>
      <c:legendPos val="r"/>
      <c:layout>
        <c:manualLayout>
          <c:xMode val="edge"/>
          <c:yMode val="edge"/>
          <c:x val="0.85662436410979614"/>
          <c:y val="0.37966120530198383"/>
          <c:w val="0.13611640066386291"/>
          <c:h val="0.16610122898983018"/>
        </c:manualLayout>
      </c:layout>
      <c:overlay val="0"/>
      <c:spPr>
        <a:solidFill>
          <a:srgbClr val="FFFFFF"/>
        </a:solidFill>
        <a:ln w="3168">
          <a:solidFill>
            <a:srgbClr val="000000"/>
          </a:solidFill>
          <a:prstDash val="solid"/>
        </a:ln>
      </c:spPr>
      <c:txPr>
        <a:bodyPr/>
        <a:lstStyle/>
        <a:p>
          <a:pPr>
            <a:defRPr sz="1097" b="0" i="0" u="none" strike="noStrike" baseline="0">
              <a:solidFill>
                <a:srgbClr val="000000"/>
              </a:solidFill>
              <a:latin typeface="Arial"/>
              <a:ea typeface="Arial"/>
              <a:cs typeface="Arial"/>
            </a:defRPr>
          </a:pPr>
          <a:endParaRPr lang="en-US"/>
        </a:p>
      </c:txPr>
    </c:legend>
    <c:plotVisOnly val="1"/>
    <c:dispBlanksAs val="gap"/>
    <c:showDLblsOverMax val="0"/>
  </c:chart>
  <c:spPr>
    <a:solidFill>
      <a:srgbClr val="C0C0C0"/>
    </a:solidFill>
    <a:ln>
      <a:noFill/>
    </a:ln>
  </c:spPr>
  <c:txPr>
    <a:bodyPr/>
    <a:lstStyle/>
    <a:p>
      <a:pPr>
        <a:defRPr sz="1199" b="0" i="0" u="none" strike="noStrike" baseline="0">
          <a:solidFill>
            <a:srgbClr val="000000"/>
          </a:solidFill>
          <a:latin typeface="Arial"/>
          <a:ea typeface="Arial"/>
          <a:cs typeface="Aria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6444444444444445"/>
          <c:y val="8.8353413654618476E-2"/>
          <c:w val="0.78"/>
          <c:h val="0.66265060240963858"/>
        </c:manualLayout>
      </c:layout>
      <c:scatterChart>
        <c:scatterStyle val="smoothMarker"/>
        <c:varyColors val="0"/>
        <c:ser>
          <c:idx val="0"/>
          <c:order val="0"/>
          <c:spPr>
            <a:ln w="20580">
              <a:solidFill>
                <a:srgbClr val="FF0000"/>
              </a:solidFill>
              <a:prstDash val="solid"/>
            </a:ln>
          </c:spPr>
          <c:marker>
            <c:symbol val="none"/>
          </c:marker>
          <c:xVal>
            <c:numRef>
              <c:f>'C:\Documents and Settings\Dr. Tihanyi József\Dokumentumok\excel\MTA\[SJ140.xls]Munka1'!$A$1:$A$1313</c:f>
              <c:numCache>
                <c:formatCode>General</c:formatCode>
                <c:ptCount val="1313"/>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pt idx="256">
                  <c:v>256</c:v>
                </c:pt>
                <c:pt idx="257">
                  <c:v>257</c:v>
                </c:pt>
                <c:pt idx="258">
                  <c:v>258</c:v>
                </c:pt>
                <c:pt idx="259">
                  <c:v>259</c:v>
                </c:pt>
                <c:pt idx="260">
                  <c:v>260</c:v>
                </c:pt>
                <c:pt idx="261">
                  <c:v>261</c:v>
                </c:pt>
                <c:pt idx="262">
                  <c:v>262</c:v>
                </c:pt>
                <c:pt idx="263">
                  <c:v>263</c:v>
                </c:pt>
                <c:pt idx="264">
                  <c:v>264</c:v>
                </c:pt>
                <c:pt idx="265">
                  <c:v>265</c:v>
                </c:pt>
                <c:pt idx="266">
                  <c:v>266</c:v>
                </c:pt>
                <c:pt idx="267">
                  <c:v>267</c:v>
                </c:pt>
                <c:pt idx="268">
                  <c:v>268</c:v>
                </c:pt>
                <c:pt idx="269">
                  <c:v>269</c:v>
                </c:pt>
                <c:pt idx="270">
                  <c:v>270</c:v>
                </c:pt>
                <c:pt idx="271">
                  <c:v>271</c:v>
                </c:pt>
                <c:pt idx="272">
                  <c:v>272</c:v>
                </c:pt>
                <c:pt idx="273">
                  <c:v>273</c:v>
                </c:pt>
                <c:pt idx="274">
                  <c:v>274</c:v>
                </c:pt>
                <c:pt idx="275">
                  <c:v>275</c:v>
                </c:pt>
                <c:pt idx="276">
                  <c:v>276</c:v>
                </c:pt>
                <c:pt idx="277">
                  <c:v>277</c:v>
                </c:pt>
                <c:pt idx="278">
                  <c:v>278</c:v>
                </c:pt>
                <c:pt idx="279">
                  <c:v>279</c:v>
                </c:pt>
                <c:pt idx="280">
                  <c:v>280</c:v>
                </c:pt>
                <c:pt idx="281">
                  <c:v>281</c:v>
                </c:pt>
                <c:pt idx="282">
                  <c:v>282</c:v>
                </c:pt>
                <c:pt idx="283">
                  <c:v>283</c:v>
                </c:pt>
                <c:pt idx="284">
                  <c:v>284</c:v>
                </c:pt>
                <c:pt idx="285">
                  <c:v>285</c:v>
                </c:pt>
                <c:pt idx="286">
                  <c:v>286</c:v>
                </c:pt>
                <c:pt idx="287">
                  <c:v>287</c:v>
                </c:pt>
                <c:pt idx="288">
                  <c:v>288</c:v>
                </c:pt>
                <c:pt idx="289">
                  <c:v>289</c:v>
                </c:pt>
                <c:pt idx="290">
                  <c:v>290</c:v>
                </c:pt>
                <c:pt idx="291">
                  <c:v>291</c:v>
                </c:pt>
                <c:pt idx="292">
                  <c:v>292</c:v>
                </c:pt>
                <c:pt idx="293">
                  <c:v>293</c:v>
                </c:pt>
                <c:pt idx="294">
                  <c:v>294</c:v>
                </c:pt>
                <c:pt idx="295">
                  <c:v>295</c:v>
                </c:pt>
                <c:pt idx="296">
                  <c:v>296</c:v>
                </c:pt>
                <c:pt idx="297">
                  <c:v>297</c:v>
                </c:pt>
                <c:pt idx="298">
                  <c:v>298</c:v>
                </c:pt>
                <c:pt idx="299">
                  <c:v>299</c:v>
                </c:pt>
                <c:pt idx="300">
                  <c:v>300</c:v>
                </c:pt>
                <c:pt idx="301">
                  <c:v>301</c:v>
                </c:pt>
                <c:pt idx="302">
                  <c:v>302</c:v>
                </c:pt>
                <c:pt idx="303">
                  <c:v>303</c:v>
                </c:pt>
                <c:pt idx="304">
                  <c:v>304</c:v>
                </c:pt>
                <c:pt idx="305">
                  <c:v>305</c:v>
                </c:pt>
                <c:pt idx="306">
                  <c:v>306</c:v>
                </c:pt>
                <c:pt idx="307">
                  <c:v>307</c:v>
                </c:pt>
                <c:pt idx="308">
                  <c:v>308</c:v>
                </c:pt>
                <c:pt idx="309">
                  <c:v>309</c:v>
                </c:pt>
                <c:pt idx="310">
                  <c:v>310</c:v>
                </c:pt>
                <c:pt idx="311">
                  <c:v>311</c:v>
                </c:pt>
                <c:pt idx="312">
                  <c:v>312</c:v>
                </c:pt>
                <c:pt idx="313">
                  <c:v>313</c:v>
                </c:pt>
                <c:pt idx="314">
                  <c:v>314</c:v>
                </c:pt>
                <c:pt idx="315">
                  <c:v>315</c:v>
                </c:pt>
                <c:pt idx="316">
                  <c:v>316</c:v>
                </c:pt>
                <c:pt idx="317">
                  <c:v>317</c:v>
                </c:pt>
                <c:pt idx="318">
                  <c:v>318</c:v>
                </c:pt>
                <c:pt idx="319">
                  <c:v>319</c:v>
                </c:pt>
                <c:pt idx="320">
                  <c:v>320</c:v>
                </c:pt>
                <c:pt idx="321">
                  <c:v>321</c:v>
                </c:pt>
                <c:pt idx="322">
                  <c:v>322</c:v>
                </c:pt>
                <c:pt idx="323">
                  <c:v>323</c:v>
                </c:pt>
                <c:pt idx="324">
                  <c:v>324</c:v>
                </c:pt>
                <c:pt idx="325">
                  <c:v>325</c:v>
                </c:pt>
                <c:pt idx="326">
                  <c:v>326</c:v>
                </c:pt>
                <c:pt idx="327">
                  <c:v>327</c:v>
                </c:pt>
                <c:pt idx="328">
                  <c:v>328</c:v>
                </c:pt>
                <c:pt idx="329">
                  <c:v>329</c:v>
                </c:pt>
                <c:pt idx="330">
                  <c:v>330</c:v>
                </c:pt>
                <c:pt idx="331">
                  <c:v>331</c:v>
                </c:pt>
                <c:pt idx="332">
                  <c:v>332</c:v>
                </c:pt>
                <c:pt idx="333">
                  <c:v>333</c:v>
                </c:pt>
                <c:pt idx="334">
                  <c:v>334</c:v>
                </c:pt>
                <c:pt idx="335">
                  <c:v>335</c:v>
                </c:pt>
                <c:pt idx="336">
                  <c:v>336</c:v>
                </c:pt>
                <c:pt idx="337">
                  <c:v>337</c:v>
                </c:pt>
                <c:pt idx="338">
                  <c:v>338</c:v>
                </c:pt>
                <c:pt idx="339">
                  <c:v>339</c:v>
                </c:pt>
                <c:pt idx="340">
                  <c:v>340</c:v>
                </c:pt>
                <c:pt idx="341">
                  <c:v>341</c:v>
                </c:pt>
                <c:pt idx="342">
                  <c:v>342</c:v>
                </c:pt>
                <c:pt idx="343">
                  <c:v>343</c:v>
                </c:pt>
                <c:pt idx="344">
                  <c:v>344</c:v>
                </c:pt>
                <c:pt idx="345">
                  <c:v>345</c:v>
                </c:pt>
                <c:pt idx="346">
                  <c:v>346</c:v>
                </c:pt>
                <c:pt idx="347">
                  <c:v>347</c:v>
                </c:pt>
                <c:pt idx="348">
                  <c:v>348</c:v>
                </c:pt>
                <c:pt idx="349">
                  <c:v>349</c:v>
                </c:pt>
                <c:pt idx="350">
                  <c:v>350</c:v>
                </c:pt>
                <c:pt idx="351">
                  <c:v>351</c:v>
                </c:pt>
                <c:pt idx="352">
                  <c:v>352</c:v>
                </c:pt>
                <c:pt idx="353">
                  <c:v>353</c:v>
                </c:pt>
                <c:pt idx="354">
                  <c:v>354</c:v>
                </c:pt>
                <c:pt idx="355">
                  <c:v>355</c:v>
                </c:pt>
                <c:pt idx="356">
                  <c:v>356</c:v>
                </c:pt>
                <c:pt idx="357">
                  <c:v>357</c:v>
                </c:pt>
                <c:pt idx="358">
                  <c:v>358</c:v>
                </c:pt>
                <c:pt idx="359">
                  <c:v>359</c:v>
                </c:pt>
                <c:pt idx="360">
                  <c:v>360</c:v>
                </c:pt>
                <c:pt idx="361">
                  <c:v>361</c:v>
                </c:pt>
                <c:pt idx="362">
                  <c:v>362</c:v>
                </c:pt>
                <c:pt idx="363">
                  <c:v>363</c:v>
                </c:pt>
                <c:pt idx="364">
                  <c:v>364</c:v>
                </c:pt>
                <c:pt idx="365">
                  <c:v>365</c:v>
                </c:pt>
                <c:pt idx="366">
                  <c:v>366</c:v>
                </c:pt>
                <c:pt idx="367">
                  <c:v>367</c:v>
                </c:pt>
                <c:pt idx="368">
                  <c:v>368</c:v>
                </c:pt>
                <c:pt idx="369">
                  <c:v>369</c:v>
                </c:pt>
                <c:pt idx="370">
                  <c:v>370</c:v>
                </c:pt>
                <c:pt idx="371">
                  <c:v>371</c:v>
                </c:pt>
                <c:pt idx="372">
                  <c:v>372</c:v>
                </c:pt>
                <c:pt idx="373">
                  <c:v>373</c:v>
                </c:pt>
                <c:pt idx="374">
                  <c:v>374</c:v>
                </c:pt>
                <c:pt idx="375">
                  <c:v>375</c:v>
                </c:pt>
                <c:pt idx="376">
                  <c:v>376</c:v>
                </c:pt>
                <c:pt idx="377">
                  <c:v>377</c:v>
                </c:pt>
                <c:pt idx="378">
                  <c:v>378</c:v>
                </c:pt>
                <c:pt idx="379">
                  <c:v>379</c:v>
                </c:pt>
                <c:pt idx="380">
                  <c:v>380</c:v>
                </c:pt>
                <c:pt idx="381">
                  <c:v>381</c:v>
                </c:pt>
                <c:pt idx="382">
                  <c:v>382</c:v>
                </c:pt>
                <c:pt idx="383">
                  <c:v>383</c:v>
                </c:pt>
                <c:pt idx="384">
                  <c:v>384</c:v>
                </c:pt>
                <c:pt idx="385">
                  <c:v>385</c:v>
                </c:pt>
                <c:pt idx="386">
                  <c:v>386</c:v>
                </c:pt>
                <c:pt idx="387">
                  <c:v>387</c:v>
                </c:pt>
                <c:pt idx="388">
                  <c:v>388</c:v>
                </c:pt>
                <c:pt idx="389">
                  <c:v>389</c:v>
                </c:pt>
                <c:pt idx="390">
                  <c:v>390</c:v>
                </c:pt>
                <c:pt idx="391">
                  <c:v>391</c:v>
                </c:pt>
                <c:pt idx="392">
                  <c:v>392</c:v>
                </c:pt>
                <c:pt idx="393">
                  <c:v>393</c:v>
                </c:pt>
                <c:pt idx="394">
                  <c:v>394</c:v>
                </c:pt>
                <c:pt idx="395">
                  <c:v>395</c:v>
                </c:pt>
                <c:pt idx="396">
                  <c:v>396</c:v>
                </c:pt>
                <c:pt idx="397">
                  <c:v>397</c:v>
                </c:pt>
                <c:pt idx="398">
                  <c:v>398</c:v>
                </c:pt>
                <c:pt idx="399">
                  <c:v>399</c:v>
                </c:pt>
                <c:pt idx="400">
                  <c:v>400</c:v>
                </c:pt>
                <c:pt idx="401">
                  <c:v>401</c:v>
                </c:pt>
                <c:pt idx="402">
                  <c:v>402</c:v>
                </c:pt>
                <c:pt idx="403">
                  <c:v>403</c:v>
                </c:pt>
                <c:pt idx="404">
                  <c:v>404</c:v>
                </c:pt>
                <c:pt idx="405">
                  <c:v>405</c:v>
                </c:pt>
                <c:pt idx="406">
                  <c:v>406</c:v>
                </c:pt>
                <c:pt idx="407">
                  <c:v>407</c:v>
                </c:pt>
                <c:pt idx="408">
                  <c:v>408</c:v>
                </c:pt>
                <c:pt idx="409">
                  <c:v>409</c:v>
                </c:pt>
                <c:pt idx="410">
                  <c:v>410</c:v>
                </c:pt>
                <c:pt idx="411">
                  <c:v>411</c:v>
                </c:pt>
                <c:pt idx="412">
                  <c:v>412</c:v>
                </c:pt>
                <c:pt idx="413">
                  <c:v>413</c:v>
                </c:pt>
                <c:pt idx="414">
                  <c:v>414</c:v>
                </c:pt>
                <c:pt idx="415">
                  <c:v>415</c:v>
                </c:pt>
                <c:pt idx="416">
                  <c:v>416</c:v>
                </c:pt>
                <c:pt idx="417">
                  <c:v>417</c:v>
                </c:pt>
                <c:pt idx="418">
                  <c:v>418</c:v>
                </c:pt>
                <c:pt idx="419">
                  <c:v>419</c:v>
                </c:pt>
                <c:pt idx="420">
                  <c:v>420</c:v>
                </c:pt>
                <c:pt idx="421">
                  <c:v>421</c:v>
                </c:pt>
                <c:pt idx="422">
                  <c:v>422</c:v>
                </c:pt>
                <c:pt idx="423">
                  <c:v>423</c:v>
                </c:pt>
                <c:pt idx="424">
                  <c:v>424</c:v>
                </c:pt>
                <c:pt idx="425">
                  <c:v>425</c:v>
                </c:pt>
                <c:pt idx="426">
                  <c:v>426</c:v>
                </c:pt>
                <c:pt idx="427">
                  <c:v>427</c:v>
                </c:pt>
                <c:pt idx="428">
                  <c:v>428</c:v>
                </c:pt>
                <c:pt idx="429">
                  <c:v>429</c:v>
                </c:pt>
                <c:pt idx="430">
                  <c:v>430</c:v>
                </c:pt>
                <c:pt idx="431">
                  <c:v>431</c:v>
                </c:pt>
                <c:pt idx="432">
                  <c:v>432</c:v>
                </c:pt>
                <c:pt idx="433">
                  <c:v>433</c:v>
                </c:pt>
                <c:pt idx="434">
                  <c:v>434</c:v>
                </c:pt>
                <c:pt idx="435">
                  <c:v>435</c:v>
                </c:pt>
                <c:pt idx="436">
                  <c:v>436</c:v>
                </c:pt>
                <c:pt idx="437">
                  <c:v>437</c:v>
                </c:pt>
                <c:pt idx="438">
                  <c:v>438</c:v>
                </c:pt>
                <c:pt idx="439">
                  <c:v>439</c:v>
                </c:pt>
                <c:pt idx="440">
                  <c:v>440</c:v>
                </c:pt>
                <c:pt idx="441">
                  <c:v>441</c:v>
                </c:pt>
                <c:pt idx="442">
                  <c:v>442</c:v>
                </c:pt>
                <c:pt idx="443">
                  <c:v>443</c:v>
                </c:pt>
                <c:pt idx="444">
                  <c:v>444</c:v>
                </c:pt>
                <c:pt idx="445">
                  <c:v>445</c:v>
                </c:pt>
                <c:pt idx="446">
                  <c:v>446</c:v>
                </c:pt>
                <c:pt idx="447">
                  <c:v>447</c:v>
                </c:pt>
                <c:pt idx="448">
                  <c:v>448</c:v>
                </c:pt>
                <c:pt idx="449">
                  <c:v>449</c:v>
                </c:pt>
                <c:pt idx="450">
                  <c:v>450</c:v>
                </c:pt>
                <c:pt idx="451">
                  <c:v>451</c:v>
                </c:pt>
                <c:pt idx="452">
                  <c:v>452</c:v>
                </c:pt>
                <c:pt idx="453">
                  <c:v>453</c:v>
                </c:pt>
                <c:pt idx="454">
                  <c:v>454</c:v>
                </c:pt>
                <c:pt idx="455">
                  <c:v>455</c:v>
                </c:pt>
                <c:pt idx="456">
                  <c:v>456</c:v>
                </c:pt>
                <c:pt idx="457">
                  <c:v>457</c:v>
                </c:pt>
                <c:pt idx="458">
                  <c:v>458</c:v>
                </c:pt>
                <c:pt idx="459">
                  <c:v>459</c:v>
                </c:pt>
                <c:pt idx="460">
                  <c:v>460</c:v>
                </c:pt>
                <c:pt idx="461">
                  <c:v>461</c:v>
                </c:pt>
                <c:pt idx="462">
                  <c:v>462</c:v>
                </c:pt>
                <c:pt idx="463">
                  <c:v>463</c:v>
                </c:pt>
                <c:pt idx="464">
                  <c:v>464</c:v>
                </c:pt>
                <c:pt idx="465">
                  <c:v>465</c:v>
                </c:pt>
                <c:pt idx="466">
                  <c:v>466</c:v>
                </c:pt>
                <c:pt idx="467">
                  <c:v>467</c:v>
                </c:pt>
                <c:pt idx="468">
                  <c:v>468</c:v>
                </c:pt>
                <c:pt idx="469">
                  <c:v>469</c:v>
                </c:pt>
                <c:pt idx="470">
                  <c:v>470</c:v>
                </c:pt>
                <c:pt idx="471">
                  <c:v>471</c:v>
                </c:pt>
                <c:pt idx="472">
                  <c:v>472</c:v>
                </c:pt>
                <c:pt idx="473">
                  <c:v>473</c:v>
                </c:pt>
                <c:pt idx="474">
                  <c:v>474</c:v>
                </c:pt>
                <c:pt idx="475">
                  <c:v>475</c:v>
                </c:pt>
                <c:pt idx="476">
                  <c:v>476</c:v>
                </c:pt>
                <c:pt idx="477">
                  <c:v>477</c:v>
                </c:pt>
                <c:pt idx="478">
                  <c:v>478</c:v>
                </c:pt>
                <c:pt idx="479">
                  <c:v>479</c:v>
                </c:pt>
                <c:pt idx="480">
                  <c:v>480</c:v>
                </c:pt>
                <c:pt idx="481">
                  <c:v>481</c:v>
                </c:pt>
                <c:pt idx="482">
                  <c:v>482</c:v>
                </c:pt>
                <c:pt idx="483">
                  <c:v>483</c:v>
                </c:pt>
                <c:pt idx="484">
                  <c:v>484</c:v>
                </c:pt>
                <c:pt idx="485">
                  <c:v>485</c:v>
                </c:pt>
                <c:pt idx="486">
                  <c:v>486</c:v>
                </c:pt>
                <c:pt idx="487">
                  <c:v>487</c:v>
                </c:pt>
                <c:pt idx="488">
                  <c:v>488</c:v>
                </c:pt>
                <c:pt idx="489">
                  <c:v>489</c:v>
                </c:pt>
                <c:pt idx="490">
                  <c:v>490</c:v>
                </c:pt>
                <c:pt idx="491">
                  <c:v>491</c:v>
                </c:pt>
                <c:pt idx="492">
                  <c:v>492</c:v>
                </c:pt>
                <c:pt idx="493">
                  <c:v>493</c:v>
                </c:pt>
                <c:pt idx="494">
                  <c:v>494</c:v>
                </c:pt>
                <c:pt idx="495">
                  <c:v>495</c:v>
                </c:pt>
                <c:pt idx="496">
                  <c:v>496</c:v>
                </c:pt>
                <c:pt idx="497">
                  <c:v>497</c:v>
                </c:pt>
                <c:pt idx="498">
                  <c:v>498</c:v>
                </c:pt>
                <c:pt idx="499">
                  <c:v>499</c:v>
                </c:pt>
                <c:pt idx="500">
                  <c:v>500</c:v>
                </c:pt>
                <c:pt idx="501">
                  <c:v>501</c:v>
                </c:pt>
                <c:pt idx="502">
                  <c:v>502</c:v>
                </c:pt>
                <c:pt idx="503">
                  <c:v>503</c:v>
                </c:pt>
                <c:pt idx="504">
                  <c:v>504</c:v>
                </c:pt>
                <c:pt idx="505">
                  <c:v>505</c:v>
                </c:pt>
                <c:pt idx="506">
                  <c:v>506</c:v>
                </c:pt>
                <c:pt idx="507">
                  <c:v>507</c:v>
                </c:pt>
                <c:pt idx="508">
                  <c:v>508</c:v>
                </c:pt>
                <c:pt idx="509">
                  <c:v>509</c:v>
                </c:pt>
                <c:pt idx="510">
                  <c:v>510</c:v>
                </c:pt>
                <c:pt idx="511">
                  <c:v>511</c:v>
                </c:pt>
                <c:pt idx="512">
                  <c:v>512</c:v>
                </c:pt>
                <c:pt idx="513">
                  <c:v>513</c:v>
                </c:pt>
                <c:pt idx="514">
                  <c:v>514</c:v>
                </c:pt>
                <c:pt idx="515">
                  <c:v>515</c:v>
                </c:pt>
                <c:pt idx="516">
                  <c:v>516</c:v>
                </c:pt>
                <c:pt idx="517">
                  <c:v>517</c:v>
                </c:pt>
                <c:pt idx="518">
                  <c:v>518</c:v>
                </c:pt>
                <c:pt idx="519">
                  <c:v>519</c:v>
                </c:pt>
                <c:pt idx="520">
                  <c:v>520</c:v>
                </c:pt>
                <c:pt idx="521">
                  <c:v>521</c:v>
                </c:pt>
                <c:pt idx="522">
                  <c:v>522</c:v>
                </c:pt>
                <c:pt idx="523">
                  <c:v>523</c:v>
                </c:pt>
                <c:pt idx="524">
                  <c:v>524</c:v>
                </c:pt>
                <c:pt idx="525">
                  <c:v>525</c:v>
                </c:pt>
                <c:pt idx="526">
                  <c:v>526</c:v>
                </c:pt>
                <c:pt idx="527">
                  <c:v>527</c:v>
                </c:pt>
                <c:pt idx="528">
                  <c:v>528</c:v>
                </c:pt>
                <c:pt idx="529">
                  <c:v>529</c:v>
                </c:pt>
                <c:pt idx="530">
                  <c:v>530</c:v>
                </c:pt>
                <c:pt idx="531">
                  <c:v>531</c:v>
                </c:pt>
                <c:pt idx="532">
                  <c:v>532</c:v>
                </c:pt>
                <c:pt idx="533">
                  <c:v>533</c:v>
                </c:pt>
                <c:pt idx="534">
                  <c:v>534</c:v>
                </c:pt>
                <c:pt idx="535">
                  <c:v>535</c:v>
                </c:pt>
                <c:pt idx="536">
                  <c:v>536</c:v>
                </c:pt>
                <c:pt idx="537">
                  <c:v>537</c:v>
                </c:pt>
                <c:pt idx="538">
                  <c:v>538</c:v>
                </c:pt>
                <c:pt idx="539">
                  <c:v>539</c:v>
                </c:pt>
                <c:pt idx="540">
                  <c:v>540</c:v>
                </c:pt>
                <c:pt idx="541">
                  <c:v>541</c:v>
                </c:pt>
                <c:pt idx="542">
                  <c:v>542</c:v>
                </c:pt>
                <c:pt idx="543">
                  <c:v>543</c:v>
                </c:pt>
                <c:pt idx="544">
                  <c:v>544</c:v>
                </c:pt>
                <c:pt idx="545">
                  <c:v>545</c:v>
                </c:pt>
                <c:pt idx="546">
                  <c:v>546</c:v>
                </c:pt>
                <c:pt idx="547">
                  <c:v>547</c:v>
                </c:pt>
                <c:pt idx="548">
                  <c:v>548</c:v>
                </c:pt>
                <c:pt idx="549">
                  <c:v>549</c:v>
                </c:pt>
                <c:pt idx="550">
                  <c:v>550</c:v>
                </c:pt>
                <c:pt idx="551">
                  <c:v>551</c:v>
                </c:pt>
                <c:pt idx="552">
                  <c:v>552</c:v>
                </c:pt>
                <c:pt idx="553">
                  <c:v>553</c:v>
                </c:pt>
                <c:pt idx="554">
                  <c:v>554</c:v>
                </c:pt>
                <c:pt idx="555">
                  <c:v>555</c:v>
                </c:pt>
                <c:pt idx="556">
                  <c:v>556</c:v>
                </c:pt>
                <c:pt idx="557">
                  <c:v>557</c:v>
                </c:pt>
                <c:pt idx="558">
                  <c:v>558</c:v>
                </c:pt>
                <c:pt idx="559">
                  <c:v>559</c:v>
                </c:pt>
                <c:pt idx="560">
                  <c:v>560</c:v>
                </c:pt>
                <c:pt idx="561">
                  <c:v>561</c:v>
                </c:pt>
                <c:pt idx="562">
                  <c:v>562</c:v>
                </c:pt>
                <c:pt idx="563">
                  <c:v>563</c:v>
                </c:pt>
                <c:pt idx="564">
                  <c:v>564</c:v>
                </c:pt>
                <c:pt idx="565">
                  <c:v>565</c:v>
                </c:pt>
                <c:pt idx="566">
                  <c:v>566</c:v>
                </c:pt>
                <c:pt idx="567">
                  <c:v>567</c:v>
                </c:pt>
                <c:pt idx="568">
                  <c:v>568</c:v>
                </c:pt>
                <c:pt idx="569">
                  <c:v>569</c:v>
                </c:pt>
                <c:pt idx="570">
                  <c:v>570</c:v>
                </c:pt>
                <c:pt idx="571">
                  <c:v>571</c:v>
                </c:pt>
                <c:pt idx="572">
                  <c:v>572</c:v>
                </c:pt>
                <c:pt idx="573">
                  <c:v>573</c:v>
                </c:pt>
                <c:pt idx="574">
                  <c:v>574</c:v>
                </c:pt>
                <c:pt idx="575">
                  <c:v>575</c:v>
                </c:pt>
                <c:pt idx="576">
                  <c:v>576</c:v>
                </c:pt>
                <c:pt idx="577">
                  <c:v>577</c:v>
                </c:pt>
                <c:pt idx="578">
                  <c:v>578</c:v>
                </c:pt>
                <c:pt idx="579">
                  <c:v>579</c:v>
                </c:pt>
                <c:pt idx="580">
                  <c:v>580</c:v>
                </c:pt>
                <c:pt idx="581">
                  <c:v>581</c:v>
                </c:pt>
                <c:pt idx="582">
                  <c:v>582</c:v>
                </c:pt>
                <c:pt idx="583">
                  <c:v>583</c:v>
                </c:pt>
                <c:pt idx="584">
                  <c:v>584</c:v>
                </c:pt>
                <c:pt idx="585">
                  <c:v>585</c:v>
                </c:pt>
                <c:pt idx="586">
                  <c:v>586</c:v>
                </c:pt>
                <c:pt idx="587">
                  <c:v>587</c:v>
                </c:pt>
                <c:pt idx="588">
                  <c:v>588</c:v>
                </c:pt>
                <c:pt idx="589">
                  <c:v>589</c:v>
                </c:pt>
                <c:pt idx="590">
                  <c:v>590</c:v>
                </c:pt>
                <c:pt idx="591">
                  <c:v>591</c:v>
                </c:pt>
                <c:pt idx="592">
                  <c:v>592</c:v>
                </c:pt>
                <c:pt idx="593">
                  <c:v>593</c:v>
                </c:pt>
                <c:pt idx="594">
                  <c:v>594</c:v>
                </c:pt>
                <c:pt idx="595">
                  <c:v>595</c:v>
                </c:pt>
                <c:pt idx="596">
                  <c:v>596</c:v>
                </c:pt>
                <c:pt idx="597">
                  <c:v>597</c:v>
                </c:pt>
                <c:pt idx="598">
                  <c:v>598</c:v>
                </c:pt>
                <c:pt idx="599">
                  <c:v>599</c:v>
                </c:pt>
                <c:pt idx="600">
                  <c:v>600</c:v>
                </c:pt>
                <c:pt idx="601">
                  <c:v>601</c:v>
                </c:pt>
                <c:pt idx="602">
                  <c:v>602</c:v>
                </c:pt>
                <c:pt idx="603">
                  <c:v>603</c:v>
                </c:pt>
                <c:pt idx="604">
                  <c:v>604</c:v>
                </c:pt>
                <c:pt idx="605">
                  <c:v>605</c:v>
                </c:pt>
                <c:pt idx="606">
                  <c:v>606</c:v>
                </c:pt>
                <c:pt idx="607">
                  <c:v>607</c:v>
                </c:pt>
                <c:pt idx="608">
                  <c:v>608</c:v>
                </c:pt>
                <c:pt idx="609">
                  <c:v>609</c:v>
                </c:pt>
                <c:pt idx="610">
                  <c:v>610</c:v>
                </c:pt>
                <c:pt idx="611">
                  <c:v>611</c:v>
                </c:pt>
                <c:pt idx="612">
                  <c:v>612</c:v>
                </c:pt>
                <c:pt idx="613">
                  <c:v>613</c:v>
                </c:pt>
                <c:pt idx="614">
                  <c:v>614</c:v>
                </c:pt>
                <c:pt idx="615">
                  <c:v>615</c:v>
                </c:pt>
                <c:pt idx="616">
                  <c:v>616</c:v>
                </c:pt>
                <c:pt idx="617">
                  <c:v>617</c:v>
                </c:pt>
                <c:pt idx="618">
                  <c:v>618</c:v>
                </c:pt>
                <c:pt idx="619">
                  <c:v>619</c:v>
                </c:pt>
                <c:pt idx="620">
                  <c:v>620</c:v>
                </c:pt>
                <c:pt idx="621">
                  <c:v>621</c:v>
                </c:pt>
                <c:pt idx="622">
                  <c:v>622</c:v>
                </c:pt>
                <c:pt idx="623">
                  <c:v>623</c:v>
                </c:pt>
                <c:pt idx="624">
                  <c:v>624</c:v>
                </c:pt>
                <c:pt idx="625">
                  <c:v>625</c:v>
                </c:pt>
                <c:pt idx="626">
                  <c:v>626</c:v>
                </c:pt>
                <c:pt idx="627">
                  <c:v>627</c:v>
                </c:pt>
                <c:pt idx="628">
                  <c:v>628</c:v>
                </c:pt>
                <c:pt idx="629">
                  <c:v>629</c:v>
                </c:pt>
                <c:pt idx="630">
                  <c:v>630</c:v>
                </c:pt>
                <c:pt idx="631">
                  <c:v>631</c:v>
                </c:pt>
                <c:pt idx="632">
                  <c:v>632</c:v>
                </c:pt>
                <c:pt idx="633">
                  <c:v>633</c:v>
                </c:pt>
                <c:pt idx="634">
                  <c:v>634</c:v>
                </c:pt>
                <c:pt idx="635">
                  <c:v>635</c:v>
                </c:pt>
                <c:pt idx="636">
                  <c:v>636</c:v>
                </c:pt>
                <c:pt idx="637">
                  <c:v>637</c:v>
                </c:pt>
                <c:pt idx="638">
                  <c:v>638</c:v>
                </c:pt>
                <c:pt idx="639">
                  <c:v>639</c:v>
                </c:pt>
                <c:pt idx="640">
                  <c:v>640</c:v>
                </c:pt>
                <c:pt idx="641">
                  <c:v>641</c:v>
                </c:pt>
                <c:pt idx="642">
                  <c:v>642</c:v>
                </c:pt>
                <c:pt idx="643">
                  <c:v>643</c:v>
                </c:pt>
                <c:pt idx="644">
                  <c:v>644</c:v>
                </c:pt>
                <c:pt idx="645">
                  <c:v>645</c:v>
                </c:pt>
                <c:pt idx="646">
                  <c:v>646</c:v>
                </c:pt>
                <c:pt idx="647">
                  <c:v>647</c:v>
                </c:pt>
                <c:pt idx="648">
                  <c:v>648</c:v>
                </c:pt>
                <c:pt idx="649">
                  <c:v>649</c:v>
                </c:pt>
                <c:pt idx="650">
                  <c:v>650</c:v>
                </c:pt>
                <c:pt idx="651">
                  <c:v>651</c:v>
                </c:pt>
                <c:pt idx="652">
                  <c:v>652</c:v>
                </c:pt>
                <c:pt idx="653">
                  <c:v>653</c:v>
                </c:pt>
                <c:pt idx="654">
                  <c:v>654</c:v>
                </c:pt>
                <c:pt idx="655">
                  <c:v>655</c:v>
                </c:pt>
                <c:pt idx="656">
                  <c:v>656</c:v>
                </c:pt>
                <c:pt idx="657">
                  <c:v>657</c:v>
                </c:pt>
                <c:pt idx="658">
                  <c:v>658</c:v>
                </c:pt>
                <c:pt idx="659">
                  <c:v>659</c:v>
                </c:pt>
                <c:pt idx="660">
                  <c:v>660</c:v>
                </c:pt>
                <c:pt idx="661">
                  <c:v>661</c:v>
                </c:pt>
                <c:pt idx="662">
                  <c:v>662</c:v>
                </c:pt>
                <c:pt idx="663">
                  <c:v>663</c:v>
                </c:pt>
                <c:pt idx="664">
                  <c:v>664</c:v>
                </c:pt>
                <c:pt idx="665">
                  <c:v>665</c:v>
                </c:pt>
                <c:pt idx="666">
                  <c:v>666</c:v>
                </c:pt>
                <c:pt idx="667">
                  <c:v>667</c:v>
                </c:pt>
                <c:pt idx="668">
                  <c:v>668</c:v>
                </c:pt>
                <c:pt idx="669">
                  <c:v>669</c:v>
                </c:pt>
                <c:pt idx="670">
                  <c:v>670</c:v>
                </c:pt>
                <c:pt idx="671">
                  <c:v>671</c:v>
                </c:pt>
                <c:pt idx="672">
                  <c:v>672</c:v>
                </c:pt>
                <c:pt idx="673">
                  <c:v>673</c:v>
                </c:pt>
                <c:pt idx="674">
                  <c:v>674</c:v>
                </c:pt>
                <c:pt idx="675">
                  <c:v>675</c:v>
                </c:pt>
                <c:pt idx="676">
                  <c:v>676</c:v>
                </c:pt>
                <c:pt idx="677">
                  <c:v>677</c:v>
                </c:pt>
                <c:pt idx="678">
                  <c:v>678</c:v>
                </c:pt>
                <c:pt idx="679">
                  <c:v>679</c:v>
                </c:pt>
                <c:pt idx="680">
                  <c:v>680</c:v>
                </c:pt>
                <c:pt idx="681">
                  <c:v>681</c:v>
                </c:pt>
                <c:pt idx="682">
                  <c:v>682</c:v>
                </c:pt>
                <c:pt idx="683">
                  <c:v>683</c:v>
                </c:pt>
                <c:pt idx="684">
                  <c:v>684</c:v>
                </c:pt>
                <c:pt idx="685">
                  <c:v>685</c:v>
                </c:pt>
                <c:pt idx="686">
                  <c:v>686</c:v>
                </c:pt>
                <c:pt idx="687">
                  <c:v>687</c:v>
                </c:pt>
                <c:pt idx="688">
                  <c:v>688</c:v>
                </c:pt>
                <c:pt idx="689">
                  <c:v>689</c:v>
                </c:pt>
                <c:pt idx="690">
                  <c:v>690</c:v>
                </c:pt>
                <c:pt idx="691">
                  <c:v>691</c:v>
                </c:pt>
                <c:pt idx="692">
                  <c:v>692</c:v>
                </c:pt>
                <c:pt idx="693">
                  <c:v>693</c:v>
                </c:pt>
                <c:pt idx="694">
                  <c:v>694</c:v>
                </c:pt>
                <c:pt idx="695">
                  <c:v>695</c:v>
                </c:pt>
                <c:pt idx="696">
                  <c:v>696</c:v>
                </c:pt>
                <c:pt idx="697">
                  <c:v>697</c:v>
                </c:pt>
                <c:pt idx="698">
                  <c:v>698</c:v>
                </c:pt>
                <c:pt idx="699">
                  <c:v>699</c:v>
                </c:pt>
                <c:pt idx="700">
                  <c:v>700</c:v>
                </c:pt>
                <c:pt idx="701">
                  <c:v>701</c:v>
                </c:pt>
                <c:pt idx="702">
                  <c:v>702</c:v>
                </c:pt>
                <c:pt idx="703">
                  <c:v>703</c:v>
                </c:pt>
                <c:pt idx="704">
                  <c:v>704</c:v>
                </c:pt>
                <c:pt idx="705">
                  <c:v>705</c:v>
                </c:pt>
                <c:pt idx="706">
                  <c:v>706</c:v>
                </c:pt>
                <c:pt idx="707">
                  <c:v>707</c:v>
                </c:pt>
                <c:pt idx="708">
                  <c:v>708</c:v>
                </c:pt>
                <c:pt idx="709">
                  <c:v>709</c:v>
                </c:pt>
                <c:pt idx="710">
                  <c:v>710</c:v>
                </c:pt>
                <c:pt idx="711">
                  <c:v>711</c:v>
                </c:pt>
                <c:pt idx="712">
                  <c:v>712</c:v>
                </c:pt>
                <c:pt idx="713">
                  <c:v>713</c:v>
                </c:pt>
                <c:pt idx="714">
                  <c:v>714</c:v>
                </c:pt>
                <c:pt idx="715">
                  <c:v>715</c:v>
                </c:pt>
                <c:pt idx="716">
                  <c:v>716</c:v>
                </c:pt>
                <c:pt idx="717">
                  <c:v>717</c:v>
                </c:pt>
                <c:pt idx="718">
                  <c:v>718</c:v>
                </c:pt>
                <c:pt idx="719">
                  <c:v>719</c:v>
                </c:pt>
                <c:pt idx="720">
                  <c:v>720</c:v>
                </c:pt>
                <c:pt idx="721">
                  <c:v>721</c:v>
                </c:pt>
                <c:pt idx="722">
                  <c:v>722</c:v>
                </c:pt>
                <c:pt idx="723">
                  <c:v>723</c:v>
                </c:pt>
                <c:pt idx="724">
                  <c:v>724</c:v>
                </c:pt>
                <c:pt idx="725">
                  <c:v>725</c:v>
                </c:pt>
                <c:pt idx="726">
                  <c:v>726</c:v>
                </c:pt>
                <c:pt idx="727">
                  <c:v>727</c:v>
                </c:pt>
                <c:pt idx="728">
                  <c:v>728</c:v>
                </c:pt>
                <c:pt idx="729">
                  <c:v>729</c:v>
                </c:pt>
                <c:pt idx="730">
                  <c:v>730</c:v>
                </c:pt>
                <c:pt idx="731">
                  <c:v>731</c:v>
                </c:pt>
                <c:pt idx="732">
                  <c:v>732</c:v>
                </c:pt>
                <c:pt idx="733">
                  <c:v>733</c:v>
                </c:pt>
                <c:pt idx="734">
                  <c:v>734</c:v>
                </c:pt>
                <c:pt idx="735">
                  <c:v>735</c:v>
                </c:pt>
                <c:pt idx="736">
                  <c:v>736</c:v>
                </c:pt>
                <c:pt idx="737">
                  <c:v>737</c:v>
                </c:pt>
                <c:pt idx="738">
                  <c:v>738</c:v>
                </c:pt>
                <c:pt idx="739">
                  <c:v>739</c:v>
                </c:pt>
                <c:pt idx="740">
                  <c:v>740</c:v>
                </c:pt>
                <c:pt idx="741">
                  <c:v>741</c:v>
                </c:pt>
                <c:pt idx="742">
                  <c:v>742</c:v>
                </c:pt>
                <c:pt idx="743">
                  <c:v>743</c:v>
                </c:pt>
                <c:pt idx="744">
                  <c:v>744</c:v>
                </c:pt>
                <c:pt idx="745">
                  <c:v>745</c:v>
                </c:pt>
                <c:pt idx="746">
                  <c:v>746</c:v>
                </c:pt>
                <c:pt idx="747">
                  <c:v>747</c:v>
                </c:pt>
                <c:pt idx="748">
                  <c:v>748</c:v>
                </c:pt>
                <c:pt idx="749">
                  <c:v>749</c:v>
                </c:pt>
                <c:pt idx="750">
                  <c:v>750</c:v>
                </c:pt>
                <c:pt idx="751">
                  <c:v>751</c:v>
                </c:pt>
                <c:pt idx="752">
                  <c:v>752</c:v>
                </c:pt>
                <c:pt idx="753">
                  <c:v>753</c:v>
                </c:pt>
                <c:pt idx="754">
                  <c:v>754</c:v>
                </c:pt>
                <c:pt idx="755">
                  <c:v>755</c:v>
                </c:pt>
                <c:pt idx="756">
                  <c:v>756</c:v>
                </c:pt>
                <c:pt idx="757">
                  <c:v>757</c:v>
                </c:pt>
                <c:pt idx="758">
                  <c:v>758</c:v>
                </c:pt>
                <c:pt idx="759">
                  <c:v>759</c:v>
                </c:pt>
                <c:pt idx="760">
                  <c:v>760</c:v>
                </c:pt>
                <c:pt idx="761">
                  <c:v>761</c:v>
                </c:pt>
                <c:pt idx="762">
                  <c:v>762</c:v>
                </c:pt>
                <c:pt idx="763">
                  <c:v>763</c:v>
                </c:pt>
                <c:pt idx="764">
                  <c:v>764</c:v>
                </c:pt>
                <c:pt idx="765">
                  <c:v>765</c:v>
                </c:pt>
                <c:pt idx="766">
                  <c:v>766</c:v>
                </c:pt>
                <c:pt idx="767">
                  <c:v>767</c:v>
                </c:pt>
                <c:pt idx="768">
                  <c:v>768</c:v>
                </c:pt>
                <c:pt idx="769">
                  <c:v>769</c:v>
                </c:pt>
                <c:pt idx="770">
                  <c:v>770</c:v>
                </c:pt>
                <c:pt idx="771">
                  <c:v>771</c:v>
                </c:pt>
                <c:pt idx="772">
                  <c:v>772</c:v>
                </c:pt>
                <c:pt idx="773">
                  <c:v>773</c:v>
                </c:pt>
                <c:pt idx="774">
                  <c:v>774</c:v>
                </c:pt>
                <c:pt idx="775">
                  <c:v>775</c:v>
                </c:pt>
                <c:pt idx="776">
                  <c:v>776</c:v>
                </c:pt>
                <c:pt idx="777">
                  <c:v>777</c:v>
                </c:pt>
                <c:pt idx="778">
                  <c:v>778</c:v>
                </c:pt>
                <c:pt idx="779">
                  <c:v>779</c:v>
                </c:pt>
                <c:pt idx="780">
                  <c:v>780</c:v>
                </c:pt>
                <c:pt idx="781">
                  <c:v>781</c:v>
                </c:pt>
                <c:pt idx="782">
                  <c:v>782</c:v>
                </c:pt>
                <c:pt idx="783">
                  <c:v>783</c:v>
                </c:pt>
                <c:pt idx="784">
                  <c:v>784</c:v>
                </c:pt>
                <c:pt idx="785">
                  <c:v>785</c:v>
                </c:pt>
                <c:pt idx="786">
                  <c:v>786</c:v>
                </c:pt>
                <c:pt idx="787">
                  <c:v>787</c:v>
                </c:pt>
                <c:pt idx="788">
                  <c:v>788</c:v>
                </c:pt>
                <c:pt idx="789">
                  <c:v>789</c:v>
                </c:pt>
                <c:pt idx="790">
                  <c:v>790</c:v>
                </c:pt>
                <c:pt idx="791">
                  <c:v>791</c:v>
                </c:pt>
                <c:pt idx="792">
                  <c:v>792</c:v>
                </c:pt>
                <c:pt idx="793">
                  <c:v>793</c:v>
                </c:pt>
                <c:pt idx="794">
                  <c:v>794</c:v>
                </c:pt>
                <c:pt idx="795">
                  <c:v>795</c:v>
                </c:pt>
                <c:pt idx="796">
                  <c:v>796</c:v>
                </c:pt>
                <c:pt idx="797">
                  <c:v>797</c:v>
                </c:pt>
                <c:pt idx="798">
                  <c:v>798</c:v>
                </c:pt>
                <c:pt idx="799">
                  <c:v>799</c:v>
                </c:pt>
                <c:pt idx="800">
                  <c:v>800</c:v>
                </c:pt>
                <c:pt idx="801">
                  <c:v>801</c:v>
                </c:pt>
                <c:pt idx="802">
                  <c:v>802</c:v>
                </c:pt>
                <c:pt idx="803">
                  <c:v>803</c:v>
                </c:pt>
                <c:pt idx="804">
                  <c:v>804</c:v>
                </c:pt>
                <c:pt idx="805">
                  <c:v>805</c:v>
                </c:pt>
                <c:pt idx="806">
                  <c:v>806</c:v>
                </c:pt>
                <c:pt idx="807">
                  <c:v>807</c:v>
                </c:pt>
                <c:pt idx="808">
                  <c:v>808</c:v>
                </c:pt>
                <c:pt idx="809">
                  <c:v>809</c:v>
                </c:pt>
                <c:pt idx="810">
                  <c:v>810</c:v>
                </c:pt>
                <c:pt idx="811">
                  <c:v>811</c:v>
                </c:pt>
                <c:pt idx="812">
                  <c:v>812</c:v>
                </c:pt>
                <c:pt idx="813">
                  <c:v>813</c:v>
                </c:pt>
                <c:pt idx="814">
                  <c:v>814</c:v>
                </c:pt>
                <c:pt idx="815">
                  <c:v>815</c:v>
                </c:pt>
                <c:pt idx="816">
                  <c:v>816</c:v>
                </c:pt>
                <c:pt idx="817">
                  <c:v>817</c:v>
                </c:pt>
                <c:pt idx="818">
                  <c:v>818</c:v>
                </c:pt>
                <c:pt idx="819">
                  <c:v>819</c:v>
                </c:pt>
                <c:pt idx="820">
                  <c:v>820</c:v>
                </c:pt>
                <c:pt idx="821">
                  <c:v>821</c:v>
                </c:pt>
                <c:pt idx="822">
                  <c:v>822</c:v>
                </c:pt>
                <c:pt idx="823">
                  <c:v>823</c:v>
                </c:pt>
                <c:pt idx="824">
                  <c:v>824</c:v>
                </c:pt>
                <c:pt idx="825">
                  <c:v>825</c:v>
                </c:pt>
                <c:pt idx="826">
                  <c:v>826</c:v>
                </c:pt>
                <c:pt idx="827">
                  <c:v>827</c:v>
                </c:pt>
                <c:pt idx="828">
                  <c:v>828</c:v>
                </c:pt>
                <c:pt idx="829">
                  <c:v>829</c:v>
                </c:pt>
                <c:pt idx="830">
                  <c:v>830</c:v>
                </c:pt>
                <c:pt idx="831">
                  <c:v>831</c:v>
                </c:pt>
                <c:pt idx="832">
                  <c:v>832</c:v>
                </c:pt>
                <c:pt idx="833">
                  <c:v>833</c:v>
                </c:pt>
                <c:pt idx="834">
                  <c:v>834</c:v>
                </c:pt>
                <c:pt idx="835">
                  <c:v>835</c:v>
                </c:pt>
                <c:pt idx="836">
                  <c:v>836</c:v>
                </c:pt>
                <c:pt idx="837">
                  <c:v>837</c:v>
                </c:pt>
                <c:pt idx="838">
                  <c:v>838</c:v>
                </c:pt>
                <c:pt idx="839">
                  <c:v>839</c:v>
                </c:pt>
                <c:pt idx="840">
                  <c:v>840</c:v>
                </c:pt>
                <c:pt idx="841">
                  <c:v>841</c:v>
                </c:pt>
                <c:pt idx="842">
                  <c:v>842</c:v>
                </c:pt>
                <c:pt idx="843">
                  <c:v>843</c:v>
                </c:pt>
                <c:pt idx="844">
                  <c:v>844</c:v>
                </c:pt>
                <c:pt idx="845">
                  <c:v>845</c:v>
                </c:pt>
                <c:pt idx="846">
                  <c:v>846</c:v>
                </c:pt>
                <c:pt idx="847">
                  <c:v>847</c:v>
                </c:pt>
                <c:pt idx="848">
                  <c:v>848</c:v>
                </c:pt>
                <c:pt idx="849">
                  <c:v>849</c:v>
                </c:pt>
                <c:pt idx="850">
                  <c:v>850</c:v>
                </c:pt>
                <c:pt idx="851">
                  <c:v>851</c:v>
                </c:pt>
                <c:pt idx="852">
                  <c:v>852</c:v>
                </c:pt>
                <c:pt idx="853">
                  <c:v>853</c:v>
                </c:pt>
                <c:pt idx="854">
                  <c:v>854</c:v>
                </c:pt>
                <c:pt idx="855">
                  <c:v>855</c:v>
                </c:pt>
                <c:pt idx="856">
                  <c:v>856</c:v>
                </c:pt>
                <c:pt idx="857">
                  <c:v>857</c:v>
                </c:pt>
                <c:pt idx="858">
                  <c:v>858</c:v>
                </c:pt>
                <c:pt idx="859">
                  <c:v>859</c:v>
                </c:pt>
                <c:pt idx="860">
                  <c:v>860</c:v>
                </c:pt>
                <c:pt idx="861">
                  <c:v>861</c:v>
                </c:pt>
                <c:pt idx="862">
                  <c:v>862</c:v>
                </c:pt>
                <c:pt idx="863">
                  <c:v>863</c:v>
                </c:pt>
                <c:pt idx="864">
                  <c:v>864</c:v>
                </c:pt>
                <c:pt idx="865">
                  <c:v>865</c:v>
                </c:pt>
                <c:pt idx="866">
                  <c:v>866</c:v>
                </c:pt>
                <c:pt idx="867">
                  <c:v>867</c:v>
                </c:pt>
                <c:pt idx="868">
                  <c:v>868</c:v>
                </c:pt>
                <c:pt idx="869">
                  <c:v>869</c:v>
                </c:pt>
                <c:pt idx="870">
                  <c:v>870</c:v>
                </c:pt>
                <c:pt idx="871">
                  <c:v>871</c:v>
                </c:pt>
                <c:pt idx="872">
                  <c:v>872</c:v>
                </c:pt>
                <c:pt idx="873">
                  <c:v>873</c:v>
                </c:pt>
                <c:pt idx="874">
                  <c:v>874</c:v>
                </c:pt>
                <c:pt idx="875">
                  <c:v>875</c:v>
                </c:pt>
                <c:pt idx="876">
                  <c:v>876</c:v>
                </c:pt>
                <c:pt idx="877">
                  <c:v>877</c:v>
                </c:pt>
                <c:pt idx="878">
                  <c:v>878</c:v>
                </c:pt>
                <c:pt idx="879">
                  <c:v>879</c:v>
                </c:pt>
                <c:pt idx="880">
                  <c:v>880</c:v>
                </c:pt>
                <c:pt idx="881">
                  <c:v>881</c:v>
                </c:pt>
                <c:pt idx="882">
                  <c:v>882</c:v>
                </c:pt>
                <c:pt idx="883">
                  <c:v>883</c:v>
                </c:pt>
                <c:pt idx="884">
                  <c:v>884</c:v>
                </c:pt>
                <c:pt idx="885">
                  <c:v>885</c:v>
                </c:pt>
                <c:pt idx="886">
                  <c:v>886</c:v>
                </c:pt>
                <c:pt idx="887">
                  <c:v>887</c:v>
                </c:pt>
                <c:pt idx="888">
                  <c:v>888</c:v>
                </c:pt>
                <c:pt idx="889">
                  <c:v>889</c:v>
                </c:pt>
                <c:pt idx="890">
                  <c:v>890</c:v>
                </c:pt>
                <c:pt idx="891">
                  <c:v>891</c:v>
                </c:pt>
                <c:pt idx="892">
                  <c:v>892</c:v>
                </c:pt>
                <c:pt idx="893">
                  <c:v>893</c:v>
                </c:pt>
                <c:pt idx="894">
                  <c:v>894</c:v>
                </c:pt>
                <c:pt idx="895">
                  <c:v>895</c:v>
                </c:pt>
                <c:pt idx="896">
                  <c:v>896</c:v>
                </c:pt>
                <c:pt idx="897">
                  <c:v>897</c:v>
                </c:pt>
                <c:pt idx="898">
                  <c:v>898</c:v>
                </c:pt>
                <c:pt idx="899">
                  <c:v>899</c:v>
                </c:pt>
                <c:pt idx="900">
                  <c:v>900</c:v>
                </c:pt>
                <c:pt idx="901">
                  <c:v>901</c:v>
                </c:pt>
                <c:pt idx="902">
                  <c:v>902</c:v>
                </c:pt>
                <c:pt idx="903">
                  <c:v>903</c:v>
                </c:pt>
                <c:pt idx="904">
                  <c:v>904</c:v>
                </c:pt>
                <c:pt idx="905">
                  <c:v>905</c:v>
                </c:pt>
                <c:pt idx="906">
                  <c:v>906</c:v>
                </c:pt>
                <c:pt idx="907">
                  <c:v>907</c:v>
                </c:pt>
                <c:pt idx="908">
                  <c:v>908</c:v>
                </c:pt>
                <c:pt idx="909">
                  <c:v>909</c:v>
                </c:pt>
                <c:pt idx="910">
                  <c:v>910</c:v>
                </c:pt>
                <c:pt idx="911">
                  <c:v>911</c:v>
                </c:pt>
                <c:pt idx="912">
                  <c:v>912</c:v>
                </c:pt>
                <c:pt idx="913">
                  <c:v>913</c:v>
                </c:pt>
                <c:pt idx="914">
                  <c:v>914</c:v>
                </c:pt>
                <c:pt idx="915">
                  <c:v>915</c:v>
                </c:pt>
                <c:pt idx="916">
                  <c:v>916</c:v>
                </c:pt>
                <c:pt idx="917">
                  <c:v>917</c:v>
                </c:pt>
                <c:pt idx="918">
                  <c:v>918</c:v>
                </c:pt>
                <c:pt idx="919">
                  <c:v>919</c:v>
                </c:pt>
                <c:pt idx="920">
                  <c:v>920</c:v>
                </c:pt>
                <c:pt idx="921">
                  <c:v>921</c:v>
                </c:pt>
                <c:pt idx="922">
                  <c:v>922</c:v>
                </c:pt>
                <c:pt idx="923">
                  <c:v>923</c:v>
                </c:pt>
                <c:pt idx="924">
                  <c:v>924</c:v>
                </c:pt>
                <c:pt idx="925">
                  <c:v>925</c:v>
                </c:pt>
                <c:pt idx="926">
                  <c:v>926</c:v>
                </c:pt>
                <c:pt idx="927">
                  <c:v>927</c:v>
                </c:pt>
                <c:pt idx="928">
                  <c:v>928</c:v>
                </c:pt>
                <c:pt idx="929">
                  <c:v>929</c:v>
                </c:pt>
                <c:pt idx="930">
                  <c:v>930</c:v>
                </c:pt>
                <c:pt idx="931">
                  <c:v>931</c:v>
                </c:pt>
                <c:pt idx="932">
                  <c:v>932</c:v>
                </c:pt>
                <c:pt idx="933">
                  <c:v>933</c:v>
                </c:pt>
                <c:pt idx="934">
                  <c:v>934</c:v>
                </c:pt>
                <c:pt idx="935">
                  <c:v>935</c:v>
                </c:pt>
                <c:pt idx="936">
                  <c:v>936</c:v>
                </c:pt>
                <c:pt idx="937">
                  <c:v>937</c:v>
                </c:pt>
                <c:pt idx="938">
                  <c:v>938</c:v>
                </c:pt>
                <c:pt idx="939">
                  <c:v>939</c:v>
                </c:pt>
                <c:pt idx="940">
                  <c:v>940</c:v>
                </c:pt>
                <c:pt idx="941">
                  <c:v>941</c:v>
                </c:pt>
                <c:pt idx="942">
                  <c:v>942</c:v>
                </c:pt>
                <c:pt idx="943">
                  <c:v>943</c:v>
                </c:pt>
                <c:pt idx="944">
                  <c:v>944</c:v>
                </c:pt>
                <c:pt idx="945">
                  <c:v>945</c:v>
                </c:pt>
                <c:pt idx="946">
                  <c:v>946</c:v>
                </c:pt>
                <c:pt idx="947">
                  <c:v>947</c:v>
                </c:pt>
                <c:pt idx="948">
                  <c:v>948</c:v>
                </c:pt>
                <c:pt idx="949">
                  <c:v>949</c:v>
                </c:pt>
                <c:pt idx="950">
                  <c:v>950</c:v>
                </c:pt>
                <c:pt idx="951">
                  <c:v>951</c:v>
                </c:pt>
                <c:pt idx="952">
                  <c:v>952</c:v>
                </c:pt>
                <c:pt idx="953">
                  <c:v>953</c:v>
                </c:pt>
                <c:pt idx="954">
                  <c:v>954</c:v>
                </c:pt>
                <c:pt idx="955">
                  <c:v>955</c:v>
                </c:pt>
                <c:pt idx="956">
                  <c:v>956</c:v>
                </c:pt>
                <c:pt idx="957">
                  <c:v>957</c:v>
                </c:pt>
                <c:pt idx="958">
                  <c:v>958</c:v>
                </c:pt>
                <c:pt idx="959">
                  <c:v>959</c:v>
                </c:pt>
                <c:pt idx="960">
                  <c:v>960</c:v>
                </c:pt>
                <c:pt idx="961">
                  <c:v>961</c:v>
                </c:pt>
                <c:pt idx="962">
                  <c:v>962</c:v>
                </c:pt>
                <c:pt idx="963">
                  <c:v>963</c:v>
                </c:pt>
                <c:pt idx="964">
                  <c:v>964</c:v>
                </c:pt>
                <c:pt idx="965">
                  <c:v>965</c:v>
                </c:pt>
                <c:pt idx="966">
                  <c:v>966</c:v>
                </c:pt>
                <c:pt idx="967">
                  <c:v>967</c:v>
                </c:pt>
                <c:pt idx="968">
                  <c:v>968</c:v>
                </c:pt>
                <c:pt idx="969">
                  <c:v>969</c:v>
                </c:pt>
                <c:pt idx="970">
                  <c:v>970</c:v>
                </c:pt>
                <c:pt idx="971">
                  <c:v>971</c:v>
                </c:pt>
                <c:pt idx="972">
                  <c:v>972</c:v>
                </c:pt>
                <c:pt idx="973">
                  <c:v>973</c:v>
                </c:pt>
                <c:pt idx="974">
                  <c:v>974</c:v>
                </c:pt>
                <c:pt idx="975">
                  <c:v>975</c:v>
                </c:pt>
                <c:pt idx="976">
                  <c:v>976</c:v>
                </c:pt>
                <c:pt idx="977">
                  <c:v>977</c:v>
                </c:pt>
                <c:pt idx="978">
                  <c:v>978</c:v>
                </c:pt>
                <c:pt idx="979">
                  <c:v>979</c:v>
                </c:pt>
                <c:pt idx="980">
                  <c:v>980</c:v>
                </c:pt>
                <c:pt idx="981">
                  <c:v>981</c:v>
                </c:pt>
                <c:pt idx="982">
                  <c:v>982</c:v>
                </c:pt>
                <c:pt idx="983">
                  <c:v>983</c:v>
                </c:pt>
                <c:pt idx="984">
                  <c:v>984</c:v>
                </c:pt>
                <c:pt idx="985">
                  <c:v>985</c:v>
                </c:pt>
                <c:pt idx="986">
                  <c:v>986</c:v>
                </c:pt>
                <c:pt idx="987">
                  <c:v>987</c:v>
                </c:pt>
                <c:pt idx="988">
                  <c:v>988</c:v>
                </c:pt>
                <c:pt idx="989">
                  <c:v>989</c:v>
                </c:pt>
                <c:pt idx="990">
                  <c:v>990</c:v>
                </c:pt>
                <c:pt idx="991">
                  <c:v>991</c:v>
                </c:pt>
                <c:pt idx="992">
                  <c:v>992</c:v>
                </c:pt>
                <c:pt idx="993">
                  <c:v>993</c:v>
                </c:pt>
                <c:pt idx="994">
                  <c:v>994</c:v>
                </c:pt>
                <c:pt idx="995">
                  <c:v>995</c:v>
                </c:pt>
                <c:pt idx="996">
                  <c:v>996</c:v>
                </c:pt>
                <c:pt idx="997">
                  <c:v>997</c:v>
                </c:pt>
                <c:pt idx="998">
                  <c:v>998</c:v>
                </c:pt>
                <c:pt idx="999">
                  <c:v>999</c:v>
                </c:pt>
                <c:pt idx="1000">
                  <c:v>1000</c:v>
                </c:pt>
                <c:pt idx="1001">
                  <c:v>1001</c:v>
                </c:pt>
                <c:pt idx="1002">
                  <c:v>1002</c:v>
                </c:pt>
                <c:pt idx="1003">
                  <c:v>1003</c:v>
                </c:pt>
                <c:pt idx="1004">
                  <c:v>1004</c:v>
                </c:pt>
                <c:pt idx="1005">
                  <c:v>1005</c:v>
                </c:pt>
                <c:pt idx="1006">
                  <c:v>1006</c:v>
                </c:pt>
                <c:pt idx="1007">
                  <c:v>1007</c:v>
                </c:pt>
                <c:pt idx="1008">
                  <c:v>1008</c:v>
                </c:pt>
                <c:pt idx="1009">
                  <c:v>1009</c:v>
                </c:pt>
                <c:pt idx="1010">
                  <c:v>1010</c:v>
                </c:pt>
                <c:pt idx="1011">
                  <c:v>1011</c:v>
                </c:pt>
                <c:pt idx="1012">
                  <c:v>1012</c:v>
                </c:pt>
                <c:pt idx="1013">
                  <c:v>1013</c:v>
                </c:pt>
                <c:pt idx="1014">
                  <c:v>1014</c:v>
                </c:pt>
                <c:pt idx="1015">
                  <c:v>1015</c:v>
                </c:pt>
                <c:pt idx="1016">
                  <c:v>1016</c:v>
                </c:pt>
                <c:pt idx="1017">
                  <c:v>1017</c:v>
                </c:pt>
                <c:pt idx="1018">
                  <c:v>1018</c:v>
                </c:pt>
                <c:pt idx="1019">
                  <c:v>1019</c:v>
                </c:pt>
                <c:pt idx="1020">
                  <c:v>1020</c:v>
                </c:pt>
                <c:pt idx="1021">
                  <c:v>1021</c:v>
                </c:pt>
                <c:pt idx="1022">
                  <c:v>1022</c:v>
                </c:pt>
                <c:pt idx="1023">
                  <c:v>1023</c:v>
                </c:pt>
                <c:pt idx="1024">
                  <c:v>1024</c:v>
                </c:pt>
                <c:pt idx="1025">
                  <c:v>1025</c:v>
                </c:pt>
                <c:pt idx="1026">
                  <c:v>1026</c:v>
                </c:pt>
                <c:pt idx="1027">
                  <c:v>1027</c:v>
                </c:pt>
                <c:pt idx="1028">
                  <c:v>1028</c:v>
                </c:pt>
                <c:pt idx="1029">
                  <c:v>1029</c:v>
                </c:pt>
                <c:pt idx="1030">
                  <c:v>1030</c:v>
                </c:pt>
                <c:pt idx="1031">
                  <c:v>1031</c:v>
                </c:pt>
                <c:pt idx="1032">
                  <c:v>1032</c:v>
                </c:pt>
                <c:pt idx="1033">
                  <c:v>1033</c:v>
                </c:pt>
                <c:pt idx="1034">
                  <c:v>1034</c:v>
                </c:pt>
                <c:pt idx="1035">
                  <c:v>1035</c:v>
                </c:pt>
                <c:pt idx="1036">
                  <c:v>1036</c:v>
                </c:pt>
                <c:pt idx="1037">
                  <c:v>1037</c:v>
                </c:pt>
                <c:pt idx="1038">
                  <c:v>1038</c:v>
                </c:pt>
                <c:pt idx="1039">
                  <c:v>1039</c:v>
                </c:pt>
                <c:pt idx="1040">
                  <c:v>1040</c:v>
                </c:pt>
                <c:pt idx="1041">
                  <c:v>1041</c:v>
                </c:pt>
                <c:pt idx="1042">
                  <c:v>1042</c:v>
                </c:pt>
                <c:pt idx="1043">
                  <c:v>1043</c:v>
                </c:pt>
                <c:pt idx="1044">
                  <c:v>1044</c:v>
                </c:pt>
                <c:pt idx="1045">
                  <c:v>1045</c:v>
                </c:pt>
                <c:pt idx="1046">
                  <c:v>1046</c:v>
                </c:pt>
                <c:pt idx="1047">
                  <c:v>1047</c:v>
                </c:pt>
                <c:pt idx="1048">
                  <c:v>1048</c:v>
                </c:pt>
                <c:pt idx="1049">
                  <c:v>1049</c:v>
                </c:pt>
                <c:pt idx="1050">
                  <c:v>1050</c:v>
                </c:pt>
                <c:pt idx="1051">
                  <c:v>1051</c:v>
                </c:pt>
                <c:pt idx="1052">
                  <c:v>1052</c:v>
                </c:pt>
                <c:pt idx="1053">
                  <c:v>1053</c:v>
                </c:pt>
                <c:pt idx="1054">
                  <c:v>1054</c:v>
                </c:pt>
                <c:pt idx="1055">
                  <c:v>1055</c:v>
                </c:pt>
                <c:pt idx="1056">
                  <c:v>1056</c:v>
                </c:pt>
                <c:pt idx="1057">
                  <c:v>1057</c:v>
                </c:pt>
                <c:pt idx="1058">
                  <c:v>1058</c:v>
                </c:pt>
                <c:pt idx="1059">
                  <c:v>1059</c:v>
                </c:pt>
                <c:pt idx="1060">
                  <c:v>1060</c:v>
                </c:pt>
                <c:pt idx="1061">
                  <c:v>1061</c:v>
                </c:pt>
                <c:pt idx="1062">
                  <c:v>1062</c:v>
                </c:pt>
                <c:pt idx="1063">
                  <c:v>1063</c:v>
                </c:pt>
                <c:pt idx="1064">
                  <c:v>1064</c:v>
                </c:pt>
                <c:pt idx="1065">
                  <c:v>1065</c:v>
                </c:pt>
                <c:pt idx="1066">
                  <c:v>1066</c:v>
                </c:pt>
                <c:pt idx="1067">
                  <c:v>1067</c:v>
                </c:pt>
                <c:pt idx="1068">
                  <c:v>1068</c:v>
                </c:pt>
                <c:pt idx="1069">
                  <c:v>1069</c:v>
                </c:pt>
                <c:pt idx="1070">
                  <c:v>1070</c:v>
                </c:pt>
                <c:pt idx="1071">
                  <c:v>1071</c:v>
                </c:pt>
                <c:pt idx="1072">
                  <c:v>1072</c:v>
                </c:pt>
                <c:pt idx="1073">
                  <c:v>1073</c:v>
                </c:pt>
                <c:pt idx="1074">
                  <c:v>1074</c:v>
                </c:pt>
                <c:pt idx="1075">
                  <c:v>1075</c:v>
                </c:pt>
                <c:pt idx="1076">
                  <c:v>1076</c:v>
                </c:pt>
                <c:pt idx="1077">
                  <c:v>1077</c:v>
                </c:pt>
                <c:pt idx="1078">
                  <c:v>1078</c:v>
                </c:pt>
                <c:pt idx="1079">
                  <c:v>1079</c:v>
                </c:pt>
                <c:pt idx="1080">
                  <c:v>1080</c:v>
                </c:pt>
                <c:pt idx="1081">
                  <c:v>1081</c:v>
                </c:pt>
                <c:pt idx="1082">
                  <c:v>1082</c:v>
                </c:pt>
                <c:pt idx="1083">
                  <c:v>1083</c:v>
                </c:pt>
                <c:pt idx="1084">
                  <c:v>1084</c:v>
                </c:pt>
                <c:pt idx="1085">
                  <c:v>1085</c:v>
                </c:pt>
                <c:pt idx="1086">
                  <c:v>1086</c:v>
                </c:pt>
                <c:pt idx="1087">
                  <c:v>1087</c:v>
                </c:pt>
                <c:pt idx="1088">
                  <c:v>1088</c:v>
                </c:pt>
                <c:pt idx="1089">
                  <c:v>1089</c:v>
                </c:pt>
                <c:pt idx="1090">
                  <c:v>1090</c:v>
                </c:pt>
                <c:pt idx="1091">
                  <c:v>1091</c:v>
                </c:pt>
                <c:pt idx="1092">
                  <c:v>1092</c:v>
                </c:pt>
                <c:pt idx="1093">
                  <c:v>1093</c:v>
                </c:pt>
                <c:pt idx="1094">
                  <c:v>1094</c:v>
                </c:pt>
                <c:pt idx="1095">
                  <c:v>1095</c:v>
                </c:pt>
                <c:pt idx="1096">
                  <c:v>1096</c:v>
                </c:pt>
                <c:pt idx="1097">
                  <c:v>1097</c:v>
                </c:pt>
                <c:pt idx="1098">
                  <c:v>1098</c:v>
                </c:pt>
                <c:pt idx="1099">
                  <c:v>1099</c:v>
                </c:pt>
                <c:pt idx="1100">
                  <c:v>1100</c:v>
                </c:pt>
                <c:pt idx="1101">
                  <c:v>1101</c:v>
                </c:pt>
                <c:pt idx="1102">
                  <c:v>1102</c:v>
                </c:pt>
                <c:pt idx="1103">
                  <c:v>1103</c:v>
                </c:pt>
                <c:pt idx="1104">
                  <c:v>1104</c:v>
                </c:pt>
                <c:pt idx="1105">
                  <c:v>1105</c:v>
                </c:pt>
                <c:pt idx="1106">
                  <c:v>1106</c:v>
                </c:pt>
                <c:pt idx="1107">
                  <c:v>1107</c:v>
                </c:pt>
                <c:pt idx="1108">
                  <c:v>1108</c:v>
                </c:pt>
                <c:pt idx="1109">
                  <c:v>1109</c:v>
                </c:pt>
                <c:pt idx="1110">
                  <c:v>1110</c:v>
                </c:pt>
                <c:pt idx="1111">
                  <c:v>1111</c:v>
                </c:pt>
                <c:pt idx="1112">
                  <c:v>1112</c:v>
                </c:pt>
                <c:pt idx="1113">
                  <c:v>1113</c:v>
                </c:pt>
                <c:pt idx="1114">
                  <c:v>1114</c:v>
                </c:pt>
                <c:pt idx="1115">
                  <c:v>1115</c:v>
                </c:pt>
                <c:pt idx="1116">
                  <c:v>1116</c:v>
                </c:pt>
                <c:pt idx="1117">
                  <c:v>1117</c:v>
                </c:pt>
                <c:pt idx="1118">
                  <c:v>1118</c:v>
                </c:pt>
                <c:pt idx="1119">
                  <c:v>1119</c:v>
                </c:pt>
                <c:pt idx="1120">
                  <c:v>1120</c:v>
                </c:pt>
                <c:pt idx="1121">
                  <c:v>1121</c:v>
                </c:pt>
                <c:pt idx="1122">
                  <c:v>1122</c:v>
                </c:pt>
                <c:pt idx="1123">
                  <c:v>1123</c:v>
                </c:pt>
                <c:pt idx="1124">
                  <c:v>1124</c:v>
                </c:pt>
                <c:pt idx="1125">
                  <c:v>1125</c:v>
                </c:pt>
                <c:pt idx="1126">
                  <c:v>1126</c:v>
                </c:pt>
                <c:pt idx="1127">
                  <c:v>1127</c:v>
                </c:pt>
                <c:pt idx="1128">
                  <c:v>1128</c:v>
                </c:pt>
                <c:pt idx="1129">
                  <c:v>1129</c:v>
                </c:pt>
                <c:pt idx="1130">
                  <c:v>1130</c:v>
                </c:pt>
                <c:pt idx="1131">
                  <c:v>1131</c:v>
                </c:pt>
                <c:pt idx="1132">
                  <c:v>1132</c:v>
                </c:pt>
                <c:pt idx="1133">
                  <c:v>1133</c:v>
                </c:pt>
                <c:pt idx="1134">
                  <c:v>1134</c:v>
                </c:pt>
                <c:pt idx="1135">
                  <c:v>1135</c:v>
                </c:pt>
                <c:pt idx="1136">
                  <c:v>1136</c:v>
                </c:pt>
                <c:pt idx="1137">
                  <c:v>1137</c:v>
                </c:pt>
                <c:pt idx="1138">
                  <c:v>1138</c:v>
                </c:pt>
                <c:pt idx="1139">
                  <c:v>1139</c:v>
                </c:pt>
                <c:pt idx="1140">
                  <c:v>1140</c:v>
                </c:pt>
                <c:pt idx="1141">
                  <c:v>1141</c:v>
                </c:pt>
                <c:pt idx="1142">
                  <c:v>1142</c:v>
                </c:pt>
                <c:pt idx="1143">
                  <c:v>1143</c:v>
                </c:pt>
                <c:pt idx="1144">
                  <c:v>1144</c:v>
                </c:pt>
                <c:pt idx="1145">
                  <c:v>1145</c:v>
                </c:pt>
                <c:pt idx="1146">
                  <c:v>1146</c:v>
                </c:pt>
                <c:pt idx="1147">
                  <c:v>1147</c:v>
                </c:pt>
                <c:pt idx="1148">
                  <c:v>1148</c:v>
                </c:pt>
                <c:pt idx="1149">
                  <c:v>1149</c:v>
                </c:pt>
                <c:pt idx="1150">
                  <c:v>1150</c:v>
                </c:pt>
                <c:pt idx="1151">
                  <c:v>1151</c:v>
                </c:pt>
                <c:pt idx="1152">
                  <c:v>1152</c:v>
                </c:pt>
                <c:pt idx="1153">
                  <c:v>1153</c:v>
                </c:pt>
                <c:pt idx="1154">
                  <c:v>1154</c:v>
                </c:pt>
                <c:pt idx="1155">
                  <c:v>1155</c:v>
                </c:pt>
                <c:pt idx="1156">
                  <c:v>1156</c:v>
                </c:pt>
                <c:pt idx="1157">
                  <c:v>1157</c:v>
                </c:pt>
                <c:pt idx="1158">
                  <c:v>1158</c:v>
                </c:pt>
                <c:pt idx="1159">
                  <c:v>1159</c:v>
                </c:pt>
                <c:pt idx="1160">
                  <c:v>1160</c:v>
                </c:pt>
                <c:pt idx="1161">
                  <c:v>1161</c:v>
                </c:pt>
                <c:pt idx="1162">
                  <c:v>1162</c:v>
                </c:pt>
                <c:pt idx="1163">
                  <c:v>1163</c:v>
                </c:pt>
                <c:pt idx="1164">
                  <c:v>1164</c:v>
                </c:pt>
                <c:pt idx="1165">
                  <c:v>1165</c:v>
                </c:pt>
                <c:pt idx="1166">
                  <c:v>1166</c:v>
                </c:pt>
                <c:pt idx="1167">
                  <c:v>1167</c:v>
                </c:pt>
                <c:pt idx="1168">
                  <c:v>1168</c:v>
                </c:pt>
                <c:pt idx="1169">
                  <c:v>1169</c:v>
                </c:pt>
                <c:pt idx="1170">
                  <c:v>1170</c:v>
                </c:pt>
                <c:pt idx="1171">
                  <c:v>1171</c:v>
                </c:pt>
                <c:pt idx="1172">
                  <c:v>1172</c:v>
                </c:pt>
                <c:pt idx="1173">
                  <c:v>1173</c:v>
                </c:pt>
                <c:pt idx="1174">
                  <c:v>1174</c:v>
                </c:pt>
                <c:pt idx="1175">
                  <c:v>1175</c:v>
                </c:pt>
                <c:pt idx="1176">
                  <c:v>1176</c:v>
                </c:pt>
                <c:pt idx="1177">
                  <c:v>1177</c:v>
                </c:pt>
                <c:pt idx="1178">
                  <c:v>1178</c:v>
                </c:pt>
                <c:pt idx="1179">
                  <c:v>1179</c:v>
                </c:pt>
                <c:pt idx="1180">
                  <c:v>1180</c:v>
                </c:pt>
                <c:pt idx="1181">
                  <c:v>1181</c:v>
                </c:pt>
                <c:pt idx="1182">
                  <c:v>1182</c:v>
                </c:pt>
                <c:pt idx="1183">
                  <c:v>1183</c:v>
                </c:pt>
                <c:pt idx="1184">
                  <c:v>1184</c:v>
                </c:pt>
                <c:pt idx="1185">
                  <c:v>1185</c:v>
                </c:pt>
                <c:pt idx="1186">
                  <c:v>1186</c:v>
                </c:pt>
                <c:pt idx="1187">
                  <c:v>1187</c:v>
                </c:pt>
                <c:pt idx="1188">
                  <c:v>1188</c:v>
                </c:pt>
                <c:pt idx="1189">
                  <c:v>1189</c:v>
                </c:pt>
                <c:pt idx="1190">
                  <c:v>1190</c:v>
                </c:pt>
                <c:pt idx="1191">
                  <c:v>1191</c:v>
                </c:pt>
                <c:pt idx="1192">
                  <c:v>1192</c:v>
                </c:pt>
                <c:pt idx="1193">
                  <c:v>1193</c:v>
                </c:pt>
                <c:pt idx="1194">
                  <c:v>1194</c:v>
                </c:pt>
                <c:pt idx="1195">
                  <c:v>1195</c:v>
                </c:pt>
                <c:pt idx="1196">
                  <c:v>1196</c:v>
                </c:pt>
                <c:pt idx="1197">
                  <c:v>1197</c:v>
                </c:pt>
                <c:pt idx="1198">
                  <c:v>1198</c:v>
                </c:pt>
                <c:pt idx="1199">
                  <c:v>1199</c:v>
                </c:pt>
                <c:pt idx="1200">
                  <c:v>1200</c:v>
                </c:pt>
                <c:pt idx="1201">
                  <c:v>1201</c:v>
                </c:pt>
                <c:pt idx="1202">
                  <c:v>1202</c:v>
                </c:pt>
                <c:pt idx="1203">
                  <c:v>1203</c:v>
                </c:pt>
                <c:pt idx="1204">
                  <c:v>1204</c:v>
                </c:pt>
                <c:pt idx="1205">
                  <c:v>1205</c:v>
                </c:pt>
                <c:pt idx="1206">
                  <c:v>1206</c:v>
                </c:pt>
                <c:pt idx="1207">
                  <c:v>1207</c:v>
                </c:pt>
                <c:pt idx="1208">
                  <c:v>1208</c:v>
                </c:pt>
                <c:pt idx="1209">
                  <c:v>1209</c:v>
                </c:pt>
                <c:pt idx="1210">
                  <c:v>1210</c:v>
                </c:pt>
                <c:pt idx="1211">
                  <c:v>1211</c:v>
                </c:pt>
                <c:pt idx="1212">
                  <c:v>1212</c:v>
                </c:pt>
                <c:pt idx="1213">
                  <c:v>1213</c:v>
                </c:pt>
                <c:pt idx="1214">
                  <c:v>1214</c:v>
                </c:pt>
                <c:pt idx="1215">
                  <c:v>1215</c:v>
                </c:pt>
                <c:pt idx="1216">
                  <c:v>1216</c:v>
                </c:pt>
                <c:pt idx="1217">
                  <c:v>1217</c:v>
                </c:pt>
                <c:pt idx="1218">
                  <c:v>1218</c:v>
                </c:pt>
                <c:pt idx="1219">
                  <c:v>1219</c:v>
                </c:pt>
                <c:pt idx="1220">
                  <c:v>1220</c:v>
                </c:pt>
                <c:pt idx="1221">
                  <c:v>1221</c:v>
                </c:pt>
                <c:pt idx="1222">
                  <c:v>1222</c:v>
                </c:pt>
                <c:pt idx="1223">
                  <c:v>1223</c:v>
                </c:pt>
                <c:pt idx="1224">
                  <c:v>1224</c:v>
                </c:pt>
                <c:pt idx="1225">
                  <c:v>1225</c:v>
                </c:pt>
                <c:pt idx="1226">
                  <c:v>1226</c:v>
                </c:pt>
                <c:pt idx="1227">
                  <c:v>1227</c:v>
                </c:pt>
                <c:pt idx="1228">
                  <c:v>1228</c:v>
                </c:pt>
                <c:pt idx="1229">
                  <c:v>1229</c:v>
                </c:pt>
                <c:pt idx="1230">
                  <c:v>1230</c:v>
                </c:pt>
                <c:pt idx="1231">
                  <c:v>1231</c:v>
                </c:pt>
                <c:pt idx="1232">
                  <c:v>1232</c:v>
                </c:pt>
                <c:pt idx="1233">
                  <c:v>1233</c:v>
                </c:pt>
                <c:pt idx="1234">
                  <c:v>1234</c:v>
                </c:pt>
                <c:pt idx="1235">
                  <c:v>1235</c:v>
                </c:pt>
                <c:pt idx="1236">
                  <c:v>1236</c:v>
                </c:pt>
                <c:pt idx="1237">
                  <c:v>1237</c:v>
                </c:pt>
                <c:pt idx="1238">
                  <c:v>1238</c:v>
                </c:pt>
                <c:pt idx="1239">
                  <c:v>1239</c:v>
                </c:pt>
                <c:pt idx="1240">
                  <c:v>1240</c:v>
                </c:pt>
                <c:pt idx="1241">
                  <c:v>1241</c:v>
                </c:pt>
                <c:pt idx="1242">
                  <c:v>1242</c:v>
                </c:pt>
                <c:pt idx="1243">
                  <c:v>1243</c:v>
                </c:pt>
                <c:pt idx="1244">
                  <c:v>1244</c:v>
                </c:pt>
                <c:pt idx="1245">
                  <c:v>1245</c:v>
                </c:pt>
                <c:pt idx="1246">
                  <c:v>1246</c:v>
                </c:pt>
                <c:pt idx="1247">
                  <c:v>1247</c:v>
                </c:pt>
                <c:pt idx="1248">
                  <c:v>1248</c:v>
                </c:pt>
                <c:pt idx="1249">
                  <c:v>1249</c:v>
                </c:pt>
                <c:pt idx="1250">
                  <c:v>1250</c:v>
                </c:pt>
                <c:pt idx="1251">
                  <c:v>1251</c:v>
                </c:pt>
                <c:pt idx="1252">
                  <c:v>1252</c:v>
                </c:pt>
                <c:pt idx="1253">
                  <c:v>1253</c:v>
                </c:pt>
                <c:pt idx="1254">
                  <c:v>1254</c:v>
                </c:pt>
                <c:pt idx="1255">
                  <c:v>1255</c:v>
                </c:pt>
                <c:pt idx="1256">
                  <c:v>1256</c:v>
                </c:pt>
                <c:pt idx="1257">
                  <c:v>1257</c:v>
                </c:pt>
                <c:pt idx="1258">
                  <c:v>1258</c:v>
                </c:pt>
                <c:pt idx="1259">
                  <c:v>1259</c:v>
                </c:pt>
                <c:pt idx="1260">
                  <c:v>1260</c:v>
                </c:pt>
                <c:pt idx="1261">
                  <c:v>1261</c:v>
                </c:pt>
                <c:pt idx="1262">
                  <c:v>1262</c:v>
                </c:pt>
                <c:pt idx="1263">
                  <c:v>1263</c:v>
                </c:pt>
                <c:pt idx="1264">
                  <c:v>1264</c:v>
                </c:pt>
                <c:pt idx="1265">
                  <c:v>1265</c:v>
                </c:pt>
                <c:pt idx="1266">
                  <c:v>1266</c:v>
                </c:pt>
                <c:pt idx="1267">
                  <c:v>1267</c:v>
                </c:pt>
                <c:pt idx="1268">
                  <c:v>1268</c:v>
                </c:pt>
                <c:pt idx="1269">
                  <c:v>1269</c:v>
                </c:pt>
                <c:pt idx="1270">
                  <c:v>1270</c:v>
                </c:pt>
                <c:pt idx="1271">
                  <c:v>1271</c:v>
                </c:pt>
                <c:pt idx="1272">
                  <c:v>1272</c:v>
                </c:pt>
                <c:pt idx="1273">
                  <c:v>1273</c:v>
                </c:pt>
                <c:pt idx="1274">
                  <c:v>1274</c:v>
                </c:pt>
                <c:pt idx="1275">
                  <c:v>1275</c:v>
                </c:pt>
                <c:pt idx="1276">
                  <c:v>1276</c:v>
                </c:pt>
                <c:pt idx="1277">
                  <c:v>1277</c:v>
                </c:pt>
                <c:pt idx="1278">
                  <c:v>1278</c:v>
                </c:pt>
                <c:pt idx="1279">
                  <c:v>1279</c:v>
                </c:pt>
                <c:pt idx="1280">
                  <c:v>1280</c:v>
                </c:pt>
                <c:pt idx="1281">
                  <c:v>1281</c:v>
                </c:pt>
                <c:pt idx="1282">
                  <c:v>1282</c:v>
                </c:pt>
                <c:pt idx="1283">
                  <c:v>1283</c:v>
                </c:pt>
                <c:pt idx="1284">
                  <c:v>1284</c:v>
                </c:pt>
                <c:pt idx="1285">
                  <c:v>1285</c:v>
                </c:pt>
                <c:pt idx="1286">
                  <c:v>1286</c:v>
                </c:pt>
                <c:pt idx="1287">
                  <c:v>1287</c:v>
                </c:pt>
                <c:pt idx="1288">
                  <c:v>1288</c:v>
                </c:pt>
                <c:pt idx="1289">
                  <c:v>1289</c:v>
                </c:pt>
                <c:pt idx="1290">
                  <c:v>1290</c:v>
                </c:pt>
                <c:pt idx="1291">
                  <c:v>1291</c:v>
                </c:pt>
                <c:pt idx="1292">
                  <c:v>1292</c:v>
                </c:pt>
                <c:pt idx="1293">
                  <c:v>1293</c:v>
                </c:pt>
                <c:pt idx="1294">
                  <c:v>1294</c:v>
                </c:pt>
                <c:pt idx="1295">
                  <c:v>1295</c:v>
                </c:pt>
                <c:pt idx="1296">
                  <c:v>1296</c:v>
                </c:pt>
                <c:pt idx="1297">
                  <c:v>1297</c:v>
                </c:pt>
                <c:pt idx="1298">
                  <c:v>1298</c:v>
                </c:pt>
                <c:pt idx="1299">
                  <c:v>1299</c:v>
                </c:pt>
                <c:pt idx="1300">
                  <c:v>1300</c:v>
                </c:pt>
                <c:pt idx="1301">
                  <c:v>1301</c:v>
                </c:pt>
                <c:pt idx="1302">
                  <c:v>1302</c:v>
                </c:pt>
                <c:pt idx="1303">
                  <c:v>1303</c:v>
                </c:pt>
                <c:pt idx="1304">
                  <c:v>1304</c:v>
                </c:pt>
                <c:pt idx="1305">
                  <c:v>1305</c:v>
                </c:pt>
                <c:pt idx="1306">
                  <c:v>1306</c:v>
                </c:pt>
                <c:pt idx="1307">
                  <c:v>1307</c:v>
                </c:pt>
                <c:pt idx="1308">
                  <c:v>1308</c:v>
                </c:pt>
                <c:pt idx="1309">
                  <c:v>1309</c:v>
                </c:pt>
                <c:pt idx="1310">
                  <c:v>1310</c:v>
                </c:pt>
                <c:pt idx="1311">
                  <c:v>1311</c:v>
                </c:pt>
                <c:pt idx="1312">
                  <c:v>1312</c:v>
                </c:pt>
              </c:numCache>
            </c:numRef>
          </c:xVal>
          <c:yVal>
            <c:numRef>
              <c:f>'C:\Documents and Settings\Dr. Tihanyi József\Dokumentumok\excel\MTA\[SJ140.xls]Munka1'!$B$1:$B$1313</c:f>
              <c:numCache>
                <c:formatCode>General</c:formatCode>
                <c:ptCount val="1313"/>
                <c:pt idx="0">
                  <c:v>774.34</c:v>
                </c:pt>
                <c:pt idx="1">
                  <c:v>775.62</c:v>
                </c:pt>
                <c:pt idx="2">
                  <c:v>774.34</c:v>
                </c:pt>
                <c:pt idx="3">
                  <c:v>775.62</c:v>
                </c:pt>
                <c:pt idx="4">
                  <c:v>775.62</c:v>
                </c:pt>
                <c:pt idx="5">
                  <c:v>776.91</c:v>
                </c:pt>
                <c:pt idx="6">
                  <c:v>776.91</c:v>
                </c:pt>
                <c:pt idx="7">
                  <c:v>774.34</c:v>
                </c:pt>
                <c:pt idx="8">
                  <c:v>775.62</c:v>
                </c:pt>
                <c:pt idx="9">
                  <c:v>774.34</c:v>
                </c:pt>
                <c:pt idx="10">
                  <c:v>774.34</c:v>
                </c:pt>
                <c:pt idx="11">
                  <c:v>775.62</c:v>
                </c:pt>
                <c:pt idx="12">
                  <c:v>775.62</c:v>
                </c:pt>
                <c:pt idx="13">
                  <c:v>775.62</c:v>
                </c:pt>
                <c:pt idx="14">
                  <c:v>775.62</c:v>
                </c:pt>
                <c:pt idx="15">
                  <c:v>774.34</c:v>
                </c:pt>
                <c:pt idx="16">
                  <c:v>773.05</c:v>
                </c:pt>
                <c:pt idx="17">
                  <c:v>776.91</c:v>
                </c:pt>
                <c:pt idx="18">
                  <c:v>774.34</c:v>
                </c:pt>
                <c:pt idx="19">
                  <c:v>776.91</c:v>
                </c:pt>
                <c:pt idx="20">
                  <c:v>775.62</c:v>
                </c:pt>
                <c:pt idx="21">
                  <c:v>775.62</c:v>
                </c:pt>
                <c:pt idx="22">
                  <c:v>774.34</c:v>
                </c:pt>
                <c:pt idx="23">
                  <c:v>774.34</c:v>
                </c:pt>
                <c:pt idx="24">
                  <c:v>774.34</c:v>
                </c:pt>
                <c:pt idx="25">
                  <c:v>774.34</c:v>
                </c:pt>
                <c:pt idx="26">
                  <c:v>774.34</c:v>
                </c:pt>
                <c:pt idx="27">
                  <c:v>774.34</c:v>
                </c:pt>
                <c:pt idx="28">
                  <c:v>775.62</c:v>
                </c:pt>
                <c:pt idx="29">
                  <c:v>774.34</c:v>
                </c:pt>
                <c:pt idx="30">
                  <c:v>774.34</c:v>
                </c:pt>
                <c:pt idx="31">
                  <c:v>773.05</c:v>
                </c:pt>
                <c:pt idx="32">
                  <c:v>774.34</c:v>
                </c:pt>
                <c:pt idx="33">
                  <c:v>775.62</c:v>
                </c:pt>
                <c:pt idx="34">
                  <c:v>774.34</c:v>
                </c:pt>
                <c:pt idx="35">
                  <c:v>774.34</c:v>
                </c:pt>
                <c:pt idx="36">
                  <c:v>775.62</c:v>
                </c:pt>
                <c:pt idx="37">
                  <c:v>774.34</c:v>
                </c:pt>
                <c:pt idx="38">
                  <c:v>775.62</c:v>
                </c:pt>
                <c:pt idx="39">
                  <c:v>775.62</c:v>
                </c:pt>
                <c:pt idx="40">
                  <c:v>775.62</c:v>
                </c:pt>
                <c:pt idx="41">
                  <c:v>776.91</c:v>
                </c:pt>
                <c:pt idx="42">
                  <c:v>774.34</c:v>
                </c:pt>
                <c:pt idx="43">
                  <c:v>773.05</c:v>
                </c:pt>
                <c:pt idx="44">
                  <c:v>774.34</c:v>
                </c:pt>
                <c:pt idx="45">
                  <c:v>773.05</c:v>
                </c:pt>
                <c:pt idx="46">
                  <c:v>774.34</c:v>
                </c:pt>
                <c:pt idx="47">
                  <c:v>774.34</c:v>
                </c:pt>
                <c:pt idx="48">
                  <c:v>774.34</c:v>
                </c:pt>
                <c:pt idx="49">
                  <c:v>773.05</c:v>
                </c:pt>
                <c:pt idx="50">
                  <c:v>776.91</c:v>
                </c:pt>
                <c:pt idx="51">
                  <c:v>774.34</c:v>
                </c:pt>
                <c:pt idx="52">
                  <c:v>774.34</c:v>
                </c:pt>
                <c:pt idx="53">
                  <c:v>774.34</c:v>
                </c:pt>
                <c:pt idx="54">
                  <c:v>775.62</c:v>
                </c:pt>
                <c:pt idx="55">
                  <c:v>771.77</c:v>
                </c:pt>
                <c:pt idx="56">
                  <c:v>774.34</c:v>
                </c:pt>
                <c:pt idx="57">
                  <c:v>774.34</c:v>
                </c:pt>
                <c:pt idx="58">
                  <c:v>774.34</c:v>
                </c:pt>
                <c:pt idx="59">
                  <c:v>773.05</c:v>
                </c:pt>
                <c:pt idx="60">
                  <c:v>775.62</c:v>
                </c:pt>
                <c:pt idx="61">
                  <c:v>778.19</c:v>
                </c:pt>
                <c:pt idx="62">
                  <c:v>775.62</c:v>
                </c:pt>
                <c:pt idx="63">
                  <c:v>776.91</c:v>
                </c:pt>
                <c:pt idx="64">
                  <c:v>776.91</c:v>
                </c:pt>
                <c:pt idx="65">
                  <c:v>775.62</c:v>
                </c:pt>
                <c:pt idx="66">
                  <c:v>776.91</c:v>
                </c:pt>
                <c:pt idx="67">
                  <c:v>776.91</c:v>
                </c:pt>
                <c:pt idx="68">
                  <c:v>778.19</c:v>
                </c:pt>
                <c:pt idx="69">
                  <c:v>776.91</c:v>
                </c:pt>
                <c:pt idx="70">
                  <c:v>778.19</c:v>
                </c:pt>
                <c:pt idx="71">
                  <c:v>776.91</c:v>
                </c:pt>
                <c:pt idx="72">
                  <c:v>776.91</c:v>
                </c:pt>
                <c:pt idx="73">
                  <c:v>778.19</c:v>
                </c:pt>
                <c:pt idx="74">
                  <c:v>778.19</c:v>
                </c:pt>
                <c:pt idx="75">
                  <c:v>780.76</c:v>
                </c:pt>
                <c:pt idx="76">
                  <c:v>776.91</c:v>
                </c:pt>
                <c:pt idx="77">
                  <c:v>778.19</c:v>
                </c:pt>
                <c:pt idx="78">
                  <c:v>778.19</c:v>
                </c:pt>
                <c:pt idx="79">
                  <c:v>775.62</c:v>
                </c:pt>
                <c:pt idx="80">
                  <c:v>776.91</c:v>
                </c:pt>
                <c:pt idx="81">
                  <c:v>778.19</c:v>
                </c:pt>
                <c:pt idx="82">
                  <c:v>778.19</c:v>
                </c:pt>
                <c:pt idx="83">
                  <c:v>776.91</c:v>
                </c:pt>
                <c:pt idx="84">
                  <c:v>775.62</c:v>
                </c:pt>
                <c:pt idx="85">
                  <c:v>778.19</c:v>
                </c:pt>
                <c:pt idx="86">
                  <c:v>776.91</c:v>
                </c:pt>
                <c:pt idx="87">
                  <c:v>778.19</c:v>
                </c:pt>
                <c:pt idx="88">
                  <c:v>776.91</c:v>
                </c:pt>
                <c:pt idx="89">
                  <c:v>778.19</c:v>
                </c:pt>
                <c:pt idx="90">
                  <c:v>779.48</c:v>
                </c:pt>
                <c:pt idx="91">
                  <c:v>776.91</c:v>
                </c:pt>
                <c:pt idx="92">
                  <c:v>774.34</c:v>
                </c:pt>
                <c:pt idx="93">
                  <c:v>776.91</c:v>
                </c:pt>
                <c:pt idx="94">
                  <c:v>779.48</c:v>
                </c:pt>
                <c:pt idx="95">
                  <c:v>775.62</c:v>
                </c:pt>
                <c:pt idx="96">
                  <c:v>775.62</c:v>
                </c:pt>
                <c:pt idx="97">
                  <c:v>778.19</c:v>
                </c:pt>
                <c:pt idx="98">
                  <c:v>775.62</c:v>
                </c:pt>
                <c:pt idx="99">
                  <c:v>778.19</c:v>
                </c:pt>
                <c:pt idx="100">
                  <c:v>778.19</c:v>
                </c:pt>
                <c:pt idx="101">
                  <c:v>776.91</c:v>
                </c:pt>
                <c:pt idx="102">
                  <c:v>776.91</c:v>
                </c:pt>
                <c:pt idx="103">
                  <c:v>778.19</c:v>
                </c:pt>
                <c:pt idx="104">
                  <c:v>778.19</c:v>
                </c:pt>
                <c:pt idx="105">
                  <c:v>776.91</c:v>
                </c:pt>
                <c:pt idx="106">
                  <c:v>774.34</c:v>
                </c:pt>
                <c:pt idx="107">
                  <c:v>776.91</c:v>
                </c:pt>
                <c:pt idx="108">
                  <c:v>775.62</c:v>
                </c:pt>
                <c:pt idx="109">
                  <c:v>778.19</c:v>
                </c:pt>
                <c:pt idx="110">
                  <c:v>773.05</c:v>
                </c:pt>
                <c:pt idx="111">
                  <c:v>775.62</c:v>
                </c:pt>
                <c:pt idx="112">
                  <c:v>775.62</c:v>
                </c:pt>
                <c:pt idx="113">
                  <c:v>775.62</c:v>
                </c:pt>
                <c:pt idx="114">
                  <c:v>775.62</c:v>
                </c:pt>
                <c:pt idx="115">
                  <c:v>773.05</c:v>
                </c:pt>
                <c:pt idx="116">
                  <c:v>778.19</c:v>
                </c:pt>
                <c:pt idx="117">
                  <c:v>775.62</c:v>
                </c:pt>
                <c:pt idx="118">
                  <c:v>774.34</c:v>
                </c:pt>
                <c:pt idx="119">
                  <c:v>775.62</c:v>
                </c:pt>
                <c:pt idx="120">
                  <c:v>774.34</c:v>
                </c:pt>
                <c:pt idx="121">
                  <c:v>775.62</c:v>
                </c:pt>
                <c:pt idx="122">
                  <c:v>776.91</c:v>
                </c:pt>
                <c:pt idx="123">
                  <c:v>773.05</c:v>
                </c:pt>
                <c:pt idx="124">
                  <c:v>774.34</c:v>
                </c:pt>
                <c:pt idx="125">
                  <c:v>774.34</c:v>
                </c:pt>
                <c:pt idx="126">
                  <c:v>774.34</c:v>
                </c:pt>
                <c:pt idx="127">
                  <c:v>775.62</c:v>
                </c:pt>
                <c:pt idx="128">
                  <c:v>775.62</c:v>
                </c:pt>
                <c:pt idx="129">
                  <c:v>775.62</c:v>
                </c:pt>
                <c:pt idx="130">
                  <c:v>774.34</c:v>
                </c:pt>
                <c:pt idx="131">
                  <c:v>775.62</c:v>
                </c:pt>
                <c:pt idx="132">
                  <c:v>774.34</c:v>
                </c:pt>
                <c:pt idx="133">
                  <c:v>775.62</c:v>
                </c:pt>
                <c:pt idx="134">
                  <c:v>774.34</c:v>
                </c:pt>
                <c:pt idx="135">
                  <c:v>775.62</c:v>
                </c:pt>
                <c:pt idx="136">
                  <c:v>775.62</c:v>
                </c:pt>
                <c:pt idx="137">
                  <c:v>773.05</c:v>
                </c:pt>
                <c:pt idx="138">
                  <c:v>773.05</c:v>
                </c:pt>
                <c:pt idx="139">
                  <c:v>776.91</c:v>
                </c:pt>
                <c:pt idx="140">
                  <c:v>773.05</c:v>
                </c:pt>
                <c:pt idx="141">
                  <c:v>776.91</c:v>
                </c:pt>
                <c:pt idx="142">
                  <c:v>774.34</c:v>
                </c:pt>
                <c:pt idx="143">
                  <c:v>775.62</c:v>
                </c:pt>
                <c:pt idx="144">
                  <c:v>775.62</c:v>
                </c:pt>
                <c:pt idx="145">
                  <c:v>776.91</c:v>
                </c:pt>
                <c:pt idx="146">
                  <c:v>775.62</c:v>
                </c:pt>
                <c:pt idx="147">
                  <c:v>778.19</c:v>
                </c:pt>
                <c:pt idx="148">
                  <c:v>775.62</c:v>
                </c:pt>
                <c:pt idx="149">
                  <c:v>775.62</c:v>
                </c:pt>
                <c:pt idx="150">
                  <c:v>774.34</c:v>
                </c:pt>
                <c:pt idx="151">
                  <c:v>776.91</c:v>
                </c:pt>
                <c:pt idx="152">
                  <c:v>776.91</c:v>
                </c:pt>
                <c:pt idx="153">
                  <c:v>776.91</c:v>
                </c:pt>
                <c:pt idx="154">
                  <c:v>776.91</c:v>
                </c:pt>
                <c:pt idx="155">
                  <c:v>776.91</c:v>
                </c:pt>
                <c:pt idx="156">
                  <c:v>776.91</c:v>
                </c:pt>
                <c:pt idx="157">
                  <c:v>778.19</c:v>
                </c:pt>
                <c:pt idx="158">
                  <c:v>779.48</c:v>
                </c:pt>
                <c:pt idx="159">
                  <c:v>776.91</c:v>
                </c:pt>
                <c:pt idx="160">
                  <c:v>778.19</c:v>
                </c:pt>
                <c:pt idx="161">
                  <c:v>778.19</c:v>
                </c:pt>
                <c:pt idx="162">
                  <c:v>780.76</c:v>
                </c:pt>
                <c:pt idx="163">
                  <c:v>778.19</c:v>
                </c:pt>
                <c:pt idx="164">
                  <c:v>780.76</c:v>
                </c:pt>
                <c:pt idx="165">
                  <c:v>778.19</c:v>
                </c:pt>
                <c:pt idx="166">
                  <c:v>780.76</c:v>
                </c:pt>
                <c:pt idx="167">
                  <c:v>779.48</c:v>
                </c:pt>
                <c:pt idx="168">
                  <c:v>779.48</c:v>
                </c:pt>
                <c:pt idx="169">
                  <c:v>779.48</c:v>
                </c:pt>
                <c:pt idx="170">
                  <c:v>778.19</c:v>
                </c:pt>
                <c:pt idx="171">
                  <c:v>779.48</c:v>
                </c:pt>
                <c:pt idx="172">
                  <c:v>782.05</c:v>
                </c:pt>
                <c:pt idx="173">
                  <c:v>780.76</c:v>
                </c:pt>
                <c:pt idx="174">
                  <c:v>780.76</c:v>
                </c:pt>
                <c:pt idx="175">
                  <c:v>779.48</c:v>
                </c:pt>
                <c:pt idx="176">
                  <c:v>779.48</c:v>
                </c:pt>
                <c:pt idx="177">
                  <c:v>780.76</c:v>
                </c:pt>
                <c:pt idx="178">
                  <c:v>776.91</c:v>
                </c:pt>
                <c:pt idx="179">
                  <c:v>780.76</c:v>
                </c:pt>
                <c:pt idx="180">
                  <c:v>779.48</c:v>
                </c:pt>
                <c:pt idx="181">
                  <c:v>780.76</c:v>
                </c:pt>
                <c:pt idx="182">
                  <c:v>780.76</c:v>
                </c:pt>
                <c:pt idx="183">
                  <c:v>780.76</c:v>
                </c:pt>
                <c:pt idx="184">
                  <c:v>778.19</c:v>
                </c:pt>
                <c:pt idx="185">
                  <c:v>780.76</c:v>
                </c:pt>
                <c:pt idx="186">
                  <c:v>780.76</c:v>
                </c:pt>
                <c:pt idx="187">
                  <c:v>778.19</c:v>
                </c:pt>
                <c:pt idx="188">
                  <c:v>779.48</c:v>
                </c:pt>
                <c:pt idx="189">
                  <c:v>779.48</c:v>
                </c:pt>
                <c:pt idx="190">
                  <c:v>778.19</c:v>
                </c:pt>
                <c:pt idx="191">
                  <c:v>776.91</c:v>
                </c:pt>
                <c:pt idx="192">
                  <c:v>776.91</c:v>
                </c:pt>
                <c:pt idx="193">
                  <c:v>778.19</c:v>
                </c:pt>
                <c:pt idx="194">
                  <c:v>779.48</c:v>
                </c:pt>
                <c:pt idx="195">
                  <c:v>779.48</c:v>
                </c:pt>
                <c:pt idx="196">
                  <c:v>780.76</c:v>
                </c:pt>
                <c:pt idx="197">
                  <c:v>778.19</c:v>
                </c:pt>
                <c:pt idx="198">
                  <c:v>778.19</c:v>
                </c:pt>
                <c:pt idx="199">
                  <c:v>776.91</c:v>
                </c:pt>
                <c:pt idx="200">
                  <c:v>778.19</c:v>
                </c:pt>
                <c:pt idx="201">
                  <c:v>779.48</c:v>
                </c:pt>
                <c:pt idx="202">
                  <c:v>778.19</c:v>
                </c:pt>
                <c:pt idx="203">
                  <c:v>779.48</c:v>
                </c:pt>
                <c:pt idx="204">
                  <c:v>776.91</c:v>
                </c:pt>
                <c:pt idx="205">
                  <c:v>779.48</c:v>
                </c:pt>
                <c:pt idx="206">
                  <c:v>778.19</c:v>
                </c:pt>
                <c:pt idx="207">
                  <c:v>778.19</c:v>
                </c:pt>
                <c:pt idx="208">
                  <c:v>778.19</c:v>
                </c:pt>
                <c:pt idx="209">
                  <c:v>775.62</c:v>
                </c:pt>
                <c:pt idx="210">
                  <c:v>776.91</c:v>
                </c:pt>
                <c:pt idx="211">
                  <c:v>778.19</c:v>
                </c:pt>
                <c:pt idx="212">
                  <c:v>778.19</c:v>
                </c:pt>
                <c:pt idx="213">
                  <c:v>776.91</c:v>
                </c:pt>
                <c:pt idx="214">
                  <c:v>775.62</c:v>
                </c:pt>
                <c:pt idx="215">
                  <c:v>776.91</c:v>
                </c:pt>
                <c:pt idx="216">
                  <c:v>776.91</c:v>
                </c:pt>
                <c:pt idx="217">
                  <c:v>775.62</c:v>
                </c:pt>
                <c:pt idx="218">
                  <c:v>774.34</c:v>
                </c:pt>
                <c:pt idx="219">
                  <c:v>774.34</c:v>
                </c:pt>
                <c:pt idx="220">
                  <c:v>775.62</c:v>
                </c:pt>
                <c:pt idx="221">
                  <c:v>778.19</c:v>
                </c:pt>
                <c:pt idx="222">
                  <c:v>773.05</c:v>
                </c:pt>
                <c:pt idx="223">
                  <c:v>775.62</c:v>
                </c:pt>
                <c:pt idx="224">
                  <c:v>776.91</c:v>
                </c:pt>
                <c:pt idx="225">
                  <c:v>776.91</c:v>
                </c:pt>
                <c:pt idx="226">
                  <c:v>775.62</c:v>
                </c:pt>
                <c:pt idx="227">
                  <c:v>775.62</c:v>
                </c:pt>
                <c:pt idx="228">
                  <c:v>776.91</c:v>
                </c:pt>
                <c:pt idx="229">
                  <c:v>776.91</c:v>
                </c:pt>
                <c:pt idx="230">
                  <c:v>775.62</c:v>
                </c:pt>
                <c:pt idx="231">
                  <c:v>776.91</c:v>
                </c:pt>
                <c:pt idx="232">
                  <c:v>776.91</c:v>
                </c:pt>
                <c:pt idx="233">
                  <c:v>776.91</c:v>
                </c:pt>
                <c:pt idx="234">
                  <c:v>778.19</c:v>
                </c:pt>
                <c:pt idx="235">
                  <c:v>778.19</c:v>
                </c:pt>
                <c:pt idx="236">
                  <c:v>776.91</c:v>
                </c:pt>
                <c:pt idx="237">
                  <c:v>776.91</c:v>
                </c:pt>
                <c:pt idx="238">
                  <c:v>775.62</c:v>
                </c:pt>
                <c:pt idx="239">
                  <c:v>776.91</c:v>
                </c:pt>
                <c:pt idx="240">
                  <c:v>776.91</c:v>
                </c:pt>
                <c:pt idx="241">
                  <c:v>775.62</c:v>
                </c:pt>
                <c:pt idx="242">
                  <c:v>778.19</c:v>
                </c:pt>
                <c:pt idx="243">
                  <c:v>775.62</c:v>
                </c:pt>
                <c:pt idx="244">
                  <c:v>776.91</c:v>
                </c:pt>
                <c:pt idx="245">
                  <c:v>776.91</c:v>
                </c:pt>
                <c:pt idx="246">
                  <c:v>776.91</c:v>
                </c:pt>
                <c:pt idx="247">
                  <c:v>778.19</c:v>
                </c:pt>
                <c:pt idx="248">
                  <c:v>779.48</c:v>
                </c:pt>
                <c:pt idx="249">
                  <c:v>779.48</c:v>
                </c:pt>
                <c:pt idx="250">
                  <c:v>778.19</c:v>
                </c:pt>
                <c:pt idx="251">
                  <c:v>779.48</c:v>
                </c:pt>
                <c:pt idx="252">
                  <c:v>776.91</c:v>
                </c:pt>
                <c:pt idx="253">
                  <c:v>775.62</c:v>
                </c:pt>
                <c:pt idx="254">
                  <c:v>775.62</c:v>
                </c:pt>
                <c:pt idx="255">
                  <c:v>775.62</c:v>
                </c:pt>
                <c:pt idx="256">
                  <c:v>778.19</c:v>
                </c:pt>
                <c:pt idx="257">
                  <c:v>776.91</c:v>
                </c:pt>
                <c:pt idx="258">
                  <c:v>778.19</c:v>
                </c:pt>
                <c:pt idx="259">
                  <c:v>776.91</c:v>
                </c:pt>
                <c:pt idx="260">
                  <c:v>773.05</c:v>
                </c:pt>
                <c:pt idx="261">
                  <c:v>775.62</c:v>
                </c:pt>
                <c:pt idx="262">
                  <c:v>774.34</c:v>
                </c:pt>
                <c:pt idx="263">
                  <c:v>775.62</c:v>
                </c:pt>
                <c:pt idx="264">
                  <c:v>775.62</c:v>
                </c:pt>
                <c:pt idx="265">
                  <c:v>774.34</c:v>
                </c:pt>
                <c:pt idx="266">
                  <c:v>774.34</c:v>
                </c:pt>
                <c:pt idx="267">
                  <c:v>774.34</c:v>
                </c:pt>
                <c:pt idx="268">
                  <c:v>775.62</c:v>
                </c:pt>
                <c:pt idx="269">
                  <c:v>774.34</c:v>
                </c:pt>
                <c:pt idx="270">
                  <c:v>773.05</c:v>
                </c:pt>
                <c:pt idx="271">
                  <c:v>773.05</c:v>
                </c:pt>
                <c:pt idx="272">
                  <c:v>774.34</c:v>
                </c:pt>
                <c:pt idx="273">
                  <c:v>774.34</c:v>
                </c:pt>
                <c:pt idx="274">
                  <c:v>774.34</c:v>
                </c:pt>
                <c:pt idx="275">
                  <c:v>774.34</c:v>
                </c:pt>
                <c:pt idx="276">
                  <c:v>774.34</c:v>
                </c:pt>
                <c:pt idx="277">
                  <c:v>774.34</c:v>
                </c:pt>
                <c:pt idx="278">
                  <c:v>773.05</c:v>
                </c:pt>
                <c:pt idx="279">
                  <c:v>773.05</c:v>
                </c:pt>
                <c:pt idx="280">
                  <c:v>774.34</c:v>
                </c:pt>
                <c:pt idx="281">
                  <c:v>773.05</c:v>
                </c:pt>
                <c:pt idx="282">
                  <c:v>773.05</c:v>
                </c:pt>
                <c:pt idx="283">
                  <c:v>773.05</c:v>
                </c:pt>
                <c:pt idx="284">
                  <c:v>770.48</c:v>
                </c:pt>
                <c:pt idx="285">
                  <c:v>774.34</c:v>
                </c:pt>
                <c:pt idx="286">
                  <c:v>771.77</c:v>
                </c:pt>
                <c:pt idx="287">
                  <c:v>773.05</c:v>
                </c:pt>
                <c:pt idx="288">
                  <c:v>773.05</c:v>
                </c:pt>
                <c:pt idx="289">
                  <c:v>769.2</c:v>
                </c:pt>
                <c:pt idx="290">
                  <c:v>773.05</c:v>
                </c:pt>
                <c:pt idx="291">
                  <c:v>771.77</c:v>
                </c:pt>
                <c:pt idx="292">
                  <c:v>771.77</c:v>
                </c:pt>
                <c:pt idx="293">
                  <c:v>773.05</c:v>
                </c:pt>
                <c:pt idx="294">
                  <c:v>771.77</c:v>
                </c:pt>
                <c:pt idx="295">
                  <c:v>769.2</c:v>
                </c:pt>
                <c:pt idx="296">
                  <c:v>770.48</c:v>
                </c:pt>
                <c:pt idx="297">
                  <c:v>774.34</c:v>
                </c:pt>
                <c:pt idx="298">
                  <c:v>770.48</c:v>
                </c:pt>
                <c:pt idx="299">
                  <c:v>769.2</c:v>
                </c:pt>
                <c:pt idx="300">
                  <c:v>773.05</c:v>
                </c:pt>
                <c:pt idx="301">
                  <c:v>770.48</c:v>
                </c:pt>
                <c:pt idx="302">
                  <c:v>770.48</c:v>
                </c:pt>
                <c:pt idx="303">
                  <c:v>773.05</c:v>
                </c:pt>
                <c:pt idx="304">
                  <c:v>769.2</c:v>
                </c:pt>
                <c:pt idx="305">
                  <c:v>771.77</c:v>
                </c:pt>
                <c:pt idx="306">
                  <c:v>773.05</c:v>
                </c:pt>
                <c:pt idx="307">
                  <c:v>771.77</c:v>
                </c:pt>
                <c:pt idx="308">
                  <c:v>770.48</c:v>
                </c:pt>
                <c:pt idx="309">
                  <c:v>771.77</c:v>
                </c:pt>
                <c:pt idx="310">
                  <c:v>774.34</c:v>
                </c:pt>
                <c:pt idx="311">
                  <c:v>770.48</c:v>
                </c:pt>
                <c:pt idx="312">
                  <c:v>770.48</c:v>
                </c:pt>
                <c:pt idx="313">
                  <c:v>771.77</c:v>
                </c:pt>
                <c:pt idx="314">
                  <c:v>771.77</c:v>
                </c:pt>
                <c:pt idx="315">
                  <c:v>771.77</c:v>
                </c:pt>
                <c:pt idx="316">
                  <c:v>770.48</c:v>
                </c:pt>
                <c:pt idx="317">
                  <c:v>770.48</c:v>
                </c:pt>
                <c:pt idx="318">
                  <c:v>770.48</c:v>
                </c:pt>
                <c:pt idx="319">
                  <c:v>770.48</c:v>
                </c:pt>
                <c:pt idx="320">
                  <c:v>771.77</c:v>
                </c:pt>
                <c:pt idx="321">
                  <c:v>769.2</c:v>
                </c:pt>
                <c:pt idx="322">
                  <c:v>767.91</c:v>
                </c:pt>
                <c:pt idx="323">
                  <c:v>770.48</c:v>
                </c:pt>
                <c:pt idx="324">
                  <c:v>770.48</c:v>
                </c:pt>
                <c:pt idx="325">
                  <c:v>769.2</c:v>
                </c:pt>
                <c:pt idx="326">
                  <c:v>767.91</c:v>
                </c:pt>
                <c:pt idx="327">
                  <c:v>769.2</c:v>
                </c:pt>
                <c:pt idx="328">
                  <c:v>770.48</c:v>
                </c:pt>
                <c:pt idx="329">
                  <c:v>770.48</c:v>
                </c:pt>
                <c:pt idx="330">
                  <c:v>767.91</c:v>
                </c:pt>
                <c:pt idx="331">
                  <c:v>766.63</c:v>
                </c:pt>
                <c:pt idx="332">
                  <c:v>769.2</c:v>
                </c:pt>
                <c:pt idx="333">
                  <c:v>770.48</c:v>
                </c:pt>
                <c:pt idx="334">
                  <c:v>766.63</c:v>
                </c:pt>
                <c:pt idx="335">
                  <c:v>767.91</c:v>
                </c:pt>
                <c:pt idx="336">
                  <c:v>769.2</c:v>
                </c:pt>
                <c:pt idx="337">
                  <c:v>769.2</c:v>
                </c:pt>
                <c:pt idx="338">
                  <c:v>769.2</c:v>
                </c:pt>
                <c:pt idx="339">
                  <c:v>769.2</c:v>
                </c:pt>
                <c:pt idx="340">
                  <c:v>769.2</c:v>
                </c:pt>
                <c:pt idx="341">
                  <c:v>767.91</c:v>
                </c:pt>
                <c:pt idx="342">
                  <c:v>770.48</c:v>
                </c:pt>
                <c:pt idx="343">
                  <c:v>769.2</c:v>
                </c:pt>
                <c:pt idx="344">
                  <c:v>769.2</c:v>
                </c:pt>
                <c:pt idx="345">
                  <c:v>769.2</c:v>
                </c:pt>
                <c:pt idx="346">
                  <c:v>767.91</c:v>
                </c:pt>
                <c:pt idx="347">
                  <c:v>767.91</c:v>
                </c:pt>
                <c:pt idx="348">
                  <c:v>769.2</c:v>
                </c:pt>
                <c:pt idx="349">
                  <c:v>766.63</c:v>
                </c:pt>
                <c:pt idx="350">
                  <c:v>767.91</c:v>
                </c:pt>
                <c:pt idx="351">
                  <c:v>769.2</c:v>
                </c:pt>
                <c:pt idx="352">
                  <c:v>769.2</c:v>
                </c:pt>
                <c:pt idx="353">
                  <c:v>767.91</c:v>
                </c:pt>
                <c:pt idx="354">
                  <c:v>767.91</c:v>
                </c:pt>
                <c:pt idx="355">
                  <c:v>769.2</c:v>
                </c:pt>
                <c:pt idx="356">
                  <c:v>766.63</c:v>
                </c:pt>
                <c:pt idx="357">
                  <c:v>769.2</c:v>
                </c:pt>
                <c:pt idx="358">
                  <c:v>767.91</c:v>
                </c:pt>
                <c:pt idx="359">
                  <c:v>770.48</c:v>
                </c:pt>
                <c:pt idx="360">
                  <c:v>769.2</c:v>
                </c:pt>
                <c:pt idx="361">
                  <c:v>767.91</c:v>
                </c:pt>
                <c:pt idx="362">
                  <c:v>769.2</c:v>
                </c:pt>
                <c:pt idx="363">
                  <c:v>769.2</c:v>
                </c:pt>
                <c:pt idx="364">
                  <c:v>770.48</c:v>
                </c:pt>
                <c:pt idx="365">
                  <c:v>770.48</c:v>
                </c:pt>
                <c:pt idx="366">
                  <c:v>769.2</c:v>
                </c:pt>
                <c:pt idx="367">
                  <c:v>770.48</c:v>
                </c:pt>
                <c:pt idx="368">
                  <c:v>771.77</c:v>
                </c:pt>
                <c:pt idx="369">
                  <c:v>767.91</c:v>
                </c:pt>
                <c:pt idx="370">
                  <c:v>769.2</c:v>
                </c:pt>
                <c:pt idx="371">
                  <c:v>771.77</c:v>
                </c:pt>
                <c:pt idx="372">
                  <c:v>771.77</c:v>
                </c:pt>
                <c:pt idx="373">
                  <c:v>769.2</c:v>
                </c:pt>
                <c:pt idx="374">
                  <c:v>770.48</c:v>
                </c:pt>
                <c:pt idx="375">
                  <c:v>769.2</c:v>
                </c:pt>
                <c:pt idx="376">
                  <c:v>770.48</c:v>
                </c:pt>
                <c:pt idx="377">
                  <c:v>770.48</c:v>
                </c:pt>
                <c:pt idx="378">
                  <c:v>770.48</c:v>
                </c:pt>
                <c:pt idx="379">
                  <c:v>769.2</c:v>
                </c:pt>
                <c:pt idx="380">
                  <c:v>769.2</c:v>
                </c:pt>
                <c:pt idx="381">
                  <c:v>770.48</c:v>
                </c:pt>
                <c:pt idx="382">
                  <c:v>773.05</c:v>
                </c:pt>
                <c:pt idx="383">
                  <c:v>771.77</c:v>
                </c:pt>
                <c:pt idx="384">
                  <c:v>770.48</c:v>
                </c:pt>
                <c:pt idx="385">
                  <c:v>769.2</c:v>
                </c:pt>
                <c:pt idx="386">
                  <c:v>769.2</c:v>
                </c:pt>
                <c:pt idx="387">
                  <c:v>767.91</c:v>
                </c:pt>
                <c:pt idx="388">
                  <c:v>769.2</c:v>
                </c:pt>
                <c:pt idx="389">
                  <c:v>767.91</c:v>
                </c:pt>
                <c:pt idx="390">
                  <c:v>765.34</c:v>
                </c:pt>
                <c:pt idx="391">
                  <c:v>769.2</c:v>
                </c:pt>
                <c:pt idx="392">
                  <c:v>767.91</c:v>
                </c:pt>
                <c:pt idx="393">
                  <c:v>766.63</c:v>
                </c:pt>
                <c:pt idx="394">
                  <c:v>766.63</c:v>
                </c:pt>
                <c:pt idx="395">
                  <c:v>764.06</c:v>
                </c:pt>
                <c:pt idx="396">
                  <c:v>766.63</c:v>
                </c:pt>
                <c:pt idx="397">
                  <c:v>765.34</c:v>
                </c:pt>
                <c:pt idx="398">
                  <c:v>765.34</c:v>
                </c:pt>
                <c:pt idx="399">
                  <c:v>765.34</c:v>
                </c:pt>
                <c:pt idx="400">
                  <c:v>764.06</c:v>
                </c:pt>
                <c:pt idx="401">
                  <c:v>762.77</c:v>
                </c:pt>
                <c:pt idx="402">
                  <c:v>762.77</c:v>
                </c:pt>
                <c:pt idx="403">
                  <c:v>760.2</c:v>
                </c:pt>
                <c:pt idx="404">
                  <c:v>758.92</c:v>
                </c:pt>
                <c:pt idx="405">
                  <c:v>760.2</c:v>
                </c:pt>
                <c:pt idx="406">
                  <c:v>761.49</c:v>
                </c:pt>
                <c:pt idx="407">
                  <c:v>758.92</c:v>
                </c:pt>
                <c:pt idx="408">
                  <c:v>758.92</c:v>
                </c:pt>
                <c:pt idx="409">
                  <c:v>756.35</c:v>
                </c:pt>
                <c:pt idx="410">
                  <c:v>760.2</c:v>
                </c:pt>
                <c:pt idx="411">
                  <c:v>758.92</c:v>
                </c:pt>
                <c:pt idx="412">
                  <c:v>757.63</c:v>
                </c:pt>
                <c:pt idx="413">
                  <c:v>756.35</c:v>
                </c:pt>
                <c:pt idx="414">
                  <c:v>756.35</c:v>
                </c:pt>
                <c:pt idx="415">
                  <c:v>757.63</c:v>
                </c:pt>
                <c:pt idx="416">
                  <c:v>756.35</c:v>
                </c:pt>
                <c:pt idx="417">
                  <c:v>757.63</c:v>
                </c:pt>
                <c:pt idx="418">
                  <c:v>756.35</c:v>
                </c:pt>
                <c:pt idx="419">
                  <c:v>755.06</c:v>
                </c:pt>
                <c:pt idx="420">
                  <c:v>756.35</c:v>
                </c:pt>
                <c:pt idx="421">
                  <c:v>758.92</c:v>
                </c:pt>
                <c:pt idx="422">
                  <c:v>755.06</c:v>
                </c:pt>
                <c:pt idx="423">
                  <c:v>755.06</c:v>
                </c:pt>
                <c:pt idx="424">
                  <c:v>756.35</c:v>
                </c:pt>
                <c:pt idx="425">
                  <c:v>753.78</c:v>
                </c:pt>
                <c:pt idx="426">
                  <c:v>755.06</c:v>
                </c:pt>
                <c:pt idx="427">
                  <c:v>752.49</c:v>
                </c:pt>
                <c:pt idx="428">
                  <c:v>751.21</c:v>
                </c:pt>
                <c:pt idx="429">
                  <c:v>753.78</c:v>
                </c:pt>
                <c:pt idx="430">
                  <c:v>751.21</c:v>
                </c:pt>
                <c:pt idx="431">
                  <c:v>751.21</c:v>
                </c:pt>
                <c:pt idx="432">
                  <c:v>755.06</c:v>
                </c:pt>
                <c:pt idx="433">
                  <c:v>753.78</c:v>
                </c:pt>
                <c:pt idx="434">
                  <c:v>756.35</c:v>
                </c:pt>
                <c:pt idx="435">
                  <c:v>753.78</c:v>
                </c:pt>
                <c:pt idx="436">
                  <c:v>753.78</c:v>
                </c:pt>
                <c:pt idx="437">
                  <c:v>752.49</c:v>
                </c:pt>
                <c:pt idx="438">
                  <c:v>756.35</c:v>
                </c:pt>
                <c:pt idx="439">
                  <c:v>753.78</c:v>
                </c:pt>
                <c:pt idx="440">
                  <c:v>753.78</c:v>
                </c:pt>
                <c:pt idx="441">
                  <c:v>752.49</c:v>
                </c:pt>
                <c:pt idx="442">
                  <c:v>753.78</c:v>
                </c:pt>
                <c:pt idx="443">
                  <c:v>755.06</c:v>
                </c:pt>
                <c:pt idx="444">
                  <c:v>751.21</c:v>
                </c:pt>
                <c:pt idx="445">
                  <c:v>751.21</c:v>
                </c:pt>
                <c:pt idx="446">
                  <c:v>751.21</c:v>
                </c:pt>
                <c:pt idx="447">
                  <c:v>749.92</c:v>
                </c:pt>
                <c:pt idx="448">
                  <c:v>751.21</c:v>
                </c:pt>
                <c:pt idx="449">
                  <c:v>751.21</c:v>
                </c:pt>
                <c:pt idx="450">
                  <c:v>749.92</c:v>
                </c:pt>
                <c:pt idx="451">
                  <c:v>749.92</c:v>
                </c:pt>
                <c:pt idx="452">
                  <c:v>748.64</c:v>
                </c:pt>
                <c:pt idx="453">
                  <c:v>749.92</c:v>
                </c:pt>
                <c:pt idx="454">
                  <c:v>748.64</c:v>
                </c:pt>
                <c:pt idx="455">
                  <c:v>752.49</c:v>
                </c:pt>
                <c:pt idx="456">
                  <c:v>747.35</c:v>
                </c:pt>
                <c:pt idx="457">
                  <c:v>747.35</c:v>
                </c:pt>
                <c:pt idx="458">
                  <c:v>749.92</c:v>
                </c:pt>
                <c:pt idx="459">
                  <c:v>747.35</c:v>
                </c:pt>
                <c:pt idx="460">
                  <c:v>747.35</c:v>
                </c:pt>
                <c:pt idx="461">
                  <c:v>744.78</c:v>
                </c:pt>
                <c:pt idx="462">
                  <c:v>744.78</c:v>
                </c:pt>
                <c:pt idx="463">
                  <c:v>747.35</c:v>
                </c:pt>
                <c:pt idx="464">
                  <c:v>746.07</c:v>
                </c:pt>
                <c:pt idx="465">
                  <c:v>744.78</c:v>
                </c:pt>
                <c:pt idx="466">
                  <c:v>744.78</c:v>
                </c:pt>
                <c:pt idx="467">
                  <c:v>743.5</c:v>
                </c:pt>
                <c:pt idx="468">
                  <c:v>742.21</c:v>
                </c:pt>
                <c:pt idx="469">
                  <c:v>742.21</c:v>
                </c:pt>
                <c:pt idx="470">
                  <c:v>743.5</c:v>
                </c:pt>
                <c:pt idx="471">
                  <c:v>742.21</c:v>
                </c:pt>
                <c:pt idx="472">
                  <c:v>743.5</c:v>
                </c:pt>
                <c:pt idx="473">
                  <c:v>738.36</c:v>
                </c:pt>
                <c:pt idx="474">
                  <c:v>739.64</c:v>
                </c:pt>
                <c:pt idx="475">
                  <c:v>738.36</c:v>
                </c:pt>
                <c:pt idx="476">
                  <c:v>737.07</c:v>
                </c:pt>
                <c:pt idx="477">
                  <c:v>739.64</c:v>
                </c:pt>
                <c:pt idx="478">
                  <c:v>737.07</c:v>
                </c:pt>
                <c:pt idx="479">
                  <c:v>737.07</c:v>
                </c:pt>
                <c:pt idx="480">
                  <c:v>734.5</c:v>
                </c:pt>
                <c:pt idx="481">
                  <c:v>735.79</c:v>
                </c:pt>
                <c:pt idx="482">
                  <c:v>734.5</c:v>
                </c:pt>
                <c:pt idx="483">
                  <c:v>733.22</c:v>
                </c:pt>
                <c:pt idx="484">
                  <c:v>733.22</c:v>
                </c:pt>
                <c:pt idx="485">
                  <c:v>733.22</c:v>
                </c:pt>
                <c:pt idx="486">
                  <c:v>733.22</c:v>
                </c:pt>
                <c:pt idx="487">
                  <c:v>731.93</c:v>
                </c:pt>
                <c:pt idx="488">
                  <c:v>729.36</c:v>
                </c:pt>
                <c:pt idx="489">
                  <c:v>730.65</c:v>
                </c:pt>
                <c:pt idx="490">
                  <c:v>728.08</c:v>
                </c:pt>
                <c:pt idx="491">
                  <c:v>726.79</c:v>
                </c:pt>
                <c:pt idx="492">
                  <c:v>730.65</c:v>
                </c:pt>
                <c:pt idx="493">
                  <c:v>730.65</c:v>
                </c:pt>
                <c:pt idx="494">
                  <c:v>729.36</c:v>
                </c:pt>
                <c:pt idx="495">
                  <c:v>728.08</c:v>
                </c:pt>
                <c:pt idx="496">
                  <c:v>728.08</c:v>
                </c:pt>
                <c:pt idx="497">
                  <c:v>726.79</c:v>
                </c:pt>
                <c:pt idx="498">
                  <c:v>728.08</c:v>
                </c:pt>
                <c:pt idx="499">
                  <c:v>726.79</c:v>
                </c:pt>
                <c:pt idx="500">
                  <c:v>729.36</c:v>
                </c:pt>
                <c:pt idx="501">
                  <c:v>724.22</c:v>
                </c:pt>
                <c:pt idx="502">
                  <c:v>726.79</c:v>
                </c:pt>
                <c:pt idx="503">
                  <c:v>725.51</c:v>
                </c:pt>
                <c:pt idx="504">
                  <c:v>725.51</c:v>
                </c:pt>
                <c:pt idx="505">
                  <c:v>724.22</c:v>
                </c:pt>
                <c:pt idx="506">
                  <c:v>724.22</c:v>
                </c:pt>
                <c:pt idx="507">
                  <c:v>724.22</c:v>
                </c:pt>
                <c:pt idx="508">
                  <c:v>724.22</c:v>
                </c:pt>
                <c:pt idx="509">
                  <c:v>725.51</c:v>
                </c:pt>
                <c:pt idx="510">
                  <c:v>724.22</c:v>
                </c:pt>
                <c:pt idx="511">
                  <c:v>725.51</c:v>
                </c:pt>
                <c:pt idx="512">
                  <c:v>722.94</c:v>
                </c:pt>
                <c:pt idx="513">
                  <c:v>721.65</c:v>
                </c:pt>
                <c:pt idx="514">
                  <c:v>722.94</c:v>
                </c:pt>
                <c:pt idx="515">
                  <c:v>724.22</c:v>
                </c:pt>
                <c:pt idx="516">
                  <c:v>721.65</c:v>
                </c:pt>
                <c:pt idx="517">
                  <c:v>721.65</c:v>
                </c:pt>
                <c:pt idx="518">
                  <c:v>721.65</c:v>
                </c:pt>
                <c:pt idx="519">
                  <c:v>721.65</c:v>
                </c:pt>
                <c:pt idx="520">
                  <c:v>722.94</c:v>
                </c:pt>
                <c:pt idx="521">
                  <c:v>720.37</c:v>
                </c:pt>
                <c:pt idx="522">
                  <c:v>722.94</c:v>
                </c:pt>
                <c:pt idx="523">
                  <c:v>721.65</c:v>
                </c:pt>
                <c:pt idx="524">
                  <c:v>722.94</c:v>
                </c:pt>
                <c:pt idx="525">
                  <c:v>720.37</c:v>
                </c:pt>
                <c:pt idx="526">
                  <c:v>722.94</c:v>
                </c:pt>
                <c:pt idx="527">
                  <c:v>720.37</c:v>
                </c:pt>
                <c:pt idx="528">
                  <c:v>719.08</c:v>
                </c:pt>
                <c:pt idx="529">
                  <c:v>724.22</c:v>
                </c:pt>
                <c:pt idx="530">
                  <c:v>721.65</c:v>
                </c:pt>
                <c:pt idx="531">
                  <c:v>722.94</c:v>
                </c:pt>
                <c:pt idx="532">
                  <c:v>724.22</c:v>
                </c:pt>
                <c:pt idx="533">
                  <c:v>722.94</c:v>
                </c:pt>
                <c:pt idx="534">
                  <c:v>724.22</c:v>
                </c:pt>
                <c:pt idx="535">
                  <c:v>724.22</c:v>
                </c:pt>
                <c:pt idx="536">
                  <c:v>722.94</c:v>
                </c:pt>
                <c:pt idx="537">
                  <c:v>722.94</c:v>
                </c:pt>
                <c:pt idx="538">
                  <c:v>721.65</c:v>
                </c:pt>
                <c:pt idx="539">
                  <c:v>722.94</c:v>
                </c:pt>
                <c:pt idx="540">
                  <c:v>721.65</c:v>
                </c:pt>
                <c:pt idx="541">
                  <c:v>724.22</c:v>
                </c:pt>
                <c:pt idx="542">
                  <c:v>724.22</c:v>
                </c:pt>
                <c:pt idx="543">
                  <c:v>722.94</c:v>
                </c:pt>
                <c:pt idx="544">
                  <c:v>726.79</c:v>
                </c:pt>
                <c:pt idx="545">
                  <c:v>724.22</c:v>
                </c:pt>
                <c:pt idx="546">
                  <c:v>725.51</c:v>
                </c:pt>
                <c:pt idx="547">
                  <c:v>728.08</c:v>
                </c:pt>
                <c:pt idx="548">
                  <c:v>726.79</c:v>
                </c:pt>
                <c:pt idx="549">
                  <c:v>730.65</c:v>
                </c:pt>
                <c:pt idx="550">
                  <c:v>730.65</c:v>
                </c:pt>
                <c:pt idx="551">
                  <c:v>731.93</c:v>
                </c:pt>
                <c:pt idx="552">
                  <c:v>733.22</c:v>
                </c:pt>
                <c:pt idx="553">
                  <c:v>734.5</c:v>
                </c:pt>
                <c:pt idx="554">
                  <c:v>737.07</c:v>
                </c:pt>
                <c:pt idx="555">
                  <c:v>737.07</c:v>
                </c:pt>
                <c:pt idx="556">
                  <c:v>738.36</c:v>
                </c:pt>
                <c:pt idx="557">
                  <c:v>742.21</c:v>
                </c:pt>
                <c:pt idx="558">
                  <c:v>740.93</c:v>
                </c:pt>
                <c:pt idx="559">
                  <c:v>743.5</c:v>
                </c:pt>
                <c:pt idx="560">
                  <c:v>746.07</c:v>
                </c:pt>
                <c:pt idx="561">
                  <c:v>747.35</c:v>
                </c:pt>
                <c:pt idx="562">
                  <c:v>748.64</c:v>
                </c:pt>
                <c:pt idx="563">
                  <c:v>752.49</c:v>
                </c:pt>
                <c:pt idx="564">
                  <c:v>755.06</c:v>
                </c:pt>
                <c:pt idx="565">
                  <c:v>755.06</c:v>
                </c:pt>
                <c:pt idx="566">
                  <c:v>756.35</c:v>
                </c:pt>
                <c:pt idx="567">
                  <c:v>760.2</c:v>
                </c:pt>
                <c:pt idx="568">
                  <c:v>760.2</c:v>
                </c:pt>
                <c:pt idx="569">
                  <c:v>761.49</c:v>
                </c:pt>
                <c:pt idx="570">
                  <c:v>762.77</c:v>
                </c:pt>
                <c:pt idx="571">
                  <c:v>765.34</c:v>
                </c:pt>
                <c:pt idx="572">
                  <c:v>767.91</c:v>
                </c:pt>
                <c:pt idx="573">
                  <c:v>769.2</c:v>
                </c:pt>
                <c:pt idx="574">
                  <c:v>773.05</c:v>
                </c:pt>
                <c:pt idx="575">
                  <c:v>770.48</c:v>
                </c:pt>
                <c:pt idx="576">
                  <c:v>773.05</c:v>
                </c:pt>
                <c:pt idx="577">
                  <c:v>775.62</c:v>
                </c:pt>
                <c:pt idx="578">
                  <c:v>778.19</c:v>
                </c:pt>
                <c:pt idx="579">
                  <c:v>778.19</c:v>
                </c:pt>
                <c:pt idx="580">
                  <c:v>782.05</c:v>
                </c:pt>
                <c:pt idx="581">
                  <c:v>783.33</c:v>
                </c:pt>
                <c:pt idx="582">
                  <c:v>785.9</c:v>
                </c:pt>
                <c:pt idx="583">
                  <c:v>788.47</c:v>
                </c:pt>
                <c:pt idx="584">
                  <c:v>791.04</c:v>
                </c:pt>
                <c:pt idx="585">
                  <c:v>792.33</c:v>
                </c:pt>
                <c:pt idx="586">
                  <c:v>796.18</c:v>
                </c:pt>
                <c:pt idx="587">
                  <c:v>800.04</c:v>
                </c:pt>
                <c:pt idx="588">
                  <c:v>800.04</c:v>
                </c:pt>
                <c:pt idx="589">
                  <c:v>802.61</c:v>
                </c:pt>
                <c:pt idx="590">
                  <c:v>805.18</c:v>
                </c:pt>
                <c:pt idx="591">
                  <c:v>806.46</c:v>
                </c:pt>
                <c:pt idx="592">
                  <c:v>809.03</c:v>
                </c:pt>
                <c:pt idx="593">
                  <c:v>815.45</c:v>
                </c:pt>
                <c:pt idx="594">
                  <c:v>816.74</c:v>
                </c:pt>
                <c:pt idx="595">
                  <c:v>819.31</c:v>
                </c:pt>
                <c:pt idx="596">
                  <c:v>821.88</c:v>
                </c:pt>
                <c:pt idx="597">
                  <c:v>824.45</c:v>
                </c:pt>
                <c:pt idx="598">
                  <c:v>828.3</c:v>
                </c:pt>
                <c:pt idx="599">
                  <c:v>828.3</c:v>
                </c:pt>
                <c:pt idx="600">
                  <c:v>832.16</c:v>
                </c:pt>
                <c:pt idx="601">
                  <c:v>839.87</c:v>
                </c:pt>
                <c:pt idx="602">
                  <c:v>839.87</c:v>
                </c:pt>
                <c:pt idx="603">
                  <c:v>843.72</c:v>
                </c:pt>
                <c:pt idx="604">
                  <c:v>845.01</c:v>
                </c:pt>
                <c:pt idx="605">
                  <c:v>850.15</c:v>
                </c:pt>
                <c:pt idx="606">
                  <c:v>855.29</c:v>
                </c:pt>
                <c:pt idx="607">
                  <c:v>854</c:v>
                </c:pt>
                <c:pt idx="608">
                  <c:v>856.57</c:v>
                </c:pt>
                <c:pt idx="609">
                  <c:v>863</c:v>
                </c:pt>
                <c:pt idx="610">
                  <c:v>864.28</c:v>
                </c:pt>
                <c:pt idx="611">
                  <c:v>873.28</c:v>
                </c:pt>
                <c:pt idx="612">
                  <c:v>875.85</c:v>
                </c:pt>
                <c:pt idx="613">
                  <c:v>879.7</c:v>
                </c:pt>
                <c:pt idx="614">
                  <c:v>884.84</c:v>
                </c:pt>
                <c:pt idx="615">
                  <c:v>889.98</c:v>
                </c:pt>
                <c:pt idx="616">
                  <c:v>895.12</c:v>
                </c:pt>
                <c:pt idx="617">
                  <c:v>902.83</c:v>
                </c:pt>
                <c:pt idx="618">
                  <c:v>905.4</c:v>
                </c:pt>
                <c:pt idx="619">
                  <c:v>911.83</c:v>
                </c:pt>
                <c:pt idx="620">
                  <c:v>916.97</c:v>
                </c:pt>
                <c:pt idx="621">
                  <c:v>924.68000000000006</c:v>
                </c:pt>
                <c:pt idx="622">
                  <c:v>931.09999999999991</c:v>
                </c:pt>
                <c:pt idx="623">
                  <c:v>933.67000000000007</c:v>
                </c:pt>
                <c:pt idx="624">
                  <c:v>941.38000000000011</c:v>
                </c:pt>
                <c:pt idx="625">
                  <c:v>950.36999999999989</c:v>
                </c:pt>
                <c:pt idx="626">
                  <c:v>958.07999999999993</c:v>
                </c:pt>
                <c:pt idx="627">
                  <c:v>964.51</c:v>
                </c:pt>
                <c:pt idx="628">
                  <c:v>970.93000000000006</c:v>
                </c:pt>
                <c:pt idx="629">
                  <c:v>981.21</c:v>
                </c:pt>
                <c:pt idx="630">
                  <c:v>991.49</c:v>
                </c:pt>
                <c:pt idx="631">
                  <c:v>999.2</c:v>
                </c:pt>
                <c:pt idx="632">
                  <c:v>1009.48</c:v>
                </c:pt>
                <c:pt idx="633">
                  <c:v>1019.76</c:v>
                </c:pt>
                <c:pt idx="634">
                  <c:v>1032.6099999999999</c:v>
                </c:pt>
                <c:pt idx="635">
                  <c:v>1042.8900000000001</c:v>
                </c:pt>
                <c:pt idx="636">
                  <c:v>1051.8900000000001</c:v>
                </c:pt>
                <c:pt idx="637">
                  <c:v>1064.74</c:v>
                </c:pt>
                <c:pt idx="638">
                  <c:v>1076.3</c:v>
                </c:pt>
                <c:pt idx="639">
                  <c:v>1091.72</c:v>
                </c:pt>
                <c:pt idx="640">
                  <c:v>1104.57</c:v>
                </c:pt>
                <c:pt idx="641">
                  <c:v>1119.99</c:v>
                </c:pt>
                <c:pt idx="642">
                  <c:v>1134.1199999999999</c:v>
                </c:pt>
                <c:pt idx="643">
                  <c:v>1152.1099999999999</c:v>
                </c:pt>
                <c:pt idx="644">
                  <c:v>1166.25</c:v>
                </c:pt>
                <c:pt idx="645">
                  <c:v>1188.0899999999999</c:v>
                </c:pt>
                <c:pt idx="646">
                  <c:v>1204.79</c:v>
                </c:pt>
                <c:pt idx="647">
                  <c:v>1222.78</c:v>
                </c:pt>
                <c:pt idx="648">
                  <c:v>1242.06</c:v>
                </c:pt>
                <c:pt idx="649">
                  <c:v>1261.33</c:v>
                </c:pt>
                <c:pt idx="650">
                  <c:v>1283.18</c:v>
                </c:pt>
                <c:pt idx="651">
                  <c:v>1305.02</c:v>
                </c:pt>
                <c:pt idx="652">
                  <c:v>1329.44</c:v>
                </c:pt>
                <c:pt idx="653">
                  <c:v>1347.42</c:v>
                </c:pt>
                <c:pt idx="654">
                  <c:v>1374.41</c:v>
                </c:pt>
                <c:pt idx="655">
                  <c:v>1397.54</c:v>
                </c:pt>
                <c:pt idx="656">
                  <c:v>1419.38</c:v>
                </c:pt>
                <c:pt idx="657">
                  <c:v>1445.08</c:v>
                </c:pt>
                <c:pt idx="658">
                  <c:v>1469.49</c:v>
                </c:pt>
                <c:pt idx="659">
                  <c:v>1493.91</c:v>
                </c:pt>
                <c:pt idx="660">
                  <c:v>1517.04</c:v>
                </c:pt>
                <c:pt idx="661">
                  <c:v>1542.74</c:v>
                </c:pt>
                <c:pt idx="662">
                  <c:v>1569.72</c:v>
                </c:pt>
                <c:pt idx="663">
                  <c:v>1589</c:v>
                </c:pt>
                <c:pt idx="664">
                  <c:v>1613.41</c:v>
                </c:pt>
                <c:pt idx="665">
                  <c:v>1637.82</c:v>
                </c:pt>
                <c:pt idx="666">
                  <c:v>1662.24</c:v>
                </c:pt>
                <c:pt idx="667">
                  <c:v>1684.08</c:v>
                </c:pt>
                <c:pt idx="668">
                  <c:v>1709.78</c:v>
                </c:pt>
                <c:pt idx="669">
                  <c:v>1731.62</c:v>
                </c:pt>
                <c:pt idx="670">
                  <c:v>1750.9</c:v>
                </c:pt>
                <c:pt idx="671">
                  <c:v>1776.6</c:v>
                </c:pt>
                <c:pt idx="672">
                  <c:v>1794.59</c:v>
                </c:pt>
                <c:pt idx="673">
                  <c:v>1815.15</c:v>
                </c:pt>
                <c:pt idx="674">
                  <c:v>1836.99</c:v>
                </c:pt>
                <c:pt idx="675">
                  <c:v>1858.83</c:v>
                </c:pt>
                <c:pt idx="676">
                  <c:v>1879.39</c:v>
                </c:pt>
                <c:pt idx="677">
                  <c:v>1896.1</c:v>
                </c:pt>
                <c:pt idx="678">
                  <c:v>1914.09</c:v>
                </c:pt>
                <c:pt idx="679">
                  <c:v>1932.08</c:v>
                </c:pt>
                <c:pt idx="680">
                  <c:v>1947.5</c:v>
                </c:pt>
                <c:pt idx="681">
                  <c:v>1966.77</c:v>
                </c:pt>
                <c:pt idx="682">
                  <c:v>1980.9099999999999</c:v>
                </c:pt>
                <c:pt idx="683">
                  <c:v>1993.75</c:v>
                </c:pt>
                <c:pt idx="684">
                  <c:v>2009.17</c:v>
                </c:pt>
                <c:pt idx="685">
                  <c:v>2020.7399999999998</c:v>
                </c:pt>
                <c:pt idx="686">
                  <c:v>2032.3000000000002</c:v>
                </c:pt>
                <c:pt idx="687">
                  <c:v>2042.58</c:v>
                </c:pt>
                <c:pt idx="688">
                  <c:v>2056.7199999999998</c:v>
                </c:pt>
                <c:pt idx="689">
                  <c:v>2060.5700000000002</c:v>
                </c:pt>
                <c:pt idx="690">
                  <c:v>2074.71</c:v>
                </c:pt>
                <c:pt idx="691">
                  <c:v>2081.13</c:v>
                </c:pt>
                <c:pt idx="692">
                  <c:v>2087.56</c:v>
                </c:pt>
                <c:pt idx="693">
                  <c:v>2097.84</c:v>
                </c:pt>
                <c:pt idx="694">
                  <c:v>2104.2600000000002</c:v>
                </c:pt>
                <c:pt idx="695">
                  <c:v>2109.4</c:v>
                </c:pt>
                <c:pt idx="696">
                  <c:v>2117.11</c:v>
                </c:pt>
                <c:pt idx="697">
                  <c:v>2119.6799999999998</c:v>
                </c:pt>
                <c:pt idx="698">
                  <c:v>2126.1</c:v>
                </c:pt>
                <c:pt idx="699">
                  <c:v>2129.96</c:v>
                </c:pt>
                <c:pt idx="700">
                  <c:v>2133.81</c:v>
                </c:pt>
                <c:pt idx="701">
                  <c:v>2137.67</c:v>
                </c:pt>
                <c:pt idx="702">
                  <c:v>2140.2399999999998</c:v>
                </c:pt>
                <c:pt idx="703">
                  <c:v>2145.38</c:v>
                </c:pt>
                <c:pt idx="704">
                  <c:v>2149.23</c:v>
                </c:pt>
                <c:pt idx="705">
                  <c:v>2150.52</c:v>
                </c:pt>
                <c:pt idx="706">
                  <c:v>2154.37</c:v>
                </c:pt>
                <c:pt idx="707">
                  <c:v>2155.66</c:v>
                </c:pt>
                <c:pt idx="708">
                  <c:v>2158.23</c:v>
                </c:pt>
                <c:pt idx="709">
                  <c:v>2159.5100000000002</c:v>
                </c:pt>
                <c:pt idx="710">
                  <c:v>2159.5100000000002</c:v>
                </c:pt>
                <c:pt idx="711">
                  <c:v>2160.8000000000002</c:v>
                </c:pt>
                <c:pt idx="712">
                  <c:v>2163.37</c:v>
                </c:pt>
                <c:pt idx="713">
                  <c:v>2162.08</c:v>
                </c:pt>
                <c:pt idx="714">
                  <c:v>2163.37</c:v>
                </c:pt>
                <c:pt idx="715">
                  <c:v>2167.2199999999998</c:v>
                </c:pt>
                <c:pt idx="716">
                  <c:v>2164.65</c:v>
                </c:pt>
                <c:pt idx="717">
                  <c:v>2163.37</c:v>
                </c:pt>
                <c:pt idx="718">
                  <c:v>2167.2199999999998</c:v>
                </c:pt>
                <c:pt idx="719">
                  <c:v>2164.65</c:v>
                </c:pt>
                <c:pt idx="720">
                  <c:v>2163.37</c:v>
                </c:pt>
                <c:pt idx="721">
                  <c:v>2163.37</c:v>
                </c:pt>
                <c:pt idx="722">
                  <c:v>2162.08</c:v>
                </c:pt>
                <c:pt idx="723">
                  <c:v>2160.8000000000002</c:v>
                </c:pt>
                <c:pt idx="724">
                  <c:v>2160.8000000000002</c:v>
                </c:pt>
                <c:pt idx="725">
                  <c:v>2160.8000000000002</c:v>
                </c:pt>
                <c:pt idx="726">
                  <c:v>2160.8000000000002</c:v>
                </c:pt>
                <c:pt idx="727">
                  <c:v>2158.23</c:v>
                </c:pt>
                <c:pt idx="728">
                  <c:v>2159.5100000000002</c:v>
                </c:pt>
                <c:pt idx="729">
                  <c:v>2155.66</c:v>
                </c:pt>
                <c:pt idx="730">
                  <c:v>2153.09</c:v>
                </c:pt>
                <c:pt idx="731">
                  <c:v>2150.52</c:v>
                </c:pt>
                <c:pt idx="732">
                  <c:v>2146.66</c:v>
                </c:pt>
                <c:pt idx="733">
                  <c:v>2147.9499999999998</c:v>
                </c:pt>
                <c:pt idx="734">
                  <c:v>2144.09</c:v>
                </c:pt>
                <c:pt idx="735">
                  <c:v>2145.38</c:v>
                </c:pt>
                <c:pt idx="736">
                  <c:v>2145.38</c:v>
                </c:pt>
                <c:pt idx="737">
                  <c:v>2141.52</c:v>
                </c:pt>
                <c:pt idx="738">
                  <c:v>2144.09</c:v>
                </c:pt>
                <c:pt idx="739">
                  <c:v>2141.52</c:v>
                </c:pt>
                <c:pt idx="740">
                  <c:v>2140.2399999999998</c:v>
                </c:pt>
                <c:pt idx="741">
                  <c:v>2138.9499999999998</c:v>
                </c:pt>
                <c:pt idx="742">
                  <c:v>2140.2399999999998</c:v>
                </c:pt>
                <c:pt idx="743">
                  <c:v>2135.1</c:v>
                </c:pt>
                <c:pt idx="744">
                  <c:v>2133.81</c:v>
                </c:pt>
                <c:pt idx="745">
                  <c:v>2131.2399999999998</c:v>
                </c:pt>
                <c:pt idx="746">
                  <c:v>2128.67</c:v>
                </c:pt>
                <c:pt idx="747">
                  <c:v>2124.8200000000002</c:v>
                </c:pt>
                <c:pt idx="748">
                  <c:v>2123.5300000000002</c:v>
                </c:pt>
                <c:pt idx="749">
                  <c:v>2118.39</c:v>
                </c:pt>
                <c:pt idx="750">
                  <c:v>2111.9699999999998</c:v>
                </c:pt>
                <c:pt idx="751">
                  <c:v>2109.4</c:v>
                </c:pt>
                <c:pt idx="752">
                  <c:v>2105.5500000000002</c:v>
                </c:pt>
                <c:pt idx="753">
                  <c:v>2097.84</c:v>
                </c:pt>
                <c:pt idx="754">
                  <c:v>2093.98</c:v>
                </c:pt>
                <c:pt idx="755">
                  <c:v>2087.56</c:v>
                </c:pt>
                <c:pt idx="756">
                  <c:v>2079.85</c:v>
                </c:pt>
                <c:pt idx="757">
                  <c:v>2073.42</c:v>
                </c:pt>
                <c:pt idx="758">
                  <c:v>2064.4299999999998</c:v>
                </c:pt>
                <c:pt idx="759">
                  <c:v>2058</c:v>
                </c:pt>
                <c:pt idx="760">
                  <c:v>2051.58</c:v>
                </c:pt>
                <c:pt idx="761">
                  <c:v>2042.58</c:v>
                </c:pt>
                <c:pt idx="762">
                  <c:v>2033.5900000000001</c:v>
                </c:pt>
                <c:pt idx="763">
                  <c:v>2023.31</c:v>
                </c:pt>
                <c:pt idx="764">
                  <c:v>2015.6</c:v>
                </c:pt>
                <c:pt idx="765">
                  <c:v>2000.1799999999998</c:v>
                </c:pt>
                <c:pt idx="766">
                  <c:v>1991.1799999999998</c:v>
                </c:pt>
                <c:pt idx="767">
                  <c:v>1982.19</c:v>
                </c:pt>
                <c:pt idx="768">
                  <c:v>1965.4899999999998</c:v>
                </c:pt>
                <c:pt idx="769">
                  <c:v>1955.21</c:v>
                </c:pt>
                <c:pt idx="770">
                  <c:v>1939.79</c:v>
                </c:pt>
                <c:pt idx="771">
                  <c:v>1928.22</c:v>
                </c:pt>
                <c:pt idx="772">
                  <c:v>1912.8</c:v>
                </c:pt>
                <c:pt idx="773">
                  <c:v>1897.38</c:v>
                </c:pt>
                <c:pt idx="774">
                  <c:v>1880.68</c:v>
                </c:pt>
                <c:pt idx="775">
                  <c:v>1865.26</c:v>
                </c:pt>
                <c:pt idx="776">
                  <c:v>1848.56</c:v>
                </c:pt>
                <c:pt idx="777">
                  <c:v>1831.85</c:v>
                </c:pt>
                <c:pt idx="778">
                  <c:v>1813.86</c:v>
                </c:pt>
                <c:pt idx="779">
                  <c:v>1797.16</c:v>
                </c:pt>
                <c:pt idx="780">
                  <c:v>1777.88</c:v>
                </c:pt>
                <c:pt idx="781">
                  <c:v>1757.32</c:v>
                </c:pt>
                <c:pt idx="782">
                  <c:v>1738.05</c:v>
                </c:pt>
                <c:pt idx="783">
                  <c:v>1713.64</c:v>
                </c:pt>
                <c:pt idx="784">
                  <c:v>1691.79</c:v>
                </c:pt>
                <c:pt idx="785">
                  <c:v>1668.66</c:v>
                </c:pt>
                <c:pt idx="786">
                  <c:v>1644.25</c:v>
                </c:pt>
                <c:pt idx="787">
                  <c:v>1622.4</c:v>
                </c:pt>
                <c:pt idx="788">
                  <c:v>1597.99</c:v>
                </c:pt>
                <c:pt idx="789">
                  <c:v>1569.72</c:v>
                </c:pt>
                <c:pt idx="790">
                  <c:v>1541.45</c:v>
                </c:pt>
                <c:pt idx="791">
                  <c:v>1510.61</c:v>
                </c:pt>
                <c:pt idx="792">
                  <c:v>1479.77</c:v>
                </c:pt>
                <c:pt idx="793">
                  <c:v>1448.94</c:v>
                </c:pt>
                <c:pt idx="794">
                  <c:v>1416.81</c:v>
                </c:pt>
                <c:pt idx="795">
                  <c:v>1382.12</c:v>
                </c:pt>
                <c:pt idx="796">
                  <c:v>1348.71</c:v>
                </c:pt>
                <c:pt idx="797">
                  <c:v>1312.73</c:v>
                </c:pt>
                <c:pt idx="798">
                  <c:v>1276.75</c:v>
                </c:pt>
                <c:pt idx="799">
                  <c:v>1236.92</c:v>
                </c:pt>
                <c:pt idx="800">
                  <c:v>1198.3699999999999</c:v>
                </c:pt>
                <c:pt idx="801">
                  <c:v>1155.97</c:v>
                </c:pt>
                <c:pt idx="802">
                  <c:v>1113.56</c:v>
                </c:pt>
                <c:pt idx="803">
                  <c:v>1067.31</c:v>
                </c:pt>
                <c:pt idx="804">
                  <c:v>1023.6199999999999</c:v>
                </c:pt>
                <c:pt idx="805">
                  <c:v>979.93000000000006</c:v>
                </c:pt>
                <c:pt idx="806">
                  <c:v>937.53</c:v>
                </c:pt>
                <c:pt idx="807">
                  <c:v>893.84</c:v>
                </c:pt>
                <c:pt idx="808">
                  <c:v>848.86</c:v>
                </c:pt>
                <c:pt idx="809">
                  <c:v>800.04</c:v>
                </c:pt>
                <c:pt idx="810">
                  <c:v>755.06</c:v>
                </c:pt>
                <c:pt idx="811">
                  <c:v>710.09</c:v>
                </c:pt>
                <c:pt idx="812">
                  <c:v>663.83</c:v>
                </c:pt>
                <c:pt idx="813">
                  <c:v>615</c:v>
                </c:pt>
                <c:pt idx="814">
                  <c:v>571.30999999999995</c:v>
                </c:pt>
                <c:pt idx="815">
                  <c:v>531.48</c:v>
                </c:pt>
                <c:pt idx="816">
                  <c:v>496.78999999999996</c:v>
                </c:pt>
                <c:pt idx="817">
                  <c:v>454.38</c:v>
                </c:pt>
                <c:pt idx="818">
                  <c:v>414.54999999999995</c:v>
                </c:pt>
                <c:pt idx="819">
                  <c:v>377.29</c:v>
                </c:pt>
                <c:pt idx="820">
                  <c:v>342.59</c:v>
                </c:pt>
                <c:pt idx="821">
                  <c:v>300.19</c:v>
                </c:pt>
                <c:pt idx="822">
                  <c:v>264.20999999999998</c:v>
                </c:pt>
                <c:pt idx="823">
                  <c:v>234.66000000000003</c:v>
                </c:pt>
                <c:pt idx="824">
                  <c:v>207.67000000000002</c:v>
                </c:pt>
                <c:pt idx="825">
                  <c:v>189.68</c:v>
                </c:pt>
                <c:pt idx="826">
                  <c:v>170.41000000000003</c:v>
                </c:pt>
                <c:pt idx="827">
                  <c:v>156.27999999999997</c:v>
                </c:pt>
                <c:pt idx="828">
                  <c:v>140.86000000000001</c:v>
                </c:pt>
                <c:pt idx="829">
                  <c:v>124.15</c:v>
                </c:pt>
                <c:pt idx="830">
                  <c:v>102.31</c:v>
                </c:pt>
                <c:pt idx="831">
                  <c:v>86.889999999999986</c:v>
                </c:pt>
                <c:pt idx="832">
                  <c:v>72.75</c:v>
                </c:pt>
                <c:pt idx="833">
                  <c:v>57.330000000000013</c:v>
                </c:pt>
                <c:pt idx="834">
                  <c:v>39.340000000000003</c:v>
                </c:pt>
                <c:pt idx="835">
                  <c:v>23.930000000000007</c:v>
                </c:pt>
                <c:pt idx="836">
                  <c:v>8.5100000000000051</c:v>
                </c:pt>
                <c:pt idx="837">
                  <c:v>2.0799999999999983</c:v>
                </c:pt>
                <c:pt idx="838">
                  <c:v>-4.3400000000000034</c:v>
                </c:pt>
                <c:pt idx="839">
                  <c:v>0.79999999999999716</c:v>
                </c:pt>
                <c:pt idx="840">
                  <c:v>0.79999999999999716</c:v>
                </c:pt>
                <c:pt idx="841">
                  <c:v>4.6500000000000057</c:v>
                </c:pt>
                <c:pt idx="842">
                  <c:v>0.79999999999999716</c:v>
                </c:pt>
                <c:pt idx="843">
                  <c:v>2.0799999999999983</c:v>
                </c:pt>
                <c:pt idx="844">
                  <c:v>3.3700000000000045</c:v>
                </c:pt>
                <c:pt idx="845">
                  <c:v>2.0799999999999983</c:v>
                </c:pt>
                <c:pt idx="846">
                  <c:v>0.79999999999999716</c:v>
                </c:pt>
                <c:pt idx="847">
                  <c:v>3.3700000000000045</c:v>
                </c:pt>
                <c:pt idx="848">
                  <c:v>2.0799999999999983</c:v>
                </c:pt>
                <c:pt idx="849">
                  <c:v>3.3700000000000045</c:v>
                </c:pt>
                <c:pt idx="850">
                  <c:v>2.0799999999999983</c:v>
                </c:pt>
                <c:pt idx="851">
                  <c:v>2.0799999999999983</c:v>
                </c:pt>
                <c:pt idx="852">
                  <c:v>2.0799999999999983</c:v>
                </c:pt>
                <c:pt idx="853">
                  <c:v>0.79999999999999716</c:v>
                </c:pt>
                <c:pt idx="854">
                  <c:v>3.3700000000000045</c:v>
                </c:pt>
                <c:pt idx="855">
                  <c:v>3.3700000000000045</c:v>
                </c:pt>
                <c:pt idx="856">
                  <c:v>0.79999999999999716</c:v>
                </c:pt>
                <c:pt idx="857">
                  <c:v>2.0799999999999983</c:v>
                </c:pt>
                <c:pt idx="858">
                  <c:v>0.79999999999999716</c:v>
                </c:pt>
                <c:pt idx="859">
                  <c:v>3.3700000000000045</c:v>
                </c:pt>
                <c:pt idx="860">
                  <c:v>3.3700000000000045</c:v>
                </c:pt>
                <c:pt idx="861">
                  <c:v>0.79999999999999716</c:v>
                </c:pt>
                <c:pt idx="862">
                  <c:v>2.0799999999999983</c:v>
                </c:pt>
                <c:pt idx="863">
                  <c:v>4.6500000000000057</c:v>
                </c:pt>
                <c:pt idx="864">
                  <c:v>0.79999999999999716</c:v>
                </c:pt>
                <c:pt idx="865">
                  <c:v>3.3700000000000045</c:v>
                </c:pt>
                <c:pt idx="866">
                  <c:v>3.3700000000000045</c:v>
                </c:pt>
                <c:pt idx="867">
                  <c:v>3.3700000000000045</c:v>
                </c:pt>
                <c:pt idx="868">
                  <c:v>4.6500000000000057</c:v>
                </c:pt>
                <c:pt idx="869">
                  <c:v>4.6500000000000057</c:v>
                </c:pt>
                <c:pt idx="870">
                  <c:v>3.3700000000000045</c:v>
                </c:pt>
                <c:pt idx="871">
                  <c:v>2.0799999999999983</c:v>
                </c:pt>
                <c:pt idx="872">
                  <c:v>3.3700000000000045</c:v>
                </c:pt>
                <c:pt idx="873">
                  <c:v>2.0799999999999983</c:v>
                </c:pt>
                <c:pt idx="874">
                  <c:v>0.79999999999999716</c:v>
                </c:pt>
                <c:pt idx="875">
                  <c:v>3.3700000000000045</c:v>
                </c:pt>
                <c:pt idx="876">
                  <c:v>3.3700000000000045</c:v>
                </c:pt>
                <c:pt idx="877">
                  <c:v>4.6500000000000057</c:v>
                </c:pt>
                <c:pt idx="878">
                  <c:v>3.3700000000000045</c:v>
                </c:pt>
                <c:pt idx="879">
                  <c:v>2.0799999999999983</c:v>
                </c:pt>
                <c:pt idx="880">
                  <c:v>4.6500000000000057</c:v>
                </c:pt>
                <c:pt idx="881">
                  <c:v>2.0799999999999983</c:v>
                </c:pt>
                <c:pt idx="882">
                  <c:v>0.79999999999999716</c:v>
                </c:pt>
                <c:pt idx="883">
                  <c:v>5.9399999999999977</c:v>
                </c:pt>
                <c:pt idx="884">
                  <c:v>0.79999999999999716</c:v>
                </c:pt>
                <c:pt idx="885">
                  <c:v>2.0799999999999983</c:v>
                </c:pt>
                <c:pt idx="886">
                  <c:v>0.79999999999999716</c:v>
                </c:pt>
                <c:pt idx="887">
                  <c:v>0.79999999999999716</c:v>
                </c:pt>
                <c:pt idx="888">
                  <c:v>0.79999999999999716</c:v>
                </c:pt>
                <c:pt idx="889">
                  <c:v>0.79999999999999716</c:v>
                </c:pt>
                <c:pt idx="890">
                  <c:v>2.0799999999999983</c:v>
                </c:pt>
                <c:pt idx="891">
                  <c:v>2.0799999999999983</c:v>
                </c:pt>
                <c:pt idx="892">
                  <c:v>4.6500000000000057</c:v>
                </c:pt>
                <c:pt idx="893">
                  <c:v>2.0799999999999983</c:v>
                </c:pt>
                <c:pt idx="894">
                  <c:v>0.79999999999999716</c:v>
                </c:pt>
                <c:pt idx="895">
                  <c:v>0.79999999999999716</c:v>
                </c:pt>
                <c:pt idx="896">
                  <c:v>3.3700000000000045</c:v>
                </c:pt>
                <c:pt idx="897">
                  <c:v>3.3700000000000045</c:v>
                </c:pt>
                <c:pt idx="898">
                  <c:v>2.0799999999999983</c:v>
                </c:pt>
                <c:pt idx="899">
                  <c:v>0.79999999999999716</c:v>
                </c:pt>
                <c:pt idx="900">
                  <c:v>0.79999999999999716</c:v>
                </c:pt>
                <c:pt idx="901">
                  <c:v>2.0799999999999983</c:v>
                </c:pt>
                <c:pt idx="902">
                  <c:v>3.3700000000000045</c:v>
                </c:pt>
                <c:pt idx="903">
                  <c:v>4.6500000000000057</c:v>
                </c:pt>
                <c:pt idx="904">
                  <c:v>0.79999999999999716</c:v>
                </c:pt>
                <c:pt idx="905">
                  <c:v>4.6500000000000057</c:v>
                </c:pt>
                <c:pt idx="906">
                  <c:v>2.0799999999999983</c:v>
                </c:pt>
                <c:pt idx="907">
                  <c:v>3.3700000000000045</c:v>
                </c:pt>
                <c:pt idx="908">
                  <c:v>0.79999999999999716</c:v>
                </c:pt>
                <c:pt idx="909">
                  <c:v>0.79999999999999716</c:v>
                </c:pt>
                <c:pt idx="910">
                  <c:v>4.6500000000000057</c:v>
                </c:pt>
                <c:pt idx="911">
                  <c:v>0.79999999999999716</c:v>
                </c:pt>
                <c:pt idx="912">
                  <c:v>0.79999999999999716</c:v>
                </c:pt>
                <c:pt idx="913">
                  <c:v>4.6500000000000057</c:v>
                </c:pt>
                <c:pt idx="914">
                  <c:v>3.3700000000000045</c:v>
                </c:pt>
                <c:pt idx="915">
                  <c:v>0.79999999999999716</c:v>
                </c:pt>
                <c:pt idx="916">
                  <c:v>2.0799999999999983</c:v>
                </c:pt>
                <c:pt idx="917">
                  <c:v>2.0799999999999983</c:v>
                </c:pt>
                <c:pt idx="918">
                  <c:v>3.3700000000000045</c:v>
                </c:pt>
                <c:pt idx="919">
                  <c:v>3.3700000000000045</c:v>
                </c:pt>
                <c:pt idx="920">
                  <c:v>0.79999999999999716</c:v>
                </c:pt>
                <c:pt idx="921">
                  <c:v>2.0799999999999983</c:v>
                </c:pt>
                <c:pt idx="922">
                  <c:v>3.3700000000000045</c:v>
                </c:pt>
                <c:pt idx="923">
                  <c:v>3.3700000000000045</c:v>
                </c:pt>
                <c:pt idx="924">
                  <c:v>3.3700000000000045</c:v>
                </c:pt>
                <c:pt idx="925">
                  <c:v>2.0799999999999983</c:v>
                </c:pt>
                <c:pt idx="926">
                  <c:v>3.3700000000000045</c:v>
                </c:pt>
                <c:pt idx="927">
                  <c:v>0.79999999999999716</c:v>
                </c:pt>
                <c:pt idx="928">
                  <c:v>2.0799999999999983</c:v>
                </c:pt>
                <c:pt idx="929">
                  <c:v>2.0799999999999983</c:v>
                </c:pt>
                <c:pt idx="930">
                  <c:v>3.3700000000000045</c:v>
                </c:pt>
                <c:pt idx="931">
                  <c:v>3.3700000000000045</c:v>
                </c:pt>
                <c:pt idx="932">
                  <c:v>0.79999999999999716</c:v>
                </c:pt>
                <c:pt idx="933">
                  <c:v>2.0799999999999983</c:v>
                </c:pt>
                <c:pt idx="934">
                  <c:v>3.3700000000000045</c:v>
                </c:pt>
                <c:pt idx="935">
                  <c:v>2.0799999999999983</c:v>
                </c:pt>
                <c:pt idx="936">
                  <c:v>0.79999999999999716</c:v>
                </c:pt>
                <c:pt idx="937">
                  <c:v>4.6500000000000057</c:v>
                </c:pt>
                <c:pt idx="938">
                  <c:v>0.79999999999999716</c:v>
                </c:pt>
                <c:pt idx="939">
                  <c:v>2.0799999999999983</c:v>
                </c:pt>
                <c:pt idx="940">
                  <c:v>2.0799999999999983</c:v>
                </c:pt>
                <c:pt idx="941">
                  <c:v>3.3700000000000045</c:v>
                </c:pt>
                <c:pt idx="942">
                  <c:v>2.0799999999999983</c:v>
                </c:pt>
                <c:pt idx="943">
                  <c:v>0.79999999999999716</c:v>
                </c:pt>
                <c:pt idx="944">
                  <c:v>2.0799999999999983</c:v>
                </c:pt>
                <c:pt idx="945">
                  <c:v>2.0799999999999983</c:v>
                </c:pt>
                <c:pt idx="946">
                  <c:v>4.6500000000000057</c:v>
                </c:pt>
                <c:pt idx="947">
                  <c:v>2.0799999999999983</c:v>
                </c:pt>
                <c:pt idx="948">
                  <c:v>2.0799999999999983</c:v>
                </c:pt>
                <c:pt idx="949">
                  <c:v>4.6500000000000057</c:v>
                </c:pt>
                <c:pt idx="950">
                  <c:v>0.79999999999999716</c:v>
                </c:pt>
                <c:pt idx="951">
                  <c:v>2.0799999999999983</c:v>
                </c:pt>
                <c:pt idx="952">
                  <c:v>3.3700000000000045</c:v>
                </c:pt>
                <c:pt idx="953">
                  <c:v>0.79999999999999716</c:v>
                </c:pt>
                <c:pt idx="954">
                  <c:v>3.3700000000000045</c:v>
                </c:pt>
                <c:pt idx="955">
                  <c:v>2.0799999999999983</c:v>
                </c:pt>
                <c:pt idx="956">
                  <c:v>3.3700000000000045</c:v>
                </c:pt>
                <c:pt idx="957">
                  <c:v>3.3700000000000045</c:v>
                </c:pt>
                <c:pt idx="958">
                  <c:v>3.3700000000000045</c:v>
                </c:pt>
                <c:pt idx="959">
                  <c:v>2.0799999999999983</c:v>
                </c:pt>
                <c:pt idx="960">
                  <c:v>2.0799999999999983</c:v>
                </c:pt>
                <c:pt idx="961">
                  <c:v>3.3700000000000045</c:v>
                </c:pt>
                <c:pt idx="962">
                  <c:v>2.0799999999999983</c:v>
                </c:pt>
                <c:pt idx="963">
                  <c:v>0.79999999999999716</c:v>
                </c:pt>
                <c:pt idx="964">
                  <c:v>4.6500000000000057</c:v>
                </c:pt>
                <c:pt idx="965">
                  <c:v>0.79999999999999716</c:v>
                </c:pt>
                <c:pt idx="966">
                  <c:v>2.0799999999999983</c:v>
                </c:pt>
                <c:pt idx="967">
                  <c:v>3.3700000000000045</c:v>
                </c:pt>
                <c:pt idx="968">
                  <c:v>0.79999999999999716</c:v>
                </c:pt>
                <c:pt idx="969">
                  <c:v>3.3700000000000045</c:v>
                </c:pt>
                <c:pt idx="970">
                  <c:v>2.0799999999999983</c:v>
                </c:pt>
                <c:pt idx="971">
                  <c:v>3.3700000000000045</c:v>
                </c:pt>
                <c:pt idx="972">
                  <c:v>2.0799999999999983</c:v>
                </c:pt>
                <c:pt idx="973">
                  <c:v>3.3700000000000045</c:v>
                </c:pt>
                <c:pt idx="974">
                  <c:v>2.0799999999999983</c:v>
                </c:pt>
                <c:pt idx="975">
                  <c:v>0.79999999999999716</c:v>
                </c:pt>
                <c:pt idx="976">
                  <c:v>3.3700000000000045</c:v>
                </c:pt>
                <c:pt idx="977">
                  <c:v>3.3700000000000045</c:v>
                </c:pt>
                <c:pt idx="978">
                  <c:v>3.3700000000000045</c:v>
                </c:pt>
                <c:pt idx="979">
                  <c:v>2.0799999999999983</c:v>
                </c:pt>
                <c:pt idx="980">
                  <c:v>3.3700000000000045</c:v>
                </c:pt>
                <c:pt idx="981">
                  <c:v>4.6500000000000057</c:v>
                </c:pt>
                <c:pt idx="982">
                  <c:v>3.3700000000000045</c:v>
                </c:pt>
                <c:pt idx="983">
                  <c:v>2.0799999999999983</c:v>
                </c:pt>
                <c:pt idx="984">
                  <c:v>3.3700000000000045</c:v>
                </c:pt>
                <c:pt idx="985">
                  <c:v>3.3700000000000045</c:v>
                </c:pt>
                <c:pt idx="986">
                  <c:v>0.79999999999999716</c:v>
                </c:pt>
                <c:pt idx="987">
                  <c:v>2.0799999999999983</c:v>
                </c:pt>
                <c:pt idx="988">
                  <c:v>2.0799999999999983</c:v>
                </c:pt>
                <c:pt idx="989">
                  <c:v>2.0799999999999983</c:v>
                </c:pt>
                <c:pt idx="990">
                  <c:v>0.79999999999999716</c:v>
                </c:pt>
                <c:pt idx="991">
                  <c:v>2.0799999999999983</c:v>
                </c:pt>
                <c:pt idx="992">
                  <c:v>3.3700000000000045</c:v>
                </c:pt>
                <c:pt idx="993">
                  <c:v>4.6500000000000057</c:v>
                </c:pt>
                <c:pt idx="994">
                  <c:v>3.3700000000000045</c:v>
                </c:pt>
                <c:pt idx="995">
                  <c:v>3.3700000000000045</c:v>
                </c:pt>
                <c:pt idx="996">
                  <c:v>3.3700000000000045</c:v>
                </c:pt>
                <c:pt idx="997">
                  <c:v>0.79999999999999716</c:v>
                </c:pt>
                <c:pt idx="998">
                  <c:v>2.0799999999999983</c:v>
                </c:pt>
                <c:pt idx="999">
                  <c:v>0.79999999999999716</c:v>
                </c:pt>
                <c:pt idx="1000">
                  <c:v>0.79999999999999716</c:v>
                </c:pt>
                <c:pt idx="1001">
                  <c:v>2.0799999999999983</c:v>
                </c:pt>
                <c:pt idx="1002">
                  <c:v>2.0799999999999983</c:v>
                </c:pt>
                <c:pt idx="1003">
                  <c:v>2.0799999999999983</c:v>
                </c:pt>
                <c:pt idx="1004">
                  <c:v>0.79999999999999716</c:v>
                </c:pt>
                <c:pt idx="1005">
                  <c:v>4.6500000000000057</c:v>
                </c:pt>
                <c:pt idx="1006">
                  <c:v>3.3700000000000045</c:v>
                </c:pt>
                <c:pt idx="1007">
                  <c:v>3.3700000000000045</c:v>
                </c:pt>
                <c:pt idx="1008">
                  <c:v>0.79999999999999716</c:v>
                </c:pt>
                <c:pt idx="1009">
                  <c:v>3.3700000000000045</c:v>
                </c:pt>
                <c:pt idx="1010">
                  <c:v>0.79999999999999716</c:v>
                </c:pt>
                <c:pt idx="1011">
                  <c:v>3.3700000000000045</c:v>
                </c:pt>
                <c:pt idx="1012">
                  <c:v>3.3700000000000045</c:v>
                </c:pt>
                <c:pt idx="1013">
                  <c:v>0.79999999999999716</c:v>
                </c:pt>
                <c:pt idx="1014">
                  <c:v>2.0799999999999983</c:v>
                </c:pt>
                <c:pt idx="1015">
                  <c:v>3.3700000000000045</c:v>
                </c:pt>
                <c:pt idx="1016">
                  <c:v>2.0799999999999983</c:v>
                </c:pt>
                <c:pt idx="1017">
                  <c:v>0.79999999999999716</c:v>
                </c:pt>
                <c:pt idx="1018">
                  <c:v>4.6500000000000057</c:v>
                </c:pt>
                <c:pt idx="1019">
                  <c:v>0.79999999999999716</c:v>
                </c:pt>
                <c:pt idx="1020">
                  <c:v>3.3700000000000045</c:v>
                </c:pt>
                <c:pt idx="1021">
                  <c:v>3.3700000000000045</c:v>
                </c:pt>
                <c:pt idx="1022">
                  <c:v>0.79999999999999716</c:v>
                </c:pt>
                <c:pt idx="1023">
                  <c:v>0.79999999999999716</c:v>
                </c:pt>
                <c:pt idx="1024">
                  <c:v>0.79999999999999716</c:v>
                </c:pt>
                <c:pt idx="1025">
                  <c:v>2.0799999999999983</c:v>
                </c:pt>
                <c:pt idx="1026">
                  <c:v>2.0799999999999983</c:v>
                </c:pt>
                <c:pt idx="1027">
                  <c:v>4.6500000000000057</c:v>
                </c:pt>
                <c:pt idx="1028">
                  <c:v>2.0799999999999983</c:v>
                </c:pt>
                <c:pt idx="1029">
                  <c:v>0.79999999999999716</c:v>
                </c:pt>
                <c:pt idx="1030">
                  <c:v>4.6500000000000057</c:v>
                </c:pt>
                <c:pt idx="1031">
                  <c:v>3.3700000000000045</c:v>
                </c:pt>
                <c:pt idx="1032">
                  <c:v>3.3700000000000045</c:v>
                </c:pt>
                <c:pt idx="1033">
                  <c:v>3.3700000000000045</c:v>
                </c:pt>
                <c:pt idx="1034">
                  <c:v>0.79999999999999716</c:v>
                </c:pt>
                <c:pt idx="1035">
                  <c:v>2.0799999999999983</c:v>
                </c:pt>
                <c:pt idx="1036">
                  <c:v>3.3700000000000045</c:v>
                </c:pt>
                <c:pt idx="1037">
                  <c:v>2.0799999999999983</c:v>
                </c:pt>
                <c:pt idx="1038">
                  <c:v>3.3700000000000045</c:v>
                </c:pt>
                <c:pt idx="1039">
                  <c:v>4.6500000000000057</c:v>
                </c:pt>
                <c:pt idx="1040">
                  <c:v>4.6500000000000057</c:v>
                </c:pt>
                <c:pt idx="1041">
                  <c:v>2.0799999999999983</c:v>
                </c:pt>
                <c:pt idx="1042">
                  <c:v>3.3700000000000045</c:v>
                </c:pt>
                <c:pt idx="1043">
                  <c:v>3.3700000000000045</c:v>
                </c:pt>
                <c:pt idx="1044">
                  <c:v>0.79999999999999716</c:v>
                </c:pt>
                <c:pt idx="1045">
                  <c:v>3.3700000000000045</c:v>
                </c:pt>
                <c:pt idx="1046">
                  <c:v>0.79999999999999716</c:v>
                </c:pt>
                <c:pt idx="1047">
                  <c:v>3.3700000000000045</c:v>
                </c:pt>
                <c:pt idx="1048">
                  <c:v>3.3700000000000045</c:v>
                </c:pt>
                <c:pt idx="1049">
                  <c:v>3.3700000000000045</c:v>
                </c:pt>
                <c:pt idx="1050">
                  <c:v>4.6500000000000057</c:v>
                </c:pt>
                <c:pt idx="1051">
                  <c:v>2.0799999999999983</c:v>
                </c:pt>
                <c:pt idx="1052">
                  <c:v>0.79999999999999716</c:v>
                </c:pt>
                <c:pt idx="1053">
                  <c:v>2.0799999999999983</c:v>
                </c:pt>
                <c:pt idx="1054">
                  <c:v>3.3700000000000045</c:v>
                </c:pt>
                <c:pt idx="1055">
                  <c:v>0.79999999999999716</c:v>
                </c:pt>
                <c:pt idx="1056">
                  <c:v>2.0799999999999983</c:v>
                </c:pt>
                <c:pt idx="1057">
                  <c:v>2.0799999999999983</c:v>
                </c:pt>
                <c:pt idx="1058">
                  <c:v>3.3700000000000045</c:v>
                </c:pt>
                <c:pt idx="1059">
                  <c:v>4.6500000000000057</c:v>
                </c:pt>
                <c:pt idx="1060">
                  <c:v>2.0799999999999983</c:v>
                </c:pt>
                <c:pt idx="1061">
                  <c:v>0.79999999999999716</c:v>
                </c:pt>
                <c:pt idx="1062">
                  <c:v>4.6500000000000057</c:v>
                </c:pt>
                <c:pt idx="1063">
                  <c:v>2.0799999999999983</c:v>
                </c:pt>
                <c:pt idx="1064">
                  <c:v>2.0799999999999983</c:v>
                </c:pt>
                <c:pt idx="1065">
                  <c:v>-0.48999999999999488</c:v>
                </c:pt>
                <c:pt idx="1066">
                  <c:v>-0.48999999999999488</c:v>
                </c:pt>
                <c:pt idx="1067">
                  <c:v>4.6500000000000057</c:v>
                </c:pt>
                <c:pt idx="1068">
                  <c:v>2.0799999999999983</c:v>
                </c:pt>
                <c:pt idx="1069">
                  <c:v>3.3700000000000045</c:v>
                </c:pt>
                <c:pt idx="1070">
                  <c:v>2.0799999999999983</c:v>
                </c:pt>
                <c:pt idx="1071">
                  <c:v>3.3700000000000045</c:v>
                </c:pt>
                <c:pt idx="1072">
                  <c:v>3.3700000000000045</c:v>
                </c:pt>
                <c:pt idx="1073">
                  <c:v>2.0799999999999983</c:v>
                </c:pt>
                <c:pt idx="1074">
                  <c:v>3.3700000000000045</c:v>
                </c:pt>
                <c:pt idx="1075">
                  <c:v>2.0799999999999983</c:v>
                </c:pt>
                <c:pt idx="1076">
                  <c:v>4.6500000000000057</c:v>
                </c:pt>
                <c:pt idx="1077">
                  <c:v>2.0799999999999983</c:v>
                </c:pt>
                <c:pt idx="1078">
                  <c:v>2.0799999999999983</c:v>
                </c:pt>
                <c:pt idx="1079">
                  <c:v>3.3700000000000045</c:v>
                </c:pt>
                <c:pt idx="1080">
                  <c:v>2.0799999999999983</c:v>
                </c:pt>
                <c:pt idx="1081">
                  <c:v>0.79999999999999716</c:v>
                </c:pt>
                <c:pt idx="1082">
                  <c:v>0.79999999999999716</c:v>
                </c:pt>
                <c:pt idx="1083">
                  <c:v>0.79999999999999716</c:v>
                </c:pt>
                <c:pt idx="1084">
                  <c:v>4.6500000000000057</c:v>
                </c:pt>
                <c:pt idx="1085">
                  <c:v>3.3700000000000045</c:v>
                </c:pt>
                <c:pt idx="1086">
                  <c:v>0.79999999999999716</c:v>
                </c:pt>
                <c:pt idx="1087">
                  <c:v>3.3700000000000045</c:v>
                </c:pt>
                <c:pt idx="1088">
                  <c:v>0.79999999999999716</c:v>
                </c:pt>
                <c:pt idx="1089">
                  <c:v>3.3700000000000045</c:v>
                </c:pt>
                <c:pt idx="1090">
                  <c:v>2.0799999999999983</c:v>
                </c:pt>
                <c:pt idx="1091">
                  <c:v>2.0799999999999983</c:v>
                </c:pt>
                <c:pt idx="1092">
                  <c:v>3.3700000000000045</c:v>
                </c:pt>
                <c:pt idx="1093">
                  <c:v>3.3700000000000045</c:v>
                </c:pt>
                <c:pt idx="1094">
                  <c:v>2.0799999999999983</c:v>
                </c:pt>
                <c:pt idx="1095">
                  <c:v>2.0799999999999983</c:v>
                </c:pt>
                <c:pt idx="1096">
                  <c:v>3.3700000000000045</c:v>
                </c:pt>
                <c:pt idx="1097">
                  <c:v>0.79999999999999716</c:v>
                </c:pt>
                <c:pt idx="1098">
                  <c:v>3.3700000000000045</c:v>
                </c:pt>
                <c:pt idx="1099">
                  <c:v>3.3700000000000045</c:v>
                </c:pt>
                <c:pt idx="1100">
                  <c:v>2.0799999999999983</c:v>
                </c:pt>
                <c:pt idx="1101">
                  <c:v>0.79999999999999716</c:v>
                </c:pt>
                <c:pt idx="1102">
                  <c:v>2.0799999999999983</c:v>
                </c:pt>
                <c:pt idx="1103">
                  <c:v>2.0799999999999983</c:v>
                </c:pt>
                <c:pt idx="1104">
                  <c:v>2.0799999999999983</c:v>
                </c:pt>
                <c:pt idx="1105">
                  <c:v>0.79999999999999716</c:v>
                </c:pt>
                <c:pt idx="1106">
                  <c:v>0.79999999999999716</c:v>
                </c:pt>
                <c:pt idx="1107">
                  <c:v>3.3700000000000045</c:v>
                </c:pt>
                <c:pt idx="1108">
                  <c:v>2.0799999999999983</c:v>
                </c:pt>
                <c:pt idx="1109">
                  <c:v>0.79999999999999716</c:v>
                </c:pt>
                <c:pt idx="1110">
                  <c:v>0.79999999999999716</c:v>
                </c:pt>
                <c:pt idx="1111">
                  <c:v>3.3700000000000045</c:v>
                </c:pt>
                <c:pt idx="1112">
                  <c:v>3.3700000000000045</c:v>
                </c:pt>
                <c:pt idx="1113">
                  <c:v>0.79999999999999716</c:v>
                </c:pt>
                <c:pt idx="1114">
                  <c:v>0.79999999999999716</c:v>
                </c:pt>
                <c:pt idx="1115">
                  <c:v>3.3700000000000045</c:v>
                </c:pt>
                <c:pt idx="1116">
                  <c:v>0.79999999999999716</c:v>
                </c:pt>
                <c:pt idx="1117">
                  <c:v>2.0799999999999983</c:v>
                </c:pt>
                <c:pt idx="1118">
                  <c:v>2.0799999999999983</c:v>
                </c:pt>
                <c:pt idx="1119">
                  <c:v>2.0799999999999983</c:v>
                </c:pt>
                <c:pt idx="1120">
                  <c:v>3.3700000000000045</c:v>
                </c:pt>
                <c:pt idx="1121">
                  <c:v>0.79999999999999716</c:v>
                </c:pt>
                <c:pt idx="1122">
                  <c:v>2.0799999999999983</c:v>
                </c:pt>
                <c:pt idx="1123">
                  <c:v>3.3700000000000045</c:v>
                </c:pt>
                <c:pt idx="1124">
                  <c:v>0.79999999999999716</c:v>
                </c:pt>
                <c:pt idx="1125">
                  <c:v>3.3700000000000045</c:v>
                </c:pt>
                <c:pt idx="1126">
                  <c:v>3.3700000000000045</c:v>
                </c:pt>
                <c:pt idx="1127">
                  <c:v>0.79999999999999716</c:v>
                </c:pt>
                <c:pt idx="1128">
                  <c:v>0.79999999999999716</c:v>
                </c:pt>
                <c:pt idx="1129">
                  <c:v>3.3700000000000045</c:v>
                </c:pt>
                <c:pt idx="1130">
                  <c:v>0.79999999999999716</c:v>
                </c:pt>
                <c:pt idx="1131">
                  <c:v>3.3700000000000045</c:v>
                </c:pt>
                <c:pt idx="1132">
                  <c:v>0.79999999999999716</c:v>
                </c:pt>
                <c:pt idx="1133">
                  <c:v>4.6500000000000057</c:v>
                </c:pt>
                <c:pt idx="1134">
                  <c:v>0.79999999999999716</c:v>
                </c:pt>
                <c:pt idx="1135">
                  <c:v>3.3700000000000045</c:v>
                </c:pt>
                <c:pt idx="1136">
                  <c:v>2.0799999999999983</c:v>
                </c:pt>
                <c:pt idx="1137">
                  <c:v>0.79999999999999716</c:v>
                </c:pt>
                <c:pt idx="1138">
                  <c:v>4.6500000000000057</c:v>
                </c:pt>
                <c:pt idx="1139">
                  <c:v>0.79999999999999716</c:v>
                </c:pt>
                <c:pt idx="1140">
                  <c:v>4.6500000000000057</c:v>
                </c:pt>
                <c:pt idx="1141">
                  <c:v>2.0799999999999983</c:v>
                </c:pt>
                <c:pt idx="1142">
                  <c:v>0.79999999999999716</c:v>
                </c:pt>
                <c:pt idx="1143">
                  <c:v>3.3700000000000045</c:v>
                </c:pt>
                <c:pt idx="1144">
                  <c:v>2.0799999999999983</c:v>
                </c:pt>
                <c:pt idx="1145">
                  <c:v>2.0799999999999983</c:v>
                </c:pt>
                <c:pt idx="1146">
                  <c:v>2.0799999999999983</c:v>
                </c:pt>
                <c:pt idx="1147">
                  <c:v>0.79999999999999716</c:v>
                </c:pt>
                <c:pt idx="1148">
                  <c:v>2.0799999999999983</c:v>
                </c:pt>
                <c:pt idx="1149">
                  <c:v>2.0799999999999983</c:v>
                </c:pt>
                <c:pt idx="1150">
                  <c:v>2.0799999999999983</c:v>
                </c:pt>
                <c:pt idx="1151">
                  <c:v>0.79999999999999716</c:v>
                </c:pt>
                <c:pt idx="1152">
                  <c:v>3.3700000000000045</c:v>
                </c:pt>
                <c:pt idx="1153">
                  <c:v>4.6500000000000057</c:v>
                </c:pt>
                <c:pt idx="1154">
                  <c:v>2.0799999999999983</c:v>
                </c:pt>
                <c:pt idx="1155">
                  <c:v>0.79999999999999716</c:v>
                </c:pt>
                <c:pt idx="1156">
                  <c:v>0.79999999999999716</c:v>
                </c:pt>
                <c:pt idx="1157">
                  <c:v>4.6500000000000057</c:v>
                </c:pt>
                <c:pt idx="1158">
                  <c:v>3.3700000000000045</c:v>
                </c:pt>
                <c:pt idx="1159">
                  <c:v>2.0799999999999983</c:v>
                </c:pt>
                <c:pt idx="1160">
                  <c:v>0.79999999999999716</c:v>
                </c:pt>
                <c:pt idx="1161">
                  <c:v>2.0799999999999983</c:v>
                </c:pt>
                <c:pt idx="1162">
                  <c:v>4.6500000000000057</c:v>
                </c:pt>
                <c:pt idx="1163">
                  <c:v>3.3700000000000045</c:v>
                </c:pt>
                <c:pt idx="1164">
                  <c:v>2.0799999999999983</c:v>
                </c:pt>
                <c:pt idx="1165">
                  <c:v>4.6500000000000057</c:v>
                </c:pt>
                <c:pt idx="1166">
                  <c:v>0.79999999999999716</c:v>
                </c:pt>
                <c:pt idx="1167">
                  <c:v>3.3700000000000045</c:v>
                </c:pt>
                <c:pt idx="1168">
                  <c:v>2.0799999999999983</c:v>
                </c:pt>
                <c:pt idx="1169">
                  <c:v>0.79999999999999716</c:v>
                </c:pt>
                <c:pt idx="1170">
                  <c:v>3.3700000000000045</c:v>
                </c:pt>
                <c:pt idx="1171">
                  <c:v>2.0799999999999983</c:v>
                </c:pt>
                <c:pt idx="1172">
                  <c:v>2.0799999999999983</c:v>
                </c:pt>
                <c:pt idx="1173">
                  <c:v>4.6500000000000057</c:v>
                </c:pt>
                <c:pt idx="1174">
                  <c:v>3.3700000000000045</c:v>
                </c:pt>
                <c:pt idx="1175">
                  <c:v>3.3700000000000045</c:v>
                </c:pt>
                <c:pt idx="1176">
                  <c:v>2.0799999999999983</c:v>
                </c:pt>
                <c:pt idx="1177">
                  <c:v>-0.48999999999999488</c:v>
                </c:pt>
                <c:pt idx="1178">
                  <c:v>2.0799999999999983</c:v>
                </c:pt>
                <c:pt idx="1179">
                  <c:v>4.6500000000000057</c:v>
                </c:pt>
                <c:pt idx="1180">
                  <c:v>0.79999999999999716</c:v>
                </c:pt>
                <c:pt idx="1181">
                  <c:v>2.0799999999999983</c:v>
                </c:pt>
                <c:pt idx="1182">
                  <c:v>3.3700000000000045</c:v>
                </c:pt>
                <c:pt idx="1183">
                  <c:v>3.3700000000000045</c:v>
                </c:pt>
                <c:pt idx="1184">
                  <c:v>4.6500000000000057</c:v>
                </c:pt>
                <c:pt idx="1185">
                  <c:v>3.3700000000000045</c:v>
                </c:pt>
                <c:pt idx="1186">
                  <c:v>2.0799999999999983</c:v>
                </c:pt>
                <c:pt idx="1187">
                  <c:v>4.6500000000000057</c:v>
                </c:pt>
                <c:pt idx="1188">
                  <c:v>3.3700000000000045</c:v>
                </c:pt>
                <c:pt idx="1189">
                  <c:v>3.3700000000000045</c:v>
                </c:pt>
                <c:pt idx="1190">
                  <c:v>0.79999999999999716</c:v>
                </c:pt>
                <c:pt idx="1191">
                  <c:v>0.79999999999999716</c:v>
                </c:pt>
                <c:pt idx="1192">
                  <c:v>4.6500000000000057</c:v>
                </c:pt>
                <c:pt idx="1193">
                  <c:v>3.3700000000000045</c:v>
                </c:pt>
                <c:pt idx="1194">
                  <c:v>3.3700000000000045</c:v>
                </c:pt>
                <c:pt idx="1195">
                  <c:v>2.0799999999999983</c:v>
                </c:pt>
                <c:pt idx="1196">
                  <c:v>3.3700000000000045</c:v>
                </c:pt>
                <c:pt idx="1197">
                  <c:v>4.6500000000000057</c:v>
                </c:pt>
                <c:pt idx="1198">
                  <c:v>2.0799999999999983</c:v>
                </c:pt>
                <c:pt idx="1199">
                  <c:v>2.0799999999999983</c:v>
                </c:pt>
                <c:pt idx="1200">
                  <c:v>3.3700000000000045</c:v>
                </c:pt>
                <c:pt idx="1201">
                  <c:v>3.3700000000000045</c:v>
                </c:pt>
                <c:pt idx="1202">
                  <c:v>-0.48999999999999488</c:v>
                </c:pt>
                <c:pt idx="1203">
                  <c:v>0.79999999999999716</c:v>
                </c:pt>
                <c:pt idx="1204">
                  <c:v>3.3700000000000045</c:v>
                </c:pt>
                <c:pt idx="1205">
                  <c:v>2.0799999999999983</c:v>
                </c:pt>
                <c:pt idx="1206">
                  <c:v>5.9399999999999977</c:v>
                </c:pt>
                <c:pt idx="1207">
                  <c:v>0.79999999999999716</c:v>
                </c:pt>
                <c:pt idx="1208">
                  <c:v>0.79999999999999716</c:v>
                </c:pt>
                <c:pt idx="1209">
                  <c:v>4.6500000000000057</c:v>
                </c:pt>
                <c:pt idx="1210">
                  <c:v>3.3700000000000045</c:v>
                </c:pt>
                <c:pt idx="1211">
                  <c:v>2.0799999999999983</c:v>
                </c:pt>
                <c:pt idx="1212">
                  <c:v>3.3700000000000045</c:v>
                </c:pt>
                <c:pt idx="1213">
                  <c:v>-0.48999999999999488</c:v>
                </c:pt>
                <c:pt idx="1214">
                  <c:v>3.3700000000000045</c:v>
                </c:pt>
                <c:pt idx="1215">
                  <c:v>2.0799999999999983</c:v>
                </c:pt>
                <c:pt idx="1216">
                  <c:v>0.79999999999999716</c:v>
                </c:pt>
                <c:pt idx="1217">
                  <c:v>2.0799999999999983</c:v>
                </c:pt>
                <c:pt idx="1218">
                  <c:v>2.0799999999999983</c:v>
                </c:pt>
                <c:pt idx="1219">
                  <c:v>4.6500000000000057</c:v>
                </c:pt>
                <c:pt idx="1220">
                  <c:v>2.0799999999999983</c:v>
                </c:pt>
                <c:pt idx="1221">
                  <c:v>2.0799999999999983</c:v>
                </c:pt>
                <c:pt idx="1222">
                  <c:v>2.0799999999999983</c:v>
                </c:pt>
                <c:pt idx="1223">
                  <c:v>3.3700000000000045</c:v>
                </c:pt>
                <c:pt idx="1224">
                  <c:v>3.3700000000000045</c:v>
                </c:pt>
                <c:pt idx="1225">
                  <c:v>2.0799999999999983</c:v>
                </c:pt>
                <c:pt idx="1226">
                  <c:v>3.3700000000000045</c:v>
                </c:pt>
                <c:pt idx="1227">
                  <c:v>4.6500000000000057</c:v>
                </c:pt>
                <c:pt idx="1228">
                  <c:v>4.6500000000000057</c:v>
                </c:pt>
                <c:pt idx="1229">
                  <c:v>3.3700000000000045</c:v>
                </c:pt>
                <c:pt idx="1230">
                  <c:v>2.0799999999999983</c:v>
                </c:pt>
                <c:pt idx="1231">
                  <c:v>3.3700000000000045</c:v>
                </c:pt>
                <c:pt idx="1232">
                  <c:v>3.3700000000000045</c:v>
                </c:pt>
                <c:pt idx="1233">
                  <c:v>3.3700000000000045</c:v>
                </c:pt>
                <c:pt idx="1234">
                  <c:v>0.79999999999999716</c:v>
                </c:pt>
                <c:pt idx="1235">
                  <c:v>0.79999999999999716</c:v>
                </c:pt>
                <c:pt idx="1236">
                  <c:v>4.6500000000000057</c:v>
                </c:pt>
                <c:pt idx="1237">
                  <c:v>3.3700000000000045</c:v>
                </c:pt>
                <c:pt idx="1238">
                  <c:v>3.3700000000000045</c:v>
                </c:pt>
                <c:pt idx="1239">
                  <c:v>3.3700000000000045</c:v>
                </c:pt>
                <c:pt idx="1240">
                  <c:v>2.0799999999999983</c:v>
                </c:pt>
                <c:pt idx="1241">
                  <c:v>3.3700000000000045</c:v>
                </c:pt>
                <c:pt idx="1242">
                  <c:v>2.0799999999999983</c:v>
                </c:pt>
                <c:pt idx="1243">
                  <c:v>3.3700000000000045</c:v>
                </c:pt>
                <c:pt idx="1244">
                  <c:v>2.0799999999999983</c:v>
                </c:pt>
                <c:pt idx="1245">
                  <c:v>2.0799999999999983</c:v>
                </c:pt>
                <c:pt idx="1246">
                  <c:v>4.6500000000000057</c:v>
                </c:pt>
                <c:pt idx="1247">
                  <c:v>4.6500000000000057</c:v>
                </c:pt>
                <c:pt idx="1248">
                  <c:v>3.3700000000000045</c:v>
                </c:pt>
                <c:pt idx="1249">
                  <c:v>2.0799999999999983</c:v>
                </c:pt>
                <c:pt idx="1250">
                  <c:v>2.0799999999999983</c:v>
                </c:pt>
                <c:pt idx="1251">
                  <c:v>3.3700000000000045</c:v>
                </c:pt>
                <c:pt idx="1252">
                  <c:v>2.0799999999999983</c:v>
                </c:pt>
                <c:pt idx="1253">
                  <c:v>2.0799999999999983</c:v>
                </c:pt>
                <c:pt idx="1254">
                  <c:v>4.6500000000000057</c:v>
                </c:pt>
                <c:pt idx="1255">
                  <c:v>3.3700000000000045</c:v>
                </c:pt>
                <c:pt idx="1256">
                  <c:v>0.79999999999999716</c:v>
                </c:pt>
                <c:pt idx="1257">
                  <c:v>2.0799999999999983</c:v>
                </c:pt>
                <c:pt idx="1258">
                  <c:v>2.0799999999999983</c:v>
                </c:pt>
                <c:pt idx="1259">
                  <c:v>2.0799999999999983</c:v>
                </c:pt>
                <c:pt idx="1260">
                  <c:v>4.6500000000000057</c:v>
                </c:pt>
                <c:pt idx="1261">
                  <c:v>3.3700000000000045</c:v>
                </c:pt>
                <c:pt idx="1262">
                  <c:v>3.3700000000000045</c:v>
                </c:pt>
                <c:pt idx="1263">
                  <c:v>4.6500000000000057</c:v>
                </c:pt>
                <c:pt idx="1264">
                  <c:v>3.3700000000000045</c:v>
                </c:pt>
                <c:pt idx="1265">
                  <c:v>3.3700000000000045</c:v>
                </c:pt>
                <c:pt idx="1266">
                  <c:v>3.3700000000000045</c:v>
                </c:pt>
                <c:pt idx="1267">
                  <c:v>2.0799999999999983</c:v>
                </c:pt>
                <c:pt idx="1268">
                  <c:v>4.6500000000000057</c:v>
                </c:pt>
                <c:pt idx="1269">
                  <c:v>0.79999999999999716</c:v>
                </c:pt>
                <c:pt idx="1270">
                  <c:v>3.3700000000000045</c:v>
                </c:pt>
                <c:pt idx="1271">
                  <c:v>3.3700000000000045</c:v>
                </c:pt>
                <c:pt idx="1272">
                  <c:v>2.0799999999999983</c:v>
                </c:pt>
                <c:pt idx="1273">
                  <c:v>3.3700000000000045</c:v>
                </c:pt>
                <c:pt idx="1274">
                  <c:v>4.6500000000000057</c:v>
                </c:pt>
                <c:pt idx="1275">
                  <c:v>0.79999999999999716</c:v>
                </c:pt>
                <c:pt idx="1276">
                  <c:v>2.0799999999999983</c:v>
                </c:pt>
                <c:pt idx="1277">
                  <c:v>2.0799999999999983</c:v>
                </c:pt>
                <c:pt idx="1278">
                  <c:v>4.6500000000000057</c:v>
                </c:pt>
                <c:pt idx="1279">
                  <c:v>2.0799999999999983</c:v>
                </c:pt>
                <c:pt idx="1280">
                  <c:v>2.0799999999999983</c:v>
                </c:pt>
                <c:pt idx="1281">
                  <c:v>2.0799999999999983</c:v>
                </c:pt>
                <c:pt idx="1282">
                  <c:v>4.6500000000000057</c:v>
                </c:pt>
                <c:pt idx="1283">
                  <c:v>3.3700000000000045</c:v>
                </c:pt>
                <c:pt idx="1284">
                  <c:v>2.0799999999999983</c:v>
                </c:pt>
                <c:pt idx="1285">
                  <c:v>0.79999999999999716</c:v>
                </c:pt>
                <c:pt idx="1286">
                  <c:v>3.3700000000000045</c:v>
                </c:pt>
                <c:pt idx="1287">
                  <c:v>3.3700000000000045</c:v>
                </c:pt>
                <c:pt idx="1288">
                  <c:v>3.3700000000000045</c:v>
                </c:pt>
                <c:pt idx="1289">
                  <c:v>3.3700000000000045</c:v>
                </c:pt>
                <c:pt idx="1290">
                  <c:v>4.6500000000000057</c:v>
                </c:pt>
                <c:pt idx="1291">
                  <c:v>3.3700000000000045</c:v>
                </c:pt>
                <c:pt idx="1292">
                  <c:v>3.3700000000000045</c:v>
                </c:pt>
                <c:pt idx="1293">
                  <c:v>3.3700000000000045</c:v>
                </c:pt>
                <c:pt idx="1294">
                  <c:v>3.3700000000000045</c:v>
                </c:pt>
                <c:pt idx="1295">
                  <c:v>0.79999999999999716</c:v>
                </c:pt>
                <c:pt idx="1296">
                  <c:v>3.3700000000000045</c:v>
                </c:pt>
                <c:pt idx="1297">
                  <c:v>2.0799999999999983</c:v>
                </c:pt>
                <c:pt idx="1298">
                  <c:v>0.79999999999999716</c:v>
                </c:pt>
                <c:pt idx="1299">
                  <c:v>2.0799999999999983</c:v>
                </c:pt>
                <c:pt idx="1300">
                  <c:v>4.6500000000000057</c:v>
                </c:pt>
                <c:pt idx="1301">
                  <c:v>4.6500000000000057</c:v>
                </c:pt>
                <c:pt idx="1302">
                  <c:v>2.0799999999999983</c:v>
                </c:pt>
                <c:pt idx="1303">
                  <c:v>2.0799999999999983</c:v>
                </c:pt>
                <c:pt idx="1304">
                  <c:v>221.81</c:v>
                </c:pt>
                <c:pt idx="1305">
                  <c:v>203.82</c:v>
                </c:pt>
                <c:pt idx="1306">
                  <c:v>456.95000000000005</c:v>
                </c:pt>
                <c:pt idx="1307">
                  <c:v>597.01</c:v>
                </c:pt>
                <c:pt idx="1308">
                  <c:v>1040.32</c:v>
                </c:pt>
                <c:pt idx="1309">
                  <c:v>1558.16</c:v>
                </c:pt>
                <c:pt idx="1310">
                  <c:v>1980.9099999999999</c:v>
                </c:pt>
                <c:pt idx="1311">
                  <c:v>2424.21</c:v>
                </c:pt>
                <c:pt idx="1312">
                  <c:v>3002.44</c:v>
                </c:pt>
              </c:numCache>
            </c:numRef>
          </c:yVal>
          <c:smooth val="1"/>
        </c:ser>
        <c:dLbls>
          <c:showLegendKey val="0"/>
          <c:showVal val="0"/>
          <c:showCatName val="0"/>
          <c:showSerName val="0"/>
          <c:showPercent val="0"/>
          <c:showBubbleSize val="0"/>
        </c:dLbls>
        <c:axId val="215617920"/>
        <c:axId val="215619840"/>
      </c:scatterChart>
      <c:valAx>
        <c:axId val="215617920"/>
        <c:scaling>
          <c:orientation val="minMax"/>
          <c:max val="1400"/>
          <c:min val="400"/>
        </c:scaling>
        <c:delete val="0"/>
        <c:axPos val="b"/>
        <c:title>
          <c:tx>
            <c:rich>
              <a:bodyPr/>
              <a:lstStyle/>
              <a:p>
                <a:pPr>
                  <a:defRPr sz="749" b="1" i="0" u="none" strike="noStrike" baseline="0">
                    <a:solidFill>
                      <a:srgbClr val="000000"/>
                    </a:solidFill>
                    <a:latin typeface="Arial CE"/>
                    <a:ea typeface="Arial CE"/>
                    <a:cs typeface="Arial CE"/>
                  </a:defRPr>
                </a:pPr>
                <a:r>
                  <a:rPr lang="en-GB"/>
                  <a:t>Time (ms)</a:t>
                </a:r>
              </a:p>
            </c:rich>
          </c:tx>
          <c:layout>
            <c:manualLayout>
              <c:xMode val="edge"/>
              <c:yMode val="edge"/>
              <c:x val="0.48444444444444446"/>
              <c:y val="0.86746987951807231"/>
            </c:manualLayout>
          </c:layout>
          <c:overlay val="0"/>
          <c:spPr>
            <a:noFill/>
            <a:ln w="20580">
              <a:noFill/>
            </a:ln>
          </c:spPr>
        </c:title>
        <c:numFmt formatCode="General" sourceLinked="1"/>
        <c:majorTickMark val="out"/>
        <c:minorTickMark val="none"/>
        <c:tickLblPos val="nextTo"/>
        <c:spPr>
          <a:ln w="2572">
            <a:solidFill>
              <a:srgbClr val="000000"/>
            </a:solidFill>
            <a:prstDash val="solid"/>
          </a:ln>
        </c:spPr>
        <c:txPr>
          <a:bodyPr rot="0" vert="horz"/>
          <a:lstStyle/>
          <a:p>
            <a:pPr>
              <a:defRPr sz="749" b="0" i="0" u="none" strike="noStrike" baseline="0">
                <a:solidFill>
                  <a:srgbClr val="000000"/>
                </a:solidFill>
                <a:latin typeface="Arial CE"/>
                <a:ea typeface="Arial CE"/>
                <a:cs typeface="Arial CE"/>
              </a:defRPr>
            </a:pPr>
            <a:endParaRPr lang="en-US"/>
          </a:p>
        </c:txPr>
        <c:crossAx val="215619840"/>
        <c:crosses val="autoZero"/>
        <c:crossBetween val="midCat"/>
      </c:valAx>
      <c:valAx>
        <c:axId val="215619840"/>
        <c:scaling>
          <c:orientation val="minMax"/>
          <c:max val="2500"/>
          <c:min val="0"/>
        </c:scaling>
        <c:delete val="0"/>
        <c:axPos val="l"/>
        <c:title>
          <c:tx>
            <c:rich>
              <a:bodyPr/>
              <a:lstStyle/>
              <a:p>
                <a:pPr>
                  <a:defRPr sz="749" b="1" i="0" u="none" strike="noStrike" baseline="0">
                    <a:solidFill>
                      <a:srgbClr val="000000"/>
                    </a:solidFill>
                    <a:latin typeface="Arial CE"/>
                    <a:ea typeface="Arial CE"/>
                    <a:cs typeface="Arial CE"/>
                  </a:defRPr>
                </a:pPr>
                <a:r>
                  <a:rPr lang="en-GB"/>
                  <a:t>Fz (N)</a:t>
                </a:r>
              </a:p>
            </c:rich>
          </c:tx>
          <c:layout>
            <c:manualLayout>
              <c:xMode val="edge"/>
              <c:yMode val="edge"/>
              <c:x val="2.4444444444444446E-2"/>
              <c:y val="0.34538152610441769"/>
            </c:manualLayout>
          </c:layout>
          <c:overlay val="0"/>
          <c:spPr>
            <a:noFill/>
            <a:ln w="20580">
              <a:noFill/>
            </a:ln>
          </c:spPr>
        </c:title>
        <c:numFmt formatCode="General" sourceLinked="1"/>
        <c:majorTickMark val="out"/>
        <c:minorTickMark val="none"/>
        <c:tickLblPos val="nextTo"/>
        <c:spPr>
          <a:ln w="2572">
            <a:solidFill>
              <a:srgbClr val="000000"/>
            </a:solidFill>
            <a:prstDash val="solid"/>
          </a:ln>
        </c:spPr>
        <c:txPr>
          <a:bodyPr rot="0" vert="horz"/>
          <a:lstStyle/>
          <a:p>
            <a:pPr>
              <a:defRPr sz="749" b="0" i="0" u="none" strike="noStrike" baseline="0">
                <a:solidFill>
                  <a:srgbClr val="000000"/>
                </a:solidFill>
                <a:latin typeface="Arial CE"/>
                <a:ea typeface="Arial CE"/>
                <a:cs typeface="Arial CE"/>
              </a:defRPr>
            </a:pPr>
            <a:endParaRPr lang="en-US"/>
          </a:p>
        </c:txPr>
        <c:crossAx val="215617920"/>
        <c:crosses val="autoZero"/>
        <c:crossBetween val="midCat"/>
      </c:valAx>
      <c:spPr>
        <a:solidFill>
          <a:schemeClr val="bg1"/>
        </a:solidFill>
        <a:ln w="10290">
          <a:solidFill>
            <a:srgbClr val="808080"/>
          </a:solidFill>
          <a:prstDash val="solid"/>
        </a:ln>
      </c:spPr>
    </c:plotArea>
    <c:plotVisOnly val="1"/>
    <c:dispBlanksAs val="gap"/>
    <c:showDLblsOverMax val="0"/>
  </c:chart>
  <c:spPr>
    <a:solidFill>
      <a:schemeClr val="bg1"/>
    </a:solidFill>
    <a:ln w="2572">
      <a:solidFill>
        <a:srgbClr val="000000"/>
      </a:solidFill>
      <a:prstDash val="solid"/>
    </a:ln>
  </c:spPr>
  <c:txPr>
    <a:bodyPr/>
    <a:lstStyle/>
    <a:p>
      <a:pPr>
        <a:defRPr sz="749" b="0" i="0" u="none" strike="noStrike" baseline="0">
          <a:solidFill>
            <a:srgbClr val="000000"/>
          </a:solidFill>
          <a:latin typeface="Arial CE"/>
          <a:ea typeface="Arial CE"/>
          <a:cs typeface="Arial CE"/>
        </a:defRPr>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245901639344342"/>
          <c:y val="8.3333333333333343E-2"/>
          <c:w val="0.70163934426229513"/>
          <c:h val="0.76041666666666652"/>
        </c:manualLayout>
      </c:layout>
      <c:barChart>
        <c:barDir val="col"/>
        <c:grouping val="clustered"/>
        <c:varyColors val="0"/>
        <c:ser>
          <c:idx val="0"/>
          <c:order val="0"/>
          <c:tx>
            <c:strRef>
              <c:f>Munka1!$A$2</c:f>
              <c:strCache>
                <c:ptCount val="1"/>
                <c:pt idx="0">
                  <c:v>Férfiak</c:v>
                </c:pt>
              </c:strCache>
            </c:strRef>
          </c:tx>
          <c:spPr>
            <a:solidFill>
              <a:srgbClr val="9999FF"/>
            </a:solidFill>
            <a:ln w="11146">
              <a:solidFill>
                <a:srgbClr val="000000"/>
              </a:solidFill>
              <a:prstDash val="solid"/>
            </a:ln>
          </c:spPr>
          <c:invertIfNegative val="0"/>
          <c:dLbls>
            <c:spPr>
              <a:noFill/>
              <a:ln w="22292">
                <a:noFill/>
              </a:ln>
            </c:spPr>
            <c:txPr>
              <a:bodyPr/>
              <a:lstStyle/>
              <a:p>
                <a:pPr>
                  <a:defRPr sz="1035" b="0" i="0" u="none" strike="noStrike" baseline="0">
                    <a:solidFill>
                      <a:srgbClr val="000000"/>
                    </a:solidFill>
                    <a:latin typeface="Arial"/>
                    <a:ea typeface="Arial"/>
                    <a:cs typeface="Arial"/>
                  </a:defRPr>
                </a:pPr>
                <a:endParaRPr lang="en-US"/>
              </a:p>
            </c:txPr>
            <c:showLegendKey val="0"/>
            <c:showVal val="1"/>
            <c:showCatName val="0"/>
            <c:showSerName val="0"/>
            <c:showPercent val="0"/>
            <c:showBubbleSize val="0"/>
            <c:showLeaderLines val="0"/>
          </c:dLbls>
          <c:cat>
            <c:strRef>
              <c:f>Munka1!$B$1:$D$1</c:f>
              <c:strCache>
                <c:ptCount val="3"/>
                <c:pt idx="0">
                  <c:v>150 fok</c:v>
                </c:pt>
                <c:pt idx="1">
                  <c:v>90 fok</c:v>
                </c:pt>
                <c:pt idx="2">
                  <c:v>60 fok</c:v>
                </c:pt>
              </c:strCache>
            </c:strRef>
          </c:cat>
          <c:val>
            <c:numRef>
              <c:f>Munka1!$B$2:$D$2</c:f>
              <c:numCache>
                <c:formatCode>General</c:formatCode>
                <c:ptCount val="3"/>
                <c:pt idx="0">
                  <c:v>5200</c:v>
                </c:pt>
                <c:pt idx="1">
                  <c:v>3120</c:v>
                </c:pt>
                <c:pt idx="2">
                  <c:v>1820</c:v>
                </c:pt>
              </c:numCache>
            </c:numRef>
          </c:val>
        </c:ser>
        <c:ser>
          <c:idx val="1"/>
          <c:order val="1"/>
          <c:tx>
            <c:strRef>
              <c:f>Munka1!$A$3</c:f>
              <c:strCache>
                <c:ptCount val="1"/>
                <c:pt idx="0">
                  <c:v>Nők</c:v>
                </c:pt>
              </c:strCache>
            </c:strRef>
          </c:tx>
          <c:spPr>
            <a:solidFill>
              <a:srgbClr val="993366"/>
            </a:solidFill>
            <a:ln w="11146">
              <a:solidFill>
                <a:srgbClr val="000000"/>
              </a:solidFill>
              <a:prstDash val="solid"/>
            </a:ln>
          </c:spPr>
          <c:invertIfNegative val="0"/>
          <c:dLbls>
            <c:spPr>
              <a:noFill/>
              <a:ln w="22292">
                <a:noFill/>
              </a:ln>
            </c:spPr>
            <c:txPr>
              <a:bodyPr/>
              <a:lstStyle/>
              <a:p>
                <a:pPr>
                  <a:defRPr sz="1035" b="0" i="0" u="none" strike="noStrike" baseline="0">
                    <a:solidFill>
                      <a:srgbClr val="000000"/>
                    </a:solidFill>
                    <a:latin typeface="Arial"/>
                    <a:ea typeface="Arial"/>
                    <a:cs typeface="Arial"/>
                  </a:defRPr>
                </a:pPr>
                <a:endParaRPr lang="en-US"/>
              </a:p>
            </c:txPr>
            <c:showLegendKey val="0"/>
            <c:showVal val="1"/>
            <c:showCatName val="0"/>
            <c:showSerName val="0"/>
            <c:showPercent val="0"/>
            <c:showBubbleSize val="0"/>
            <c:showLeaderLines val="0"/>
          </c:dLbls>
          <c:cat>
            <c:strRef>
              <c:f>Munka1!$B$1:$D$1</c:f>
              <c:strCache>
                <c:ptCount val="3"/>
                <c:pt idx="0">
                  <c:v>150 fok</c:v>
                </c:pt>
                <c:pt idx="1">
                  <c:v>90 fok</c:v>
                </c:pt>
                <c:pt idx="2">
                  <c:v>60 fok</c:v>
                </c:pt>
              </c:strCache>
            </c:strRef>
          </c:cat>
          <c:val>
            <c:numRef>
              <c:f>Munka1!$B$3:$D$3</c:f>
              <c:numCache>
                <c:formatCode>General</c:formatCode>
                <c:ptCount val="3"/>
                <c:pt idx="0">
                  <c:v>3400</c:v>
                </c:pt>
                <c:pt idx="1">
                  <c:v>2040</c:v>
                </c:pt>
                <c:pt idx="2">
                  <c:v>1190</c:v>
                </c:pt>
              </c:numCache>
            </c:numRef>
          </c:val>
        </c:ser>
        <c:dLbls>
          <c:showLegendKey val="0"/>
          <c:showVal val="1"/>
          <c:showCatName val="0"/>
          <c:showSerName val="0"/>
          <c:showPercent val="0"/>
          <c:showBubbleSize val="0"/>
        </c:dLbls>
        <c:gapWidth val="150"/>
        <c:axId val="361867136"/>
        <c:axId val="361868672"/>
      </c:barChart>
      <c:catAx>
        <c:axId val="361867136"/>
        <c:scaling>
          <c:orientation val="minMax"/>
        </c:scaling>
        <c:delete val="0"/>
        <c:axPos val="b"/>
        <c:numFmt formatCode="General" sourceLinked="1"/>
        <c:majorTickMark val="out"/>
        <c:minorTickMark val="none"/>
        <c:tickLblPos val="nextTo"/>
        <c:spPr>
          <a:ln w="2788">
            <a:solidFill>
              <a:srgbClr val="000000"/>
            </a:solidFill>
            <a:prstDash val="solid"/>
          </a:ln>
        </c:spPr>
        <c:txPr>
          <a:bodyPr rot="0" vert="horz"/>
          <a:lstStyle/>
          <a:p>
            <a:pPr>
              <a:defRPr sz="1035" b="0" i="0" u="none" strike="noStrike" baseline="0">
                <a:solidFill>
                  <a:srgbClr val="000000"/>
                </a:solidFill>
                <a:latin typeface="Arial"/>
                <a:ea typeface="Arial"/>
                <a:cs typeface="Arial"/>
              </a:defRPr>
            </a:pPr>
            <a:endParaRPr lang="en-US"/>
          </a:p>
        </c:txPr>
        <c:crossAx val="361868672"/>
        <c:crosses val="autoZero"/>
        <c:auto val="1"/>
        <c:lblAlgn val="ctr"/>
        <c:lblOffset val="100"/>
        <c:tickLblSkip val="1"/>
        <c:tickMarkSkip val="1"/>
        <c:noMultiLvlLbl val="0"/>
      </c:catAx>
      <c:valAx>
        <c:axId val="361868672"/>
        <c:scaling>
          <c:orientation val="minMax"/>
        </c:scaling>
        <c:delete val="0"/>
        <c:axPos val="l"/>
        <c:title>
          <c:tx>
            <c:rich>
              <a:bodyPr/>
              <a:lstStyle/>
              <a:p>
                <a:pPr>
                  <a:defRPr sz="1020" b="1" i="0" u="none" strike="noStrike" baseline="0">
                    <a:solidFill>
                      <a:srgbClr val="000000"/>
                    </a:solidFill>
                    <a:latin typeface="Arial"/>
                    <a:ea typeface="Arial"/>
                    <a:cs typeface="Arial"/>
                  </a:defRPr>
                </a:pPr>
                <a:r>
                  <a:rPr lang="hu-HU"/>
                  <a:t>Erő (N)</a:t>
                </a:r>
              </a:p>
            </c:rich>
          </c:tx>
          <c:layout>
            <c:manualLayout>
              <c:xMode val="edge"/>
              <c:yMode val="edge"/>
              <c:x val="1.8032737751174251E-2"/>
              <c:y val="0.35763923740301679"/>
            </c:manualLayout>
          </c:layout>
          <c:overlay val="0"/>
          <c:spPr>
            <a:noFill/>
            <a:ln w="22292">
              <a:noFill/>
            </a:ln>
          </c:spPr>
        </c:title>
        <c:numFmt formatCode="General" sourceLinked="1"/>
        <c:majorTickMark val="out"/>
        <c:minorTickMark val="none"/>
        <c:tickLblPos val="nextTo"/>
        <c:spPr>
          <a:ln w="2788">
            <a:solidFill>
              <a:srgbClr val="000000"/>
            </a:solidFill>
            <a:prstDash val="solid"/>
          </a:ln>
        </c:spPr>
        <c:txPr>
          <a:bodyPr rot="0" vert="horz"/>
          <a:lstStyle/>
          <a:p>
            <a:pPr>
              <a:defRPr sz="1035" b="0" i="0" u="none" strike="noStrike" baseline="0">
                <a:solidFill>
                  <a:srgbClr val="000000"/>
                </a:solidFill>
                <a:latin typeface="Arial"/>
                <a:ea typeface="Arial"/>
                <a:cs typeface="Arial"/>
              </a:defRPr>
            </a:pPr>
            <a:endParaRPr lang="en-US"/>
          </a:p>
        </c:txPr>
        <c:crossAx val="361867136"/>
        <c:crosses val="autoZero"/>
        <c:crossBetween val="between"/>
      </c:valAx>
      <c:spPr>
        <a:solidFill>
          <a:srgbClr val="C0C0C0"/>
        </a:solidFill>
        <a:ln w="11146">
          <a:solidFill>
            <a:srgbClr val="808080"/>
          </a:solidFill>
          <a:prstDash val="solid"/>
        </a:ln>
      </c:spPr>
    </c:plotArea>
    <c:legend>
      <c:legendPos val="r"/>
      <c:layout>
        <c:manualLayout>
          <c:xMode val="edge"/>
          <c:yMode val="edge"/>
          <c:x val="0.87049192260429242"/>
          <c:y val="0.37500072106371357"/>
          <c:w val="0.12295076492273671"/>
          <c:h val="0.1701387326584177"/>
        </c:manualLayout>
      </c:layout>
      <c:overlay val="0"/>
      <c:spPr>
        <a:solidFill>
          <a:srgbClr val="FFFFFF"/>
        </a:solidFill>
        <a:ln w="2788">
          <a:solidFill>
            <a:srgbClr val="000000"/>
          </a:solidFill>
          <a:prstDash val="solid"/>
        </a:ln>
      </c:spPr>
      <c:txPr>
        <a:bodyPr/>
        <a:lstStyle/>
        <a:p>
          <a:pPr>
            <a:defRPr sz="948" b="0" i="0" u="none" strike="noStrike" baseline="0">
              <a:solidFill>
                <a:srgbClr val="000000"/>
              </a:solidFill>
              <a:latin typeface="Arial"/>
              <a:ea typeface="Arial"/>
              <a:cs typeface="Arial"/>
            </a:defRPr>
          </a:pPr>
          <a:endParaRPr lang="en-US"/>
        </a:p>
      </c:txPr>
    </c:legend>
    <c:plotVisOnly val="1"/>
    <c:dispBlanksAs val="gap"/>
    <c:showDLblsOverMax val="0"/>
  </c:chart>
  <c:spPr>
    <a:solidFill>
      <a:srgbClr val="C0C0C0"/>
    </a:solidFill>
    <a:ln>
      <a:noFill/>
    </a:ln>
  </c:spPr>
  <c:txPr>
    <a:bodyPr/>
    <a:lstStyle/>
    <a:p>
      <a:pPr>
        <a:defRPr sz="1035" b="0" i="0" u="none" strike="noStrike" baseline="0">
          <a:solidFill>
            <a:srgbClr val="000000"/>
          </a:solidFill>
          <a:latin typeface="Arial"/>
          <a:ea typeface="Arial"/>
          <a:cs typeface="Arial"/>
        </a:defRPr>
      </a:pPr>
      <a:endParaRPr lang="en-US"/>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391304347826236"/>
          <c:y val="7.7922077922077934E-2"/>
          <c:w val="0.80745341614906863"/>
          <c:h val="0.77597402597402665"/>
        </c:manualLayout>
      </c:layout>
      <c:barChart>
        <c:barDir val="col"/>
        <c:grouping val="clustered"/>
        <c:varyColors val="0"/>
        <c:ser>
          <c:idx val="0"/>
          <c:order val="0"/>
          <c:tx>
            <c:strRef>
              <c:f>Munka2!$A$8</c:f>
              <c:strCache>
                <c:ptCount val="1"/>
                <c:pt idx="0">
                  <c:v>Férfiak</c:v>
                </c:pt>
              </c:strCache>
            </c:strRef>
          </c:tx>
          <c:spPr>
            <a:solidFill>
              <a:srgbClr val="9999FF"/>
            </a:solidFill>
            <a:ln w="12016">
              <a:solidFill>
                <a:srgbClr val="000000"/>
              </a:solidFill>
              <a:prstDash val="solid"/>
            </a:ln>
          </c:spPr>
          <c:invertIfNegative val="0"/>
          <c:dLbls>
            <c:spPr>
              <a:noFill/>
              <a:ln w="24033">
                <a:noFill/>
              </a:ln>
            </c:spPr>
            <c:txPr>
              <a:bodyPr/>
              <a:lstStyle/>
              <a:p>
                <a:pPr>
                  <a:defRPr sz="1139" b="0" i="0" u="none" strike="noStrike" baseline="0">
                    <a:solidFill>
                      <a:srgbClr val="000000"/>
                    </a:solidFill>
                    <a:latin typeface="Arial"/>
                    <a:ea typeface="Arial"/>
                    <a:cs typeface="Arial"/>
                  </a:defRPr>
                </a:pPr>
                <a:endParaRPr lang="en-US"/>
              </a:p>
            </c:txPr>
            <c:showLegendKey val="0"/>
            <c:showVal val="1"/>
            <c:showCatName val="0"/>
            <c:showSerName val="0"/>
            <c:showPercent val="0"/>
            <c:showBubbleSize val="0"/>
            <c:showLeaderLines val="0"/>
          </c:dLbls>
          <c:cat>
            <c:strRef>
              <c:f>Munka2!$B$7:$D$7</c:f>
              <c:strCache>
                <c:ptCount val="3"/>
                <c:pt idx="0">
                  <c:v>150 fok</c:v>
                </c:pt>
                <c:pt idx="1">
                  <c:v>90 fok</c:v>
                </c:pt>
                <c:pt idx="2">
                  <c:v>60 fok</c:v>
                </c:pt>
              </c:strCache>
            </c:strRef>
          </c:cat>
          <c:val>
            <c:numRef>
              <c:f>Munka2!$B$8:$D$8</c:f>
              <c:numCache>
                <c:formatCode>General</c:formatCode>
                <c:ptCount val="3"/>
                <c:pt idx="0">
                  <c:v>100</c:v>
                </c:pt>
                <c:pt idx="1">
                  <c:v>60</c:v>
                </c:pt>
                <c:pt idx="2">
                  <c:v>35</c:v>
                </c:pt>
              </c:numCache>
            </c:numRef>
          </c:val>
        </c:ser>
        <c:dLbls>
          <c:showLegendKey val="0"/>
          <c:showVal val="1"/>
          <c:showCatName val="0"/>
          <c:showSerName val="0"/>
          <c:showPercent val="0"/>
          <c:showBubbleSize val="0"/>
        </c:dLbls>
        <c:gapWidth val="150"/>
        <c:axId val="361917056"/>
        <c:axId val="361924096"/>
      </c:barChart>
      <c:catAx>
        <c:axId val="361917056"/>
        <c:scaling>
          <c:orientation val="minMax"/>
        </c:scaling>
        <c:delete val="0"/>
        <c:axPos val="b"/>
        <c:numFmt formatCode="General" sourceLinked="1"/>
        <c:majorTickMark val="out"/>
        <c:minorTickMark val="none"/>
        <c:tickLblPos val="nextTo"/>
        <c:spPr>
          <a:ln w="3004">
            <a:solidFill>
              <a:srgbClr val="000000"/>
            </a:solidFill>
            <a:prstDash val="solid"/>
          </a:ln>
        </c:spPr>
        <c:txPr>
          <a:bodyPr rot="0" vert="horz"/>
          <a:lstStyle/>
          <a:p>
            <a:pPr>
              <a:defRPr sz="1139" b="0" i="0" u="none" strike="noStrike" baseline="0">
                <a:solidFill>
                  <a:srgbClr val="000000"/>
                </a:solidFill>
                <a:latin typeface="Arial"/>
                <a:ea typeface="Arial"/>
                <a:cs typeface="Arial"/>
              </a:defRPr>
            </a:pPr>
            <a:endParaRPr lang="en-US"/>
          </a:p>
        </c:txPr>
        <c:crossAx val="361924096"/>
        <c:crosses val="autoZero"/>
        <c:auto val="1"/>
        <c:lblAlgn val="ctr"/>
        <c:lblOffset val="100"/>
        <c:tickLblSkip val="1"/>
        <c:tickMarkSkip val="1"/>
        <c:noMultiLvlLbl val="0"/>
      </c:catAx>
      <c:valAx>
        <c:axId val="361924096"/>
        <c:scaling>
          <c:orientation val="minMax"/>
        </c:scaling>
        <c:delete val="0"/>
        <c:axPos val="l"/>
        <c:title>
          <c:tx>
            <c:rich>
              <a:bodyPr/>
              <a:lstStyle/>
              <a:p>
                <a:pPr>
                  <a:defRPr sz="1119" b="1" i="0" u="none" strike="noStrike" baseline="0">
                    <a:solidFill>
                      <a:srgbClr val="000000"/>
                    </a:solidFill>
                    <a:latin typeface="Arial"/>
                    <a:ea typeface="Arial"/>
                    <a:cs typeface="Arial"/>
                  </a:defRPr>
                </a:pPr>
                <a:r>
                  <a:rPr lang="hu-HU"/>
                  <a:t>%</a:t>
                </a:r>
              </a:p>
            </c:rich>
          </c:tx>
          <c:layout>
            <c:manualLayout>
              <c:xMode val="edge"/>
              <c:yMode val="edge"/>
              <c:x val="2.2774037303308112E-2"/>
              <c:y val="0.425324250199063"/>
            </c:manualLayout>
          </c:layout>
          <c:overlay val="0"/>
          <c:spPr>
            <a:noFill/>
            <a:ln w="24033">
              <a:noFill/>
            </a:ln>
          </c:spPr>
        </c:title>
        <c:numFmt formatCode="General" sourceLinked="1"/>
        <c:majorTickMark val="out"/>
        <c:minorTickMark val="none"/>
        <c:tickLblPos val="nextTo"/>
        <c:spPr>
          <a:ln w="3004">
            <a:solidFill>
              <a:srgbClr val="000000"/>
            </a:solidFill>
            <a:prstDash val="solid"/>
          </a:ln>
        </c:spPr>
        <c:txPr>
          <a:bodyPr rot="0" vert="horz"/>
          <a:lstStyle/>
          <a:p>
            <a:pPr>
              <a:defRPr sz="1139" b="0" i="0" u="none" strike="noStrike" baseline="0">
                <a:solidFill>
                  <a:srgbClr val="000000"/>
                </a:solidFill>
                <a:latin typeface="Arial"/>
                <a:ea typeface="Arial"/>
                <a:cs typeface="Arial"/>
              </a:defRPr>
            </a:pPr>
            <a:endParaRPr lang="en-US"/>
          </a:p>
        </c:txPr>
        <c:crossAx val="361917056"/>
        <c:crosses val="autoZero"/>
        <c:crossBetween val="between"/>
      </c:valAx>
      <c:spPr>
        <a:solidFill>
          <a:srgbClr val="C0C0C0"/>
        </a:solidFill>
        <a:ln w="12016">
          <a:solidFill>
            <a:srgbClr val="808080"/>
          </a:solidFill>
          <a:prstDash val="solid"/>
        </a:ln>
      </c:spPr>
    </c:plotArea>
    <c:plotVisOnly val="1"/>
    <c:dispBlanksAs val="gap"/>
    <c:showDLblsOverMax val="0"/>
  </c:chart>
  <c:spPr>
    <a:solidFill>
      <a:srgbClr val="C0C0C0"/>
    </a:solidFill>
    <a:ln>
      <a:noFill/>
    </a:ln>
  </c:spPr>
  <c:txPr>
    <a:bodyPr/>
    <a:lstStyle/>
    <a:p>
      <a:pPr>
        <a:defRPr sz="1139" b="0" i="0" u="none" strike="noStrike" baseline="0">
          <a:solidFill>
            <a:srgbClr val="000000"/>
          </a:solidFill>
          <a:latin typeface="Arial"/>
          <a:ea typeface="Arial"/>
          <a:cs typeface="Arial"/>
        </a:defRPr>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title>
    <c:autoTitleDeleted val="0"/>
    <c:plotArea>
      <c:layout>
        <c:manualLayout>
          <c:layoutTarget val="inner"/>
          <c:xMode val="edge"/>
          <c:yMode val="edge"/>
          <c:x val="0.16438371871915369"/>
          <c:y val="7.6696386132196523E-2"/>
          <c:w val="0.77299486778649884"/>
          <c:h val="0.71091650222535896"/>
        </c:manualLayout>
      </c:layout>
      <c:scatterChart>
        <c:scatterStyle val="smoothMarker"/>
        <c:varyColors val="0"/>
        <c:ser>
          <c:idx val="0"/>
          <c:order val="0"/>
          <c:tx>
            <c:strRef>
              <c:f>Munka1!$G$1</c:f>
              <c:strCache>
                <c:ptCount val="1"/>
              </c:strCache>
            </c:strRef>
          </c:tx>
          <c:spPr>
            <a:ln w="38100">
              <a:solidFill>
                <a:schemeClr val="bg1"/>
              </a:solidFill>
              <a:prstDash val="solid"/>
            </a:ln>
          </c:spPr>
          <c:marker>
            <c:symbol val="none"/>
          </c:marker>
          <c:xVal>
            <c:numRef>
              <c:f>Munka1!$F$2:$F$4001</c:f>
              <c:numCache>
                <c:formatCode>General</c:formatCode>
                <c:ptCount val="4000"/>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pt idx="256">
                  <c:v>256</c:v>
                </c:pt>
                <c:pt idx="257">
                  <c:v>257</c:v>
                </c:pt>
                <c:pt idx="258">
                  <c:v>258</c:v>
                </c:pt>
                <c:pt idx="259">
                  <c:v>259</c:v>
                </c:pt>
                <c:pt idx="260">
                  <c:v>260</c:v>
                </c:pt>
                <c:pt idx="261">
                  <c:v>261</c:v>
                </c:pt>
                <c:pt idx="262">
                  <c:v>262</c:v>
                </c:pt>
                <c:pt idx="263">
                  <c:v>263</c:v>
                </c:pt>
                <c:pt idx="264">
                  <c:v>264</c:v>
                </c:pt>
                <c:pt idx="265">
                  <c:v>265</c:v>
                </c:pt>
                <c:pt idx="266">
                  <c:v>266</c:v>
                </c:pt>
                <c:pt idx="267">
                  <c:v>267</c:v>
                </c:pt>
                <c:pt idx="268">
                  <c:v>268</c:v>
                </c:pt>
                <c:pt idx="269">
                  <c:v>269</c:v>
                </c:pt>
                <c:pt idx="270">
                  <c:v>270</c:v>
                </c:pt>
                <c:pt idx="271">
                  <c:v>271</c:v>
                </c:pt>
                <c:pt idx="272">
                  <c:v>272</c:v>
                </c:pt>
                <c:pt idx="273">
                  <c:v>273</c:v>
                </c:pt>
                <c:pt idx="274">
                  <c:v>274</c:v>
                </c:pt>
                <c:pt idx="275">
                  <c:v>275</c:v>
                </c:pt>
                <c:pt idx="276">
                  <c:v>276</c:v>
                </c:pt>
                <c:pt idx="277">
                  <c:v>277</c:v>
                </c:pt>
                <c:pt idx="278">
                  <c:v>278</c:v>
                </c:pt>
                <c:pt idx="279">
                  <c:v>279</c:v>
                </c:pt>
                <c:pt idx="280">
                  <c:v>280</c:v>
                </c:pt>
                <c:pt idx="281">
                  <c:v>281</c:v>
                </c:pt>
                <c:pt idx="282">
                  <c:v>282</c:v>
                </c:pt>
                <c:pt idx="283">
                  <c:v>283</c:v>
                </c:pt>
                <c:pt idx="284">
                  <c:v>284</c:v>
                </c:pt>
                <c:pt idx="285">
                  <c:v>285</c:v>
                </c:pt>
                <c:pt idx="286">
                  <c:v>286</c:v>
                </c:pt>
                <c:pt idx="287">
                  <c:v>287</c:v>
                </c:pt>
                <c:pt idx="288">
                  <c:v>288</c:v>
                </c:pt>
                <c:pt idx="289">
                  <c:v>289</c:v>
                </c:pt>
                <c:pt idx="290">
                  <c:v>290</c:v>
                </c:pt>
                <c:pt idx="291">
                  <c:v>291</c:v>
                </c:pt>
                <c:pt idx="292">
                  <c:v>292</c:v>
                </c:pt>
                <c:pt idx="293">
                  <c:v>293</c:v>
                </c:pt>
                <c:pt idx="294">
                  <c:v>294</c:v>
                </c:pt>
                <c:pt idx="295">
                  <c:v>295</c:v>
                </c:pt>
                <c:pt idx="296">
                  <c:v>296</c:v>
                </c:pt>
                <c:pt idx="297">
                  <c:v>297</c:v>
                </c:pt>
                <c:pt idx="298">
                  <c:v>298</c:v>
                </c:pt>
                <c:pt idx="299">
                  <c:v>299</c:v>
                </c:pt>
                <c:pt idx="300">
                  <c:v>300</c:v>
                </c:pt>
                <c:pt idx="301">
                  <c:v>301</c:v>
                </c:pt>
                <c:pt idx="302">
                  <c:v>302</c:v>
                </c:pt>
                <c:pt idx="303">
                  <c:v>303</c:v>
                </c:pt>
                <c:pt idx="304">
                  <c:v>304</c:v>
                </c:pt>
                <c:pt idx="305">
                  <c:v>305</c:v>
                </c:pt>
                <c:pt idx="306">
                  <c:v>306</c:v>
                </c:pt>
                <c:pt idx="307">
                  <c:v>307</c:v>
                </c:pt>
                <c:pt idx="308">
                  <c:v>308</c:v>
                </c:pt>
                <c:pt idx="309">
                  <c:v>309</c:v>
                </c:pt>
                <c:pt idx="310">
                  <c:v>310</c:v>
                </c:pt>
                <c:pt idx="311">
                  <c:v>311</c:v>
                </c:pt>
                <c:pt idx="312">
                  <c:v>312</c:v>
                </c:pt>
                <c:pt idx="313">
                  <c:v>313</c:v>
                </c:pt>
                <c:pt idx="314">
                  <c:v>314</c:v>
                </c:pt>
                <c:pt idx="315">
                  <c:v>315</c:v>
                </c:pt>
                <c:pt idx="316">
                  <c:v>316</c:v>
                </c:pt>
                <c:pt idx="317">
                  <c:v>317</c:v>
                </c:pt>
                <c:pt idx="318">
                  <c:v>318</c:v>
                </c:pt>
                <c:pt idx="319">
                  <c:v>319</c:v>
                </c:pt>
                <c:pt idx="320">
                  <c:v>320</c:v>
                </c:pt>
                <c:pt idx="321">
                  <c:v>321</c:v>
                </c:pt>
                <c:pt idx="322">
                  <c:v>322</c:v>
                </c:pt>
                <c:pt idx="323">
                  <c:v>323</c:v>
                </c:pt>
                <c:pt idx="324">
                  <c:v>324</c:v>
                </c:pt>
                <c:pt idx="325">
                  <c:v>325</c:v>
                </c:pt>
                <c:pt idx="326">
                  <c:v>326</c:v>
                </c:pt>
                <c:pt idx="327">
                  <c:v>327</c:v>
                </c:pt>
                <c:pt idx="328">
                  <c:v>328</c:v>
                </c:pt>
                <c:pt idx="329">
                  <c:v>329</c:v>
                </c:pt>
                <c:pt idx="330">
                  <c:v>330</c:v>
                </c:pt>
                <c:pt idx="331">
                  <c:v>331</c:v>
                </c:pt>
                <c:pt idx="332">
                  <c:v>332</c:v>
                </c:pt>
                <c:pt idx="333">
                  <c:v>333</c:v>
                </c:pt>
                <c:pt idx="334">
                  <c:v>334</c:v>
                </c:pt>
                <c:pt idx="335">
                  <c:v>335</c:v>
                </c:pt>
                <c:pt idx="336">
                  <c:v>336</c:v>
                </c:pt>
                <c:pt idx="337">
                  <c:v>337</c:v>
                </c:pt>
                <c:pt idx="338">
                  <c:v>338</c:v>
                </c:pt>
                <c:pt idx="339">
                  <c:v>339</c:v>
                </c:pt>
                <c:pt idx="340">
                  <c:v>340</c:v>
                </c:pt>
                <c:pt idx="341">
                  <c:v>341</c:v>
                </c:pt>
                <c:pt idx="342">
                  <c:v>342</c:v>
                </c:pt>
                <c:pt idx="343">
                  <c:v>343</c:v>
                </c:pt>
                <c:pt idx="344">
                  <c:v>344</c:v>
                </c:pt>
                <c:pt idx="345">
                  <c:v>345</c:v>
                </c:pt>
                <c:pt idx="346">
                  <c:v>346</c:v>
                </c:pt>
                <c:pt idx="347">
                  <c:v>347</c:v>
                </c:pt>
                <c:pt idx="348">
                  <c:v>348</c:v>
                </c:pt>
                <c:pt idx="349">
                  <c:v>349</c:v>
                </c:pt>
                <c:pt idx="350">
                  <c:v>350</c:v>
                </c:pt>
                <c:pt idx="351">
                  <c:v>351</c:v>
                </c:pt>
                <c:pt idx="352">
                  <c:v>352</c:v>
                </c:pt>
                <c:pt idx="353">
                  <c:v>353</c:v>
                </c:pt>
                <c:pt idx="354">
                  <c:v>354</c:v>
                </c:pt>
                <c:pt idx="355">
                  <c:v>355</c:v>
                </c:pt>
                <c:pt idx="356">
                  <c:v>356</c:v>
                </c:pt>
                <c:pt idx="357">
                  <c:v>357</c:v>
                </c:pt>
                <c:pt idx="358">
                  <c:v>358</c:v>
                </c:pt>
                <c:pt idx="359">
                  <c:v>359</c:v>
                </c:pt>
                <c:pt idx="360">
                  <c:v>360</c:v>
                </c:pt>
                <c:pt idx="361">
                  <c:v>361</c:v>
                </c:pt>
                <c:pt idx="362">
                  <c:v>362</c:v>
                </c:pt>
                <c:pt idx="363">
                  <c:v>363</c:v>
                </c:pt>
                <c:pt idx="364">
                  <c:v>364</c:v>
                </c:pt>
                <c:pt idx="365">
                  <c:v>365</c:v>
                </c:pt>
                <c:pt idx="366">
                  <c:v>366</c:v>
                </c:pt>
                <c:pt idx="367">
                  <c:v>367</c:v>
                </c:pt>
                <c:pt idx="368">
                  <c:v>368</c:v>
                </c:pt>
                <c:pt idx="369">
                  <c:v>369</c:v>
                </c:pt>
                <c:pt idx="370">
                  <c:v>370</c:v>
                </c:pt>
                <c:pt idx="371">
                  <c:v>371</c:v>
                </c:pt>
                <c:pt idx="372">
                  <c:v>372</c:v>
                </c:pt>
                <c:pt idx="373">
                  <c:v>373</c:v>
                </c:pt>
                <c:pt idx="374">
                  <c:v>374</c:v>
                </c:pt>
                <c:pt idx="375">
                  <c:v>375</c:v>
                </c:pt>
                <c:pt idx="376">
                  <c:v>376</c:v>
                </c:pt>
                <c:pt idx="377">
                  <c:v>377</c:v>
                </c:pt>
                <c:pt idx="378">
                  <c:v>378</c:v>
                </c:pt>
                <c:pt idx="379">
                  <c:v>379</c:v>
                </c:pt>
                <c:pt idx="380">
                  <c:v>380</c:v>
                </c:pt>
                <c:pt idx="381">
                  <c:v>381</c:v>
                </c:pt>
                <c:pt idx="382">
                  <c:v>382</c:v>
                </c:pt>
                <c:pt idx="383">
                  <c:v>383</c:v>
                </c:pt>
                <c:pt idx="384">
                  <c:v>384</c:v>
                </c:pt>
                <c:pt idx="385">
                  <c:v>385</c:v>
                </c:pt>
                <c:pt idx="386">
                  <c:v>386</c:v>
                </c:pt>
                <c:pt idx="387">
                  <c:v>387</c:v>
                </c:pt>
                <c:pt idx="388">
                  <c:v>388</c:v>
                </c:pt>
                <c:pt idx="389">
                  <c:v>389</c:v>
                </c:pt>
                <c:pt idx="390">
                  <c:v>390</c:v>
                </c:pt>
                <c:pt idx="391">
                  <c:v>391</c:v>
                </c:pt>
                <c:pt idx="392">
                  <c:v>392</c:v>
                </c:pt>
                <c:pt idx="393">
                  <c:v>393</c:v>
                </c:pt>
                <c:pt idx="394">
                  <c:v>394</c:v>
                </c:pt>
                <c:pt idx="395">
                  <c:v>395</c:v>
                </c:pt>
                <c:pt idx="396">
                  <c:v>396</c:v>
                </c:pt>
                <c:pt idx="397">
                  <c:v>397</c:v>
                </c:pt>
                <c:pt idx="398">
                  <c:v>398</c:v>
                </c:pt>
                <c:pt idx="399">
                  <c:v>399</c:v>
                </c:pt>
                <c:pt idx="400">
                  <c:v>400</c:v>
                </c:pt>
                <c:pt idx="401">
                  <c:v>401</c:v>
                </c:pt>
                <c:pt idx="402">
                  <c:v>402</c:v>
                </c:pt>
                <c:pt idx="403">
                  <c:v>403</c:v>
                </c:pt>
                <c:pt idx="404">
                  <c:v>404</c:v>
                </c:pt>
                <c:pt idx="405">
                  <c:v>405</c:v>
                </c:pt>
                <c:pt idx="406">
                  <c:v>406</c:v>
                </c:pt>
                <c:pt idx="407">
                  <c:v>407</c:v>
                </c:pt>
                <c:pt idx="408">
                  <c:v>408</c:v>
                </c:pt>
                <c:pt idx="409">
                  <c:v>409</c:v>
                </c:pt>
                <c:pt idx="410">
                  <c:v>410</c:v>
                </c:pt>
                <c:pt idx="411">
                  <c:v>411</c:v>
                </c:pt>
                <c:pt idx="412">
                  <c:v>412</c:v>
                </c:pt>
                <c:pt idx="413">
                  <c:v>413</c:v>
                </c:pt>
                <c:pt idx="414">
                  <c:v>414</c:v>
                </c:pt>
                <c:pt idx="415">
                  <c:v>415</c:v>
                </c:pt>
                <c:pt idx="416">
                  <c:v>416</c:v>
                </c:pt>
                <c:pt idx="417">
                  <c:v>417</c:v>
                </c:pt>
                <c:pt idx="418">
                  <c:v>418</c:v>
                </c:pt>
                <c:pt idx="419">
                  <c:v>419</c:v>
                </c:pt>
                <c:pt idx="420">
                  <c:v>420</c:v>
                </c:pt>
                <c:pt idx="421">
                  <c:v>421</c:v>
                </c:pt>
                <c:pt idx="422">
                  <c:v>422</c:v>
                </c:pt>
                <c:pt idx="423">
                  <c:v>423</c:v>
                </c:pt>
                <c:pt idx="424">
                  <c:v>424</c:v>
                </c:pt>
                <c:pt idx="425">
                  <c:v>425</c:v>
                </c:pt>
                <c:pt idx="426">
                  <c:v>426</c:v>
                </c:pt>
                <c:pt idx="427">
                  <c:v>427</c:v>
                </c:pt>
                <c:pt idx="428">
                  <c:v>428</c:v>
                </c:pt>
                <c:pt idx="429">
                  <c:v>429</c:v>
                </c:pt>
                <c:pt idx="430">
                  <c:v>430</c:v>
                </c:pt>
                <c:pt idx="431">
                  <c:v>431</c:v>
                </c:pt>
                <c:pt idx="432">
                  <c:v>432</c:v>
                </c:pt>
                <c:pt idx="433">
                  <c:v>433</c:v>
                </c:pt>
                <c:pt idx="434">
                  <c:v>434</c:v>
                </c:pt>
                <c:pt idx="435">
                  <c:v>435</c:v>
                </c:pt>
                <c:pt idx="436">
                  <c:v>436</c:v>
                </c:pt>
                <c:pt idx="437">
                  <c:v>437</c:v>
                </c:pt>
                <c:pt idx="438">
                  <c:v>438</c:v>
                </c:pt>
                <c:pt idx="439">
                  <c:v>439</c:v>
                </c:pt>
                <c:pt idx="440">
                  <c:v>440</c:v>
                </c:pt>
                <c:pt idx="441">
                  <c:v>441</c:v>
                </c:pt>
                <c:pt idx="442">
                  <c:v>442</c:v>
                </c:pt>
                <c:pt idx="443">
                  <c:v>443</c:v>
                </c:pt>
                <c:pt idx="444">
                  <c:v>444</c:v>
                </c:pt>
                <c:pt idx="445">
                  <c:v>445</c:v>
                </c:pt>
                <c:pt idx="446">
                  <c:v>446</c:v>
                </c:pt>
                <c:pt idx="447">
                  <c:v>447</c:v>
                </c:pt>
                <c:pt idx="448">
                  <c:v>448</c:v>
                </c:pt>
                <c:pt idx="449">
                  <c:v>449</c:v>
                </c:pt>
                <c:pt idx="450">
                  <c:v>450</c:v>
                </c:pt>
                <c:pt idx="451">
                  <c:v>451</c:v>
                </c:pt>
                <c:pt idx="452">
                  <c:v>452</c:v>
                </c:pt>
                <c:pt idx="453">
                  <c:v>453</c:v>
                </c:pt>
                <c:pt idx="454">
                  <c:v>454</c:v>
                </c:pt>
                <c:pt idx="455">
                  <c:v>455</c:v>
                </c:pt>
                <c:pt idx="456">
                  <c:v>456</c:v>
                </c:pt>
                <c:pt idx="457">
                  <c:v>457</c:v>
                </c:pt>
                <c:pt idx="458">
                  <c:v>458</c:v>
                </c:pt>
                <c:pt idx="459">
                  <c:v>459</c:v>
                </c:pt>
                <c:pt idx="460">
                  <c:v>460</c:v>
                </c:pt>
                <c:pt idx="461">
                  <c:v>461</c:v>
                </c:pt>
                <c:pt idx="462">
                  <c:v>462</c:v>
                </c:pt>
                <c:pt idx="463">
                  <c:v>463</c:v>
                </c:pt>
                <c:pt idx="464">
                  <c:v>464</c:v>
                </c:pt>
                <c:pt idx="465">
                  <c:v>465</c:v>
                </c:pt>
                <c:pt idx="466">
                  <c:v>466</c:v>
                </c:pt>
                <c:pt idx="467">
                  <c:v>467</c:v>
                </c:pt>
                <c:pt idx="468">
                  <c:v>468</c:v>
                </c:pt>
                <c:pt idx="469">
                  <c:v>469</c:v>
                </c:pt>
                <c:pt idx="470">
                  <c:v>470</c:v>
                </c:pt>
                <c:pt idx="471">
                  <c:v>471</c:v>
                </c:pt>
                <c:pt idx="472">
                  <c:v>472</c:v>
                </c:pt>
                <c:pt idx="473">
                  <c:v>473</c:v>
                </c:pt>
                <c:pt idx="474">
                  <c:v>474</c:v>
                </c:pt>
                <c:pt idx="475">
                  <c:v>475</c:v>
                </c:pt>
                <c:pt idx="476">
                  <c:v>476</c:v>
                </c:pt>
                <c:pt idx="477">
                  <c:v>477</c:v>
                </c:pt>
                <c:pt idx="478">
                  <c:v>478</c:v>
                </c:pt>
                <c:pt idx="479">
                  <c:v>479</c:v>
                </c:pt>
                <c:pt idx="480">
                  <c:v>480</c:v>
                </c:pt>
                <c:pt idx="481">
                  <c:v>481</c:v>
                </c:pt>
                <c:pt idx="482">
                  <c:v>482</c:v>
                </c:pt>
                <c:pt idx="483">
                  <c:v>483</c:v>
                </c:pt>
                <c:pt idx="484">
                  <c:v>484</c:v>
                </c:pt>
                <c:pt idx="485">
                  <c:v>485</c:v>
                </c:pt>
                <c:pt idx="486">
                  <c:v>486</c:v>
                </c:pt>
                <c:pt idx="487">
                  <c:v>487</c:v>
                </c:pt>
                <c:pt idx="488">
                  <c:v>488</c:v>
                </c:pt>
                <c:pt idx="489">
                  <c:v>489</c:v>
                </c:pt>
                <c:pt idx="490">
                  <c:v>490</c:v>
                </c:pt>
                <c:pt idx="491">
                  <c:v>491</c:v>
                </c:pt>
                <c:pt idx="492">
                  <c:v>492</c:v>
                </c:pt>
                <c:pt idx="493">
                  <c:v>493</c:v>
                </c:pt>
                <c:pt idx="494">
                  <c:v>494</c:v>
                </c:pt>
                <c:pt idx="495">
                  <c:v>495</c:v>
                </c:pt>
                <c:pt idx="496">
                  <c:v>496</c:v>
                </c:pt>
                <c:pt idx="497">
                  <c:v>497</c:v>
                </c:pt>
                <c:pt idx="498">
                  <c:v>498</c:v>
                </c:pt>
                <c:pt idx="499">
                  <c:v>499</c:v>
                </c:pt>
                <c:pt idx="500">
                  <c:v>500</c:v>
                </c:pt>
                <c:pt idx="501">
                  <c:v>501</c:v>
                </c:pt>
                <c:pt idx="502">
                  <c:v>502</c:v>
                </c:pt>
                <c:pt idx="503">
                  <c:v>503</c:v>
                </c:pt>
                <c:pt idx="504">
                  <c:v>504</c:v>
                </c:pt>
                <c:pt idx="505">
                  <c:v>505</c:v>
                </c:pt>
                <c:pt idx="506">
                  <c:v>506</c:v>
                </c:pt>
                <c:pt idx="507">
                  <c:v>507</c:v>
                </c:pt>
                <c:pt idx="508">
                  <c:v>508</c:v>
                </c:pt>
                <c:pt idx="509">
                  <c:v>509</c:v>
                </c:pt>
                <c:pt idx="510">
                  <c:v>510</c:v>
                </c:pt>
                <c:pt idx="511">
                  <c:v>511</c:v>
                </c:pt>
                <c:pt idx="512">
                  <c:v>512</c:v>
                </c:pt>
                <c:pt idx="513">
                  <c:v>513</c:v>
                </c:pt>
                <c:pt idx="514">
                  <c:v>514</c:v>
                </c:pt>
                <c:pt idx="515">
                  <c:v>515</c:v>
                </c:pt>
                <c:pt idx="516">
                  <c:v>516</c:v>
                </c:pt>
                <c:pt idx="517">
                  <c:v>517</c:v>
                </c:pt>
                <c:pt idx="518">
                  <c:v>518</c:v>
                </c:pt>
                <c:pt idx="519">
                  <c:v>519</c:v>
                </c:pt>
                <c:pt idx="520">
                  <c:v>520</c:v>
                </c:pt>
                <c:pt idx="521">
                  <c:v>521</c:v>
                </c:pt>
                <c:pt idx="522">
                  <c:v>522</c:v>
                </c:pt>
                <c:pt idx="523">
                  <c:v>523</c:v>
                </c:pt>
                <c:pt idx="524">
                  <c:v>524</c:v>
                </c:pt>
                <c:pt idx="525">
                  <c:v>525</c:v>
                </c:pt>
                <c:pt idx="526">
                  <c:v>526</c:v>
                </c:pt>
                <c:pt idx="527">
                  <c:v>527</c:v>
                </c:pt>
                <c:pt idx="528">
                  <c:v>528</c:v>
                </c:pt>
                <c:pt idx="529">
                  <c:v>529</c:v>
                </c:pt>
                <c:pt idx="530">
                  <c:v>530</c:v>
                </c:pt>
                <c:pt idx="531">
                  <c:v>531</c:v>
                </c:pt>
                <c:pt idx="532">
                  <c:v>532</c:v>
                </c:pt>
                <c:pt idx="533">
                  <c:v>533</c:v>
                </c:pt>
                <c:pt idx="534">
                  <c:v>534</c:v>
                </c:pt>
                <c:pt idx="535">
                  <c:v>535</c:v>
                </c:pt>
                <c:pt idx="536">
                  <c:v>536</c:v>
                </c:pt>
                <c:pt idx="537">
                  <c:v>537</c:v>
                </c:pt>
                <c:pt idx="538">
                  <c:v>538</c:v>
                </c:pt>
                <c:pt idx="539">
                  <c:v>539</c:v>
                </c:pt>
                <c:pt idx="540">
                  <c:v>540</c:v>
                </c:pt>
                <c:pt idx="541">
                  <c:v>541</c:v>
                </c:pt>
                <c:pt idx="542">
                  <c:v>542</c:v>
                </c:pt>
                <c:pt idx="543">
                  <c:v>543</c:v>
                </c:pt>
                <c:pt idx="544">
                  <c:v>544</c:v>
                </c:pt>
                <c:pt idx="545">
                  <c:v>545</c:v>
                </c:pt>
                <c:pt idx="546">
                  <c:v>546</c:v>
                </c:pt>
                <c:pt idx="547">
                  <c:v>547</c:v>
                </c:pt>
                <c:pt idx="548">
                  <c:v>548</c:v>
                </c:pt>
                <c:pt idx="549">
                  <c:v>549</c:v>
                </c:pt>
                <c:pt idx="550">
                  <c:v>550</c:v>
                </c:pt>
                <c:pt idx="551">
                  <c:v>551</c:v>
                </c:pt>
                <c:pt idx="552">
                  <c:v>552</c:v>
                </c:pt>
                <c:pt idx="553">
                  <c:v>553</c:v>
                </c:pt>
                <c:pt idx="554">
                  <c:v>554</c:v>
                </c:pt>
                <c:pt idx="555">
                  <c:v>555</c:v>
                </c:pt>
                <c:pt idx="556">
                  <c:v>556</c:v>
                </c:pt>
                <c:pt idx="557">
                  <c:v>557</c:v>
                </c:pt>
                <c:pt idx="558">
                  <c:v>558</c:v>
                </c:pt>
                <c:pt idx="559">
                  <c:v>559</c:v>
                </c:pt>
                <c:pt idx="560">
                  <c:v>560</c:v>
                </c:pt>
                <c:pt idx="561">
                  <c:v>561</c:v>
                </c:pt>
                <c:pt idx="562">
                  <c:v>562</c:v>
                </c:pt>
                <c:pt idx="563">
                  <c:v>563</c:v>
                </c:pt>
                <c:pt idx="564">
                  <c:v>564</c:v>
                </c:pt>
                <c:pt idx="565">
                  <c:v>565</c:v>
                </c:pt>
                <c:pt idx="566">
                  <c:v>566</c:v>
                </c:pt>
                <c:pt idx="567">
                  <c:v>567</c:v>
                </c:pt>
                <c:pt idx="568">
                  <c:v>568</c:v>
                </c:pt>
                <c:pt idx="569">
                  <c:v>569</c:v>
                </c:pt>
                <c:pt idx="570">
                  <c:v>570</c:v>
                </c:pt>
                <c:pt idx="571">
                  <c:v>571</c:v>
                </c:pt>
                <c:pt idx="572">
                  <c:v>572</c:v>
                </c:pt>
                <c:pt idx="573">
                  <c:v>573</c:v>
                </c:pt>
                <c:pt idx="574">
                  <c:v>574</c:v>
                </c:pt>
                <c:pt idx="575">
                  <c:v>575</c:v>
                </c:pt>
                <c:pt idx="576">
                  <c:v>576</c:v>
                </c:pt>
                <c:pt idx="577">
                  <c:v>577</c:v>
                </c:pt>
                <c:pt idx="578">
                  <c:v>578</c:v>
                </c:pt>
                <c:pt idx="579">
                  <c:v>579</c:v>
                </c:pt>
                <c:pt idx="580">
                  <c:v>580</c:v>
                </c:pt>
                <c:pt idx="581">
                  <c:v>581</c:v>
                </c:pt>
                <c:pt idx="582">
                  <c:v>582</c:v>
                </c:pt>
                <c:pt idx="583">
                  <c:v>583</c:v>
                </c:pt>
                <c:pt idx="584">
                  <c:v>584</c:v>
                </c:pt>
                <c:pt idx="585">
                  <c:v>585</c:v>
                </c:pt>
                <c:pt idx="586">
                  <c:v>586</c:v>
                </c:pt>
                <c:pt idx="587">
                  <c:v>587</c:v>
                </c:pt>
                <c:pt idx="588">
                  <c:v>588</c:v>
                </c:pt>
                <c:pt idx="589">
                  <c:v>589</c:v>
                </c:pt>
                <c:pt idx="590">
                  <c:v>590</c:v>
                </c:pt>
                <c:pt idx="591">
                  <c:v>591</c:v>
                </c:pt>
                <c:pt idx="592">
                  <c:v>592</c:v>
                </c:pt>
                <c:pt idx="593">
                  <c:v>593</c:v>
                </c:pt>
                <c:pt idx="594">
                  <c:v>594</c:v>
                </c:pt>
                <c:pt idx="595">
                  <c:v>595</c:v>
                </c:pt>
                <c:pt idx="596">
                  <c:v>596</c:v>
                </c:pt>
                <c:pt idx="597">
                  <c:v>597</c:v>
                </c:pt>
                <c:pt idx="598">
                  <c:v>598</c:v>
                </c:pt>
                <c:pt idx="599">
                  <c:v>599</c:v>
                </c:pt>
                <c:pt idx="600">
                  <c:v>600</c:v>
                </c:pt>
                <c:pt idx="601">
                  <c:v>601</c:v>
                </c:pt>
                <c:pt idx="602">
                  <c:v>602</c:v>
                </c:pt>
                <c:pt idx="603">
                  <c:v>603</c:v>
                </c:pt>
                <c:pt idx="604">
                  <c:v>604</c:v>
                </c:pt>
                <c:pt idx="605">
                  <c:v>605</c:v>
                </c:pt>
                <c:pt idx="606">
                  <c:v>606</c:v>
                </c:pt>
                <c:pt idx="607">
                  <c:v>607</c:v>
                </c:pt>
                <c:pt idx="608">
                  <c:v>608</c:v>
                </c:pt>
                <c:pt idx="609">
                  <c:v>609</c:v>
                </c:pt>
                <c:pt idx="610">
                  <c:v>610</c:v>
                </c:pt>
                <c:pt idx="611">
                  <c:v>611</c:v>
                </c:pt>
                <c:pt idx="612">
                  <c:v>612</c:v>
                </c:pt>
                <c:pt idx="613">
                  <c:v>613</c:v>
                </c:pt>
                <c:pt idx="614">
                  <c:v>614</c:v>
                </c:pt>
                <c:pt idx="615">
                  <c:v>615</c:v>
                </c:pt>
                <c:pt idx="616">
                  <c:v>616</c:v>
                </c:pt>
                <c:pt idx="617">
                  <c:v>617</c:v>
                </c:pt>
                <c:pt idx="618">
                  <c:v>618</c:v>
                </c:pt>
                <c:pt idx="619">
                  <c:v>619</c:v>
                </c:pt>
                <c:pt idx="620">
                  <c:v>620</c:v>
                </c:pt>
                <c:pt idx="621">
                  <c:v>621</c:v>
                </c:pt>
                <c:pt idx="622">
                  <c:v>622</c:v>
                </c:pt>
                <c:pt idx="623">
                  <c:v>623</c:v>
                </c:pt>
                <c:pt idx="624">
                  <c:v>624</c:v>
                </c:pt>
                <c:pt idx="625">
                  <c:v>625</c:v>
                </c:pt>
                <c:pt idx="626">
                  <c:v>626</c:v>
                </c:pt>
                <c:pt idx="627">
                  <c:v>627</c:v>
                </c:pt>
                <c:pt idx="628">
                  <c:v>628</c:v>
                </c:pt>
                <c:pt idx="629">
                  <c:v>629</c:v>
                </c:pt>
                <c:pt idx="630">
                  <c:v>630</c:v>
                </c:pt>
                <c:pt idx="631">
                  <c:v>631</c:v>
                </c:pt>
                <c:pt idx="632">
                  <c:v>632</c:v>
                </c:pt>
                <c:pt idx="633">
                  <c:v>633</c:v>
                </c:pt>
                <c:pt idx="634">
                  <c:v>634</c:v>
                </c:pt>
                <c:pt idx="635">
                  <c:v>635</c:v>
                </c:pt>
                <c:pt idx="636">
                  <c:v>636</c:v>
                </c:pt>
                <c:pt idx="637">
                  <c:v>637</c:v>
                </c:pt>
                <c:pt idx="638">
                  <c:v>638</c:v>
                </c:pt>
                <c:pt idx="639">
                  <c:v>639</c:v>
                </c:pt>
                <c:pt idx="640">
                  <c:v>640</c:v>
                </c:pt>
                <c:pt idx="641">
                  <c:v>641</c:v>
                </c:pt>
                <c:pt idx="642">
                  <c:v>642</c:v>
                </c:pt>
                <c:pt idx="643">
                  <c:v>643</c:v>
                </c:pt>
                <c:pt idx="644">
                  <c:v>644</c:v>
                </c:pt>
                <c:pt idx="645">
                  <c:v>645</c:v>
                </c:pt>
                <c:pt idx="646">
                  <c:v>646</c:v>
                </c:pt>
                <c:pt idx="647">
                  <c:v>647</c:v>
                </c:pt>
                <c:pt idx="648">
                  <c:v>648</c:v>
                </c:pt>
                <c:pt idx="649">
                  <c:v>649</c:v>
                </c:pt>
                <c:pt idx="650">
                  <c:v>650</c:v>
                </c:pt>
                <c:pt idx="651">
                  <c:v>651</c:v>
                </c:pt>
                <c:pt idx="652">
                  <c:v>652</c:v>
                </c:pt>
                <c:pt idx="653">
                  <c:v>653</c:v>
                </c:pt>
                <c:pt idx="654">
                  <c:v>654</c:v>
                </c:pt>
                <c:pt idx="655">
                  <c:v>655</c:v>
                </c:pt>
                <c:pt idx="656">
                  <c:v>656</c:v>
                </c:pt>
                <c:pt idx="657">
                  <c:v>657</c:v>
                </c:pt>
                <c:pt idx="658">
                  <c:v>658</c:v>
                </c:pt>
                <c:pt idx="659">
                  <c:v>659</c:v>
                </c:pt>
                <c:pt idx="660">
                  <c:v>660</c:v>
                </c:pt>
                <c:pt idx="661">
                  <c:v>661</c:v>
                </c:pt>
                <c:pt idx="662">
                  <c:v>662</c:v>
                </c:pt>
                <c:pt idx="663">
                  <c:v>663</c:v>
                </c:pt>
                <c:pt idx="664">
                  <c:v>664</c:v>
                </c:pt>
                <c:pt idx="665">
                  <c:v>665</c:v>
                </c:pt>
                <c:pt idx="666">
                  <c:v>666</c:v>
                </c:pt>
                <c:pt idx="667">
                  <c:v>667</c:v>
                </c:pt>
                <c:pt idx="668">
                  <c:v>668</c:v>
                </c:pt>
                <c:pt idx="669">
                  <c:v>669</c:v>
                </c:pt>
                <c:pt idx="670">
                  <c:v>670</c:v>
                </c:pt>
                <c:pt idx="671">
                  <c:v>671</c:v>
                </c:pt>
                <c:pt idx="672">
                  <c:v>672</c:v>
                </c:pt>
                <c:pt idx="673">
                  <c:v>673</c:v>
                </c:pt>
                <c:pt idx="674">
                  <c:v>674</c:v>
                </c:pt>
                <c:pt idx="675">
                  <c:v>675</c:v>
                </c:pt>
                <c:pt idx="676">
                  <c:v>676</c:v>
                </c:pt>
                <c:pt idx="677">
                  <c:v>677</c:v>
                </c:pt>
                <c:pt idx="678">
                  <c:v>678</c:v>
                </c:pt>
                <c:pt idx="679">
                  <c:v>679</c:v>
                </c:pt>
                <c:pt idx="680">
                  <c:v>680</c:v>
                </c:pt>
                <c:pt idx="681">
                  <c:v>681</c:v>
                </c:pt>
                <c:pt idx="682">
                  <c:v>682</c:v>
                </c:pt>
                <c:pt idx="683">
                  <c:v>683</c:v>
                </c:pt>
                <c:pt idx="684">
                  <c:v>684</c:v>
                </c:pt>
                <c:pt idx="685">
                  <c:v>685</c:v>
                </c:pt>
                <c:pt idx="686">
                  <c:v>686</c:v>
                </c:pt>
                <c:pt idx="687">
                  <c:v>687</c:v>
                </c:pt>
                <c:pt idx="688">
                  <c:v>688</c:v>
                </c:pt>
                <c:pt idx="689">
                  <c:v>689</c:v>
                </c:pt>
                <c:pt idx="690">
                  <c:v>690</c:v>
                </c:pt>
                <c:pt idx="691">
                  <c:v>691</c:v>
                </c:pt>
                <c:pt idx="692">
                  <c:v>692</c:v>
                </c:pt>
                <c:pt idx="693">
                  <c:v>693</c:v>
                </c:pt>
                <c:pt idx="694">
                  <c:v>694</c:v>
                </c:pt>
                <c:pt idx="695">
                  <c:v>695</c:v>
                </c:pt>
                <c:pt idx="696">
                  <c:v>696</c:v>
                </c:pt>
                <c:pt idx="697">
                  <c:v>697</c:v>
                </c:pt>
                <c:pt idx="698">
                  <c:v>698</c:v>
                </c:pt>
                <c:pt idx="699">
                  <c:v>699</c:v>
                </c:pt>
                <c:pt idx="700">
                  <c:v>700</c:v>
                </c:pt>
                <c:pt idx="701">
                  <c:v>701</c:v>
                </c:pt>
                <c:pt idx="702">
                  <c:v>702</c:v>
                </c:pt>
                <c:pt idx="703">
                  <c:v>703</c:v>
                </c:pt>
                <c:pt idx="704">
                  <c:v>704</c:v>
                </c:pt>
                <c:pt idx="705">
                  <c:v>705</c:v>
                </c:pt>
                <c:pt idx="706">
                  <c:v>706</c:v>
                </c:pt>
                <c:pt idx="707">
                  <c:v>707</c:v>
                </c:pt>
                <c:pt idx="708">
                  <c:v>708</c:v>
                </c:pt>
                <c:pt idx="709">
                  <c:v>709</c:v>
                </c:pt>
                <c:pt idx="710">
                  <c:v>710</c:v>
                </c:pt>
                <c:pt idx="711">
                  <c:v>711</c:v>
                </c:pt>
                <c:pt idx="712">
                  <c:v>712</c:v>
                </c:pt>
                <c:pt idx="713">
                  <c:v>713</c:v>
                </c:pt>
                <c:pt idx="714">
                  <c:v>714</c:v>
                </c:pt>
                <c:pt idx="715">
                  <c:v>715</c:v>
                </c:pt>
                <c:pt idx="716">
                  <c:v>716</c:v>
                </c:pt>
                <c:pt idx="717">
                  <c:v>717</c:v>
                </c:pt>
                <c:pt idx="718">
                  <c:v>718</c:v>
                </c:pt>
                <c:pt idx="719">
                  <c:v>719</c:v>
                </c:pt>
                <c:pt idx="720">
                  <c:v>720</c:v>
                </c:pt>
                <c:pt idx="721">
                  <c:v>721</c:v>
                </c:pt>
                <c:pt idx="722">
                  <c:v>722</c:v>
                </c:pt>
                <c:pt idx="723">
                  <c:v>723</c:v>
                </c:pt>
                <c:pt idx="724">
                  <c:v>724</c:v>
                </c:pt>
                <c:pt idx="725">
                  <c:v>725</c:v>
                </c:pt>
                <c:pt idx="726">
                  <c:v>726</c:v>
                </c:pt>
                <c:pt idx="727">
                  <c:v>727</c:v>
                </c:pt>
                <c:pt idx="728">
                  <c:v>728</c:v>
                </c:pt>
                <c:pt idx="729">
                  <c:v>729</c:v>
                </c:pt>
                <c:pt idx="730">
                  <c:v>730</c:v>
                </c:pt>
                <c:pt idx="731">
                  <c:v>731</c:v>
                </c:pt>
                <c:pt idx="732">
                  <c:v>732</c:v>
                </c:pt>
                <c:pt idx="733">
                  <c:v>733</c:v>
                </c:pt>
                <c:pt idx="734">
                  <c:v>734</c:v>
                </c:pt>
                <c:pt idx="735">
                  <c:v>735</c:v>
                </c:pt>
                <c:pt idx="736">
                  <c:v>736</c:v>
                </c:pt>
                <c:pt idx="737">
                  <c:v>737</c:v>
                </c:pt>
                <c:pt idx="738">
                  <c:v>738</c:v>
                </c:pt>
                <c:pt idx="739">
                  <c:v>739</c:v>
                </c:pt>
                <c:pt idx="740">
                  <c:v>740</c:v>
                </c:pt>
                <c:pt idx="741">
                  <c:v>741</c:v>
                </c:pt>
                <c:pt idx="742">
                  <c:v>742</c:v>
                </c:pt>
                <c:pt idx="743">
                  <c:v>743</c:v>
                </c:pt>
                <c:pt idx="744">
                  <c:v>744</c:v>
                </c:pt>
                <c:pt idx="745">
                  <c:v>745</c:v>
                </c:pt>
                <c:pt idx="746">
                  <c:v>746</c:v>
                </c:pt>
                <c:pt idx="747">
                  <c:v>747</c:v>
                </c:pt>
                <c:pt idx="748">
                  <c:v>748</c:v>
                </c:pt>
                <c:pt idx="749">
                  <c:v>749</c:v>
                </c:pt>
                <c:pt idx="750">
                  <c:v>750</c:v>
                </c:pt>
                <c:pt idx="751">
                  <c:v>751</c:v>
                </c:pt>
                <c:pt idx="752">
                  <c:v>752</c:v>
                </c:pt>
                <c:pt idx="753">
                  <c:v>753</c:v>
                </c:pt>
                <c:pt idx="754">
                  <c:v>754</c:v>
                </c:pt>
                <c:pt idx="755">
                  <c:v>755</c:v>
                </c:pt>
                <c:pt idx="756">
                  <c:v>756</c:v>
                </c:pt>
                <c:pt idx="757">
                  <c:v>757</c:v>
                </c:pt>
                <c:pt idx="758">
                  <c:v>758</c:v>
                </c:pt>
                <c:pt idx="759">
                  <c:v>759</c:v>
                </c:pt>
                <c:pt idx="760">
                  <c:v>760</c:v>
                </c:pt>
                <c:pt idx="761">
                  <c:v>761</c:v>
                </c:pt>
                <c:pt idx="762">
                  <c:v>762</c:v>
                </c:pt>
                <c:pt idx="763">
                  <c:v>763</c:v>
                </c:pt>
                <c:pt idx="764">
                  <c:v>764</c:v>
                </c:pt>
                <c:pt idx="765">
                  <c:v>765</c:v>
                </c:pt>
                <c:pt idx="766">
                  <c:v>766</c:v>
                </c:pt>
                <c:pt idx="767">
                  <c:v>767</c:v>
                </c:pt>
                <c:pt idx="768">
                  <c:v>768</c:v>
                </c:pt>
                <c:pt idx="769">
                  <c:v>769</c:v>
                </c:pt>
                <c:pt idx="770">
                  <c:v>770</c:v>
                </c:pt>
                <c:pt idx="771">
                  <c:v>771</c:v>
                </c:pt>
                <c:pt idx="772">
                  <c:v>772</c:v>
                </c:pt>
                <c:pt idx="773">
                  <c:v>773</c:v>
                </c:pt>
                <c:pt idx="774">
                  <c:v>774</c:v>
                </c:pt>
                <c:pt idx="775">
                  <c:v>775</c:v>
                </c:pt>
                <c:pt idx="776">
                  <c:v>776</c:v>
                </c:pt>
                <c:pt idx="777">
                  <c:v>777</c:v>
                </c:pt>
                <c:pt idx="778">
                  <c:v>778</c:v>
                </c:pt>
                <c:pt idx="779">
                  <c:v>779</c:v>
                </c:pt>
                <c:pt idx="780">
                  <c:v>780</c:v>
                </c:pt>
                <c:pt idx="781">
                  <c:v>781</c:v>
                </c:pt>
                <c:pt idx="782">
                  <c:v>782</c:v>
                </c:pt>
                <c:pt idx="783">
                  <c:v>783</c:v>
                </c:pt>
                <c:pt idx="784">
                  <c:v>784</c:v>
                </c:pt>
                <c:pt idx="785">
                  <c:v>785</c:v>
                </c:pt>
                <c:pt idx="786">
                  <c:v>786</c:v>
                </c:pt>
                <c:pt idx="787">
                  <c:v>787</c:v>
                </c:pt>
                <c:pt idx="788">
                  <c:v>788</c:v>
                </c:pt>
                <c:pt idx="789">
                  <c:v>789</c:v>
                </c:pt>
                <c:pt idx="790">
                  <c:v>790</c:v>
                </c:pt>
                <c:pt idx="791">
                  <c:v>791</c:v>
                </c:pt>
                <c:pt idx="792">
                  <c:v>792</c:v>
                </c:pt>
                <c:pt idx="793">
                  <c:v>793</c:v>
                </c:pt>
                <c:pt idx="794">
                  <c:v>794</c:v>
                </c:pt>
                <c:pt idx="795">
                  <c:v>795</c:v>
                </c:pt>
                <c:pt idx="796">
                  <c:v>796</c:v>
                </c:pt>
                <c:pt idx="797">
                  <c:v>797</c:v>
                </c:pt>
                <c:pt idx="798">
                  <c:v>798</c:v>
                </c:pt>
                <c:pt idx="799">
                  <c:v>799</c:v>
                </c:pt>
                <c:pt idx="800">
                  <c:v>800</c:v>
                </c:pt>
                <c:pt idx="801">
                  <c:v>801</c:v>
                </c:pt>
                <c:pt idx="802">
                  <c:v>802</c:v>
                </c:pt>
                <c:pt idx="803">
                  <c:v>803</c:v>
                </c:pt>
                <c:pt idx="804">
                  <c:v>804</c:v>
                </c:pt>
                <c:pt idx="805">
                  <c:v>805</c:v>
                </c:pt>
                <c:pt idx="806">
                  <c:v>806</c:v>
                </c:pt>
                <c:pt idx="807">
                  <c:v>807</c:v>
                </c:pt>
                <c:pt idx="808">
                  <c:v>808</c:v>
                </c:pt>
                <c:pt idx="809">
                  <c:v>809</c:v>
                </c:pt>
                <c:pt idx="810">
                  <c:v>810</c:v>
                </c:pt>
                <c:pt idx="811">
                  <c:v>811</c:v>
                </c:pt>
                <c:pt idx="812">
                  <c:v>812</c:v>
                </c:pt>
                <c:pt idx="813">
                  <c:v>813</c:v>
                </c:pt>
                <c:pt idx="814">
                  <c:v>814</c:v>
                </c:pt>
                <c:pt idx="815">
                  <c:v>815</c:v>
                </c:pt>
                <c:pt idx="816">
                  <c:v>816</c:v>
                </c:pt>
                <c:pt idx="817">
                  <c:v>817</c:v>
                </c:pt>
                <c:pt idx="818">
                  <c:v>818</c:v>
                </c:pt>
                <c:pt idx="819">
                  <c:v>819</c:v>
                </c:pt>
                <c:pt idx="820">
                  <c:v>820</c:v>
                </c:pt>
                <c:pt idx="821">
                  <c:v>821</c:v>
                </c:pt>
                <c:pt idx="822">
                  <c:v>822</c:v>
                </c:pt>
                <c:pt idx="823">
                  <c:v>823</c:v>
                </c:pt>
                <c:pt idx="824">
                  <c:v>824</c:v>
                </c:pt>
                <c:pt idx="825">
                  <c:v>825</c:v>
                </c:pt>
                <c:pt idx="826">
                  <c:v>826</c:v>
                </c:pt>
                <c:pt idx="827">
                  <c:v>827</c:v>
                </c:pt>
                <c:pt idx="828">
                  <c:v>828</c:v>
                </c:pt>
                <c:pt idx="829">
                  <c:v>829</c:v>
                </c:pt>
                <c:pt idx="830">
                  <c:v>830</c:v>
                </c:pt>
                <c:pt idx="831">
                  <c:v>831</c:v>
                </c:pt>
                <c:pt idx="832">
                  <c:v>832</c:v>
                </c:pt>
                <c:pt idx="833">
                  <c:v>833</c:v>
                </c:pt>
                <c:pt idx="834">
                  <c:v>834</c:v>
                </c:pt>
                <c:pt idx="835">
                  <c:v>835</c:v>
                </c:pt>
                <c:pt idx="836">
                  <c:v>836</c:v>
                </c:pt>
                <c:pt idx="837">
                  <c:v>837</c:v>
                </c:pt>
                <c:pt idx="838">
                  <c:v>838</c:v>
                </c:pt>
                <c:pt idx="839">
                  <c:v>839</c:v>
                </c:pt>
                <c:pt idx="840">
                  <c:v>840</c:v>
                </c:pt>
                <c:pt idx="841">
                  <c:v>841</c:v>
                </c:pt>
                <c:pt idx="842">
                  <c:v>842</c:v>
                </c:pt>
                <c:pt idx="843">
                  <c:v>843</c:v>
                </c:pt>
                <c:pt idx="844">
                  <c:v>844</c:v>
                </c:pt>
                <c:pt idx="845">
                  <c:v>845</c:v>
                </c:pt>
                <c:pt idx="846">
                  <c:v>846</c:v>
                </c:pt>
                <c:pt idx="847">
                  <c:v>847</c:v>
                </c:pt>
                <c:pt idx="848">
                  <c:v>848</c:v>
                </c:pt>
                <c:pt idx="849">
                  <c:v>849</c:v>
                </c:pt>
                <c:pt idx="850">
                  <c:v>850</c:v>
                </c:pt>
                <c:pt idx="851">
                  <c:v>851</c:v>
                </c:pt>
                <c:pt idx="852">
                  <c:v>852</c:v>
                </c:pt>
                <c:pt idx="853">
                  <c:v>853</c:v>
                </c:pt>
                <c:pt idx="854">
                  <c:v>854</c:v>
                </c:pt>
                <c:pt idx="855">
                  <c:v>855</c:v>
                </c:pt>
                <c:pt idx="856">
                  <c:v>856</c:v>
                </c:pt>
                <c:pt idx="857">
                  <c:v>857</c:v>
                </c:pt>
                <c:pt idx="858">
                  <c:v>858</c:v>
                </c:pt>
                <c:pt idx="859">
                  <c:v>859</c:v>
                </c:pt>
                <c:pt idx="860">
                  <c:v>860</c:v>
                </c:pt>
                <c:pt idx="861">
                  <c:v>861</c:v>
                </c:pt>
                <c:pt idx="862">
                  <c:v>862</c:v>
                </c:pt>
                <c:pt idx="863">
                  <c:v>863</c:v>
                </c:pt>
                <c:pt idx="864">
                  <c:v>864</c:v>
                </c:pt>
                <c:pt idx="865">
                  <c:v>865</c:v>
                </c:pt>
                <c:pt idx="866">
                  <c:v>866</c:v>
                </c:pt>
                <c:pt idx="867">
                  <c:v>867</c:v>
                </c:pt>
                <c:pt idx="868">
                  <c:v>868</c:v>
                </c:pt>
                <c:pt idx="869">
                  <c:v>869</c:v>
                </c:pt>
                <c:pt idx="870">
                  <c:v>870</c:v>
                </c:pt>
                <c:pt idx="871">
                  <c:v>871</c:v>
                </c:pt>
                <c:pt idx="872">
                  <c:v>872</c:v>
                </c:pt>
                <c:pt idx="873">
                  <c:v>873</c:v>
                </c:pt>
                <c:pt idx="874">
                  <c:v>874</c:v>
                </c:pt>
                <c:pt idx="875">
                  <c:v>875</c:v>
                </c:pt>
                <c:pt idx="876">
                  <c:v>876</c:v>
                </c:pt>
                <c:pt idx="877">
                  <c:v>877</c:v>
                </c:pt>
                <c:pt idx="878">
                  <c:v>878</c:v>
                </c:pt>
                <c:pt idx="879">
                  <c:v>879</c:v>
                </c:pt>
                <c:pt idx="880">
                  <c:v>880</c:v>
                </c:pt>
                <c:pt idx="881">
                  <c:v>881</c:v>
                </c:pt>
                <c:pt idx="882">
                  <c:v>882</c:v>
                </c:pt>
                <c:pt idx="883">
                  <c:v>883</c:v>
                </c:pt>
                <c:pt idx="884">
                  <c:v>884</c:v>
                </c:pt>
                <c:pt idx="885">
                  <c:v>885</c:v>
                </c:pt>
                <c:pt idx="886">
                  <c:v>886</c:v>
                </c:pt>
                <c:pt idx="887">
                  <c:v>887</c:v>
                </c:pt>
                <c:pt idx="888">
                  <c:v>888</c:v>
                </c:pt>
                <c:pt idx="889">
                  <c:v>889</c:v>
                </c:pt>
                <c:pt idx="890">
                  <c:v>890</c:v>
                </c:pt>
                <c:pt idx="891">
                  <c:v>891</c:v>
                </c:pt>
                <c:pt idx="892">
                  <c:v>892</c:v>
                </c:pt>
                <c:pt idx="893">
                  <c:v>893</c:v>
                </c:pt>
                <c:pt idx="894">
                  <c:v>894</c:v>
                </c:pt>
                <c:pt idx="895">
                  <c:v>895</c:v>
                </c:pt>
                <c:pt idx="896">
                  <c:v>896</c:v>
                </c:pt>
                <c:pt idx="897">
                  <c:v>897</c:v>
                </c:pt>
                <c:pt idx="898">
                  <c:v>898</c:v>
                </c:pt>
                <c:pt idx="899">
                  <c:v>899</c:v>
                </c:pt>
                <c:pt idx="900">
                  <c:v>900</c:v>
                </c:pt>
                <c:pt idx="901">
                  <c:v>901</c:v>
                </c:pt>
                <c:pt idx="902">
                  <c:v>902</c:v>
                </c:pt>
                <c:pt idx="903">
                  <c:v>903</c:v>
                </c:pt>
                <c:pt idx="904">
                  <c:v>904</c:v>
                </c:pt>
                <c:pt idx="905">
                  <c:v>905</c:v>
                </c:pt>
                <c:pt idx="906">
                  <c:v>906</c:v>
                </c:pt>
                <c:pt idx="907">
                  <c:v>907</c:v>
                </c:pt>
                <c:pt idx="908">
                  <c:v>908</c:v>
                </c:pt>
                <c:pt idx="909">
                  <c:v>909</c:v>
                </c:pt>
                <c:pt idx="910">
                  <c:v>910</c:v>
                </c:pt>
                <c:pt idx="911">
                  <c:v>911</c:v>
                </c:pt>
                <c:pt idx="912">
                  <c:v>912</c:v>
                </c:pt>
                <c:pt idx="913">
                  <c:v>913</c:v>
                </c:pt>
                <c:pt idx="914">
                  <c:v>914</c:v>
                </c:pt>
                <c:pt idx="915">
                  <c:v>915</c:v>
                </c:pt>
                <c:pt idx="916">
                  <c:v>916</c:v>
                </c:pt>
                <c:pt idx="917">
                  <c:v>917</c:v>
                </c:pt>
                <c:pt idx="918">
                  <c:v>918</c:v>
                </c:pt>
                <c:pt idx="919">
                  <c:v>919</c:v>
                </c:pt>
                <c:pt idx="920">
                  <c:v>920</c:v>
                </c:pt>
                <c:pt idx="921">
                  <c:v>921</c:v>
                </c:pt>
                <c:pt idx="922">
                  <c:v>922</c:v>
                </c:pt>
                <c:pt idx="923">
                  <c:v>923</c:v>
                </c:pt>
                <c:pt idx="924">
                  <c:v>924</c:v>
                </c:pt>
                <c:pt idx="925">
                  <c:v>925</c:v>
                </c:pt>
                <c:pt idx="926">
                  <c:v>926</c:v>
                </c:pt>
                <c:pt idx="927">
                  <c:v>927</c:v>
                </c:pt>
                <c:pt idx="928">
                  <c:v>928</c:v>
                </c:pt>
                <c:pt idx="929">
                  <c:v>929</c:v>
                </c:pt>
                <c:pt idx="930">
                  <c:v>930</c:v>
                </c:pt>
                <c:pt idx="931">
                  <c:v>931</c:v>
                </c:pt>
                <c:pt idx="932">
                  <c:v>932</c:v>
                </c:pt>
                <c:pt idx="933">
                  <c:v>933</c:v>
                </c:pt>
                <c:pt idx="934">
                  <c:v>934</c:v>
                </c:pt>
                <c:pt idx="935">
                  <c:v>935</c:v>
                </c:pt>
                <c:pt idx="936">
                  <c:v>936</c:v>
                </c:pt>
                <c:pt idx="937">
                  <c:v>937</c:v>
                </c:pt>
                <c:pt idx="938">
                  <c:v>938</c:v>
                </c:pt>
                <c:pt idx="939">
                  <c:v>939</c:v>
                </c:pt>
                <c:pt idx="940">
                  <c:v>940</c:v>
                </c:pt>
                <c:pt idx="941">
                  <c:v>941</c:v>
                </c:pt>
                <c:pt idx="942">
                  <c:v>942</c:v>
                </c:pt>
                <c:pt idx="943">
                  <c:v>943</c:v>
                </c:pt>
                <c:pt idx="944">
                  <c:v>944</c:v>
                </c:pt>
                <c:pt idx="945">
                  <c:v>945</c:v>
                </c:pt>
                <c:pt idx="946">
                  <c:v>946</c:v>
                </c:pt>
                <c:pt idx="947">
                  <c:v>947</c:v>
                </c:pt>
                <c:pt idx="948">
                  <c:v>948</c:v>
                </c:pt>
                <c:pt idx="949">
                  <c:v>949</c:v>
                </c:pt>
                <c:pt idx="950">
                  <c:v>950</c:v>
                </c:pt>
                <c:pt idx="951">
                  <c:v>951</c:v>
                </c:pt>
                <c:pt idx="952">
                  <c:v>952</c:v>
                </c:pt>
                <c:pt idx="953">
                  <c:v>953</c:v>
                </c:pt>
                <c:pt idx="954">
                  <c:v>954</c:v>
                </c:pt>
                <c:pt idx="955">
                  <c:v>955</c:v>
                </c:pt>
                <c:pt idx="956">
                  <c:v>956</c:v>
                </c:pt>
                <c:pt idx="957">
                  <c:v>957</c:v>
                </c:pt>
                <c:pt idx="958">
                  <c:v>958</c:v>
                </c:pt>
                <c:pt idx="959">
                  <c:v>959</c:v>
                </c:pt>
                <c:pt idx="960">
                  <c:v>960</c:v>
                </c:pt>
                <c:pt idx="961">
                  <c:v>961</c:v>
                </c:pt>
                <c:pt idx="962">
                  <c:v>962</c:v>
                </c:pt>
                <c:pt idx="963">
                  <c:v>963</c:v>
                </c:pt>
                <c:pt idx="964">
                  <c:v>964</c:v>
                </c:pt>
                <c:pt idx="965">
                  <c:v>965</c:v>
                </c:pt>
                <c:pt idx="966">
                  <c:v>966</c:v>
                </c:pt>
                <c:pt idx="967">
                  <c:v>967</c:v>
                </c:pt>
                <c:pt idx="968">
                  <c:v>968</c:v>
                </c:pt>
                <c:pt idx="969">
                  <c:v>969</c:v>
                </c:pt>
                <c:pt idx="970">
                  <c:v>970</c:v>
                </c:pt>
                <c:pt idx="971">
                  <c:v>971</c:v>
                </c:pt>
                <c:pt idx="972">
                  <c:v>972</c:v>
                </c:pt>
                <c:pt idx="973">
                  <c:v>973</c:v>
                </c:pt>
                <c:pt idx="974">
                  <c:v>974</c:v>
                </c:pt>
                <c:pt idx="975">
                  <c:v>975</c:v>
                </c:pt>
                <c:pt idx="976">
                  <c:v>976</c:v>
                </c:pt>
                <c:pt idx="977">
                  <c:v>977</c:v>
                </c:pt>
                <c:pt idx="978">
                  <c:v>978</c:v>
                </c:pt>
                <c:pt idx="979">
                  <c:v>979</c:v>
                </c:pt>
                <c:pt idx="980">
                  <c:v>980</c:v>
                </c:pt>
                <c:pt idx="981">
                  <c:v>981</c:v>
                </c:pt>
                <c:pt idx="982">
                  <c:v>982</c:v>
                </c:pt>
                <c:pt idx="983">
                  <c:v>983</c:v>
                </c:pt>
                <c:pt idx="984">
                  <c:v>984</c:v>
                </c:pt>
                <c:pt idx="985">
                  <c:v>985</c:v>
                </c:pt>
                <c:pt idx="986">
                  <c:v>986</c:v>
                </c:pt>
                <c:pt idx="987">
                  <c:v>987</c:v>
                </c:pt>
                <c:pt idx="988">
                  <c:v>988</c:v>
                </c:pt>
                <c:pt idx="989">
                  <c:v>989</c:v>
                </c:pt>
                <c:pt idx="990">
                  <c:v>990</c:v>
                </c:pt>
                <c:pt idx="991">
                  <c:v>991</c:v>
                </c:pt>
                <c:pt idx="992">
                  <c:v>992</c:v>
                </c:pt>
                <c:pt idx="993">
                  <c:v>993</c:v>
                </c:pt>
                <c:pt idx="994">
                  <c:v>994</c:v>
                </c:pt>
                <c:pt idx="995">
                  <c:v>995</c:v>
                </c:pt>
                <c:pt idx="996">
                  <c:v>996</c:v>
                </c:pt>
                <c:pt idx="997">
                  <c:v>997</c:v>
                </c:pt>
                <c:pt idx="998">
                  <c:v>998</c:v>
                </c:pt>
                <c:pt idx="999">
                  <c:v>999</c:v>
                </c:pt>
                <c:pt idx="1000">
                  <c:v>1000</c:v>
                </c:pt>
                <c:pt idx="1001">
                  <c:v>1001</c:v>
                </c:pt>
                <c:pt idx="1002">
                  <c:v>1002</c:v>
                </c:pt>
                <c:pt idx="1003">
                  <c:v>1003</c:v>
                </c:pt>
                <c:pt idx="1004">
                  <c:v>1004</c:v>
                </c:pt>
                <c:pt idx="1005">
                  <c:v>1005</c:v>
                </c:pt>
                <c:pt idx="1006">
                  <c:v>1006</c:v>
                </c:pt>
                <c:pt idx="1007">
                  <c:v>1007</c:v>
                </c:pt>
                <c:pt idx="1008">
                  <c:v>1008</c:v>
                </c:pt>
                <c:pt idx="1009">
                  <c:v>1009</c:v>
                </c:pt>
                <c:pt idx="1010">
                  <c:v>1010</c:v>
                </c:pt>
                <c:pt idx="1011">
                  <c:v>1011</c:v>
                </c:pt>
                <c:pt idx="1012">
                  <c:v>1012</c:v>
                </c:pt>
                <c:pt idx="1013">
                  <c:v>1013</c:v>
                </c:pt>
                <c:pt idx="1014">
                  <c:v>1014</c:v>
                </c:pt>
                <c:pt idx="1015">
                  <c:v>1015</c:v>
                </c:pt>
                <c:pt idx="1016">
                  <c:v>1016</c:v>
                </c:pt>
                <c:pt idx="1017">
                  <c:v>1017</c:v>
                </c:pt>
                <c:pt idx="1018">
                  <c:v>1018</c:v>
                </c:pt>
                <c:pt idx="1019">
                  <c:v>1019</c:v>
                </c:pt>
                <c:pt idx="1020">
                  <c:v>1020</c:v>
                </c:pt>
                <c:pt idx="1021">
                  <c:v>1021</c:v>
                </c:pt>
                <c:pt idx="1022">
                  <c:v>1022</c:v>
                </c:pt>
                <c:pt idx="1023">
                  <c:v>1023</c:v>
                </c:pt>
                <c:pt idx="1024">
                  <c:v>1024</c:v>
                </c:pt>
                <c:pt idx="1025">
                  <c:v>1025</c:v>
                </c:pt>
                <c:pt idx="1026">
                  <c:v>1026</c:v>
                </c:pt>
                <c:pt idx="1027">
                  <c:v>1027</c:v>
                </c:pt>
                <c:pt idx="1028">
                  <c:v>1028</c:v>
                </c:pt>
                <c:pt idx="1029">
                  <c:v>1029</c:v>
                </c:pt>
                <c:pt idx="1030">
                  <c:v>1030</c:v>
                </c:pt>
                <c:pt idx="1031">
                  <c:v>1031</c:v>
                </c:pt>
                <c:pt idx="1032">
                  <c:v>1032</c:v>
                </c:pt>
                <c:pt idx="1033">
                  <c:v>1033</c:v>
                </c:pt>
                <c:pt idx="1034">
                  <c:v>1034</c:v>
                </c:pt>
                <c:pt idx="1035">
                  <c:v>1035</c:v>
                </c:pt>
                <c:pt idx="1036">
                  <c:v>1036</c:v>
                </c:pt>
                <c:pt idx="1037">
                  <c:v>1037</c:v>
                </c:pt>
                <c:pt idx="1038">
                  <c:v>1038</c:v>
                </c:pt>
                <c:pt idx="1039">
                  <c:v>1039</c:v>
                </c:pt>
                <c:pt idx="1040">
                  <c:v>1040</c:v>
                </c:pt>
                <c:pt idx="1041">
                  <c:v>1041</c:v>
                </c:pt>
                <c:pt idx="1042">
                  <c:v>1042</c:v>
                </c:pt>
                <c:pt idx="1043">
                  <c:v>1043</c:v>
                </c:pt>
                <c:pt idx="1044">
                  <c:v>1044</c:v>
                </c:pt>
                <c:pt idx="1045">
                  <c:v>1045</c:v>
                </c:pt>
                <c:pt idx="1046">
                  <c:v>1046</c:v>
                </c:pt>
                <c:pt idx="1047">
                  <c:v>1047</c:v>
                </c:pt>
                <c:pt idx="1048">
                  <c:v>1048</c:v>
                </c:pt>
                <c:pt idx="1049">
                  <c:v>1049</c:v>
                </c:pt>
                <c:pt idx="1050">
                  <c:v>1050</c:v>
                </c:pt>
                <c:pt idx="1051">
                  <c:v>1051</c:v>
                </c:pt>
                <c:pt idx="1052">
                  <c:v>1052</c:v>
                </c:pt>
                <c:pt idx="1053">
                  <c:v>1053</c:v>
                </c:pt>
                <c:pt idx="1054">
                  <c:v>1054</c:v>
                </c:pt>
                <c:pt idx="1055">
                  <c:v>1055</c:v>
                </c:pt>
                <c:pt idx="1056">
                  <c:v>1056</c:v>
                </c:pt>
                <c:pt idx="1057">
                  <c:v>1057</c:v>
                </c:pt>
                <c:pt idx="1058">
                  <c:v>1058</c:v>
                </c:pt>
                <c:pt idx="1059">
                  <c:v>1059</c:v>
                </c:pt>
                <c:pt idx="1060">
                  <c:v>1060</c:v>
                </c:pt>
                <c:pt idx="1061">
                  <c:v>1061</c:v>
                </c:pt>
                <c:pt idx="1062">
                  <c:v>1062</c:v>
                </c:pt>
                <c:pt idx="1063">
                  <c:v>1063</c:v>
                </c:pt>
                <c:pt idx="1064">
                  <c:v>1064</c:v>
                </c:pt>
                <c:pt idx="1065">
                  <c:v>1065</c:v>
                </c:pt>
                <c:pt idx="1066">
                  <c:v>1066</c:v>
                </c:pt>
                <c:pt idx="1067">
                  <c:v>1067</c:v>
                </c:pt>
                <c:pt idx="1068">
                  <c:v>1068</c:v>
                </c:pt>
                <c:pt idx="1069">
                  <c:v>1069</c:v>
                </c:pt>
                <c:pt idx="1070">
                  <c:v>1070</c:v>
                </c:pt>
                <c:pt idx="1071">
                  <c:v>1071</c:v>
                </c:pt>
                <c:pt idx="1072">
                  <c:v>1072</c:v>
                </c:pt>
                <c:pt idx="1073">
                  <c:v>1073</c:v>
                </c:pt>
                <c:pt idx="1074">
                  <c:v>1074</c:v>
                </c:pt>
                <c:pt idx="1075">
                  <c:v>1075</c:v>
                </c:pt>
                <c:pt idx="1076">
                  <c:v>1076</c:v>
                </c:pt>
                <c:pt idx="1077">
                  <c:v>1077</c:v>
                </c:pt>
                <c:pt idx="1078">
                  <c:v>1078</c:v>
                </c:pt>
                <c:pt idx="1079">
                  <c:v>1079</c:v>
                </c:pt>
                <c:pt idx="1080">
                  <c:v>1080</c:v>
                </c:pt>
                <c:pt idx="1081">
                  <c:v>1081</c:v>
                </c:pt>
                <c:pt idx="1082">
                  <c:v>1082</c:v>
                </c:pt>
                <c:pt idx="1083">
                  <c:v>1083</c:v>
                </c:pt>
                <c:pt idx="1084">
                  <c:v>1084</c:v>
                </c:pt>
                <c:pt idx="1085">
                  <c:v>1085</c:v>
                </c:pt>
                <c:pt idx="1086">
                  <c:v>1086</c:v>
                </c:pt>
                <c:pt idx="1087">
                  <c:v>1087</c:v>
                </c:pt>
                <c:pt idx="1088">
                  <c:v>1088</c:v>
                </c:pt>
                <c:pt idx="1089">
                  <c:v>1089</c:v>
                </c:pt>
                <c:pt idx="1090">
                  <c:v>1090</c:v>
                </c:pt>
                <c:pt idx="1091">
                  <c:v>1091</c:v>
                </c:pt>
                <c:pt idx="1092">
                  <c:v>1092</c:v>
                </c:pt>
                <c:pt idx="1093">
                  <c:v>1093</c:v>
                </c:pt>
                <c:pt idx="1094">
                  <c:v>1094</c:v>
                </c:pt>
                <c:pt idx="1095">
                  <c:v>1095</c:v>
                </c:pt>
                <c:pt idx="1096">
                  <c:v>1096</c:v>
                </c:pt>
                <c:pt idx="1097">
                  <c:v>1097</c:v>
                </c:pt>
                <c:pt idx="1098">
                  <c:v>1098</c:v>
                </c:pt>
                <c:pt idx="1099">
                  <c:v>1099</c:v>
                </c:pt>
                <c:pt idx="1100">
                  <c:v>1100</c:v>
                </c:pt>
                <c:pt idx="1101">
                  <c:v>1101</c:v>
                </c:pt>
                <c:pt idx="1102">
                  <c:v>1102</c:v>
                </c:pt>
                <c:pt idx="1103">
                  <c:v>1103</c:v>
                </c:pt>
                <c:pt idx="1104">
                  <c:v>1104</c:v>
                </c:pt>
                <c:pt idx="1105">
                  <c:v>1105</c:v>
                </c:pt>
                <c:pt idx="1106">
                  <c:v>1106</c:v>
                </c:pt>
                <c:pt idx="1107">
                  <c:v>1107</c:v>
                </c:pt>
                <c:pt idx="1108">
                  <c:v>1108</c:v>
                </c:pt>
                <c:pt idx="1109">
                  <c:v>1109</c:v>
                </c:pt>
                <c:pt idx="1110">
                  <c:v>1110</c:v>
                </c:pt>
                <c:pt idx="1111">
                  <c:v>1111</c:v>
                </c:pt>
                <c:pt idx="1112">
                  <c:v>1112</c:v>
                </c:pt>
                <c:pt idx="1113">
                  <c:v>1113</c:v>
                </c:pt>
                <c:pt idx="1114">
                  <c:v>1114</c:v>
                </c:pt>
                <c:pt idx="1115">
                  <c:v>1115</c:v>
                </c:pt>
                <c:pt idx="1116">
                  <c:v>1116</c:v>
                </c:pt>
                <c:pt idx="1117">
                  <c:v>1117</c:v>
                </c:pt>
                <c:pt idx="1118">
                  <c:v>1118</c:v>
                </c:pt>
                <c:pt idx="1119">
                  <c:v>1119</c:v>
                </c:pt>
                <c:pt idx="1120">
                  <c:v>1120</c:v>
                </c:pt>
                <c:pt idx="1121">
                  <c:v>1121</c:v>
                </c:pt>
                <c:pt idx="1122">
                  <c:v>1122</c:v>
                </c:pt>
                <c:pt idx="1123">
                  <c:v>1123</c:v>
                </c:pt>
                <c:pt idx="1124">
                  <c:v>1124</c:v>
                </c:pt>
                <c:pt idx="1125">
                  <c:v>1125</c:v>
                </c:pt>
                <c:pt idx="1126">
                  <c:v>1126</c:v>
                </c:pt>
                <c:pt idx="1127">
                  <c:v>1127</c:v>
                </c:pt>
                <c:pt idx="1128">
                  <c:v>1128</c:v>
                </c:pt>
                <c:pt idx="1129">
                  <c:v>1129</c:v>
                </c:pt>
                <c:pt idx="1130">
                  <c:v>1130</c:v>
                </c:pt>
                <c:pt idx="1131">
                  <c:v>1131</c:v>
                </c:pt>
                <c:pt idx="1132">
                  <c:v>1132</c:v>
                </c:pt>
                <c:pt idx="1133">
                  <c:v>1133</c:v>
                </c:pt>
                <c:pt idx="1134">
                  <c:v>1134</c:v>
                </c:pt>
                <c:pt idx="1135">
                  <c:v>1135</c:v>
                </c:pt>
                <c:pt idx="1136">
                  <c:v>1136</c:v>
                </c:pt>
                <c:pt idx="1137">
                  <c:v>1137</c:v>
                </c:pt>
                <c:pt idx="1138">
                  <c:v>1138</c:v>
                </c:pt>
                <c:pt idx="1139">
                  <c:v>1139</c:v>
                </c:pt>
                <c:pt idx="1140">
                  <c:v>1140</c:v>
                </c:pt>
                <c:pt idx="1141">
                  <c:v>1141</c:v>
                </c:pt>
                <c:pt idx="1142">
                  <c:v>1142</c:v>
                </c:pt>
                <c:pt idx="1143">
                  <c:v>1143</c:v>
                </c:pt>
                <c:pt idx="1144">
                  <c:v>1144</c:v>
                </c:pt>
                <c:pt idx="1145">
                  <c:v>1145</c:v>
                </c:pt>
                <c:pt idx="1146">
                  <c:v>1146</c:v>
                </c:pt>
                <c:pt idx="1147">
                  <c:v>1147</c:v>
                </c:pt>
                <c:pt idx="1148">
                  <c:v>1148</c:v>
                </c:pt>
                <c:pt idx="1149">
                  <c:v>1149</c:v>
                </c:pt>
                <c:pt idx="1150">
                  <c:v>1150</c:v>
                </c:pt>
                <c:pt idx="1151">
                  <c:v>1151</c:v>
                </c:pt>
                <c:pt idx="1152">
                  <c:v>1152</c:v>
                </c:pt>
                <c:pt idx="1153">
                  <c:v>1153</c:v>
                </c:pt>
                <c:pt idx="1154">
                  <c:v>1154</c:v>
                </c:pt>
                <c:pt idx="1155">
                  <c:v>1155</c:v>
                </c:pt>
                <c:pt idx="1156">
                  <c:v>1156</c:v>
                </c:pt>
                <c:pt idx="1157">
                  <c:v>1157</c:v>
                </c:pt>
                <c:pt idx="1158">
                  <c:v>1158</c:v>
                </c:pt>
                <c:pt idx="1159">
                  <c:v>1159</c:v>
                </c:pt>
                <c:pt idx="1160">
                  <c:v>1160</c:v>
                </c:pt>
                <c:pt idx="1161">
                  <c:v>1161</c:v>
                </c:pt>
                <c:pt idx="1162">
                  <c:v>1162</c:v>
                </c:pt>
                <c:pt idx="1163">
                  <c:v>1163</c:v>
                </c:pt>
                <c:pt idx="1164">
                  <c:v>1164</c:v>
                </c:pt>
                <c:pt idx="1165">
                  <c:v>1165</c:v>
                </c:pt>
                <c:pt idx="1166">
                  <c:v>1166</c:v>
                </c:pt>
                <c:pt idx="1167">
                  <c:v>1167</c:v>
                </c:pt>
                <c:pt idx="1168">
                  <c:v>1168</c:v>
                </c:pt>
                <c:pt idx="1169">
                  <c:v>1169</c:v>
                </c:pt>
                <c:pt idx="1170">
                  <c:v>1170</c:v>
                </c:pt>
                <c:pt idx="1171">
                  <c:v>1171</c:v>
                </c:pt>
                <c:pt idx="1172">
                  <c:v>1172</c:v>
                </c:pt>
                <c:pt idx="1173">
                  <c:v>1173</c:v>
                </c:pt>
                <c:pt idx="1174">
                  <c:v>1174</c:v>
                </c:pt>
                <c:pt idx="1175">
                  <c:v>1175</c:v>
                </c:pt>
                <c:pt idx="1176">
                  <c:v>1176</c:v>
                </c:pt>
                <c:pt idx="1177">
                  <c:v>1177</c:v>
                </c:pt>
                <c:pt idx="1178">
                  <c:v>1178</c:v>
                </c:pt>
                <c:pt idx="1179">
                  <c:v>1179</c:v>
                </c:pt>
                <c:pt idx="1180">
                  <c:v>1180</c:v>
                </c:pt>
                <c:pt idx="1181">
                  <c:v>1181</c:v>
                </c:pt>
                <c:pt idx="1182">
                  <c:v>1182</c:v>
                </c:pt>
                <c:pt idx="1183">
                  <c:v>1183</c:v>
                </c:pt>
                <c:pt idx="1184">
                  <c:v>1184</c:v>
                </c:pt>
                <c:pt idx="1185">
                  <c:v>1185</c:v>
                </c:pt>
                <c:pt idx="1186">
                  <c:v>1186</c:v>
                </c:pt>
                <c:pt idx="1187">
                  <c:v>1187</c:v>
                </c:pt>
                <c:pt idx="1188">
                  <c:v>1188</c:v>
                </c:pt>
                <c:pt idx="1189">
                  <c:v>1189</c:v>
                </c:pt>
                <c:pt idx="1190">
                  <c:v>1190</c:v>
                </c:pt>
                <c:pt idx="1191">
                  <c:v>1191</c:v>
                </c:pt>
                <c:pt idx="1192">
                  <c:v>1192</c:v>
                </c:pt>
                <c:pt idx="1193">
                  <c:v>1193</c:v>
                </c:pt>
                <c:pt idx="1194">
                  <c:v>1194</c:v>
                </c:pt>
                <c:pt idx="1195">
                  <c:v>1195</c:v>
                </c:pt>
                <c:pt idx="1196">
                  <c:v>1196</c:v>
                </c:pt>
                <c:pt idx="1197">
                  <c:v>1197</c:v>
                </c:pt>
                <c:pt idx="1198">
                  <c:v>1198</c:v>
                </c:pt>
                <c:pt idx="1199">
                  <c:v>1199</c:v>
                </c:pt>
                <c:pt idx="1200">
                  <c:v>1200</c:v>
                </c:pt>
                <c:pt idx="1201">
                  <c:v>1201</c:v>
                </c:pt>
                <c:pt idx="1202">
                  <c:v>1202</c:v>
                </c:pt>
                <c:pt idx="1203">
                  <c:v>1203</c:v>
                </c:pt>
                <c:pt idx="1204">
                  <c:v>1204</c:v>
                </c:pt>
                <c:pt idx="1205">
                  <c:v>1205</c:v>
                </c:pt>
                <c:pt idx="1206">
                  <c:v>1206</c:v>
                </c:pt>
                <c:pt idx="1207">
                  <c:v>1207</c:v>
                </c:pt>
                <c:pt idx="1208">
                  <c:v>1208</c:v>
                </c:pt>
                <c:pt idx="1209">
                  <c:v>1209</c:v>
                </c:pt>
                <c:pt idx="1210">
                  <c:v>1210</c:v>
                </c:pt>
                <c:pt idx="1211">
                  <c:v>1211</c:v>
                </c:pt>
                <c:pt idx="1212">
                  <c:v>1212</c:v>
                </c:pt>
                <c:pt idx="1213">
                  <c:v>1213</c:v>
                </c:pt>
                <c:pt idx="1214">
                  <c:v>1214</c:v>
                </c:pt>
                <c:pt idx="1215">
                  <c:v>1215</c:v>
                </c:pt>
                <c:pt idx="1216">
                  <c:v>1216</c:v>
                </c:pt>
                <c:pt idx="1217">
                  <c:v>1217</c:v>
                </c:pt>
                <c:pt idx="1218">
                  <c:v>1218</c:v>
                </c:pt>
                <c:pt idx="1219">
                  <c:v>1219</c:v>
                </c:pt>
                <c:pt idx="1220">
                  <c:v>1220</c:v>
                </c:pt>
                <c:pt idx="1221">
                  <c:v>1221</c:v>
                </c:pt>
                <c:pt idx="1222">
                  <c:v>1222</c:v>
                </c:pt>
                <c:pt idx="1223">
                  <c:v>1223</c:v>
                </c:pt>
                <c:pt idx="1224">
                  <c:v>1224</c:v>
                </c:pt>
                <c:pt idx="1225">
                  <c:v>1225</c:v>
                </c:pt>
                <c:pt idx="1226">
                  <c:v>1226</c:v>
                </c:pt>
                <c:pt idx="1227">
                  <c:v>1227</c:v>
                </c:pt>
                <c:pt idx="1228">
                  <c:v>1228</c:v>
                </c:pt>
                <c:pt idx="1229">
                  <c:v>1229</c:v>
                </c:pt>
                <c:pt idx="1230">
                  <c:v>1230</c:v>
                </c:pt>
                <c:pt idx="1231">
                  <c:v>1231</c:v>
                </c:pt>
                <c:pt idx="1232">
                  <c:v>1232</c:v>
                </c:pt>
                <c:pt idx="1233">
                  <c:v>1233</c:v>
                </c:pt>
                <c:pt idx="1234">
                  <c:v>1234</c:v>
                </c:pt>
                <c:pt idx="1235">
                  <c:v>1235</c:v>
                </c:pt>
                <c:pt idx="1236">
                  <c:v>1236</c:v>
                </c:pt>
                <c:pt idx="1237">
                  <c:v>1237</c:v>
                </c:pt>
                <c:pt idx="1238">
                  <c:v>1238</c:v>
                </c:pt>
                <c:pt idx="1239">
                  <c:v>1239</c:v>
                </c:pt>
                <c:pt idx="1240">
                  <c:v>1240</c:v>
                </c:pt>
                <c:pt idx="1241">
                  <c:v>1241</c:v>
                </c:pt>
                <c:pt idx="1242">
                  <c:v>1242</c:v>
                </c:pt>
                <c:pt idx="1243">
                  <c:v>1243</c:v>
                </c:pt>
                <c:pt idx="1244">
                  <c:v>1244</c:v>
                </c:pt>
                <c:pt idx="1245">
                  <c:v>1245</c:v>
                </c:pt>
                <c:pt idx="1246">
                  <c:v>1246</c:v>
                </c:pt>
                <c:pt idx="1247">
                  <c:v>1247</c:v>
                </c:pt>
                <c:pt idx="1248">
                  <c:v>1248</c:v>
                </c:pt>
                <c:pt idx="1249">
                  <c:v>1249</c:v>
                </c:pt>
                <c:pt idx="1250">
                  <c:v>1250</c:v>
                </c:pt>
                <c:pt idx="1251">
                  <c:v>1251</c:v>
                </c:pt>
                <c:pt idx="1252">
                  <c:v>1252</c:v>
                </c:pt>
                <c:pt idx="1253">
                  <c:v>1253</c:v>
                </c:pt>
                <c:pt idx="1254">
                  <c:v>1254</c:v>
                </c:pt>
                <c:pt idx="1255">
                  <c:v>1255</c:v>
                </c:pt>
                <c:pt idx="1256">
                  <c:v>1256</c:v>
                </c:pt>
                <c:pt idx="1257">
                  <c:v>1257</c:v>
                </c:pt>
                <c:pt idx="1258">
                  <c:v>1258</c:v>
                </c:pt>
                <c:pt idx="1259">
                  <c:v>1259</c:v>
                </c:pt>
                <c:pt idx="1260">
                  <c:v>1260</c:v>
                </c:pt>
                <c:pt idx="1261">
                  <c:v>1261</c:v>
                </c:pt>
                <c:pt idx="1262">
                  <c:v>1262</c:v>
                </c:pt>
                <c:pt idx="1263">
                  <c:v>1263</c:v>
                </c:pt>
                <c:pt idx="1264">
                  <c:v>1264</c:v>
                </c:pt>
                <c:pt idx="1265">
                  <c:v>1265</c:v>
                </c:pt>
                <c:pt idx="1266">
                  <c:v>1266</c:v>
                </c:pt>
                <c:pt idx="1267">
                  <c:v>1267</c:v>
                </c:pt>
                <c:pt idx="1268">
                  <c:v>1268</c:v>
                </c:pt>
                <c:pt idx="1269">
                  <c:v>1269</c:v>
                </c:pt>
                <c:pt idx="1270">
                  <c:v>1270</c:v>
                </c:pt>
                <c:pt idx="1271">
                  <c:v>1271</c:v>
                </c:pt>
                <c:pt idx="1272">
                  <c:v>1272</c:v>
                </c:pt>
                <c:pt idx="1273">
                  <c:v>1273</c:v>
                </c:pt>
                <c:pt idx="1274">
                  <c:v>1274</c:v>
                </c:pt>
                <c:pt idx="1275">
                  <c:v>1275</c:v>
                </c:pt>
                <c:pt idx="1276">
                  <c:v>1276</c:v>
                </c:pt>
                <c:pt idx="1277">
                  <c:v>1277</c:v>
                </c:pt>
                <c:pt idx="1278">
                  <c:v>1278</c:v>
                </c:pt>
                <c:pt idx="1279">
                  <c:v>1279</c:v>
                </c:pt>
                <c:pt idx="1280">
                  <c:v>1280</c:v>
                </c:pt>
                <c:pt idx="1281">
                  <c:v>1281</c:v>
                </c:pt>
                <c:pt idx="1282">
                  <c:v>1282</c:v>
                </c:pt>
                <c:pt idx="1283">
                  <c:v>1283</c:v>
                </c:pt>
                <c:pt idx="1284">
                  <c:v>1284</c:v>
                </c:pt>
                <c:pt idx="1285">
                  <c:v>1285</c:v>
                </c:pt>
                <c:pt idx="1286">
                  <c:v>1286</c:v>
                </c:pt>
                <c:pt idx="1287">
                  <c:v>1287</c:v>
                </c:pt>
                <c:pt idx="1288">
                  <c:v>1288</c:v>
                </c:pt>
                <c:pt idx="1289">
                  <c:v>1289</c:v>
                </c:pt>
                <c:pt idx="1290">
                  <c:v>1290</c:v>
                </c:pt>
                <c:pt idx="1291">
                  <c:v>1291</c:v>
                </c:pt>
                <c:pt idx="1292">
                  <c:v>1292</c:v>
                </c:pt>
                <c:pt idx="1293">
                  <c:v>1293</c:v>
                </c:pt>
                <c:pt idx="1294">
                  <c:v>1294</c:v>
                </c:pt>
                <c:pt idx="1295">
                  <c:v>1295</c:v>
                </c:pt>
                <c:pt idx="1296">
                  <c:v>1296</c:v>
                </c:pt>
                <c:pt idx="1297">
                  <c:v>1297</c:v>
                </c:pt>
                <c:pt idx="1298">
                  <c:v>1298</c:v>
                </c:pt>
                <c:pt idx="1299">
                  <c:v>1299</c:v>
                </c:pt>
                <c:pt idx="1300">
                  <c:v>1300</c:v>
                </c:pt>
                <c:pt idx="1301">
                  <c:v>1301</c:v>
                </c:pt>
                <c:pt idx="1302">
                  <c:v>1302</c:v>
                </c:pt>
                <c:pt idx="1303">
                  <c:v>1303</c:v>
                </c:pt>
                <c:pt idx="1304">
                  <c:v>1304</c:v>
                </c:pt>
                <c:pt idx="1305">
                  <c:v>1305</c:v>
                </c:pt>
                <c:pt idx="1306">
                  <c:v>1306</c:v>
                </c:pt>
                <c:pt idx="1307">
                  <c:v>1307</c:v>
                </c:pt>
                <c:pt idx="1308">
                  <c:v>1308</c:v>
                </c:pt>
                <c:pt idx="1309">
                  <c:v>1309</c:v>
                </c:pt>
                <c:pt idx="1310">
                  <c:v>1310</c:v>
                </c:pt>
                <c:pt idx="1311">
                  <c:v>1311</c:v>
                </c:pt>
                <c:pt idx="1312">
                  <c:v>1312</c:v>
                </c:pt>
                <c:pt idx="1313">
                  <c:v>1313</c:v>
                </c:pt>
                <c:pt idx="1314">
                  <c:v>1314</c:v>
                </c:pt>
                <c:pt idx="1315">
                  <c:v>1315</c:v>
                </c:pt>
                <c:pt idx="1316">
                  <c:v>1316</c:v>
                </c:pt>
                <c:pt idx="1317">
                  <c:v>1317</c:v>
                </c:pt>
                <c:pt idx="1318">
                  <c:v>1318</c:v>
                </c:pt>
                <c:pt idx="1319">
                  <c:v>1319</c:v>
                </c:pt>
                <c:pt idx="1320">
                  <c:v>1320</c:v>
                </c:pt>
                <c:pt idx="1321">
                  <c:v>1321</c:v>
                </c:pt>
                <c:pt idx="1322">
                  <c:v>1322</c:v>
                </c:pt>
                <c:pt idx="1323">
                  <c:v>1323</c:v>
                </c:pt>
                <c:pt idx="1324">
                  <c:v>1324</c:v>
                </c:pt>
                <c:pt idx="1325">
                  <c:v>1325</c:v>
                </c:pt>
                <c:pt idx="1326">
                  <c:v>1326</c:v>
                </c:pt>
                <c:pt idx="1327">
                  <c:v>1327</c:v>
                </c:pt>
                <c:pt idx="1328">
                  <c:v>1328</c:v>
                </c:pt>
                <c:pt idx="1329">
                  <c:v>1329</c:v>
                </c:pt>
                <c:pt idx="1330">
                  <c:v>1330</c:v>
                </c:pt>
                <c:pt idx="1331">
                  <c:v>1331</c:v>
                </c:pt>
                <c:pt idx="1332">
                  <c:v>1332</c:v>
                </c:pt>
                <c:pt idx="1333">
                  <c:v>1333</c:v>
                </c:pt>
                <c:pt idx="1334">
                  <c:v>1334</c:v>
                </c:pt>
                <c:pt idx="1335">
                  <c:v>1335</c:v>
                </c:pt>
                <c:pt idx="1336">
                  <c:v>1336</c:v>
                </c:pt>
                <c:pt idx="1337">
                  <c:v>1337</c:v>
                </c:pt>
                <c:pt idx="1338">
                  <c:v>1338</c:v>
                </c:pt>
                <c:pt idx="1339">
                  <c:v>1339</c:v>
                </c:pt>
                <c:pt idx="1340">
                  <c:v>1340</c:v>
                </c:pt>
                <c:pt idx="1341">
                  <c:v>1341</c:v>
                </c:pt>
                <c:pt idx="1342">
                  <c:v>1342</c:v>
                </c:pt>
                <c:pt idx="1343">
                  <c:v>1343</c:v>
                </c:pt>
                <c:pt idx="1344">
                  <c:v>1344</c:v>
                </c:pt>
                <c:pt idx="1345">
                  <c:v>1345</c:v>
                </c:pt>
                <c:pt idx="1346">
                  <c:v>1346</c:v>
                </c:pt>
                <c:pt idx="1347">
                  <c:v>1347</c:v>
                </c:pt>
                <c:pt idx="1348">
                  <c:v>1348</c:v>
                </c:pt>
                <c:pt idx="1349">
                  <c:v>1349</c:v>
                </c:pt>
                <c:pt idx="1350">
                  <c:v>1350</c:v>
                </c:pt>
                <c:pt idx="1351">
                  <c:v>1351</c:v>
                </c:pt>
                <c:pt idx="1352">
                  <c:v>1352</c:v>
                </c:pt>
                <c:pt idx="1353">
                  <c:v>1353</c:v>
                </c:pt>
                <c:pt idx="1354">
                  <c:v>1354</c:v>
                </c:pt>
                <c:pt idx="1355">
                  <c:v>1355</c:v>
                </c:pt>
                <c:pt idx="1356">
                  <c:v>1356</c:v>
                </c:pt>
                <c:pt idx="1357">
                  <c:v>1357</c:v>
                </c:pt>
                <c:pt idx="1358">
                  <c:v>1358</c:v>
                </c:pt>
                <c:pt idx="1359">
                  <c:v>1359</c:v>
                </c:pt>
                <c:pt idx="1360">
                  <c:v>1360</c:v>
                </c:pt>
                <c:pt idx="1361">
                  <c:v>1361</c:v>
                </c:pt>
                <c:pt idx="1362">
                  <c:v>1362</c:v>
                </c:pt>
                <c:pt idx="1363">
                  <c:v>1363</c:v>
                </c:pt>
                <c:pt idx="1364">
                  <c:v>1364</c:v>
                </c:pt>
                <c:pt idx="1365">
                  <c:v>1365</c:v>
                </c:pt>
                <c:pt idx="1366">
                  <c:v>1366</c:v>
                </c:pt>
                <c:pt idx="1367">
                  <c:v>1367</c:v>
                </c:pt>
                <c:pt idx="1368">
                  <c:v>1368</c:v>
                </c:pt>
                <c:pt idx="1369">
                  <c:v>1369</c:v>
                </c:pt>
                <c:pt idx="1370">
                  <c:v>1370</c:v>
                </c:pt>
                <c:pt idx="1371">
                  <c:v>1371</c:v>
                </c:pt>
                <c:pt idx="1372">
                  <c:v>1372</c:v>
                </c:pt>
                <c:pt idx="1373">
                  <c:v>1373</c:v>
                </c:pt>
                <c:pt idx="1374">
                  <c:v>1374</c:v>
                </c:pt>
                <c:pt idx="1375">
                  <c:v>1375</c:v>
                </c:pt>
                <c:pt idx="1376">
                  <c:v>1376</c:v>
                </c:pt>
                <c:pt idx="1377">
                  <c:v>1377</c:v>
                </c:pt>
                <c:pt idx="1378">
                  <c:v>1378</c:v>
                </c:pt>
                <c:pt idx="1379">
                  <c:v>1379</c:v>
                </c:pt>
                <c:pt idx="1380">
                  <c:v>1380</c:v>
                </c:pt>
                <c:pt idx="1381">
                  <c:v>1381</c:v>
                </c:pt>
                <c:pt idx="1382">
                  <c:v>1382</c:v>
                </c:pt>
                <c:pt idx="1383">
                  <c:v>1383</c:v>
                </c:pt>
                <c:pt idx="1384">
                  <c:v>1384</c:v>
                </c:pt>
                <c:pt idx="1385">
                  <c:v>1385</c:v>
                </c:pt>
                <c:pt idx="1386">
                  <c:v>1386</c:v>
                </c:pt>
                <c:pt idx="1387">
                  <c:v>1387</c:v>
                </c:pt>
                <c:pt idx="1388">
                  <c:v>1388</c:v>
                </c:pt>
                <c:pt idx="1389">
                  <c:v>1389</c:v>
                </c:pt>
                <c:pt idx="1390">
                  <c:v>1390</c:v>
                </c:pt>
                <c:pt idx="1391">
                  <c:v>1391</c:v>
                </c:pt>
                <c:pt idx="1392">
                  <c:v>1392</c:v>
                </c:pt>
                <c:pt idx="1393">
                  <c:v>1393</c:v>
                </c:pt>
                <c:pt idx="1394">
                  <c:v>1394</c:v>
                </c:pt>
                <c:pt idx="1395">
                  <c:v>1395</c:v>
                </c:pt>
                <c:pt idx="1396">
                  <c:v>1396</c:v>
                </c:pt>
                <c:pt idx="1397">
                  <c:v>1397</c:v>
                </c:pt>
                <c:pt idx="1398">
                  <c:v>1398</c:v>
                </c:pt>
                <c:pt idx="1399">
                  <c:v>1399</c:v>
                </c:pt>
                <c:pt idx="1400">
                  <c:v>1400</c:v>
                </c:pt>
                <c:pt idx="1401">
                  <c:v>1401</c:v>
                </c:pt>
                <c:pt idx="1402">
                  <c:v>1402</c:v>
                </c:pt>
                <c:pt idx="1403">
                  <c:v>1403</c:v>
                </c:pt>
                <c:pt idx="1404">
                  <c:v>1404</c:v>
                </c:pt>
                <c:pt idx="1405">
                  <c:v>1405</c:v>
                </c:pt>
                <c:pt idx="1406">
                  <c:v>1406</c:v>
                </c:pt>
                <c:pt idx="1407">
                  <c:v>1407</c:v>
                </c:pt>
                <c:pt idx="1408">
                  <c:v>1408</c:v>
                </c:pt>
                <c:pt idx="1409">
                  <c:v>1409</c:v>
                </c:pt>
                <c:pt idx="1410">
                  <c:v>1410</c:v>
                </c:pt>
                <c:pt idx="1411">
                  <c:v>1411</c:v>
                </c:pt>
                <c:pt idx="1412">
                  <c:v>1412</c:v>
                </c:pt>
                <c:pt idx="1413">
                  <c:v>1413</c:v>
                </c:pt>
                <c:pt idx="1414">
                  <c:v>1414</c:v>
                </c:pt>
                <c:pt idx="1415">
                  <c:v>1415</c:v>
                </c:pt>
                <c:pt idx="1416">
                  <c:v>1416</c:v>
                </c:pt>
                <c:pt idx="1417">
                  <c:v>1417</c:v>
                </c:pt>
                <c:pt idx="1418">
                  <c:v>1418</c:v>
                </c:pt>
                <c:pt idx="1419">
                  <c:v>1419</c:v>
                </c:pt>
                <c:pt idx="1420">
                  <c:v>1420</c:v>
                </c:pt>
                <c:pt idx="1421">
                  <c:v>1421</c:v>
                </c:pt>
                <c:pt idx="1422">
                  <c:v>1422</c:v>
                </c:pt>
                <c:pt idx="1423">
                  <c:v>1423</c:v>
                </c:pt>
                <c:pt idx="1424">
                  <c:v>1424</c:v>
                </c:pt>
                <c:pt idx="1425">
                  <c:v>1425</c:v>
                </c:pt>
                <c:pt idx="1426">
                  <c:v>1426</c:v>
                </c:pt>
                <c:pt idx="1427">
                  <c:v>1427</c:v>
                </c:pt>
                <c:pt idx="1428">
                  <c:v>1428</c:v>
                </c:pt>
                <c:pt idx="1429">
                  <c:v>1429</c:v>
                </c:pt>
                <c:pt idx="1430">
                  <c:v>1430</c:v>
                </c:pt>
                <c:pt idx="1431">
                  <c:v>1431</c:v>
                </c:pt>
                <c:pt idx="1432">
                  <c:v>1432</c:v>
                </c:pt>
                <c:pt idx="1433">
                  <c:v>1433</c:v>
                </c:pt>
                <c:pt idx="1434">
                  <c:v>1434</c:v>
                </c:pt>
                <c:pt idx="1435">
                  <c:v>1435</c:v>
                </c:pt>
                <c:pt idx="1436">
                  <c:v>1436</c:v>
                </c:pt>
                <c:pt idx="1437">
                  <c:v>1437</c:v>
                </c:pt>
                <c:pt idx="1438">
                  <c:v>1438</c:v>
                </c:pt>
                <c:pt idx="1439">
                  <c:v>1439</c:v>
                </c:pt>
                <c:pt idx="1440">
                  <c:v>1440</c:v>
                </c:pt>
                <c:pt idx="1441">
                  <c:v>1441</c:v>
                </c:pt>
                <c:pt idx="1442">
                  <c:v>1442</c:v>
                </c:pt>
                <c:pt idx="1443">
                  <c:v>1443</c:v>
                </c:pt>
                <c:pt idx="1444">
                  <c:v>1444</c:v>
                </c:pt>
                <c:pt idx="1445">
                  <c:v>1445</c:v>
                </c:pt>
                <c:pt idx="1446">
                  <c:v>1446</c:v>
                </c:pt>
                <c:pt idx="1447">
                  <c:v>1447</c:v>
                </c:pt>
                <c:pt idx="1448">
                  <c:v>1448</c:v>
                </c:pt>
                <c:pt idx="1449">
                  <c:v>1449</c:v>
                </c:pt>
                <c:pt idx="1450">
                  <c:v>1450</c:v>
                </c:pt>
                <c:pt idx="1451">
                  <c:v>1451</c:v>
                </c:pt>
                <c:pt idx="1452">
                  <c:v>1452</c:v>
                </c:pt>
                <c:pt idx="1453">
                  <c:v>1453</c:v>
                </c:pt>
                <c:pt idx="1454">
                  <c:v>1454</c:v>
                </c:pt>
                <c:pt idx="1455">
                  <c:v>1455</c:v>
                </c:pt>
                <c:pt idx="1456">
                  <c:v>1456</c:v>
                </c:pt>
                <c:pt idx="1457">
                  <c:v>1457</c:v>
                </c:pt>
                <c:pt idx="1458">
                  <c:v>1458</c:v>
                </c:pt>
                <c:pt idx="1459">
                  <c:v>1459</c:v>
                </c:pt>
                <c:pt idx="1460">
                  <c:v>1460</c:v>
                </c:pt>
                <c:pt idx="1461">
                  <c:v>1461</c:v>
                </c:pt>
                <c:pt idx="1462">
                  <c:v>1462</c:v>
                </c:pt>
                <c:pt idx="1463">
                  <c:v>1463</c:v>
                </c:pt>
                <c:pt idx="1464">
                  <c:v>1464</c:v>
                </c:pt>
                <c:pt idx="1465">
                  <c:v>1465</c:v>
                </c:pt>
                <c:pt idx="1466">
                  <c:v>1466</c:v>
                </c:pt>
                <c:pt idx="1467">
                  <c:v>1467</c:v>
                </c:pt>
                <c:pt idx="1468">
                  <c:v>1468</c:v>
                </c:pt>
                <c:pt idx="1469">
                  <c:v>1469</c:v>
                </c:pt>
                <c:pt idx="1470">
                  <c:v>1470</c:v>
                </c:pt>
                <c:pt idx="1471">
                  <c:v>1471</c:v>
                </c:pt>
                <c:pt idx="1472">
                  <c:v>1472</c:v>
                </c:pt>
                <c:pt idx="1473">
                  <c:v>1473</c:v>
                </c:pt>
                <c:pt idx="1474">
                  <c:v>1474</c:v>
                </c:pt>
                <c:pt idx="1475">
                  <c:v>1475</c:v>
                </c:pt>
                <c:pt idx="1476">
                  <c:v>1476</c:v>
                </c:pt>
                <c:pt idx="1477">
                  <c:v>1477</c:v>
                </c:pt>
                <c:pt idx="1478">
                  <c:v>1478</c:v>
                </c:pt>
                <c:pt idx="1479">
                  <c:v>1479</c:v>
                </c:pt>
                <c:pt idx="1480">
                  <c:v>1480</c:v>
                </c:pt>
                <c:pt idx="1481">
                  <c:v>1481</c:v>
                </c:pt>
                <c:pt idx="1482">
                  <c:v>1482</c:v>
                </c:pt>
                <c:pt idx="1483">
                  <c:v>1483</c:v>
                </c:pt>
                <c:pt idx="1484">
                  <c:v>1484</c:v>
                </c:pt>
                <c:pt idx="1485">
                  <c:v>1485</c:v>
                </c:pt>
                <c:pt idx="1486">
                  <c:v>1486</c:v>
                </c:pt>
                <c:pt idx="1487">
                  <c:v>1487</c:v>
                </c:pt>
                <c:pt idx="1488">
                  <c:v>1488</c:v>
                </c:pt>
                <c:pt idx="1489">
                  <c:v>1489</c:v>
                </c:pt>
                <c:pt idx="1490">
                  <c:v>1490</c:v>
                </c:pt>
                <c:pt idx="1491">
                  <c:v>1491</c:v>
                </c:pt>
                <c:pt idx="1492">
                  <c:v>1492</c:v>
                </c:pt>
                <c:pt idx="1493">
                  <c:v>1493</c:v>
                </c:pt>
                <c:pt idx="1494">
                  <c:v>1494</c:v>
                </c:pt>
                <c:pt idx="1495">
                  <c:v>1495</c:v>
                </c:pt>
                <c:pt idx="1496">
                  <c:v>1496</c:v>
                </c:pt>
                <c:pt idx="1497">
                  <c:v>1497</c:v>
                </c:pt>
                <c:pt idx="1498">
                  <c:v>1498</c:v>
                </c:pt>
                <c:pt idx="1499">
                  <c:v>1499</c:v>
                </c:pt>
                <c:pt idx="1500">
                  <c:v>1500</c:v>
                </c:pt>
                <c:pt idx="1501">
                  <c:v>1501</c:v>
                </c:pt>
                <c:pt idx="1502">
                  <c:v>1502</c:v>
                </c:pt>
                <c:pt idx="1503">
                  <c:v>1503</c:v>
                </c:pt>
                <c:pt idx="1504">
                  <c:v>1504</c:v>
                </c:pt>
                <c:pt idx="1505">
                  <c:v>1505</c:v>
                </c:pt>
                <c:pt idx="1506">
                  <c:v>1506</c:v>
                </c:pt>
                <c:pt idx="1507">
                  <c:v>1507</c:v>
                </c:pt>
                <c:pt idx="1508">
                  <c:v>1508</c:v>
                </c:pt>
                <c:pt idx="1509">
                  <c:v>1509</c:v>
                </c:pt>
                <c:pt idx="1510">
                  <c:v>1510</c:v>
                </c:pt>
                <c:pt idx="1511">
                  <c:v>1511</c:v>
                </c:pt>
                <c:pt idx="1512">
                  <c:v>1512</c:v>
                </c:pt>
                <c:pt idx="1513">
                  <c:v>1513</c:v>
                </c:pt>
                <c:pt idx="1514">
                  <c:v>1514</c:v>
                </c:pt>
                <c:pt idx="1515">
                  <c:v>1515</c:v>
                </c:pt>
                <c:pt idx="1516">
                  <c:v>1516</c:v>
                </c:pt>
                <c:pt idx="1517">
                  <c:v>1517</c:v>
                </c:pt>
                <c:pt idx="1518">
                  <c:v>1518</c:v>
                </c:pt>
                <c:pt idx="1519">
                  <c:v>1519</c:v>
                </c:pt>
                <c:pt idx="1520">
                  <c:v>1520</c:v>
                </c:pt>
                <c:pt idx="1521">
                  <c:v>1521</c:v>
                </c:pt>
                <c:pt idx="1522">
                  <c:v>1522</c:v>
                </c:pt>
                <c:pt idx="1523">
                  <c:v>1523</c:v>
                </c:pt>
                <c:pt idx="1524">
                  <c:v>1524</c:v>
                </c:pt>
                <c:pt idx="1525">
                  <c:v>1525</c:v>
                </c:pt>
                <c:pt idx="1526">
                  <c:v>1526</c:v>
                </c:pt>
                <c:pt idx="1527">
                  <c:v>1527</c:v>
                </c:pt>
                <c:pt idx="1528">
                  <c:v>1528</c:v>
                </c:pt>
                <c:pt idx="1529">
                  <c:v>1529</c:v>
                </c:pt>
                <c:pt idx="1530">
                  <c:v>1530</c:v>
                </c:pt>
                <c:pt idx="1531">
                  <c:v>1531</c:v>
                </c:pt>
                <c:pt idx="1532">
                  <c:v>1532</c:v>
                </c:pt>
                <c:pt idx="1533">
                  <c:v>1533</c:v>
                </c:pt>
                <c:pt idx="1534">
                  <c:v>1534</c:v>
                </c:pt>
                <c:pt idx="1535">
                  <c:v>1535</c:v>
                </c:pt>
                <c:pt idx="1536">
                  <c:v>1536</c:v>
                </c:pt>
                <c:pt idx="1537">
                  <c:v>1537</c:v>
                </c:pt>
                <c:pt idx="1538">
                  <c:v>1538</c:v>
                </c:pt>
                <c:pt idx="1539">
                  <c:v>1539</c:v>
                </c:pt>
                <c:pt idx="1540">
                  <c:v>1540</c:v>
                </c:pt>
                <c:pt idx="1541">
                  <c:v>1541</c:v>
                </c:pt>
                <c:pt idx="1542">
                  <c:v>1542</c:v>
                </c:pt>
                <c:pt idx="1543">
                  <c:v>1543</c:v>
                </c:pt>
                <c:pt idx="1544">
                  <c:v>1544</c:v>
                </c:pt>
                <c:pt idx="1545">
                  <c:v>1545</c:v>
                </c:pt>
                <c:pt idx="1546">
                  <c:v>1546</c:v>
                </c:pt>
                <c:pt idx="1547">
                  <c:v>1547</c:v>
                </c:pt>
                <c:pt idx="1548">
                  <c:v>1548</c:v>
                </c:pt>
                <c:pt idx="1549">
                  <c:v>1549</c:v>
                </c:pt>
                <c:pt idx="1550">
                  <c:v>1550</c:v>
                </c:pt>
                <c:pt idx="1551">
                  <c:v>1551</c:v>
                </c:pt>
                <c:pt idx="1552">
                  <c:v>1552</c:v>
                </c:pt>
                <c:pt idx="1553">
                  <c:v>1553</c:v>
                </c:pt>
                <c:pt idx="1554">
                  <c:v>1554</c:v>
                </c:pt>
                <c:pt idx="1555">
                  <c:v>1555</c:v>
                </c:pt>
                <c:pt idx="1556">
                  <c:v>1556</c:v>
                </c:pt>
                <c:pt idx="1557">
                  <c:v>1557</c:v>
                </c:pt>
                <c:pt idx="1558">
                  <c:v>1558</c:v>
                </c:pt>
                <c:pt idx="1559">
                  <c:v>1559</c:v>
                </c:pt>
                <c:pt idx="1560">
                  <c:v>1560</c:v>
                </c:pt>
                <c:pt idx="1561">
                  <c:v>1561</c:v>
                </c:pt>
                <c:pt idx="1562">
                  <c:v>1562</c:v>
                </c:pt>
                <c:pt idx="1563">
                  <c:v>1563</c:v>
                </c:pt>
                <c:pt idx="1564">
                  <c:v>1564</c:v>
                </c:pt>
                <c:pt idx="1565">
                  <c:v>1565</c:v>
                </c:pt>
                <c:pt idx="1566">
                  <c:v>1566</c:v>
                </c:pt>
                <c:pt idx="1567">
                  <c:v>1567</c:v>
                </c:pt>
                <c:pt idx="1568">
                  <c:v>1568</c:v>
                </c:pt>
                <c:pt idx="1569">
                  <c:v>1569</c:v>
                </c:pt>
                <c:pt idx="1570">
                  <c:v>1570</c:v>
                </c:pt>
                <c:pt idx="1571">
                  <c:v>1571</c:v>
                </c:pt>
                <c:pt idx="1572">
                  <c:v>1572</c:v>
                </c:pt>
                <c:pt idx="1573">
                  <c:v>1573</c:v>
                </c:pt>
                <c:pt idx="1574">
                  <c:v>1574</c:v>
                </c:pt>
                <c:pt idx="1575">
                  <c:v>1575</c:v>
                </c:pt>
                <c:pt idx="1576">
                  <c:v>1576</c:v>
                </c:pt>
                <c:pt idx="1577">
                  <c:v>1577</c:v>
                </c:pt>
                <c:pt idx="1578">
                  <c:v>1578</c:v>
                </c:pt>
                <c:pt idx="1579">
                  <c:v>1579</c:v>
                </c:pt>
                <c:pt idx="1580">
                  <c:v>1580</c:v>
                </c:pt>
                <c:pt idx="1581">
                  <c:v>1581</c:v>
                </c:pt>
                <c:pt idx="1582">
                  <c:v>1582</c:v>
                </c:pt>
                <c:pt idx="1583">
                  <c:v>1583</c:v>
                </c:pt>
                <c:pt idx="1584">
                  <c:v>1584</c:v>
                </c:pt>
                <c:pt idx="1585">
                  <c:v>1585</c:v>
                </c:pt>
                <c:pt idx="1586">
                  <c:v>1586</c:v>
                </c:pt>
                <c:pt idx="1587">
                  <c:v>1587</c:v>
                </c:pt>
                <c:pt idx="1588">
                  <c:v>1588</c:v>
                </c:pt>
                <c:pt idx="1589">
                  <c:v>1589</c:v>
                </c:pt>
                <c:pt idx="1590">
                  <c:v>1590</c:v>
                </c:pt>
                <c:pt idx="1591">
                  <c:v>1591</c:v>
                </c:pt>
                <c:pt idx="1592">
                  <c:v>1592</c:v>
                </c:pt>
                <c:pt idx="1593">
                  <c:v>1593</c:v>
                </c:pt>
                <c:pt idx="1594">
                  <c:v>1594</c:v>
                </c:pt>
                <c:pt idx="1595">
                  <c:v>1595</c:v>
                </c:pt>
                <c:pt idx="1596">
                  <c:v>1596</c:v>
                </c:pt>
                <c:pt idx="1597">
                  <c:v>1597</c:v>
                </c:pt>
                <c:pt idx="1598">
                  <c:v>1598</c:v>
                </c:pt>
                <c:pt idx="1599">
                  <c:v>1599</c:v>
                </c:pt>
                <c:pt idx="1600">
                  <c:v>1600</c:v>
                </c:pt>
                <c:pt idx="1601">
                  <c:v>1601</c:v>
                </c:pt>
                <c:pt idx="1602">
                  <c:v>1602</c:v>
                </c:pt>
                <c:pt idx="1603">
                  <c:v>1603</c:v>
                </c:pt>
                <c:pt idx="1604">
                  <c:v>1604</c:v>
                </c:pt>
                <c:pt idx="1605">
                  <c:v>1605</c:v>
                </c:pt>
                <c:pt idx="1606">
                  <c:v>1606</c:v>
                </c:pt>
                <c:pt idx="1607">
                  <c:v>1607</c:v>
                </c:pt>
                <c:pt idx="1608">
                  <c:v>1608</c:v>
                </c:pt>
                <c:pt idx="1609">
                  <c:v>1609</c:v>
                </c:pt>
                <c:pt idx="1610">
                  <c:v>1610</c:v>
                </c:pt>
                <c:pt idx="1611">
                  <c:v>1611</c:v>
                </c:pt>
                <c:pt idx="1612">
                  <c:v>1612</c:v>
                </c:pt>
                <c:pt idx="1613">
                  <c:v>1613</c:v>
                </c:pt>
                <c:pt idx="1614">
                  <c:v>1614</c:v>
                </c:pt>
                <c:pt idx="1615">
                  <c:v>1615</c:v>
                </c:pt>
                <c:pt idx="1616">
                  <c:v>1616</c:v>
                </c:pt>
                <c:pt idx="1617">
                  <c:v>1617</c:v>
                </c:pt>
                <c:pt idx="1618">
                  <c:v>1618</c:v>
                </c:pt>
                <c:pt idx="1619">
                  <c:v>1619</c:v>
                </c:pt>
                <c:pt idx="1620">
                  <c:v>1620</c:v>
                </c:pt>
                <c:pt idx="1621">
                  <c:v>1621</c:v>
                </c:pt>
                <c:pt idx="1622">
                  <c:v>1622</c:v>
                </c:pt>
                <c:pt idx="1623">
                  <c:v>1623</c:v>
                </c:pt>
                <c:pt idx="1624">
                  <c:v>1624</c:v>
                </c:pt>
                <c:pt idx="1625">
                  <c:v>1625</c:v>
                </c:pt>
                <c:pt idx="1626">
                  <c:v>1626</c:v>
                </c:pt>
                <c:pt idx="1627">
                  <c:v>1627</c:v>
                </c:pt>
                <c:pt idx="1628">
                  <c:v>1628</c:v>
                </c:pt>
                <c:pt idx="1629">
                  <c:v>1629</c:v>
                </c:pt>
                <c:pt idx="1630">
                  <c:v>1630</c:v>
                </c:pt>
                <c:pt idx="1631">
                  <c:v>1631</c:v>
                </c:pt>
                <c:pt idx="1632">
                  <c:v>1632</c:v>
                </c:pt>
                <c:pt idx="1633">
                  <c:v>1633</c:v>
                </c:pt>
                <c:pt idx="1634">
                  <c:v>1634</c:v>
                </c:pt>
                <c:pt idx="1635">
                  <c:v>1635</c:v>
                </c:pt>
                <c:pt idx="1636">
                  <c:v>1636</c:v>
                </c:pt>
                <c:pt idx="1637">
                  <c:v>1637</c:v>
                </c:pt>
                <c:pt idx="1638">
                  <c:v>1638</c:v>
                </c:pt>
                <c:pt idx="1639">
                  <c:v>1639</c:v>
                </c:pt>
                <c:pt idx="1640">
                  <c:v>1640</c:v>
                </c:pt>
                <c:pt idx="1641">
                  <c:v>1641</c:v>
                </c:pt>
                <c:pt idx="1642">
                  <c:v>1642</c:v>
                </c:pt>
                <c:pt idx="1643">
                  <c:v>1643</c:v>
                </c:pt>
                <c:pt idx="1644">
                  <c:v>1644</c:v>
                </c:pt>
                <c:pt idx="1645">
                  <c:v>1645</c:v>
                </c:pt>
                <c:pt idx="1646">
                  <c:v>1646</c:v>
                </c:pt>
                <c:pt idx="1647">
                  <c:v>1647</c:v>
                </c:pt>
                <c:pt idx="1648">
                  <c:v>1648</c:v>
                </c:pt>
                <c:pt idx="1649">
                  <c:v>1649</c:v>
                </c:pt>
                <c:pt idx="1650">
                  <c:v>1650</c:v>
                </c:pt>
                <c:pt idx="1651">
                  <c:v>1651</c:v>
                </c:pt>
                <c:pt idx="1652">
                  <c:v>1652</c:v>
                </c:pt>
                <c:pt idx="1653">
                  <c:v>1653</c:v>
                </c:pt>
                <c:pt idx="1654">
                  <c:v>1654</c:v>
                </c:pt>
                <c:pt idx="1655">
                  <c:v>1655</c:v>
                </c:pt>
                <c:pt idx="1656">
                  <c:v>1656</c:v>
                </c:pt>
                <c:pt idx="1657">
                  <c:v>1657</c:v>
                </c:pt>
                <c:pt idx="1658">
                  <c:v>1658</c:v>
                </c:pt>
                <c:pt idx="1659">
                  <c:v>1659</c:v>
                </c:pt>
                <c:pt idx="1660">
                  <c:v>1660</c:v>
                </c:pt>
                <c:pt idx="1661">
                  <c:v>1661</c:v>
                </c:pt>
                <c:pt idx="1662">
                  <c:v>1662</c:v>
                </c:pt>
                <c:pt idx="1663">
                  <c:v>1663</c:v>
                </c:pt>
                <c:pt idx="1664">
                  <c:v>1664</c:v>
                </c:pt>
                <c:pt idx="1665">
                  <c:v>1665</c:v>
                </c:pt>
                <c:pt idx="1666">
                  <c:v>1666</c:v>
                </c:pt>
                <c:pt idx="1667">
                  <c:v>1667</c:v>
                </c:pt>
                <c:pt idx="1668">
                  <c:v>1668</c:v>
                </c:pt>
                <c:pt idx="1669">
                  <c:v>1669</c:v>
                </c:pt>
                <c:pt idx="1670">
                  <c:v>1670</c:v>
                </c:pt>
                <c:pt idx="1671">
                  <c:v>1671</c:v>
                </c:pt>
                <c:pt idx="1672">
                  <c:v>1672</c:v>
                </c:pt>
                <c:pt idx="1673">
                  <c:v>1673</c:v>
                </c:pt>
                <c:pt idx="1674">
                  <c:v>1674</c:v>
                </c:pt>
                <c:pt idx="1675">
                  <c:v>1675</c:v>
                </c:pt>
                <c:pt idx="1676">
                  <c:v>1676</c:v>
                </c:pt>
                <c:pt idx="1677">
                  <c:v>1677</c:v>
                </c:pt>
                <c:pt idx="1678">
                  <c:v>1678</c:v>
                </c:pt>
                <c:pt idx="1679">
                  <c:v>1679</c:v>
                </c:pt>
                <c:pt idx="1680">
                  <c:v>1680</c:v>
                </c:pt>
                <c:pt idx="1681">
                  <c:v>1681</c:v>
                </c:pt>
                <c:pt idx="1682">
                  <c:v>1682</c:v>
                </c:pt>
                <c:pt idx="1683">
                  <c:v>1683</c:v>
                </c:pt>
                <c:pt idx="1684">
                  <c:v>1684</c:v>
                </c:pt>
                <c:pt idx="1685">
                  <c:v>1685</c:v>
                </c:pt>
                <c:pt idx="1686">
                  <c:v>1686</c:v>
                </c:pt>
                <c:pt idx="1687">
                  <c:v>1687</c:v>
                </c:pt>
                <c:pt idx="1688">
                  <c:v>1688</c:v>
                </c:pt>
                <c:pt idx="1689">
                  <c:v>1689</c:v>
                </c:pt>
                <c:pt idx="1690">
                  <c:v>1690</c:v>
                </c:pt>
                <c:pt idx="1691">
                  <c:v>1691</c:v>
                </c:pt>
                <c:pt idx="1692">
                  <c:v>1692</c:v>
                </c:pt>
                <c:pt idx="1693">
                  <c:v>1693</c:v>
                </c:pt>
                <c:pt idx="1694">
                  <c:v>1694</c:v>
                </c:pt>
                <c:pt idx="1695">
                  <c:v>1695</c:v>
                </c:pt>
                <c:pt idx="1696">
                  <c:v>1696</c:v>
                </c:pt>
                <c:pt idx="1697">
                  <c:v>1697</c:v>
                </c:pt>
                <c:pt idx="1698">
                  <c:v>1698</c:v>
                </c:pt>
                <c:pt idx="1699">
                  <c:v>1699</c:v>
                </c:pt>
                <c:pt idx="1700">
                  <c:v>1700</c:v>
                </c:pt>
                <c:pt idx="1701">
                  <c:v>1701</c:v>
                </c:pt>
                <c:pt idx="1702">
                  <c:v>1702</c:v>
                </c:pt>
                <c:pt idx="1703">
                  <c:v>1703</c:v>
                </c:pt>
                <c:pt idx="1704">
                  <c:v>1704</c:v>
                </c:pt>
                <c:pt idx="1705">
                  <c:v>1705</c:v>
                </c:pt>
                <c:pt idx="1706">
                  <c:v>1706</c:v>
                </c:pt>
                <c:pt idx="1707">
                  <c:v>1707</c:v>
                </c:pt>
                <c:pt idx="1708">
                  <c:v>1708</c:v>
                </c:pt>
                <c:pt idx="1709">
                  <c:v>1709</c:v>
                </c:pt>
                <c:pt idx="1710">
                  <c:v>1710</c:v>
                </c:pt>
                <c:pt idx="1711">
                  <c:v>1711</c:v>
                </c:pt>
                <c:pt idx="1712">
                  <c:v>1712</c:v>
                </c:pt>
                <c:pt idx="1713">
                  <c:v>1713</c:v>
                </c:pt>
                <c:pt idx="1714">
                  <c:v>1714</c:v>
                </c:pt>
                <c:pt idx="1715">
                  <c:v>1715</c:v>
                </c:pt>
                <c:pt idx="1716">
                  <c:v>1716</c:v>
                </c:pt>
                <c:pt idx="1717">
                  <c:v>1717</c:v>
                </c:pt>
                <c:pt idx="1718">
                  <c:v>1718</c:v>
                </c:pt>
                <c:pt idx="1719">
                  <c:v>1719</c:v>
                </c:pt>
                <c:pt idx="1720">
                  <c:v>1720</c:v>
                </c:pt>
                <c:pt idx="1721">
                  <c:v>1721</c:v>
                </c:pt>
                <c:pt idx="1722">
                  <c:v>1722</c:v>
                </c:pt>
                <c:pt idx="1723">
                  <c:v>1723</c:v>
                </c:pt>
                <c:pt idx="1724">
                  <c:v>1724</c:v>
                </c:pt>
                <c:pt idx="1725">
                  <c:v>1725</c:v>
                </c:pt>
                <c:pt idx="1726">
                  <c:v>1726</c:v>
                </c:pt>
                <c:pt idx="1727">
                  <c:v>1727</c:v>
                </c:pt>
                <c:pt idx="1728">
                  <c:v>1728</c:v>
                </c:pt>
                <c:pt idx="1729">
                  <c:v>1729</c:v>
                </c:pt>
                <c:pt idx="1730">
                  <c:v>1730</c:v>
                </c:pt>
                <c:pt idx="1731">
                  <c:v>1731</c:v>
                </c:pt>
                <c:pt idx="1732">
                  <c:v>1732</c:v>
                </c:pt>
                <c:pt idx="1733">
                  <c:v>1733</c:v>
                </c:pt>
                <c:pt idx="1734">
                  <c:v>1734</c:v>
                </c:pt>
                <c:pt idx="1735">
                  <c:v>1735</c:v>
                </c:pt>
                <c:pt idx="1736">
                  <c:v>1736</c:v>
                </c:pt>
                <c:pt idx="1737">
                  <c:v>1737</c:v>
                </c:pt>
                <c:pt idx="1738">
                  <c:v>1738</c:v>
                </c:pt>
                <c:pt idx="1739">
                  <c:v>1739</c:v>
                </c:pt>
                <c:pt idx="1740">
                  <c:v>1740</c:v>
                </c:pt>
                <c:pt idx="1741">
                  <c:v>1741</c:v>
                </c:pt>
                <c:pt idx="1742">
                  <c:v>1742</c:v>
                </c:pt>
                <c:pt idx="1743">
                  <c:v>1743</c:v>
                </c:pt>
                <c:pt idx="1744">
                  <c:v>1744</c:v>
                </c:pt>
                <c:pt idx="1745">
                  <c:v>1745</c:v>
                </c:pt>
                <c:pt idx="1746">
                  <c:v>1746</c:v>
                </c:pt>
                <c:pt idx="1747">
                  <c:v>1747</c:v>
                </c:pt>
                <c:pt idx="1748">
                  <c:v>1748</c:v>
                </c:pt>
                <c:pt idx="1749">
                  <c:v>1749</c:v>
                </c:pt>
                <c:pt idx="1750">
                  <c:v>1750</c:v>
                </c:pt>
                <c:pt idx="1751">
                  <c:v>1751</c:v>
                </c:pt>
                <c:pt idx="1752">
                  <c:v>1752</c:v>
                </c:pt>
                <c:pt idx="1753">
                  <c:v>1753</c:v>
                </c:pt>
                <c:pt idx="1754">
                  <c:v>1754</c:v>
                </c:pt>
                <c:pt idx="1755">
                  <c:v>1755</c:v>
                </c:pt>
                <c:pt idx="1756">
                  <c:v>1756</c:v>
                </c:pt>
                <c:pt idx="1757">
                  <c:v>1757</c:v>
                </c:pt>
                <c:pt idx="1758">
                  <c:v>1758</c:v>
                </c:pt>
                <c:pt idx="1759">
                  <c:v>1759</c:v>
                </c:pt>
                <c:pt idx="1760">
                  <c:v>1760</c:v>
                </c:pt>
                <c:pt idx="1761">
                  <c:v>1761</c:v>
                </c:pt>
                <c:pt idx="1762">
                  <c:v>1762</c:v>
                </c:pt>
                <c:pt idx="1763">
                  <c:v>1763</c:v>
                </c:pt>
                <c:pt idx="1764">
                  <c:v>1764</c:v>
                </c:pt>
                <c:pt idx="1765">
                  <c:v>1765</c:v>
                </c:pt>
                <c:pt idx="1766">
                  <c:v>1766</c:v>
                </c:pt>
                <c:pt idx="1767">
                  <c:v>1767</c:v>
                </c:pt>
                <c:pt idx="1768">
                  <c:v>1768</c:v>
                </c:pt>
                <c:pt idx="1769">
                  <c:v>1769</c:v>
                </c:pt>
                <c:pt idx="1770">
                  <c:v>1770</c:v>
                </c:pt>
                <c:pt idx="1771">
                  <c:v>1771</c:v>
                </c:pt>
                <c:pt idx="1772">
                  <c:v>1772</c:v>
                </c:pt>
                <c:pt idx="1773">
                  <c:v>1773</c:v>
                </c:pt>
                <c:pt idx="1774">
                  <c:v>1774</c:v>
                </c:pt>
                <c:pt idx="1775">
                  <c:v>1775</c:v>
                </c:pt>
                <c:pt idx="1776">
                  <c:v>1776</c:v>
                </c:pt>
                <c:pt idx="1777">
                  <c:v>1777</c:v>
                </c:pt>
                <c:pt idx="1778">
                  <c:v>1778</c:v>
                </c:pt>
                <c:pt idx="1779">
                  <c:v>1779</c:v>
                </c:pt>
                <c:pt idx="1780">
                  <c:v>1780</c:v>
                </c:pt>
                <c:pt idx="1781">
                  <c:v>1781</c:v>
                </c:pt>
                <c:pt idx="1782">
                  <c:v>1782</c:v>
                </c:pt>
                <c:pt idx="1783">
                  <c:v>1783</c:v>
                </c:pt>
                <c:pt idx="1784">
                  <c:v>1784</c:v>
                </c:pt>
                <c:pt idx="1785">
                  <c:v>1785</c:v>
                </c:pt>
                <c:pt idx="1786">
                  <c:v>1786</c:v>
                </c:pt>
                <c:pt idx="1787">
                  <c:v>1787</c:v>
                </c:pt>
                <c:pt idx="1788">
                  <c:v>1788</c:v>
                </c:pt>
                <c:pt idx="1789">
                  <c:v>1789</c:v>
                </c:pt>
                <c:pt idx="1790">
                  <c:v>1790</c:v>
                </c:pt>
                <c:pt idx="1791">
                  <c:v>1791</c:v>
                </c:pt>
                <c:pt idx="1792">
                  <c:v>1792</c:v>
                </c:pt>
                <c:pt idx="1793">
                  <c:v>1793</c:v>
                </c:pt>
                <c:pt idx="1794">
                  <c:v>1794</c:v>
                </c:pt>
                <c:pt idx="1795">
                  <c:v>1795</c:v>
                </c:pt>
                <c:pt idx="1796">
                  <c:v>1796</c:v>
                </c:pt>
                <c:pt idx="1797">
                  <c:v>1797</c:v>
                </c:pt>
                <c:pt idx="1798">
                  <c:v>1798</c:v>
                </c:pt>
                <c:pt idx="1799">
                  <c:v>1799</c:v>
                </c:pt>
                <c:pt idx="1800">
                  <c:v>1800</c:v>
                </c:pt>
                <c:pt idx="1801">
                  <c:v>1801</c:v>
                </c:pt>
                <c:pt idx="1802">
                  <c:v>1802</c:v>
                </c:pt>
                <c:pt idx="1803">
                  <c:v>1803</c:v>
                </c:pt>
                <c:pt idx="1804">
                  <c:v>1804</c:v>
                </c:pt>
                <c:pt idx="1805">
                  <c:v>1805</c:v>
                </c:pt>
                <c:pt idx="1806">
                  <c:v>1806</c:v>
                </c:pt>
                <c:pt idx="1807">
                  <c:v>1807</c:v>
                </c:pt>
                <c:pt idx="1808">
                  <c:v>1808</c:v>
                </c:pt>
                <c:pt idx="1809">
                  <c:v>1809</c:v>
                </c:pt>
                <c:pt idx="1810">
                  <c:v>1810</c:v>
                </c:pt>
                <c:pt idx="1811">
                  <c:v>1811</c:v>
                </c:pt>
                <c:pt idx="1812">
                  <c:v>1812</c:v>
                </c:pt>
                <c:pt idx="1813">
                  <c:v>1813</c:v>
                </c:pt>
                <c:pt idx="1814">
                  <c:v>1814</c:v>
                </c:pt>
                <c:pt idx="1815">
                  <c:v>1815</c:v>
                </c:pt>
                <c:pt idx="1816">
                  <c:v>1816</c:v>
                </c:pt>
                <c:pt idx="1817">
                  <c:v>1817</c:v>
                </c:pt>
                <c:pt idx="1818">
                  <c:v>1818</c:v>
                </c:pt>
                <c:pt idx="1819">
                  <c:v>1819</c:v>
                </c:pt>
                <c:pt idx="1820">
                  <c:v>1820</c:v>
                </c:pt>
                <c:pt idx="1821">
                  <c:v>1821</c:v>
                </c:pt>
                <c:pt idx="1822">
                  <c:v>1822</c:v>
                </c:pt>
                <c:pt idx="1823">
                  <c:v>1823</c:v>
                </c:pt>
                <c:pt idx="1824">
                  <c:v>1824</c:v>
                </c:pt>
                <c:pt idx="1825">
                  <c:v>1825</c:v>
                </c:pt>
                <c:pt idx="1826">
                  <c:v>1826</c:v>
                </c:pt>
                <c:pt idx="1827">
                  <c:v>1827</c:v>
                </c:pt>
                <c:pt idx="1828">
                  <c:v>1828</c:v>
                </c:pt>
                <c:pt idx="1829">
                  <c:v>1829</c:v>
                </c:pt>
                <c:pt idx="1830">
                  <c:v>1830</c:v>
                </c:pt>
                <c:pt idx="1831">
                  <c:v>1831</c:v>
                </c:pt>
                <c:pt idx="1832">
                  <c:v>1832</c:v>
                </c:pt>
                <c:pt idx="1833">
                  <c:v>1833</c:v>
                </c:pt>
                <c:pt idx="1834">
                  <c:v>1834</c:v>
                </c:pt>
                <c:pt idx="1835">
                  <c:v>1835</c:v>
                </c:pt>
                <c:pt idx="1836">
                  <c:v>1836</c:v>
                </c:pt>
                <c:pt idx="1837">
                  <c:v>1837</c:v>
                </c:pt>
                <c:pt idx="1838">
                  <c:v>1838</c:v>
                </c:pt>
                <c:pt idx="1839">
                  <c:v>1839</c:v>
                </c:pt>
                <c:pt idx="1840">
                  <c:v>1840</c:v>
                </c:pt>
                <c:pt idx="1841">
                  <c:v>1841</c:v>
                </c:pt>
                <c:pt idx="1842">
                  <c:v>1842</c:v>
                </c:pt>
                <c:pt idx="1843">
                  <c:v>1843</c:v>
                </c:pt>
                <c:pt idx="1844">
                  <c:v>1844</c:v>
                </c:pt>
                <c:pt idx="1845">
                  <c:v>1845</c:v>
                </c:pt>
                <c:pt idx="1846">
                  <c:v>1846</c:v>
                </c:pt>
                <c:pt idx="1847">
                  <c:v>1847</c:v>
                </c:pt>
                <c:pt idx="1848">
                  <c:v>1848</c:v>
                </c:pt>
                <c:pt idx="1849">
                  <c:v>1849</c:v>
                </c:pt>
                <c:pt idx="1850">
                  <c:v>1850</c:v>
                </c:pt>
                <c:pt idx="1851">
                  <c:v>1851</c:v>
                </c:pt>
                <c:pt idx="1852">
                  <c:v>1852</c:v>
                </c:pt>
                <c:pt idx="1853">
                  <c:v>1853</c:v>
                </c:pt>
                <c:pt idx="1854">
                  <c:v>1854</c:v>
                </c:pt>
                <c:pt idx="1855">
                  <c:v>1855</c:v>
                </c:pt>
                <c:pt idx="1856">
                  <c:v>1856</c:v>
                </c:pt>
                <c:pt idx="1857">
                  <c:v>1857</c:v>
                </c:pt>
                <c:pt idx="1858">
                  <c:v>1858</c:v>
                </c:pt>
                <c:pt idx="1859">
                  <c:v>1859</c:v>
                </c:pt>
                <c:pt idx="1860">
                  <c:v>1860</c:v>
                </c:pt>
                <c:pt idx="1861">
                  <c:v>1861</c:v>
                </c:pt>
                <c:pt idx="1862">
                  <c:v>1862</c:v>
                </c:pt>
                <c:pt idx="1863">
                  <c:v>1863</c:v>
                </c:pt>
                <c:pt idx="1864">
                  <c:v>1864</c:v>
                </c:pt>
                <c:pt idx="1865">
                  <c:v>1865</c:v>
                </c:pt>
                <c:pt idx="1866">
                  <c:v>1866</c:v>
                </c:pt>
                <c:pt idx="1867">
                  <c:v>1867</c:v>
                </c:pt>
                <c:pt idx="1868">
                  <c:v>1868</c:v>
                </c:pt>
                <c:pt idx="1869">
                  <c:v>1869</c:v>
                </c:pt>
                <c:pt idx="1870">
                  <c:v>1870</c:v>
                </c:pt>
                <c:pt idx="1871">
                  <c:v>1871</c:v>
                </c:pt>
                <c:pt idx="1872">
                  <c:v>1872</c:v>
                </c:pt>
                <c:pt idx="1873">
                  <c:v>1873</c:v>
                </c:pt>
                <c:pt idx="1874">
                  <c:v>1874</c:v>
                </c:pt>
                <c:pt idx="1875">
                  <c:v>1875</c:v>
                </c:pt>
                <c:pt idx="1876">
                  <c:v>1876</c:v>
                </c:pt>
                <c:pt idx="1877">
                  <c:v>1877</c:v>
                </c:pt>
                <c:pt idx="1878">
                  <c:v>1878</c:v>
                </c:pt>
                <c:pt idx="1879">
                  <c:v>1879</c:v>
                </c:pt>
                <c:pt idx="1880">
                  <c:v>1880</c:v>
                </c:pt>
                <c:pt idx="1881">
                  <c:v>1881</c:v>
                </c:pt>
                <c:pt idx="1882">
                  <c:v>1882</c:v>
                </c:pt>
                <c:pt idx="1883">
                  <c:v>1883</c:v>
                </c:pt>
                <c:pt idx="1884">
                  <c:v>1884</c:v>
                </c:pt>
                <c:pt idx="1885">
                  <c:v>1885</c:v>
                </c:pt>
                <c:pt idx="1886">
                  <c:v>1886</c:v>
                </c:pt>
                <c:pt idx="1887">
                  <c:v>1887</c:v>
                </c:pt>
                <c:pt idx="1888">
                  <c:v>1888</c:v>
                </c:pt>
                <c:pt idx="1889">
                  <c:v>1889</c:v>
                </c:pt>
                <c:pt idx="1890">
                  <c:v>1890</c:v>
                </c:pt>
                <c:pt idx="1891">
                  <c:v>1891</c:v>
                </c:pt>
                <c:pt idx="1892">
                  <c:v>1892</c:v>
                </c:pt>
                <c:pt idx="1893">
                  <c:v>1893</c:v>
                </c:pt>
                <c:pt idx="1894">
                  <c:v>1894</c:v>
                </c:pt>
                <c:pt idx="1895">
                  <c:v>1895</c:v>
                </c:pt>
                <c:pt idx="1896">
                  <c:v>1896</c:v>
                </c:pt>
                <c:pt idx="1897">
                  <c:v>1897</c:v>
                </c:pt>
                <c:pt idx="1898">
                  <c:v>1898</c:v>
                </c:pt>
                <c:pt idx="1899">
                  <c:v>1899</c:v>
                </c:pt>
                <c:pt idx="1900">
                  <c:v>1900</c:v>
                </c:pt>
                <c:pt idx="1901">
                  <c:v>1901</c:v>
                </c:pt>
                <c:pt idx="1902">
                  <c:v>1902</c:v>
                </c:pt>
                <c:pt idx="1903">
                  <c:v>1903</c:v>
                </c:pt>
                <c:pt idx="1904">
                  <c:v>1904</c:v>
                </c:pt>
                <c:pt idx="1905">
                  <c:v>1905</c:v>
                </c:pt>
                <c:pt idx="1906">
                  <c:v>1906</c:v>
                </c:pt>
                <c:pt idx="1907">
                  <c:v>1907</c:v>
                </c:pt>
                <c:pt idx="1908">
                  <c:v>1908</c:v>
                </c:pt>
                <c:pt idx="1909">
                  <c:v>1909</c:v>
                </c:pt>
                <c:pt idx="1910">
                  <c:v>1910</c:v>
                </c:pt>
                <c:pt idx="1911">
                  <c:v>1911</c:v>
                </c:pt>
                <c:pt idx="1912">
                  <c:v>1912</c:v>
                </c:pt>
                <c:pt idx="1913">
                  <c:v>1913</c:v>
                </c:pt>
                <c:pt idx="1914">
                  <c:v>1914</c:v>
                </c:pt>
                <c:pt idx="1915">
                  <c:v>1915</c:v>
                </c:pt>
                <c:pt idx="1916">
                  <c:v>1916</c:v>
                </c:pt>
                <c:pt idx="1917">
                  <c:v>1917</c:v>
                </c:pt>
                <c:pt idx="1918">
                  <c:v>1918</c:v>
                </c:pt>
                <c:pt idx="1919">
                  <c:v>1919</c:v>
                </c:pt>
                <c:pt idx="1920">
                  <c:v>1920</c:v>
                </c:pt>
                <c:pt idx="1921">
                  <c:v>1921</c:v>
                </c:pt>
                <c:pt idx="1922">
                  <c:v>1922</c:v>
                </c:pt>
                <c:pt idx="1923">
                  <c:v>1923</c:v>
                </c:pt>
                <c:pt idx="1924">
                  <c:v>1924</c:v>
                </c:pt>
                <c:pt idx="1925">
                  <c:v>1925</c:v>
                </c:pt>
                <c:pt idx="1926">
                  <c:v>1926</c:v>
                </c:pt>
                <c:pt idx="1927">
                  <c:v>1927</c:v>
                </c:pt>
                <c:pt idx="1928">
                  <c:v>1928</c:v>
                </c:pt>
                <c:pt idx="1929">
                  <c:v>1929</c:v>
                </c:pt>
                <c:pt idx="1930">
                  <c:v>1930</c:v>
                </c:pt>
                <c:pt idx="1931">
                  <c:v>1931</c:v>
                </c:pt>
                <c:pt idx="1932">
                  <c:v>1932</c:v>
                </c:pt>
                <c:pt idx="1933">
                  <c:v>1933</c:v>
                </c:pt>
                <c:pt idx="1934">
                  <c:v>1934</c:v>
                </c:pt>
                <c:pt idx="1935">
                  <c:v>1935</c:v>
                </c:pt>
                <c:pt idx="1936">
                  <c:v>1936</c:v>
                </c:pt>
                <c:pt idx="1937">
                  <c:v>1937</c:v>
                </c:pt>
                <c:pt idx="1938">
                  <c:v>1938</c:v>
                </c:pt>
                <c:pt idx="1939">
                  <c:v>1939</c:v>
                </c:pt>
                <c:pt idx="1940">
                  <c:v>1940</c:v>
                </c:pt>
                <c:pt idx="1941">
                  <c:v>1941</c:v>
                </c:pt>
                <c:pt idx="1942">
                  <c:v>1942</c:v>
                </c:pt>
                <c:pt idx="1943">
                  <c:v>1943</c:v>
                </c:pt>
                <c:pt idx="1944">
                  <c:v>1944</c:v>
                </c:pt>
                <c:pt idx="1945">
                  <c:v>1945</c:v>
                </c:pt>
                <c:pt idx="1946">
                  <c:v>1946</c:v>
                </c:pt>
                <c:pt idx="1947">
                  <c:v>1947</c:v>
                </c:pt>
                <c:pt idx="1948">
                  <c:v>1948</c:v>
                </c:pt>
                <c:pt idx="1949">
                  <c:v>1949</c:v>
                </c:pt>
                <c:pt idx="1950">
                  <c:v>1950</c:v>
                </c:pt>
                <c:pt idx="1951">
                  <c:v>1951</c:v>
                </c:pt>
                <c:pt idx="1952">
                  <c:v>1952</c:v>
                </c:pt>
                <c:pt idx="1953">
                  <c:v>1953</c:v>
                </c:pt>
                <c:pt idx="1954">
                  <c:v>1954</c:v>
                </c:pt>
                <c:pt idx="1955">
                  <c:v>1955</c:v>
                </c:pt>
                <c:pt idx="1956">
                  <c:v>1956</c:v>
                </c:pt>
                <c:pt idx="1957">
                  <c:v>1957</c:v>
                </c:pt>
                <c:pt idx="1958">
                  <c:v>1958</c:v>
                </c:pt>
                <c:pt idx="1959">
                  <c:v>1959</c:v>
                </c:pt>
                <c:pt idx="1960">
                  <c:v>1960</c:v>
                </c:pt>
                <c:pt idx="1961">
                  <c:v>1961</c:v>
                </c:pt>
                <c:pt idx="1962">
                  <c:v>1962</c:v>
                </c:pt>
                <c:pt idx="1963">
                  <c:v>1963</c:v>
                </c:pt>
                <c:pt idx="1964">
                  <c:v>1964</c:v>
                </c:pt>
                <c:pt idx="1965">
                  <c:v>1965</c:v>
                </c:pt>
                <c:pt idx="1966">
                  <c:v>1966</c:v>
                </c:pt>
                <c:pt idx="1967">
                  <c:v>1967</c:v>
                </c:pt>
                <c:pt idx="1968">
                  <c:v>1968</c:v>
                </c:pt>
                <c:pt idx="1969">
                  <c:v>1969</c:v>
                </c:pt>
                <c:pt idx="1970">
                  <c:v>1970</c:v>
                </c:pt>
                <c:pt idx="1971">
                  <c:v>1971</c:v>
                </c:pt>
                <c:pt idx="1972">
                  <c:v>1972</c:v>
                </c:pt>
                <c:pt idx="1973">
                  <c:v>1973</c:v>
                </c:pt>
                <c:pt idx="1974">
                  <c:v>1974</c:v>
                </c:pt>
                <c:pt idx="1975">
                  <c:v>1975</c:v>
                </c:pt>
                <c:pt idx="1976">
                  <c:v>1976</c:v>
                </c:pt>
                <c:pt idx="1977">
                  <c:v>1977</c:v>
                </c:pt>
                <c:pt idx="1978">
                  <c:v>1978</c:v>
                </c:pt>
                <c:pt idx="1979">
                  <c:v>1979</c:v>
                </c:pt>
                <c:pt idx="1980">
                  <c:v>1980</c:v>
                </c:pt>
                <c:pt idx="1981">
                  <c:v>1981</c:v>
                </c:pt>
                <c:pt idx="1982">
                  <c:v>1982</c:v>
                </c:pt>
                <c:pt idx="1983">
                  <c:v>1983</c:v>
                </c:pt>
                <c:pt idx="1984">
                  <c:v>1984</c:v>
                </c:pt>
                <c:pt idx="1985">
                  <c:v>1985</c:v>
                </c:pt>
                <c:pt idx="1986">
                  <c:v>1986</c:v>
                </c:pt>
                <c:pt idx="1987">
                  <c:v>1987</c:v>
                </c:pt>
                <c:pt idx="1988">
                  <c:v>1988</c:v>
                </c:pt>
                <c:pt idx="1989">
                  <c:v>1989</c:v>
                </c:pt>
                <c:pt idx="1990">
                  <c:v>1990</c:v>
                </c:pt>
                <c:pt idx="1991">
                  <c:v>1991</c:v>
                </c:pt>
                <c:pt idx="1992">
                  <c:v>1992</c:v>
                </c:pt>
                <c:pt idx="1993">
                  <c:v>1993</c:v>
                </c:pt>
                <c:pt idx="1994">
                  <c:v>1994</c:v>
                </c:pt>
                <c:pt idx="1995">
                  <c:v>1995</c:v>
                </c:pt>
                <c:pt idx="1996">
                  <c:v>1996</c:v>
                </c:pt>
                <c:pt idx="1997">
                  <c:v>1997</c:v>
                </c:pt>
                <c:pt idx="1998">
                  <c:v>1998</c:v>
                </c:pt>
                <c:pt idx="1999">
                  <c:v>1999</c:v>
                </c:pt>
                <c:pt idx="2000">
                  <c:v>2000</c:v>
                </c:pt>
                <c:pt idx="2001">
                  <c:v>2001</c:v>
                </c:pt>
                <c:pt idx="2002">
                  <c:v>2002</c:v>
                </c:pt>
                <c:pt idx="2003">
                  <c:v>2003</c:v>
                </c:pt>
                <c:pt idx="2004">
                  <c:v>2004</c:v>
                </c:pt>
                <c:pt idx="2005">
                  <c:v>2005</c:v>
                </c:pt>
                <c:pt idx="2006">
                  <c:v>2006</c:v>
                </c:pt>
                <c:pt idx="2007">
                  <c:v>2007</c:v>
                </c:pt>
                <c:pt idx="2008">
                  <c:v>2008</c:v>
                </c:pt>
                <c:pt idx="2009">
                  <c:v>2009</c:v>
                </c:pt>
                <c:pt idx="2010">
                  <c:v>2010</c:v>
                </c:pt>
                <c:pt idx="2011">
                  <c:v>2011</c:v>
                </c:pt>
                <c:pt idx="2012">
                  <c:v>2012</c:v>
                </c:pt>
                <c:pt idx="2013">
                  <c:v>2013</c:v>
                </c:pt>
                <c:pt idx="2014">
                  <c:v>2014</c:v>
                </c:pt>
                <c:pt idx="2015">
                  <c:v>2015</c:v>
                </c:pt>
                <c:pt idx="2016">
                  <c:v>2016</c:v>
                </c:pt>
                <c:pt idx="2017">
                  <c:v>2017</c:v>
                </c:pt>
                <c:pt idx="2018">
                  <c:v>2018</c:v>
                </c:pt>
                <c:pt idx="2019">
                  <c:v>2019</c:v>
                </c:pt>
                <c:pt idx="2020">
                  <c:v>2020</c:v>
                </c:pt>
                <c:pt idx="2021">
                  <c:v>2021</c:v>
                </c:pt>
                <c:pt idx="2022">
                  <c:v>2022</c:v>
                </c:pt>
                <c:pt idx="2023">
                  <c:v>2023</c:v>
                </c:pt>
                <c:pt idx="2024">
                  <c:v>2024</c:v>
                </c:pt>
                <c:pt idx="2025">
                  <c:v>2025</c:v>
                </c:pt>
                <c:pt idx="2026">
                  <c:v>2026</c:v>
                </c:pt>
                <c:pt idx="2027">
                  <c:v>2027</c:v>
                </c:pt>
                <c:pt idx="2028">
                  <c:v>2028</c:v>
                </c:pt>
                <c:pt idx="2029">
                  <c:v>2029</c:v>
                </c:pt>
                <c:pt idx="2030">
                  <c:v>2030</c:v>
                </c:pt>
                <c:pt idx="2031">
                  <c:v>2031</c:v>
                </c:pt>
                <c:pt idx="2032">
                  <c:v>2032</c:v>
                </c:pt>
                <c:pt idx="2033">
                  <c:v>2033</c:v>
                </c:pt>
                <c:pt idx="2034">
                  <c:v>2034</c:v>
                </c:pt>
                <c:pt idx="2035">
                  <c:v>2035</c:v>
                </c:pt>
                <c:pt idx="2036">
                  <c:v>2036</c:v>
                </c:pt>
                <c:pt idx="2037">
                  <c:v>2037</c:v>
                </c:pt>
                <c:pt idx="2038">
                  <c:v>2038</c:v>
                </c:pt>
                <c:pt idx="2039">
                  <c:v>2039</c:v>
                </c:pt>
                <c:pt idx="2040">
                  <c:v>2040</c:v>
                </c:pt>
                <c:pt idx="2041">
                  <c:v>2041</c:v>
                </c:pt>
                <c:pt idx="2042">
                  <c:v>2042</c:v>
                </c:pt>
                <c:pt idx="2043">
                  <c:v>2043</c:v>
                </c:pt>
                <c:pt idx="2044">
                  <c:v>2044</c:v>
                </c:pt>
                <c:pt idx="2045">
                  <c:v>2045</c:v>
                </c:pt>
                <c:pt idx="2046">
                  <c:v>2046</c:v>
                </c:pt>
                <c:pt idx="2047">
                  <c:v>2047</c:v>
                </c:pt>
                <c:pt idx="2048">
                  <c:v>2048</c:v>
                </c:pt>
                <c:pt idx="2049">
                  <c:v>2049</c:v>
                </c:pt>
                <c:pt idx="2050">
                  <c:v>2050</c:v>
                </c:pt>
                <c:pt idx="2051">
                  <c:v>2051</c:v>
                </c:pt>
                <c:pt idx="2052">
                  <c:v>2052</c:v>
                </c:pt>
                <c:pt idx="2053">
                  <c:v>2053</c:v>
                </c:pt>
                <c:pt idx="2054">
                  <c:v>2054</c:v>
                </c:pt>
                <c:pt idx="2055">
                  <c:v>2055</c:v>
                </c:pt>
                <c:pt idx="2056">
                  <c:v>2056</c:v>
                </c:pt>
                <c:pt idx="2057">
                  <c:v>2057</c:v>
                </c:pt>
                <c:pt idx="2058">
                  <c:v>2058</c:v>
                </c:pt>
                <c:pt idx="2059">
                  <c:v>2059</c:v>
                </c:pt>
                <c:pt idx="2060">
                  <c:v>2060</c:v>
                </c:pt>
                <c:pt idx="2061">
                  <c:v>2061</c:v>
                </c:pt>
                <c:pt idx="2062">
                  <c:v>2062</c:v>
                </c:pt>
                <c:pt idx="2063">
                  <c:v>2063</c:v>
                </c:pt>
                <c:pt idx="2064">
                  <c:v>2064</c:v>
                </c:pt>
                <c:pt idx="2065">
                  <c:v>2065</c:v>
                </c:pt>
                <c:pt idx="2066">
                  <c:v>2066</c:v>
                </c:pt>
                <c:pt idx="2067">
                  <c:v>2067</c:v>
                </c:pt>
                <c:pt idx="2068">
                  <c:v>2068</c:v>
                </c:pt>
                <c:pt idx="2069">
                  <c:v>2069</c:v>
                </c:pt>
                <c:pt idx="2070">
                  <c:v>2070</c:v>
                </c:pt>
                <c:pt idx="2071">
                  <c:v>2071</c:v>
                </c:pt>
                <c:pt idx="2072">
                  <c:v>2072</c:v>
                </c:pt>
                <c:pt idx="2073">
                  <c:v>2073</c:v>
                </c:pt>
                <c:pt idx="2074">
                  <c:v>2074</c:v>
                </c:pt>
                <c:pt idx="2075">
                  <c:v>2075</c:v>
                </c:pt>
                <c:pt idx="2076">
                  <c:v>2076</c:v>
                </c:pt>
                <c:pt idx="2077">
                  <c:v>2077</c:v>
                </c:pt>
                <c:pt idx="2078">
                  <c:v>2078</c:v>
                </c:pt>
                <c:pt idx="2079">
                  <c:v>2079</c:v>
                </c:pt>
                <c:pt idx="2080">
                  <c:v>2080</c:v>
                </c:pt>
                <c:pt idx="2081">
                  <c:v>2081</c:v>
                </c:pt>
                <c:pt idx="2082">
                  <c:v>2082</c:v>
                </c:pt>
                <c:pt idx="2083">
                  <c:v>2083</c:v>
                </c:pt>
                <c:pt idx="2084">
                  <c:v>2084</c:v>
                </c:pt>
                <c:pt idx="2085">
                  <c:v>2085</c:v>
                </c:pt>
                <c:pt idx="2086">
                  <c:v>2086</c:v>
                </c:pt>
                <c:pt idx="2087">
                  <c:v>2087</c:v>
                </c:pt>
                <c:pt idx="2088">
                  <c:v>2088</c:v>
                </c:pt>
                <c:pt idx="2089">
                  <c:v>2089</c:v>
                </c:pt>
                <c:pt idx="2090">
                  <c:v>2090</c:v>
                </c:pt>
                <c:pt idx="2091">
                  <c:v>2091</c:v>
                </c:pt>
                <c:pt idx="2092">
                  <c:v>2092</c:v>
                </c:pt>
                <c:pt idx="2093">
                  <c:v>2093</c:v>
                </c:pt>
                <c:pt idx="2094">
                  <c:v>2094</c:v>
                </c:pt>
                <c:pt idx="2095">
                  <c:v>2095</c:v>
                </c:pt>
                <c:pt idx="2096">
                  <c:v>2096</c:v>
                </c:pt>
                <c:pt idx="2097">
                  <c:v>2097</c:v>
                </c:pt>
                <c:pt idx="2098">
                  <c:v>2098</c:v>
                </c:pt>
                <c:pt idx="2099">
                  <c:v>2099</c:v>
                </c:pt>
                <c:pt idx="2100">
                  <c:v>2100</c:v>
                </c:pt>
                <c:pt idx="2101">
                  <c:v>2101</c:v>
                </c:pt>
                <c:pt idx="2102">
                  <c:v>2102</c:v>
                </c:pt>
                <c:pt idx="2103">
                  <c:v>2103</c:v>
                </c:pt>
                <c:pt idx="2104">
                  <c:v>2104</c:v>
                </c:pt>
                <c:pt idx="2105">
                  <c:v>2105</c:v>
                </c:pt>
                <c:pt idx="2106">
                  <c:v>2106</c:v>
                </c:pt>
                <c:pt idx="2107">
                  <c:v>2107</c:v>
                </c:pt>
                <c:pt idx="2108">
                  <c:v>2108</c:v>
                </c:pt>
                <c:pt idx="2109">
                  <c:v>2109</c:v>
                </c:pt>
                <c:pt idx="2110">
                  <c:v>2110</c:v>
                </c:pt>
                <c:pt idx="2111">
                  <c:v>2111</c:v>
                </c:pt>
                <c:pt idx="2112">
                  <c:v>2112</c:v>
                </c:pt>
                <c:pt idx="2113">
                  <c:v>2113</c:v>
                </c:pt>
                <c:pt idx="2114">
                  <c:v>2114</c:v>
                </c:pt>
                <c:pt idx="2115">
                  <c:v>2115</c:v>
                </c:pt>
                <c:pt idx="2116">
                  <c:v>2116</c:v>
                </c:pt>
                <c:pt idx="2117">
                  <c:v>2117</c:v>
                </c:pt>
                <c:pt idx="2118">
                  <c:v>2118</c:v>
                </c:pt>
                <c:pt idx="2119">
                  <c:v>2119</c:v>
                </c:pt>
                <c:pt idx="2120">
                  <c:v>2120</c:v>
                </c:pt>
                <c:pt idx="2121">
                  <c:v>2121</c:v>
                </c:pt>
                <c:pt idx="2122">
                  <c:v>2122</c:v>
                </c:pt>
                <c:pt idx="2123">
                  <c:v>2123</c:v>
                </c:pt>
                <c:pt idx="2124">
                  <c:v>2124</c:v>
                </c:pt>
                <c:pt idx="2125">
                  <c:v>2125</c:v>
                </c:pt>
                <c:pt idx="2126">
                  <c:v>2126</c:v>
                </c:pt>
                <c:pt idx="2127">
                  <c:v>2127</c:v>
                </c:pt>
                <c:pt idx="2128">
                  <c:v>2128</c:v>
                </c:pt>
                <c:pt idx="2129">
                  <c:v>2129</c:v>
                </c:pt>
                <c:pt idx="2130">
                  <c:v>2130</c:v>
                </c:pt>
                <c:pt idx="2131">
                  <c:v>2131</c:v>
                </c:pt>
                <c:pt idx="2132">
                  <c:v>2132</c:v>
                </c:pt>
                <c:pt idx="2133">
                  <c:v>2133</c:v>
                </c:pt>
                <c:pt idx="2134">
                  <c:v>2134</c:v>
                </c:pt>
                <c:pt idx="2135">
                  <c:v>2135</c:v>
                </c:pt>
                <c:pt idx="2136">
                  <c:v>2136</c:v>
                </c:pt>
                <c:pt idx="2137">
                  <c:v>2137</c:v>
                </c:pt>
                <c:pt idx="2138">
                  <c:v>2138</c:v>
                </c:pt>
                <c:pt idx="2139">
                  <c:v>2139</c:v>
                </c:pt>
                <c:pt idx="2140">
                  <c:v>2140</c:v>
                </c:pt>
                <c:pt idx="2141">
                  <c:v>2141</c:v>
                </c:pt>
                <c:pt idx="2142">
                  <c:v>2142</c:v>
                </c:pt>
                <c:pt idx="2143">
                  <c:v>2143</c:v>
                </c:pt>
                <c:pt idx="2144">
                  <c:v>2144</c:v>
                </c:pt>
                <c:pt idx="2145">
                  <c:v>2145</c:v>
                </c:pt>
                <c:pt idx="2146">
                  <c:v>2146</c:v>
                </c:pt>
                <c:pt idx="2147">
                  <c:v>2147</c:v>
                </c:pt>
                <c:pt idx="2148">
                  <c:v>2148</c:v>
                </c:pt>
                <c:pt idx="2149">
                  <c:v>2149</c:v>
                </c:pt>
                <c:pt idx="2150">
                  <c:v>2150</c:v>
                </c:pt>
                <c:pt idx="2151">
                  <c:v>2151</c:v>
                </c:pt>
                <c:pt idx="2152">
                  <c:v>2152</c:v>
                </c:pt>
                <c:pt idx="2153">
                  <c:v>2153</c:v>
                </c:pt>
                <c:pt idx="2154">
                  <c:v>2154</c:v>
                </c:pt>
                <c:pt idx="2155">
                  <c:v>2155</c:v>
                </c:pt>
                <c:pt idx="2156">
                  <c:v>2156</c:v>
                </c:pt>
                <c:pt idx="2157">
                  <c:v>2157</c:v>
                </c:pt>
                <c:pt idx="2158">
                  <c:v>2158</c:v>
                </c:pt>
                <c:pt idx="2159">
                  <c:v>2159</c:v>
                </c:pt>
                <c:pt idx="2160">
                  <c:v>2160</c:v>
                </c:pt>
                <c:pt idx="2161">
                  <c:v>2161</c:v>
                </c:pt>
                <c:pt idx="2162">
                  <c:v>2162</c:v>
                </c:pt>
                <c:pt idx="2163">
                  <c:v>2163</c:v>
                </c:pt>
                <c:pt idx="2164">
                  <c:v>2164</c:v>
                </c:pt>
                <c:pt idx="2165">
                  <c:v>2165</c:v>
                </c:pt>
                <c:pt idx="2166">
                  <c:v>2166</c:v>
                </c:pt>
                <c:pt idx="2167">
                  <c:v>2167</c:v>
                </c:pt>
                <c:pt idx="2168">
                  <c:v>2168</c:v>
                </c:pt>
                <c:pt idx="2169">
                  <c:v>2169</c:v>
                </c:pt>
                <c:pt idx="2170">
                  <c:v>2170</c:v>
                </c:pt>
                <c:pt idx="2171">
                  <c:v>2171</c:v>
                </c:pt>
                <c:pt idx="2172">
                  <c:v>2172</c:v>
                </c:pt>
                <c:pt idx="2173">
                  <c:v>2173</c:v>
                </c:pt>
                <c:pt idx="2174">
                  <c:v>2174</c:v>
                </c:pt>
                <c:pt idx="2175">
                  <c:v>2175</c:v>
                </c:pt>
                <c:pt idx="2176">
                  <c:v>2176</c:v>
                </c:pt>
                <c:pt idx="2177">
                  <c:v>2177</c:v>
                </c:pt>
                <c:pt idx="2178">
                  <c:v>2178</c:v>
                </c:pt>
                <c:pt idx="2179">
                  <c:v>2179</c:v>
                </c:pt>
                <c:pt idx="2180">
                  <c:v>2180</c:v>
                </c:pt>
                <c:pt idx="2181">
                  <c:v>2181</c:v>
                </c:pt>
                <c:pt idx="2182">
                  <c:v>2182</c:v>
                </c:pt>
                <c:pt idx="2183">
                  <c:v>2183</c:v>
                </c:pt>
                <c:pt idx="2184">
                  <c:v>2184</c:v>
                </c:pt>
                <c:pt idx="2185">
                  <c:v>2185</c:v>
                </c:pt>
                <c:pt idx="2186">
                  <c:v>2186</c:v>
                </c:pt>
                <c:pt idx="2187">
                  <c:v>2187</c:v>
                </c:pt>
                <c:pt idx="2188">
                  <c:v>2188</c:v>
                </c:pt>
                <c:pt idx="2189">
                  <c:v>2189</c:v>
                </c:pt>
                <c:pt idx="2190">
                  <c:v>2190</c:v>
                </c:pt>
                <c:pt idx="2191">
                  <c:v>2191</c:v>
                </c:pt>
                <c:pt idx="2192">
                  <c:v>2192</c:v>
                </c:pt>
                <c:pt idx="2193">
                  <c:v>2193</c:v>
                </c:pt>
                <c:pt idx="2194">
                  <c:v>2194</c:v>
                </c:pt>
                <c:pt idx="2195">
                  <c:v>2195</c:v>
                </c:pt>
                <c:pt idx="2196">
                  <c:v>2196</c:v>
                </c:pt>
                <c:pt idx="2197">
                  <c:v>2197</c:v>
                </c:pt>
                <c:pt idx="2198">
                  <c:v>2198</c:v>
                </c:pt>
                <c:pt idx="2199">
                  <c:v>2199</c:v>
                </c:pt>
                <c:pt idx="2200">
                  <c:v>2200</c:v>
                </c:pt>
                <c:pt idx="2201">
                  <c:v>2201</c:v>
                </c:pt>
                <c:pt idx="2202">
                  <c:v>2202</c:v>
                </c:pt>
                <c:pt idx="2203">
                  <c:v>2203</c:v>
                </c:pt>
                <c:pt idx="2204">
                  <c:v>2204</c:v>
                </c:pt>
                <c:pt idx="2205">
                  <c:v>2205</c:v>
                </c:pt>
                <c:pt idx="2206">
                  <c:v>2206</c:v>
                </c:pt>
                <c:pt idx="2207">
                  <c:v>2207</c:v>
                </c:pt>
                <c:pt idx="2208">
                  <c:v>2208</c:v>
                </c:pt>
                <c:pt idx="2209">
                  <c:v>2209</c:v>
                </c:pt>
                <c:pt idx="2210">
                  <c:v>2210</c:v>
                </c:pt>
                <c:pt idx="2211">
                  <c:v>2211</c:v>
                </c:pt>
                <c:pt idx="2212">
                  <c:v>2212</c:v>
                </c:pt>
                <c:pt idx="2213">
                  <c:v>2213</c:v>
                </c:pt>
                <c:pt idx="2214">
                  <c:v>2214</c:v>
                </c:pt>
                <c:pt idx="2215">
                  <c:v>2215</c:v>
                </c:pt>
                <c:pt idx="2216">
                  <c:v>2216</c:v>
                </c:pt>
                <c:pt idx="2217">
                  <c:v>2217</c:v>
                </c:pt>
                <c:pt idx="2218">
                  <c:v>2218</c:v>
                </c:pt>
                <c:pt idx="2219">
                  <c:v>2219</c:v>
                </c:pt>
                <c:pt idx="2220">
                  <c:v>2220</c:v>
                </c:pt>
                <c:pt idx="2221">
                  <c:v>2221</c:v>
                </c:pt>
                <c:pt idx="2222">
                  <c:v>2222</c:v>
                </c:pt>
                <c:pt idx="2223">
                  <c:v>2223</c:v>
                </c:pt>
                <c:pt idx="2224">
                  <c:v>2224</c:v>
                </c:pt>
                <c:pt idx="2225">
                  <c:v>2225</c:v>
                </c:pt>
                <c:pt idx="2226">
                  <c:v>2226</c:v>
                </c:pt>
                <c:pt idx="2227">
                  <c:v>2227</c:v>
                </c:pt>
                <c:pt idx="2228">
                  <c:v>2228</c:v>
                </c:pt>
                <c:pt idx="2229">
                  <c:v>2229</c:v>
                </c:pt>
                <c:pt idx="2230">
                  <c:v>2230</c:v>
                </c:pt>
                <c:pt idx="2231">
                  <c:v>2231</c:v>
                </c:pt>
                <c:pt idx="2232">
                  <c:v>2232</c:v>
                </c:pt>
                <c:pt idx="2233">
                  <c:v>2233</c:v>
                </c:pt>
                <c:pt idx="2234">
                  <c:v>2234</c:v>
                </c:pt>
                <c:pt idx="2235">
                  <c:v>2235</c:v>
                </c:pt>
                <c:pt idx="2236">
                  <c:v>2236</c:v>
                </c:pt>
                <c:pt idx="2237">
                  <c:v>2237</c:v>
                </c:pt>
                <c:pt idx="2238">
                  <c:v>2238</c:v>
                </c:pt>
                <c:pt idx="2239">
                  <c:v>2239</c:v>
                </c:pt>
                <c:pt idx="2240">
                  <c:v>2240</c:v>
                </c:pt>
                <c:pt idx="2241">
                  <c:v>2241</c:v>
                </c:pt>
                <c:pt idx="2242">
                  <c:v>2242</c:v>
                </c:pt>
                <c:pt idx="2243">
                  <c:v>2243</c:v>
                </c:pt>
                <c:pt idx="2244">
                  <c:v>2244</c:v>
                </c:pt>
                <c:pt idx="2245">
                  <c:v>2245</c:v>
                </c:pt>
                <c:pt idx="2246">
                  <c:v>2246</c:v>
                </c:pt>
                <c:pt idx="2247">
                  <c:v>2247</c:v>
                </c:pt>
                <c:pt idx="2248">
                  <c:v>2248</c:v>
                </c:pt>
                <c:pt idx="2249">
                  <c:v>2249</c:v>
                </c:pt>
                <c:pt idx="2250">
                  <c:v>2250</c:v>
                </c:pt>
                <c:pt idx="2251">
                  <c:v>2251</c:v>
                </c:pt>
                <c:pt idx="2252">
                  <c:v>2252</c:v>
                </c:pt>
                <c:pt idx="2253">
                  <c:v>2253</c:v>
                </c:pt>
                <c:pt idx="2254">
                  <c:v>2254</c:v>
                </c:pt>
                <c:pt idx="2255">
                  <c:v>2255</c:v>
                </c:pt>
                <c:pt idx="2256">
                  <c:v>2256</c:v>
                </c:pt>
                <c:pt idx="2257">
                  <c:v>2257</c:v>
                </c:pt>
                <c:pt idx="2258">
                  <c:v>2258</c:v>
                </c:pt>
                <c:pt idx="2259">
                  <c:v>2259</c:v>
                </c:pt>
                <c:pt idx="2260">
                  <c:v>2260</c:v>
                </c:pt>
                <c:pt idx="2261">
                  <c:v>2261</c:v>
                </c:pt>
                <c:pt idx="2262">
                  <c:v>2262</c:v>
                </c:pt>
                <c:pt idx="2263">
                  <c:v>2263</c:v>
                </c:pt>
                <c:pt idx="2264">
                  <c:v>2264</c:v>
                </c:pt>
                <c:pt idx="2265">
                  <c:v>2265</c:v>
                </c:pt>
                <c:pt idx="2266">
                  <c:v>2266</c:v>
                </c:pt>
                <c:pt idx="2267">
                  <c:v>2267</c:v>
                </c:pt>
                <c:pt idx="2268">
                  <c:v>2268</c:v>
                </c:pt>
                <c:pt idx="2269">
                  <c:v>2269</c:v>
                </c:pt>
                <c:pt idx="2270">
                  <c:v>2270</c:v>
                </c:pt>
                <c:pt idx="2271">
                  <c:v>2271</c:v>
                </c:pt>
                <c:pt idx="2272">
                  <c:v>2272</c:v>
                </c:pt>
                <c:pt idx="2273">
                  <c:v>2273</c:v>
                </c:pt>
                <c:pt idx="2274">
                  <c:v>2274</c:v>
                </c:pt>
                <c:pt idx="2275">
                  <c:v>2275</c:v>
                </c:pt>
                <c:pt idx="2276">
                  <c:v>2276</c:v>
                </c:pt>
                <c:pt idx="2277">
                  <c:v>2277</c:v>
                </c:pt>
                <c:pt idx="2278">
                  <c:v>2278</c:v>
                </c:pt>
                <c:pt idx="2279">
                  <c:v>2279</c:v>
                </c:pt>
                <c:pt idx="2280">
                  <c:v>2280</c:v>
                </c:pt>
                <c:pt idx="2281">
                  <c:v>2281</c:v>
                </c:pt>
                <c:pt idx="2282">
                  <c:v>2282</c:v>
                </c:pt>
                <c:pt idx="2283">
                  <c:v>2283</c:v>
                </c:pt>
                <c:pt idx="2284">
                  <c:v>2284</c:v>
                </c:pt>
                <c:pt idx="2285">
                  <c:v>2285</c:v>
                </c:pt>
                <c:pt idx="2286">
                  <c:v>2286</c:v>
                </c:pt>
                <c:pt idx="2287">
                  <c:v>2287</c:v>
                </c:pt>
                <c:pt idx="2288">
                  <c:v>2288</c:v>
                </c:pt>
                <c:pt idx="2289">
                  <c:v>2289</c:v>
                </c:pt>
                <c:pt idx="2290">
                  <c:v>2290</c:v>
                </c:pt>
                <c:pt idx="2291">
                  <c:v>2291</c:v>
                </c:pt>
                <c:pt idx="2292">
                  <c:v>2292</c:v>
                </c:pt>
                <c:pt idx="2293">
                  <c:v>2293</c:v>
                </c:pt>
                <c:pt idx="2294">
                  <c:v>2294</c:v>
                </c:pt>
                <c:pt idx="2295">
                  <c:v>2295</c:v>
                </c:pt>
                <c:pt idx="2296">
                  <c:v>2296</c:v>
                </c:pt>
                <c:pt idx="2297">
                  <c:v>2297</c:v>
                </c:pt>
                <c:pt idx="2298">
                  <c:v>2298</c:v>
                </c:pt>
                <c:pt idx="2299">
                  <c:v>2299</c:v>
                </c:pt>
                <c:pt idx="2300">
                  <c:v>2300</c:v>
                </c:pt>
                <c:pt idx="2301">
                  <c:v>2301</c:v>
                </c:pt>
                <c:pt idx="2302">
                  <c:v>2302</c:v>
                </c:pt>
                <c:pt idx="2303">
                  <c:v>2303</c:v>
                </c:pt>
                <c:pt idx="2304">
                  <c:v>2304</c:v>
                </c:pt>
                <c:pt idx="2305">
                  <c:v>2305</c:v>
                </c:pt>
                <c:pt idx="2306">
                  <c:v>2306</c:v>
                </c:pt>
                <c:pt idx="2307">
                  <c:v>2307</c:v>
                </c:pt>
                <c:pt idx="2308">
                  <c:v>2308</c:v>
                </c:pt>
                <c:pt idx="2309">
                  <c:v>2309</c:v>
                </c:pt>
                <c:pt idx="2310">
                  <c:v>2310</c:v>
                </c:pt>
                <c:pt idx="2311">
                  <c:v>2311</c:v>
                </c:pt>
                <c:pt idx="2312">
                  <c:v>2312</c:v>
                </c:pt>
                <c:pt idx="2313">
                  <c:v>2313</c:v>
                </c:pt>
                <c:pt idx="2314">
                  <c:v>2314</c:v>
                </c:pt>
                <c:pt idx="2315">
                  <c:v>2315</c:v>
                </c:pt>
                <c:pt idx="2316">
                  <c:v>2316</c:v>
                </c:pt>
                <c:pt idx="2317">
                  <c:v>2317</c:v>
                </c:pt>
                <c:pt idx="2318">
                  <c:v>2318</c:v>
                </c:pt>
                <c:pt idx="2319">
                  <c:v>2319</c:v>
                </c:pt>
                <c:pt idx="2320">
                  <c:v>2320</c:v>
                </c:pt>
                <c:pt idx="2321">
                  <c:v>2321</c:v>
                </c:pt>
                <c:pt idx="2322">
                  <c:v>2322</c:v>
                </c:pt>
                <c:pt idx="2323">
                  <c:v>2323</c:v>
                </c:pt>
                <c:pt idx="2324">
                  <c:v>2324</c:v>
                </c:pt>
                <c:pt idx="2325">
                  <c:v>2325</c:v>
                </c:pt>
                <c:pt idx="2326">
                  <c:v>2326</c:v>
                </c:pt>
                <c:pt idx="2327">
                  <c:v>2327</c:v>
                </c:pt>
                <c:pt idx="2328">
                  <c:v>2328</c:v>
                </c:pt>
                <c:pt idx="2329">
                  <c:v>2329</c:v>
                </c:pt>
                <c:pt idx="2330">
                  <c:v>2330</c:v>
                </c:pt>
                <c:pt idx="2331">
                  <c:v>2331</c:v>
                </c:pt>
                <c:pt idx="2332">
                  <c:v>2332</c:v>
                </c:pt>
                <c:pt idx="2333">
                  <c:v>2333</c:v>
                </c:pt>
                <c:pt idx="2334">
                  <c:v>2334</c:v>
                </c:pt>
                <c:pt idx="2335">
                  <c:v>2335</c:v>
                </c:pt>
                <c:pt idx="2336">
                  <c:v>2336</c:v>
                </c:pt>
                <c:pt idx="2337">
                  <c:v>2337</c:v>
                </c:pt>
                <c:pt idx="2338">
                  <c:v>2338</c:v>
                </c:pt>
                <c:pt idx="2339">
                  <c:v>2339</c:v>
                </c:pt>
                <c:pt idx="2340">
                  <c:v>2340</c:v>
                </c:pt>
                <c:pt idx="2341">
                  <c:v>2341</c:v>
                </c:pt>
                <c:pt idx="2342">
                  <c:v>2342</c:v>
                </c:pt>
                <c:pt idx="2343">
                  <c:v>2343</c:v>
                </c:pt>
                <c:pt idx="2344">
                  <c:v>2344</c:v>
                </c:pt>
                <c:pt idx="2345">
                  <c:v>2345</c:v>
                </c:pt>
                <c:pt idx="2346">
                  <c:v>2346</c:v>
                </c:pt>
                <c:pt idx="2347">
                  <c:v>2347</c:v>
                </c:pt>
                <c:pt idx="2348">
                  <c:v>2348</c:v>
                </c:pt>
                <c:pt idx="2349">
                  <c:v>2349</c:v>
                </c:pt>
                <c:pt idx="2350">
                  <c:v>2350</c:v>
                </c:pt>
                <c:pt idx="2351">
                  <c:v>2351</c:v>
                </c:pt>
                <c:pt idx="2352">
                  <c:v>2352</c:v>
                </c:pt>
                <c:pt idx="2353">
                  <c:v>2353</c:v>
                </c:pt>
                <c:pt idx="2354">
                  <c:v>2354</c:v>
                </c:pt>
                <c:pt idx="2355">
                  <c:v>2355</c:v>
                </c:pt>
                <c:pt idx="2356">
                  <c:v>2356</c:v>
                </c:pt>
                <c:pt idx="2357">
                  <c:v>2357</c:v>
                </c:pt>
                <c:pt idx="2358">
                  <c:v>2358</c:v>
                </c:pt>
                <c:pt idx="2359">
                  <c:v>2359</c:v>
                </c:pt>
                <c:pt idx="2360">
                  <c:v>2360</c:v>
                </c:pt>
                <c:pt idx="2361">
                  <c:v>2361</c:v>
                </c:pt>
                <c:pt idx="2362">
                  <c:v>2362</c:v>
                </c:pt>
                <c:pt idx="2363">
                  <c:v>2363</c:v>
                </c:pt>
                <c:pt idx="2364">
                  <c:v>2364</c:v>
                </c:pt>
                <c:pt idx="2365">
                  <c:v>2365</c:v>
                </c:pt>
                <c:pt idx="2366">
                  <c:v>2366</c:v>
                </c:pt>
                <c:pt idx="2367">
                  <c:v>2367</c:v>
                </c:pt>
                <c:pt idx="2368">
                  <c:v>2368</c:v>
                </c:pt>
                <c:pt idx="2369">
                  <c:v>2369</c:v>
                </c:pt>
                <c:pt idx="2370">
                  <c:v>2370</c:v>
                </c:pt>
                <c:pt idx="2371">
                  <c:v>2371</c:v>
                </c:pt>
                <c:pt idx="2372">
                  <c:v>2372</c:v>
                </c:pt>
                <c:pt idx="2373">
                  <c:v>2373</c:v>
                </c:pt>
                <c:pt idx="2374">
                  <c:v>2374</c:v>
                </c:pt>
                <c:pt idx="2375">
                  <c:v>2375</c:v>
                </c:pt>
                <c:pt idx="2376">
                  <c:v>2376</c:v>
                </c:pt>
                <c:pt idx="2377">
                  <c:v>2377</c:v>
                </c:pt>
                <c:pt idx="2378">
                  <c:v>2378</c:v>
                </c:pt>
                <c:pt idx="2379">
                  <c:v>2379</c:v>
                </c:pt>
                <c:pt idx="2380">
                  <c:v>2380</c:v>
                </c:pt>
                <c:pt idx="2381">
                  <c:v>2381</c:v>
                </c:pt>
                <c:pt idx="2382">
                  <c:v>2382</c:v>
                </c:pt>
                <c:pt idx="2383">
                  <c:v>2383</c:v>
                </c:pt>
                <c:pt idx="2384">
                  <c:v>2384</c:v>
                </c:pt>
                <c:pt idx="2385">
                  <c:v>2385</c:v>
                </c:pt>
                <c:pt idx="2386">
                  <c:v>2386</c:v>
                </c:pt>
                <c:pt idx="2387">
                  <c:v>2387</c:v>
                </c:pt>
                <c:pt idx="2388">
                  <c:v>2388</c:v>
                </c:pt>
                <c:pt idx="2389">
                  <c:v>2389</c:v>
                </c:pt>
                <c:pt idx="2390">
                  <c:v>2390</c:v>
                </c:pt>
                <c:pt idx="2391">
                  <c:v>2391</c:v>
                </c:pt>
                <c:pt idx="2392">
                  <c:v>2392</c:v>
                </c:pt>
                <c:pt idx="2393">
                  <c:v>2393</c:v>
                </c:pt>
                <c:pt idx="2394">
                  <c:v>2394</c:v>
                </c:pt>
                <c:pt idx="2395">
                  <c:v>2395</c:v>
                </c:pt>
                <c:pt idx="2396">
                  <c:v>2396</c:v>
                </c:pt>
                <c:pt idx="2397">
                  <c:v>2397</c:v>
                </c:pt>
                <c:pt idx="2398">
                  <c:v>2398</c:v>
                </c:pt>
                <c:pt idx="2399">
                  <c:v>2399</c:v>
                </c:pt>
                <c:pt idx="2400">
                  <c:v>2400</c:v>
                </c:pt>
                <c:pt idx="2401">
                  <c:v>2401</c:v>
                </c:pt>
                <c:pt idx="2402">
                  <c:v>2402</c:v>
                </c:pt>
                <c:pt idx="2403">
                  <c:v>2403</c:v>
                </c:pt>
                <c:pt idx="2404">
                  <c:v>2404</c:v>
                </c:pt>
                <c:pt idx="2405">
                  <c:v>2405</c:v>
                </c:pt>
                <c:pt idx="2406">
                  <c:v>2406</c:v>
                </c:pt>
                <c:pt idx="2407">
                  <c:v>2407</c:v>
                </c:pt>
                <c:pt idx="2408">
                  <c:v>2408</c:v>
                </c:pt>
                <c:pt idx="2409">
                  <c:v>2409</c:v>
                </c:pt>
                <c:pt idx="2410">
                  <c:v>2410</c:v>
                </c:pt>
                <c:pt idx="2411">
                  <c:v>2411</c:v>
                </c:pt>
                <c:pt idx="2412">
                  <c:v>2412</c:v>
                </c:pt>
                <c:pt idx="2413">
                  <c:v>2413</c:v>
                </c:pt>
                <c:pt idx="2414">
                  <c:v>2414</c:v>
                </c:pt>
                <c:pt idx="2415">
                  <c:v>2415</c:v>
                </c:pt>
                <c:pt idx="2416">
                  <c:v>2416</c:v>
                </c:pt>
                <c:pt idx="2417">
                  <c:v>2417</c:v>
                </c:pt>
                <c:pt idx="2418">
                  <c:v>2418</c:v>
                </c:pt>
                <c:pt idx="2419">
                  <c:v>2419</c:v>
                </c:pt>
                <c:pt idx="2420">
                  <c:v>2420</c:v>
                </c:pt>
                <c:pt idx="2421">
                  <c:v>2421</c:v>
                </c:pt>
                <c:pt idx="2422">
                  <c:v>2422</c:v>
                </c:pt>
                <c:pt idx="2423">
                  <c:v>2423</c:v>
                </c:pt>
                <c:pt idx="2424">
                  <c:v>2424</c:v>
                </c:pt>
                <c:pt idx="2425">
                  <c:v>2425</c:v>
                </c:pt>
                <c:pt idx="2426">
                  <c:v>2426</c:v>
                </c:pt>
                <c:pt idx="2427">
                  <c:v>2427</c:v>
                </c:pt>
                <c:pt idx="2428">
                  <c:v>2428</c:v>
                </c:pt>
                <c:pt idx="2429">
                  <c:v>2429</c:v>
                </c:pt>
                <c:pt idx="2430">
                  <c:v>2430</c:v>
                </c:pt>
                <c:pt idx="2431">
                  <c:v>2431</c:v>
                </c:pt>
                <c:pt idx="2432">
                  <c:v>2432</c:v>
                </c:pt>
                <c:pt idx="2433">
                  <c:v>2433</c:v>
                </c:pt>
                <c:pt idx="2434">
                  <c:v>2434</c:v>
                </c:pt>
                <c:pt idx="2435">
                  <c:v>2435</c:v>
                </c:pt>
                <c:pt idx="2436">
                  <c:v>2436</c:v>
                </c:pt>
                <c:pt idx="2437">
                  <c:v>2437</c:v>
                </c:pt>
                <c:pt idx="2438">
                  <c:v>2438</c:v>
                </c:pt>
                <c:pt idx="2439">
                  <c:v>2439</c:v>
                </c:pt>
                <c:pt idx="2440">
                  <c:v>2440</c:v>
                </c:pt>
                <c:pt idx="2441">
                  <c:v>2441</c:v>
                </c:pt>
                <c:pt idx="2442">
                  <c:v>2442</c:v>
                </c:pt>
                <c:pt idx="2443">
                  <c:v>2443</c:v>
                </c:pt>
                <c:pt idx="2444">
                  <c:v>2444</c:v>
                </c:pt>
                <c:pt idx="2445">
                  <c:v>2445</c:v>
                </c:pt>
                <c:pt idx="2446">
                  <c:v>2446</c:v>
                </c:pt>
                <c:pt idx="2447">
                  <c:v>2447</c:v>
                </c:pt>
                <c:pt idx="2448">
                  <c:v>2448</c:v>
                </c:pt>
                <c:pt idx="2449">
                  <c:v>2449</c:v>
                </c:pt>
                <c:pt idx="2450">
                  <c:v>2450</c:v>
                </c:pt>
                <c:pt idx="2451">
                  <c:v>2451</c:v>
                </c:pt>
                <c:pt idx="2452">
                  <c:v>2452</c:v>
                </c:pt>
                <c:pt idx="2453">
                  <c:v>2453</c:v>
                </c:pt>
                <c:pt idx="2454">
                  <c:v>2454</c:v>
                </c:pt>
                <c:pt idx="2455">
                  <c:v>2455</c:v>
                </c:pt>
                <c:pt idx="2456">
                  <c:v>2456</c:v>
                </c:pt>
                <c:pt idx="2457">
                  <c:v>2457</c:v>
                </c:pt>
                <c:pt idx="2458">
                  <c:v>2458</c:v>
                </c:pt>
                <c:pt idx="2459">
                  <c:v>2459</c:v>
                </c:pt>
                <c:pt idx="2460">
                  <c:v>2460</c:v>
                </c:pt>
                <c:pt idx="2461">
                  <c:v>2461</c:v>
                </c:pt>
                <c:pt idx="2462">
                  <c:v>2462</c:v>
                </c:pt>
                <c:pt idx="2463">
                  <c:v>2463</c:v>
                </c:pt>
                <c:pt idx="2464">
                  <c:v>2464</c:v>
                </c:pt>
                <c:pt idx="2465">
                  <c:v>2465</c:v>
                </c:pt>
                <c:pt idx="2466">
                  <c:v>2466</c:v>
                </c:pt>
                <c:pt idx="2467">
                  <c:v>2467</c:v>
                </c:pt>
                <c:pt idx="2468">
                  <c:v>2468</c:v>
                </c:pt>
                <c:pt idx="2469">
                  <c:v>2469</c:v>
                </c:pt>
                <c:pt idx="2470">
                  <c:v>2470</c:v>
                </c:pt>
                <c:pt idx="2471">
                  <c:v>2471</c:v>
                </c:pt>
                <c:pt idx="2472">
                  <c:v>2472</c:v>
                </c:pt>
                <c:pt idx="2473">
                  <c:v>2473</c:v>
                </c:pt>
                <c:pt idx="2474">
                  <c:v>2474</c:v>
                </c:pt>
                <c:pt idx="2475">
                  <c:v>2475</c:v>
                </c:pt>
                <c:pt idx="2476">
                  <c:v>2476</c:v>
                </c:pt>
                <c:pt idx="2477">
                  <c:v>2477</c:v>
                </c:pt>
                <c:pt idx="2478">
                  <c:v>2478</c:v>
                </c:pt>
                <c:pt idx="2479">
                  <c:v>2479</c:v>
                </c:pt>
                <c:pt idx="2480">
                  <c:v>2480</c:v>
                </c:pt>
                <c:pt idx="2481">
                  <c:v>2481</c:v>
                </c:pt>
                <c:pt idx="2482">
                  <c:v>2482</c:v>
                </c:pt>
                <c:pt idx="2483">
                  <c:v>2483</c:v>
                </c:pt>
                <c:pt idx="2484">
                  <c:v>2484</c:v>
                </c:pt>
                <c:pt idx="2485">
                  <c:v>2485</c:v>
                </c:pt>
                <c:pt idx="2486">
                  <c:v>2486</c:v>
                </c:pt>
                <c:pt idx="2487">
                  <c:v>2487</c:v>
                </c:pt>
                <c:pt idx="2488">
                  <c:v>2488</c:v>
                </c:pt>
                <c:pt idx="2489">
                  <c:v>2489</c:v>
                </c:pt>
                <c:pt idx="2490">
                  <c:v>2490</c:v>
                </c:pt>
                <c:pt idx="2491">
                  <c:v>2491</c:v>
                </c:pt>
                <c:pt idx="2492">
                  <c:v>2492</c:v>
                </c:pt>
                <c:pt idx="2493">
                  <c:v>2493</c:v>
                </c:pt>
                <c:pt idx="2494">
                  <c:v>2494</c:v>
                </c:pt>
                <c:pt idx="2495">
                  <c:v>2495</c:v>
                </c:pt>
                <c:pt idx="2496">
                  <c:v>2496</c:v>
                </c:pt>
                <c:pt idx="2497">
                  <c:v>2497</c:v>
                </c:pt>
                <c:pt idx="2498">
                  <c:v>2498</c:v>
                </c:pt>
                <c:pt idx="2499">
                  <c:v>2499</c:v>
                </c:pt>
                <c:pt idx="2500">
                  <c:v>2500</c:v>
                </c:pt>
                <c:pt idx="2501">
                  <c:v>2501</c:v>
                </c:pt>
                <c:pt idx="2502">
                  <c:v>2502</c:v>
                </c:pt>
                <c:pt idx="2503">
                  <c:v>2503</c:v>
                </c:pt>
                <c:pt idx="2504">
                  <c:v>2504</c:v>
                </c:pt>
                <c:pt idx="2505">
                  <c:v>2505</c:v>
                </c:pt>
                <c:pt idx="2506">
                  <c:v>2506</c:v>
                </c:pt>
                <c:pt idx="2507">
                  <c:v>2507</c:v>
                </c:pt>
                <c:pt idx="2508">
                  <c:v>2508</c:v>
                </c:pt>
                <c:pt idx="2509">
                  <c:v>2509</c:v>
                </c:pt>
                <c:pt idx="2510">
                  <c:v>2510</c:v>
                </c:pt>
                <c:pt idx="2511">
                  <c:v>2511</c:v>
                </c:pt>
                <c:pt idx="2512">
                  <c:v>2512</c:v>
                </c:pt>
                <c:pt idx="2513">
                  <c:v>2513</c:v>
                </c:pt>
                <c:pt idx="2514">
                  <c:v>2514</c:v>
                </c:pt>
                <c:pt idx="2515">
                  <c:v>2515</c:v>
                </c:pt>
                <c:pt idx="2516">
                  <c:v>2516</c:v>
                </c:pt>
                <c:pt idx="2517">
                  <c:v>2517</c:v>
                </c:pt>
                <c:pt idx="2518">
                  <c:v>2518</c:v>
                </c:pt>
                <c:pt idx="2519">
                  <c:v>2519</c:v>
                </c:pt>
                <c:pt idx="2520">
                  <c:v>2520</c:v>
                </c:pt>
                <c:pt idx="2521">
                  <c:v>2521</c:v>
                </c:pt>
                <c:pt idx="2522">
                  <c:v>2522</c:v>
                </c:pt>
                <c:pt idx="2523">
                  <c:v>2523</c:v>
                </c:pt>
                <c:pt idx="2524">
                  <c:v>2524</c:v>
                </c:pt>
                <c:pt idx="2525">
                  <c:v>2525</c:v>
                </c:pt>
                <c:pt idx="2526">
                  <c:v>2526</c:v>
                </c:pt>
                <c:pt idx="2527">
                  <c:v>2527</c:v>
                </c:pt>
                <c:pt idx="2528">
                  <c:v>2528</c:v>
                </c:pt>
                <c:pt idx="2529">
                  <c:v>2529</c:v>
                </c:pt>
                <c:pt idx="2530">
                  <c:v>2530</c:v>
                </c:pt>
                <c:pt idx="2531">
                  <c:v>2531</c:v>
                </c:pt>
                <c:pt idx="2532">
                  <c:v>2532</c:v>
                </c:pt>
                <c:pt idx="2533">
                  <c:v>2533</c:v>
                </c:pt>
                <c:pt idx="2534">
                  <c:v>2534</c:v>
                </c:pt>
                <c:pt idx="2535">
                  <c:v>2535</c:v>
                </c:pt>
                <c:pt idx="2536">
                  <c:v>2536</c:v>
                </c:pt>
                <c:pt idx="2537">
                  <c:v>2537</c:v>
                </c:pt>
                <c:pt idx="2538">
                  <c:v>2538</c:v>
                </c:pt>
                <c:pt idx="2539">
                  <c:v>2539</c:v>
                </c:pt>
                <c:pt idx="2540">
                  <c:v>2540</c:v>
                </c:pt>
                <c:pt idx="2541">
                  <c:v>2541</c:v>
                </c:pt>
                <c:pt idx="2542">
                  <c:v>2542</c:v>
                </c:pt>
                <c:pt idx="2543">
                  <c:v>2543</c:v>
                </c:pt>
                <c:pt idx="2544">
                  <c:v>2544</c:v>
                </c:pt>
                <c:pt idx="2545">
                  <c:v>2545</c:v>
                </c:pt>
                <c:pt idx="2546">
                  <c:v>2546</c:v>
                </c:pt>
                <c:pt idx="2547">
                  <c:v>2547</c:v>
                </c:pt>
                <c:pt idx="2548">
                  <c:v>2548</c:v>
                </c:pt>
                <c:pt idx="2549">
                  <c:v>2549</c:v>
                </c:pt>
                <c:pt idx="2550">
                  <c:v>2550</c:v>
                </c:pt>
                <c:pt idx="2551">
                  <c:v>2551</c:v>
                </c:pt>
                <c:pt idx="2552">
                  <c:v>2552</c:v>
                </c:pt>
                <c:pt idx="2553">
                  <c:v>2553</c:v>
                </c:pt>
                <c:pt idx="2554">
                  <c:v>2554</c:v>
                </c:pt>
                <c:pt idx="2555">
                  <c:v>2555</c:v>
                </c:pt>
                <c:pt idx="2556">
                  <c:v>2556</c:v>
                </c:pt>
                <c:pt idx="2557">
                  <c:v>2557</c:v>
                </c:pt>
                <c:pt idx="2558">
                  <c:v>2558</c:v>
                </c:pt>
                <c:pt idx="2559">
                  <c:v>2559</c:v>
                </c:pt>
                <c:pt idx="2560">
                  <c:v>2560</c:v>
                </c:pt>
                <c:pt idx="2561">
                  <c:v>2561</c:v>
                </c:pt>
                <c:pt idx="2562">
                  <c:v>2562</c:v>
                </c:pt>
                <c:pt idx="2563">
                  <c:v>2563</c:v>
                </c:pt>
                <c:pt idx="2564">
                  <c:v>2564</c:v>
                </c:pt>
                <c:pt idx="2565">
                  <c:v>2565</c:v>
                </c:pt>
                <c:pt idx="2566">
                  <c:v>2566</c:v>
                </c:pt>
                <c:pt idx="2567">
                  <c:v>2567</c:v>
                </c:pt>
                <c:pt idx="2568">
                  <c:v>2568</c:v>
                </c:pt>
                <c:pt idx="2569">
                  <c:v>2569</c:v>
                </c:pt>
                <c:pt idx="2570">
                  <c:v>2570</c:v>
                </c:pt>
                <c:pt idx="2571">
                  <c:v>2571</c:v>
                </c:pt>
                <c:pt idx="2572">
                  <c:v>2572</c:v>
                </c:pt>
                <c:pt idx="2573">
                  <c:v>2573</c:v>
                </c:pt>
                <c:pt idx="2574">
                  <c:v>2574</c:v>
                </c:pt>
                <c:pt idx="2575">
                  <c:v>2575</c:v>
                </c:pt>
                <c:pt idx="2576">
                  <c:v>2576</c:v>
                </c:pt>
                <c:pt idx="2577">
                  <c:v>2577</c:v>
                </c:pt>
                <c:pt idx="2578">
                  <c:v>2578</c:v>
                </c:pt>
                <c:pt idx="2579">
                  <c:v>2579</c:v>
                </c:pt>
                <c:pt idx="2580">
                  <c:v>2580</c:v>
                </c:pt>
                <c:pt idx="2581">
                  <c:v>2581</c:v>
                </c:pt>
                <c:pt idx="2582">
                  <c:v>2582</c:v>
                </c:pt>
                <c:pt idx="2583">
                  <c:v>2583</c:v>
                </c:pt>
                <c:pt idx="2584">
                  <c:v>2584</c:v>
                </c:pt>
                <c:pt idx="2585">
                  <c:v>2585</c:v>
                </c:pt>
                <c:pt idx="2586">
                  <c:v>2586</c:v>
                </c:pt>
                <c:pt idx="2587">
                  <c:v>2587</c:v>
                </c:pt>
                <c:pt idx="2588">
                  <c:v>2588</c:v>
                </c:pt>
                <c:pt idx="2589">
                  <c:v>2589</c:v>
                </c:pt>
                <c:pt idx="2590">
                  <c:v>2590</c:v>
                </c:pt>
                <c:pt idx="2591">
                  <c:v>2591</c:v>
                </c:pt>
                <c:pt idx="2592">
                  <c:v>2592</c:v>
                </c:pt>
                <c:pt idx="2593">
                  <c:v>2593</c:v>
                </c:pt>
                <c:pt idx="2594">
                  <c:v>2594</c:v>
                </c:pt>
                <c:pt idx="2595">
                  <c:v>2595</c:v>
                </c:pt>
                <c:pt idx="2596">
                  <c:v>2596</c:v>
                </c:pt>
                <c:pt idx="2597">
                  <c:v>2597</c:v>
                </c:pt>
                <c:pt idx="2598">
                  <c:v>2598</c:v>
                </c:pt>
                <c:pt idx="2599">
                  <c:v>2599</c:v>
                </c:pt>
                <c:pt idx="2600">
                  <c:v>2600</c:v>
                </c:pt>
                <c:pt idx="2601">
                  <c:v>2601</c:v>
                </c:pt>
                <c:pt idx="2602">
                  <c:v>2602</c:v>
                </c:pt>
                <c:pt idx="2603">
                  <c:v>2603</c:v>
                </c:pt>
                <c:pt idx="2604">
                  <c:v>2604</c:v>
                </c:pt>
                <c:pt idx="2605">
                  <c:v>2605</c:v>
                </c:pt>
                <c:pt idx="2606">
                  <c:v>2606</c:v>
                </c:pt>
                <c:pt idx="2607">
                  <c:v>2607</c:v>
                </c:pt>
                <c:pt idx="2608">
                  <c:v>2608</c:v>
                </c:pt>
                <c:pt idx="2609">
                  <c:v>2609</c:v>
                </c:pt>
                <c:pt idx="2610">
                  <c:v>2610</c:v>
                </c:pt>
                <c:pt idx="2611">
                  <c:v>2611</c:v>
                </c:pt>
                <c:pt idx="2612">
                  <c:v>2612</c:v>
                </c:pt>
                <c:pt idx="2613">
                  <c:v>2613</c:v>
                </c:pt>
                <c:pt idx="2614">
                  <c:v>2614</c:v>
                </c:pt>
                <c:pt idx="2615">
                  <c:v>2615</c:v>
                </c:pt>
                <c:pt idx="2616">
                  <c:v>2616</c:v>
                </c:pt>
                <c:pt idx="2617">
                  <c:v>2617</c:v>
                </c:pt>
                <c:pt idx="2618">
                  <c:v>2618</c:v>
                </c:pt>
                <c:pt idx="2619">
                  <c:v>2619</c:v>
                </c:pt>
                <c:pt idx="2620">
                  <c:v>2620</c:v>
                </c:pt>
                <c:pt idx="2621">
                  <c:v>2621</c:v>
                </c:pt>
                <c:pt idx="2622">
                  <c:v>2622</c:v>
                </c:pt>
                <c:pt idx="2623">
                  <c:v>2623</c:v>
                </c:pt>
                <c:pt idx="2624">
                  <c:v>2624</c:v>
                </c:pt>
                <c:pt idx="2625">
                  <c:v>2625</c:v>
                </c:pt>
                <c:pt idx="2626">
                  <c:v>2626</c:v>
                </c:pt>
                <c:pt idx="2627">
                  <c:v>2627</c:v>
                </c:pt>
                <c:pt idx="2628">
                  <c:v>2628</c:v>
                </c:pt>
                <c:pt idx="2629">
                  <c:v>2629</c:v>
                </c:pt>
                <c:pt idx="2630">
                  <c:v>2630</c:v>
                </c:pt>
                <c:pt idx="2631">
                  <c:v>2631</c:v>
                </c:pt>
                <c:pt idx="2632">
                  <c:v>2632</c:v>
                </c:pt>
                <c:pt idx="2633">
                  <c:v>2633</c:v>
                </c:pt>
                <c:pt idx="2634">
                  <c:v>2634</c:v>
                </c:pt>
                <c:pt idx="2635">
                  <c:v>2635</c:v>
                </c:pt>
                <c:pt idx="2636">
                  <c:v>2636</c:v>
                </c:pt>
                <c:pt idx="2637">
                  <c:v>2637</c:v>
                </c:pt>
                <c:pt idx="2638">
                  <c:v>2638</c:v>
                </c:pt>
                <c:pt idx="2639">
                  <c:v>2639</c:v>
                </c:pt>
                <c:pt idx="2640">
                  <c:v>2640</c:v>
                </c:pt>
                <c:pt idx="2641">
                  <c:v>2641</c:v>
                </c:pt>
                <c:pt idx="2642">
                  <c:v>2642</c:v>
                </c:pt>
                <c:pt idx="2643">
                  <c:v>2643</c:v>
                </c:pt>
                <c:pt idx="2644">
                  <c:v>2644</c:v>
                </c:pt>
                <c:pt idx="2645">
                  <c:v>2645</c:v>
                </c:pt>
                <c:pt idx="2646">
                  <c:v>2646</c:v>
                </c:pt>
                <c:pt idx="2647">
                  <c:v>2647</c:v>
                </c:pt>
                <c:pt idx="2648">
                  <c:v>2648</c:v>
                </c:pt>
                <c:pt idx="2649">
                  <c:v>2649</c:v>
                </c:pt>
                <c:pt idx="2650">
                  <c:v>2650</c:v>
                </c:pt>
                <c:pt idx="2651">
                  <c:v>2651</c:v>
                </c:pt>
                <c:pt idx="2652">
                  <c:v>2652</c:v>
                </c:pt>
                <c:pt idx="2653">
                  <c:v>2653</c:v>
                </c:pt>
                <c:pt idx="2654">
                  <c:v>2654</c:v>
                </c:pt>
                <c:pt idx="2655">
                  <c:v>2655</c:v>
                </c:pt>
                <c:pt idx="2656">
                  <c:v>2656</c:v>
                </c:pt>
                <c:pt idx="2657">
                  <c:v>2657</c:v>
                </c:pt>
                <c:pt idx="2658">
                  <c:v>2658</c:v>
                </c:pt>
                <c:pt idx="2659">
                  <c:v>2659</c:v>
                </c:pt>
                <c:pt idx="2660">
                  <c:v>2660</c:v>
                </c:pt>
                <c:pt idx="2661">
                  <c:v>2661</c:v>
                </c:pt>
                <c:pt idx="2662">
                  <c:v>2662</c:v>
                </c:pt>
                <c:pt idx="2663">
                  <c:v>2663</c:v>
                </c:pt>
                <c:pt idx="2664">
                  <c:v>2664</c:v>
                </c:pt>
                <c:pt idx="2665">
                  <c:v>2665</c:v>
                </c:pt>
                <c:pt idx="2666">
                  <c:v>2666</c:v>
                </c:pt>
                <c:pt idx="2667">
                  <c:v>2667</c:v>
                </c:pt>
                <c:pt idx="2668">
                  <c:v>2668</c:v>
                </c:pt>
                <c:pt idx="2669">
                  <c:v>2669</c:v>
                </c:pt>
                <c:pt idx="2670">
                  <c:v>2670</c:v>
                </c:pt>
                <c:pt idx="2671">
                  <c:v>2671</c:v>
                </c:pt>
                <c:pt idx="2672">
                  <c:v>2672</c:v>
                </c:pt>
                <c:pt idx="2673">
                  <c:v>2673</c:v>
                </c:pt>
                <c:pt idx="2674">
                  <c:v>2674</c:v>
                </c:pt>
                <c:pt idx="2675">
                  <c:v>2675</c:v>
                </c:pt>
                <c:pt idx="2676">
                  <c:v>2676</c:v>
                </c:pt>
                <c:pt idx="2677">
                  <c:v>2677</c:v>
                </c:pt>
                <c:pt idx="2678">
                  <c:v>2678</c:v>
                </c:pt>
                <c:pt idx="2679">
                  <c:v>2679</c:v>
                </c:pt>
                <c:pt idx="2680">
                  <c:v>2680</c:v>
                </c:pt>
                <c:pt idx="2681">
                  <c:v>2681</c:v>
                </c:pt>
                <c:pt idx="2682">
                  <c:v>2682</c:v>
                </c:pt>
                <c:pt idx="2683">
                  <c:v>2683</c:v>
                </c:pt>
                <c:pt idx="2684">
                  <c:v>2684</c:v>
                </c:pt>
                <c:pt idx="2685">
                  <c:v>2685</c:v>
                </c:pt>
                <c:pt idx="2686">
                  <c:v>2686</c:v>
                </c:pt>
                <c:pt idx="2687">
                  <c:v>2687</c:v>
                </c:pt>
                <c:pt idx="2688">
                  <c:v>2688</c:v>
                </c:pt>
                <c:pt idx="2689">
                  <c:v>2689</c:v>
                </c:pt>
                <c:pt idx="2690">
                  <c:v>2690</c:v>
                </c:pt>
                <c:pt idx="2691">
                  <c:v>2691</c:v>
                </c:pt>
                <c:pt idx="2692">
                  <c:v>2692</c:v>
                </c:pt>
                <c:pt idx="2693">
                  <c:v>2693</c:v>
                </c:pt>
                <c:pt idx="2694">
                  <c:v>2694</c:v>
                </c:pt>
                <c:pt idx="2695">
                  <c:v>2695</c:v>
                </c:pt>
                <c:pt idx="2696">
                  <c:v>2696</c:v>
                </c:pt>
                <c:pt idx="2697">
                  <c:v>2697</c:v>
                </c:pt>
                <c:pt idx="2698">
                  <c:v>2698</c:v>
                </c:pt>
                <c:pt idx="2699">
                  <c:v>2699</c:v>
                </c:pt>
                <c:pt idx="2700">
                  <c:v>2700</c:v>
                </c:pt>
                <c:pt idx="2701">
                  <c:v>2701</c:v>
                </c:pt>
                <c:pt idx="2702">
                  <c:v>2702</c:v>
                </c:pt>
                <c:pt idx="2703">
                  <c:v>2703</c:v>
                </c:pt>
                <c:pt idx="2704">
                  <c:v>2704</c:v>
                </c:pt>
                <c:pt idx="2705">
                  <c:v>2705</c:v>
                </c:pt>
                <c:pt idx="2706">
                  <c:v>2706</c:v>
                </c:pt>
                <c:pt idx="2707">
                  <c:v>2707</c:v>
                </c:pt>
                <c:pt idx="2708">
                  <c:v>2708</c:v>
                </c:pt>
                <c:pt idx="2709">
                  <c:v>2709</c:v>
                </c:pt>
                <c:pt idx="2710">
                  <c:v>2710</c:v>
                </c:pt>
                <c:pt idx="2711">
                  <c:v>2711</c:v>
                </c:pt>
                <c:pt idx="2712">
                  <c:v>2712</c:v>
                </c:pt>
                <c:pt idx="2713">
                  <c:v>2713</c:v>
                </c:pt>
                <c:pt idx="2714">
                  <c:v>2714</c:v>
                </c:pt>
                <c:pt idx="2715">
                  <c:v>2715</c:v>
                </c:pt>
                <c:pt idx="2716">
                  <c:v>2716</c:v>
                </c:pt>
                <c:pt idx="2717">
                  <c:v>2717</c:v>
                </c:pt>
                <c:pt idx="2718">
                  <c:v>2718</c:v>
                </c:pt>
                <c:pt idx="2719">
                  <c:v>2719</c:v>
                </c:pt>
                <c:pt idx="2720">
                  <c:v>2720</c:v>
                </c:pt>
                <c:pt idx="2721">
                  <c:v>2721</c:v>
                </c:pt>
                <c:pt idx="2722">
                  <c:v>2722</c:v>
                </c:pt>
                <c:pt idx="2723">
                  <c:v>2723</c:v>
                </c:pt>
                <c:pt idx="2724">
                  <c:v>2724</c:v>
                </c:pt>
                <c:pt idx="2725">
                  <c:v>2725</c:v>
                </c:pt>
                <c:pt idx="2726">
                  <c:v>2726</c:v>
                </c:pt>
                <c:pt idx="2727">
                  <c:v>2727</c:v>
                </c:pt>
                <c:pt idx="2728">
                  <c:v>2728</c:v>
                </c:pt>
                <c:pt idx="2729">
                  <c:v>2729</c:v>
                </c:pt>
                <c:pt idx="2730">
                  <c:v>2730</c:v>
                </c:pt>
                <c:pt idx="2731">
                  <c:v>2731</c:v>
                </c:pt>
                <c:pt idx="2732">
                  <c:v>2732</c:v>
                </c:pt>
                <c:pt idx="2733">
                  <c:v>2733</c:v>
                </c:pt>
                <c:pt idx="2734">
                  <c:v>2734</c:v>
                </c:pt>
                <c:pt idx="2735">
                  <c:v>2735</c:v>
                </c:pt>
                <c:pt idx="2736">
                  <c:v>2736</c:v>
                </c:pt>
                <c:pt idx="2737">
                  <c:v>2737</c:v>
                </c:pt>
                <c:pt idx="2738">
                  <c:v>2738</c:v>
                </c:pt>
                <c:pt idx="2739">
                  <c:v>2739</c:v>
                </c:pt>
                <c:pt idx="2740">
                  <c:v>2740</c:v>
                </c:pt>
                <c:pt idx="2741">
                  <c:v>2741</c:v>
                </c:pt>
                <c:pt idx="2742">
                  <c:v>2742</c:v>
                </c:pt>
                <c:pt idx="2743">
                  <c:v>2743</c:v>
                </c:pt>
                <c:pt idx="2744">
                  <c:v>2744</c:v>
                </c:pt>
                <c:pt idx="2745">
                  <c:v>2745</c:v>
                </c:pt>
                <c:pt idx="2746">
                  <c:v>2746</c:v>
                </c:pt>
                <c:pt idx="2747">
                  <c:v>2747</c:v>
                </c:pt>
                <c:pt idx="2748">
                  <c:v>2748</c:v>
                </c:pt>
                <c:pt idx="2749">
                  <c:v>2749</c:v>
                </c:pt>
                <c:pt idx="2750">
                  <c:v>2750</c:v>
                </c:pt>
                <c:pt idx="2751">
                  <c:v>2751</c:v>
                </c:pt>
                <c:pt idx="2752">
                  <c:v>2752</c:v>
                </c:pt>
                <c:pt idx="2753">
                  <c:v>2753</c:v>
                </c:pt>
                <c:pt idx="2754">
                  <c:v>2754</c:v>
                </c:pt>
                <c:pt idx="2755">
                  <c:v>2755</c:v>
                </c:pt>
                <c:pt idx="2756">
                  <c:v>2756</c:v>
                </c:pt>
                <c:pt idx="2757">
                  <c:v>2757</c:v>
                </c:pt>
                <c:pt idx="2758">
                  <c:v>2758</c:v>
                </c:pt>
                <c:pt idx="2759">
                  <c:v>2759</c:v>
                </c:pt>
                <c:pt idx="2760">
                  <c:v>2760</c:v>
                </c:pt>
                <c:pt idx="2761">
                  <c:v>2761</c:v>
                </c:pt>
                <c:pt idx="2762">
                  <c:v>2762</c:v>
                </c:pt>
                <c:pt idx="2763">
                  <c:v>2763</c:v>
                </c:pt>
                <c:pt idx="2764">
                  <c:v>2764</c:v>
                </c:pt>
                <c:pt idx="2765">
                  <c:v>2765</c:v>
                </c:pt>
                <c:pt idx="2766">
                  <c:v>2766</c:v>
                </c:pt>
                <c:pt idx="2767">
                  <c:v>2767</c:v>
                </c:pt>
                <c:pt idx="2768">
                  <c:v>2768</c:v>
                </c:pt>
                <c:pt idx="2769">
                  <c:v>2769</c:v>
                </c:pt>
                <c:pt idx="2770">
                  <c:v>2770</c:v>
                </c:pt>
                <c:pt idx="2771">
                  <c:v>2771</c:v>
                </c:pt>
                <c:pt idx="2772">
                  <c:v>2772</c:v>
                </c:pt>
                <c:pt idx="2773">
                  <c:v>2773</c:v>
                </c:pt>
                <c:pt idx="2774">
                  <c:v>2774</c:v>
                </c:pt>
                <c:pt idx="2775">
                  <c:v>2775</c:v>
                </c:pt>
                <c:pt idx="2776">
                  <c:v>2776</c:v>
                </c:pt>
                <c:pt idx="2777">
                  <c:v>2777</c:v>
                </c:pt>
                <c:pt idx="2778">
                  <c:v>2778</c:v>
                </c:pt>
                <c:pt idx="2779">
                  <c:v>2779</c:v>
                </c:pt>
                <c:pt idx="2780">
                  <c:v>2780</c:v>
                </c:pt>
                <c:pt idx="2781">
                  <c:v>2781</c:v>
                </c:pt>
                <c:pt idx="2782">
                  <c:v>2782</c:v>
                </c:pt>
                <c:pt idx="2783">
                  <c:v>2783</c:v>
                </c:pt>
                <c:pt idx="2784">
                  <c:v>2784</c:v>
                </c:pt>
                <c:pt idx="2785">
                  <c:v>2785</c:v>
                </c:pt>
                <c:pt idx="2786">
                  <c:v>2786</c:v>
                </c:pt>
                <c:pt idx="2787">
                  <c:v>2787</c:v>
                </c:pt>
                <c:pt idx="2788">
                  <c:v>2788</c:v>
                </c:pt>
                <c:pt idx="2789">
                  <c:v>2789</c:v>
                </c:pt>
                <c:pt idx="2790">
                  <c:v>2790</c:v>
                </c:pt>
                <c:pt idx="2791">
                  <c:v>2791</c:v>
                </c:pt>
                <c:pt idx="2792">
                  <c:v>2792</c:v>
                </c:pt>
                <c:pt idx="2793">
                  <c:v>2793</c:v>
                </c:pt>
                <c:pt idx="2794">
                  <c:v>2794</c:v>
                </c:pt>
                <c:pt idx="2795">
                  <c:v>2795</c:v>
                </c:pt>
                <c:pt idx="2796">
                  <c:v>2796</c:v>
                </c:pt>
                <c:pt idx="2797">
                  <c:v>2797</c:v>
                </c:pt>
                <c:pt idx="2798">
                  <c:v>2798</c:v>
                </c:pt>
                <c:pt idx="2799">
                  <c:v>2799</c:v>
                </c:pt>
                <c:pt idx="2800">
                  <c:v>2800</c:v>
                </c:pt>
                <c:pt idx="2801">
                  <c:v>2801</c:v>
                </c:pt>
                <c:pt idx="2802">
                  <c:v>2802</c:v>
                </c:pt>
                <c:pt idx="2803">
                  <c:v>2803</c:v>
                </c:pt>
                <c:pt idx="2804">
                  <c:v>2804</c:v>
                </c:pt>
                <c:pt idx="2805">
                  <c:v>2805</c:v>
                </c:pt>
                <c:pt idx="2806">
                  <c:v>2806</c:v>
                </c:pt>
                <c:pt idx="2807">
                  <c:v>2807</c:v>
                </c:pt>
                <c:pt idx="2808">
                  <c:v>2808</c:v>
                </c:pt>
                <c:pt idx="2809">
                  <c:v>2809</c:v>
                </c:pt>
                <c:pt idx="2810">
                  <c:v>2810</c:v>
                </c:pt>
                <c:pt idx="2811">
                  <c:v>2811</c:v>
                </c:pt>
                <c:pt idx="2812">
                  <c:v>2812</c:v>
                </c:pt>
                <c:pt idx="2813">
                  <c:v>2813</c:v>
                </c:pt>
                <c:pt idx="2814">
                  <c:v>2814</c:v>
                </c:pt>
                <c:pt idx="2815">
                  <c:v>2815</c:v>
                </c:pt>
                <c:pt idx="2816">
                  <c:v>2816</c:v>
                </c:pt>
                <c:pt idx="2817">
                  <c:v>2817</c:v>
                </c:pt>
                <c:pt idx="2818">
                  <c:v>2818</c:v>
                </c:pt>
                <c:pt idx="2819">
                  <c:v>2819</c:v>
                </c:pt>
                <c:pt idx="2820">
                  <c:v>2820</c:v>
                </c:pt>
                <c:pt idx="2821">
                  <c:v>2821</c:v>
                </c:pt>
                <c:pt idx="2822">
                  <c:v>2822</c:v>
                </c:pt>
                <c:pt idx="2823">
                  <c:v>2823</c:v>
                </c:pt>
                <c:pt idx="2824">
                  <c:v>2824</c:v>
                </c:pt>
                <c:pt idx="2825">
                  <c:v>2825</c:v>
                </c:pt>
                <c:pt idx="2826">
                  <c:v>2826</c:v>
                </c:pt>
                <c:pt idx="2827">
                  <c:v>2827</c:v>
                </c:pt>
                <c:pt idx="2828">
                  <c:v>2828</c:v>
                </c:pt>
                <c:pt idx="2829">
                  <c:v>2829</c:v>
                </c:pt>
                <c:pt idx="2830">
                  <c:v>2830</c:v>
                </c:pt>
                <c:pt idx="2831">
                  <c:v>2831</c:v>
                </c:pt>
                <c:pt idx="2832">
                  <c:v>2832</c:v>
                </c:pt>
                <c:pt idx="2833">
                  <c:v>2833</c:v>
                </c:pt>
                <c:pt idx="2834">
                  <c:v>2834</c:v>
                </c:pt>
                <c:pt idx="2835">
                  <c:v>2835</c:v>
                </c:pt>
                <c:pt idx="2836">
                  <c:v>2836</c:v>
                </c:pt>
                <c:pt idx="2837">
                  <c:v>2837</c:v>
                </c:pt>
                <c:pt idx="2838">
                  <c:v>2838</c:v>
                </c:pt>
                <c:pt idx="2839">
                  <c:v>2839</c:v>
                </c:pt>
                <c:pt idx="2840">
                  <c:v>2840</c:v>
                </c:pt>
                <c:pt idx="2841">
                  <c:v>2841</c:v>
                </c:pt>
                <c:pt idx="2842">
                  <c:v>2842</c:v>
                </c:pt>
                <c:pt idx="2843">
                  <c:v>2843</c:v>
                </c:pt>
                <c:pt idx="2844">
                  <c:v>2844</c:v>
                </c:pt>
                <c:pt idx="2845">
                  <c:v>2845</c:v>
                </c:pt>
                <c:pt idx="2846">
                  <c:v>2846</c:v>
                </c:pt>
                <c:pt idx="2847">
                  <c:v>2847</c:v>
                </c:pt>
                <c:pt idx="2848">
                  <c:v>2848</c:v>
                </c:pt>
                <c:pt idx="2849">
                  <c:v>2849</c:v>
                </c:pt>
                <c:pt idx="2850">
                  <c:v>2850</c:v>
                </c:pt>
                <c:pt idx="2851">
                  <c:v>2851</c:v>
                </c:pt>
                <c:pt idx="2852">
                  <c:v>2852</c:v>
                </c:pt>
                <c:pt idx="2853">
                  <c:v>2853</c:v>
                </c:pt>
                <c:pt idx="2854">
                  <c:v>2854</c:v>
                </c:pt>
                <c:pt idx="2855">
                  <c:v>2855</c:v>
                </c:pt>
                <c:pt idx="2856">
                  <c:v>2856</c:v>
                </c:pt>
                <c:pt idx="2857">
                  <c:v>2857</c:v>
                </c:pt>
                <c:pt idx="2858">
                  <c:v>2858</c:v>
                </c:pt>
                <c:pt idx="2859">
                  <c:v>2859</c:v>
                </c:pt>
                <c:pt idx="2860">
                  <c:v>2860</c:v>
                </c:pt>
                <c:pt idx="2861">
                  <c:v>2861</c:v>
                </c:pt>
                <c:pt idx="2862">
                  <c:v>2862</c:v>
                </c:pt>
                <c:pt idx="2863">
                  <c:v>2863</c:v>
                </c:pt>
                <c:pt idx="2864">
                  <c:v>2864</c:v>
                </c:pt>
                <c:pt idx="2865">
                  <c:v>2865</c:v>
                </c:pt>
                <c:pt idx="2866">
                  <c:v>2866</c:v>
                </c:pt>
                <c:pt idx="2867">
                  <c:v>2867</c:v>
                </c:pt>
                <c:pt idx="2868">
                  <c:v>2868</c:v>
                </c:pt>
                <c:pt idx="2869">
                  <c:v>2869</c:v>
                </c:pt>
                <c:pt idx="2870">
                  <c:v>2870</c:v>
                </c:pt>
                <c:pt idx="2871">
                  <c:v>2871</c:v>
                </c:pt>
                <c:pt idx="2872">
                  <c:v>2872</c:v>
                </c:pt>
                <c:pt idx="2873">
                  <c:v>2873</c:v>
                </c:pt>
                <c:pt idx="2874">
                  <c:v>2874</c:v>
                </c:pt>
                <c:pt idx="2875">
                  <c:v>2875</c:v>
                </c:pt>
                <c:pt idx="2876">
                  <c:v>2876</c:v>
                </c:pt>
                <c:pt idx="2877">
                  <c:v>2877</c:v>
                </c:pt>
                <c:pt idx="2878">
                  <c:v>2878</c:v>
                </c:pt>
                <c:pt idx="2879">
                  <c:v>2879</c:v>
                </c:pt>
                <c:pt idx="2880">
                  <c:v>2880</c:v>
                </c:pt>
                <c:pt idx="2881">
                  <c:v>2881</c:v>
                </c:pt>
                <c:pt idx="2882">
                  <c:v>2882</c:v>
                </c:pt>
                <c:pt idx="2883">
                  <c:v>2883</c:v>
                </c:pt>
                <c:pt idx="2884">
                  <c:v>2884</c:v>
                </c:pt>
                <c:pt idx="2885">
                  <c:v>2885</c:v>
                </c:pt>
                <c:pt idx="2886">
                  <c:v>2886</c:v>
                </c:pt>
                <c:pt idx="2887">
                  <c:v>2887</c:v>
                </c:pt>
                <c:pt idx="2888">
                  <c:v>2888</c:v>
                </c:pt>
                <c:pt idx="2889">
                  <c:v>2889</c:v>
                </c:pt>
                <c:pt idx="2890">
                  <c:v>2890</c:v>
                </c:pt>
                <c:pt idx="2891">
                  <c:v>2891</c:v>
                </c:pt>
                <c:pt idx="2892">
                  <c:v>2892</c:v>
                </c:pt>
                <c:pt idx="2893">
                  <c:v>2893</c:v>
                </c:pt>
                <c:pt idx="2894">
                  <c:v>2894</c:v>
                </c:pt>
                <c:pt idx="2895">
                  <c:v>2895</c:v>
                </c:pt>
                <c:pt idx="2896">
                  <c:v>2896</c:v>
                </c:pt>
                <c:pt idx="2897">
                  <c:v>2897</c:v>
                </c:pt>
                <c:pt idx="2898">
                  <c:v>2898</c:v>
                </c:pt>
                <c:pt idx="2899">
                  <c:v>2899</c:v>
                </c:pt>
                <c:pt idx="2900">
                  <c:v>2900</c:v>
                </c:pt>
                <c:pt idx="2901">
                  <c:v>2901</c:v>
                </c:pt>
                <c:pt idx="2902">
                  <c:v>2902</c:v>
                </c:pt>
                <c:pt idx="2903">
                  <c:v>2903</c:v>
                </c:pt>
                <c:pt idx="2904">
                  <c:v>2904</c:v>
                </c:pt>
                <c:pt idx="2905">
                  <c:v>2905</c:v>
                </c:pt>
                <c:pt idx="2906">
                  <c:v>2906</c:v>
                </c:pt>
                <c:pt idx="2907">
                  <c:v>2907</c:v>
                </c:pt>
                <c:pt idx="2908">
                  <c:v>2908</c:v>
                </c:pt>
                <c:pt idx="2909">
                  <c:v>2909</c:v>
                </c:pt>
                <c:pt idx="2910">
                  <c:v>2910</c:v>
                </c:pt>
                <c:pt idx="2911">
                  <c:v>2911</c:v>
                </c:pt>
                <c:pt idx="2912">
                  <c:v>2912</c:v>
                </c:pt>
                <c:pt idx="2913">
                  <c:v>2913</c:v>
                </c:pt>
                <c:pt idx="2914">
                  <c:v>2914</c:v>
                </c:pt>
                <c:pt idx="2915">
                  <c:v>2915</c:v>
                </c:pt>
                <c:pt idx="2916">
                  <c:v>2916</c:v>
                </c:pt>
                <c:pt idx="2917">
                  <c:v>2917</c:v>
                </c:pt>
                <c:pt idx="2918">
                  <c:v>2918</c:v>
                </c:pt>
                <c:pt idx="2919">
                  <c:v>2919</c:v>
                </c:pt>
                <c:pt idx="2920">
                  <c:v>2920</c:v>
                </c:pt>
                <c:pt idx="2921">
                  <c:v>2921</c:v>
                </c:pt>
                <c:pt idx="2922">
                  <c:v>2922</c:v>
                </c:pt>
                <c:pt idx="2923">
                  <c:v>2923</c:v>
                </c:pt>
                <c:pt idx="2924">
                  <c:v>2924</c:v>
                </c:pt>
                <c:pt idx="2925">
                  <c:v>2925</c:v>
                </c:pt>
                <c:pt idx="2926">
                  <c:v>2926</c:v>
                </c:pt>
                <c:pt idx="2927">
                  <c:v>2927</c:v>
                </c:pt>
                <c:pt idx="2928">
                  <c:v>2928</c:v>
                </c:pt>
                <c:pt idx="2929">
                  <c:v>2929</c:v>
                </c:pt>
                <c:pt idx="2930">
                  <c:v>2930</c:v>
                </c:pt>
                <c:pt idx="2931">
                  <c:v>2931</c:v>
                </c:pt>
                <c:pt idx="2932">
                  <c:v>2932</c:v>
                </c:pt>
                <c:pt idx="2933">
                  <c:v>2933</c:v>
                </c:pt>
                <c:pt idx="2934">
                  <c:v>2934</c:v>
                </c:pt>
                <c:pt idx="2935">
                  <c:v>2935</c:v>
                </c:pt>
                <c:pt idx="2936">
                  <c:v>2936</c:v>
                </c:pt>
                <c:pt idx="2937">
                  <c:v>2937</c:v>
                </c:pt>
                <c:pt idx="2938">
                  <c:v>2938</c:v>
                </c:pt>
                <c:pt idx="2939">
                  <c:v>2939</c:v>
                </c:pt>
                <c:pt idx="2940">
                  <c:v>2940</c:v>
                </c:pt>
                <c:pt idx="2941">
                  <c:v>2941</c:v>
                </c:pt>
                <c:pt idx="2942">
                  <c:v>2942</c:v>
                </c:pt>
                <c:pt idx="2943">
                  <c:v>2943</c:v>
                </c:pt>
                <c:pt idx="2944">
                  <c:v>2944</c:v>
                </c:pt>
                <c:pt idx="2945">
                  <c:v>2945</c:v>
                </c:pt>
                <c:pt idx="2946">
                  <c:v>2946</c:v>
                </c:pt>
                <c:pt idx="2947">
                  <c:v>2947</c:v>
                </c:pt>
                <c:pt idx="2948">
                  <c:v>2948</c:v>
                </c:pt>
                <c:pt idx="2949">
                  <c:v>2949</c:v>
                </c:pt>
                <c:pt idx="2950">
                  <c:v>2950</c:v>
                </c:pt>
                <c:pt idx="2951">
                  <c:v>2951</c:v>
                </c:pt>
                <c:pt idx="2952">
                  <c:v>2952</c:v>
                </c:pt>
                <c:pt idx="2953">
                  <c:v>2953</c:v>
                </c:pt>
                <c:pt idx="2954">
                  <c:v>2954</c:v>
                </c:pt>
                <c:pt idx="2955">
                  <c:v>2955</c:v>
                </c:pt>
                <c:pt idx="2956">
                  <c:v>2956</c:v>
                </c:pt>
                <c:pt idx="2957">
                  <c:v>2957</c:v>
                </c:pt>
                <c:pt idx="2958">
                  <c:v>2958</c:v>
                </c:pt>
                <c:pt idx="2959">
                  <c:v>2959</c:v>
                </c:pt>
                <c:pt idx="2960">
                  <c:v>2960</c:v>
                </c:pt>
                <c:pt idx="2961">
                  <c:v>2961</c:v>
                </c:pt>
                <c:pt idx="2962">
                  <c:v>2962</c:v>
                </c:pt>
                <c:pt idx="2963">
                  <c:v>2963</c:v>
                </c:pt>
                <c:pt idx="2964">
                  <c:v>2964</c:v>
                </c:pt>
                <c:pt idx="2965">
                  <c:v>2965</c:v>
                </c:pt>
                <c:pt idx="2966">
                  <c:v>2966</c:v>
                </c:pt>
                <c:pt idx="2967">
                  <c:v>2967</c:v>
                </c:pt>
                <c:pt idx="2968">
                  <c:v>2968</c:v>
                </c:pt>
                <c:pt idx="2969">
                  <c:v>2969</c:v>
                </c:pt>
                <c:pt idx="2970">
                  <c:v>2970</c:v>
                </c:pt>
                <c:pt idx="2971">
                  <c:v>2971</c:v>
                </c:pt>
                <c:pt idx="2972">
                  <c:v>2972</c:v>
                </c:pt>
                <c:pt idx="2973">
                  <c:v>2973</c:v>
                </c:pt>
                <c:pt idx="2974">
                  <c:v>2974</c:v>
                </c:pt>
                <c:pt idx="2975">
                  <c:v>2975</c:v>
                </c:pt>
                <c:pt idx="2976">
                  <c:v>2976</c:v>
                </c:pt>
                <c:pt idx="2977">
                  <c:v>2977</c:v>
                </c:pt>
                <c:pt idx="2978">
                  <c:v>2978</c:v>
                </c:pt>
                <c:pt idx="2979">
                  <c:v>2979</c:v>
                </c:pt>
                <c:pt idx="2980">
                  <c:v>2980</c:v>
                </c:pt>
                <c:pt idx="2981">
                  <c:v>2981</c:v>
                </c:pt>
                <c:pt idx="2982">
                  <c:v>2982</c:v>
                </c:pt>
                <c:pt idx="2983">
                  <c:v>2983</c:v>
                </c:pt>
                <c:pt idx="2984">
                  <c:v>2984</c:v>
                </c:pt>
                <c:pt idx="2985">
                  <c:v>2985</c:v>
                </c:pt>
                <c:pt idx="2986">
                  <c:v>2986</c:v>
                </c:pt>
                <c:pt idx="2987">
                  <c:v>2987</c:v>
                </c:pt>
                <c:pt idx="2988">
                  <c:v>2988</c:v>
                </c:pt>
                <c:pt idx="2989">
                  <c:v>2989</c:v>
                </c:pt>
                <c:pt idx="2990">
                  <c:v>2990</c:v>
                </c:pt>
                <c:pt idx="2991">
                  <c:v>2991</c:v>
                </c:pt>
                <c:pt idx="2992">
                  <c:v>2992</c:v>
                </c:pt>
                <c:pt idx="2993">
                  <c:v>2993</c:v>
                </c:pt>
                <c:pt idx="2994">
                  <c:v>2994</c:v>
                </c:pt>
                <c:pt idx="2995">
                  <c:v>2995</c:v>
                </c:pt>
                <c:pt idx="2996">
                  <c:v>2996</c:v>
                </c:pt>
                <c:pt idx="2997">
                  <c:v>2997</c:v>
                </c:pt>
                <c:pt idx="2998">
                  <c:v>2998</c:v>
                </c:pt>
                <c:pt idx="2999">
                  <c:v>2999</c:v>
                </c:pt>
              </c:numCache>
            </c:numRef>
          </c:xVal>
          <c:yVal>
            <c:numRef>
              <c:f>Munka1!$G$2:$G$4001</c:f>
              <c:numCache>
                <c:formatCode>General</c:formatCode>
                <c:ptCount val="4000"/>
                <c:pt idx="0">
                  <c:v>845.32999999999947</c:v>
                </c:pt>
                <c:pt idx="1">
                  <c:v>849.18000000000052</c:v>
                </c:pt>
                <c:pt idx="2">
                  <c:v>846.6099999999999</c:v>
                </c:pt>
                <c:pt idx="3">
                  <c:v>846.6099999999999</c:v>
                </c:pt>
                <c:pt idx="4">
                  <c:v>847.90000000000009</c:v>
                </c:pt>
                <c:pt idx="5">
                  <c:v>847.90000000000009</c:v>
                </c:pt>
                <c:pt idx="6">
                  <c:v>849.18000000000052</c:v>
                </c:pt>
                <c:pt idx="7">
                  <c:v>849.18000000000052</c:v>
                </c:pt>
                <c:pt idx="8">
                  <c:v>847.90000000000009</c:v>
                </c:pt>
                <c:pt idx="9">
                  <c:v>847.90000000000009</c:v>
                </c:pt>
                <c:pt idx="10">
                  <c:v>845.32999999999947</c:v>
                </c:pt>
                <c:pt idx="11">
                  <c:v>845.32999999999947</c:v>
                </c:pt>
                <c:pt idx="12">
                  <c:v>849.18000000000052</c:v>
                </c:pt>
                <c:pt idx="13">
                  <c:v>849.18000000000052</c:v>
                </c:pt>
                <c:pt idx="14">
                  <c:v>847.90000000000009</c:v>
                </c:pt>
                <c:pt idx="15">
                  <c:v>849.18000000000052</c:v>
                </c:pt>
                <c:pt idx="16">
                  <c:v>845.32999999999947</c:v>
                </c:pt>
                <c:pt idx="17">
                  <c:v>846.6099999999999</c:v>
                </c:pt>
                <c:pt idx="18">
                  <c:v>846.6099999999999</c:v>
                </c:pt>
                <c:pt idx="19">
                  <c:v>846.6099999999999</c:v>
                </c:pt>
                <c:pt idx="20">
                  <c:v>846.6099999999999</c:v>
                </c:pt>
                <c:pt idx="21">
                  <c:v>849.18000000000052</c:v>
                </c:pt>
                <c:pt idx="22">
                  <c:v>845.32999999999947</c:v>
                </c:pt>
                <c:pt idx="23">
                  <c:v>847.90000000000009</c:v>
                </c:pt>
                <c:pt idx="24">
                  <c:v>846.6099999999999</c:v>
                </c:pt>
                <c:pt idx="25">
                  <c:v>846.6099999999999</c:v>
                </c:pt>
                <c:pt idx="26">
                  <c:v>846.6099999999999</c:v>
                </c:pt>
                <c:pt idx="27">
                  <c:v>849.18000000000052</c:v>
                </c:pt>
                <c:pt idx="28">
                  <c:v>845.32999999999947</c:v>
                </c:pt>
                <c:pt idx="29">
                  <c:v>845.32999999999947</c:v>
                </c:pt>
                <c:pt idx="30">
                  <c:v>845.32999999999947</c:v>
                </c:pt>
                <c:pt idx="31">
                  <c:v>846.6099999999999</c:v>
                </c:pt>
                <c:pt idx="32">
                  <c:v>849.18000000000052</c:v>
                </c:pt>
                <c:pt idx="33">
                  <c:v>846.6099999999999</c:v>
                </c:pt>
                <c:pt idx="34">
                  <c:v>849.18000000000052</c:v>
                </c:pt>
                <c:pt idx="35">
                  <c:v>845.32999999999947</c:v>
                </c:pt>
                <c:pt idx="36">
                  <c:v>845.32999999999947</c:v>
                </c:pt>
                <c:pt idx="37">
                  <c:v>846.6099999999999</c:v>
                </c:pt>
                <c:pt idx="38">
                  <c:v>845.32999999999947</c:v>
                </c:pt>
                <c:pt idx="39">
                  <c:v>845.32999999999947</c:v>
                </c:pt>
                <c:pt idx="40">
                  <c:v>845.32999999999947</c:v>
                </c:pt>
                <c:pt idx="41">
                  <c:v>845.32999999999947</c:v>
                </c:pt>
                <c:pt idx="42">
                  <c:v>842.76</c:v>
                </c:pt>
                <c:pt idx="43">
                  <c:v>846.6099999999999</c:v>
                </c:pt>
                <c:pt idx="44">
                  <c:v>844.04</c:v>
                </c:pt>
                <c:pt idx="45">
                  <c:v>842.76</c:v>
                </c:pt>
                <c:pt idx="46">
                  <c:v>842.76</c:v>
                </c:pt>
                <c:pt idx="47">
                  <c:v>844.04</c:v>
                </c:pt>
                <c:pt idx="48">
                  <c:v>845.32999999999947</c:v>
                </c:pt>
                <c:pt idx="49">
                  <c:v>845.32999999999947</c:v>
                </c:pt>
                <c:pt idx="50">
                  <c:v>844.04</c:v>
                </c:pt>
                <c:pt idx="51">
                  <c:v>846.6099999999999</c:v>
                </c:pt>
                <c:pt idx="52">
                  <c:v>844.04</c:v>
                </c:pt>
                <c:pt idx="53">
                  <c:v>846.6099999999999</c:v>
                </c:pt>
                <c:pt idx="54">
                  <c:v>842.76</c:v>
                </c:pt>
                <c:pt idx="55">
                  <c:v>847.90000000000009</c:v>
                </c:pt>
                <c:pt idx="56">
                  <c:v>844.04</c:v>
                </c:pt>
                <c:pt idx="57">
                  <c:v>845.32999999999947</c:v>
                </c:pt>
                <c:pt idx="58">
                  <c:v>845.32999999999947</c:v>
                </c:pt>
                <c:pt idx="59">
                  <c:v>844.04</c:v>
                </c:pt>
                <c:pt idx="60">
                  <c:v>845.32999999999947</c:v>
                </c:pt>
                <c:pt idx="61">
                  <c:v>844.04</c:v>
                </c:pt>
                <c:pt idx="62">
                  <c:v>842.76</c:v>
                </c:pt>
                <c:pt idx="63">
                  <c:v>842.76</c:v>
                </c:pt>
                <c:pt idx="64">
                  <c:v>844.04</c:v>
                </c:pt>
                <c:pt idx="65">
                  <c:v>842.76</c:v>
                </c:pt>
                <c:pt idx="66">
                  <c:v>844.04</c:v>
                </c:pt>
                <c:pt idx="67">
                  <c:v>844.04</c:v>
                </c:pt>
                <c:pt idx="68">
                  <c:v>844.04</c:v>
                </c:pt>
                <c:pt idx="69">
                  <c:v>845.32999999999947</c:v>
                </c:pt>
                <c:pt idx="70">
                  <c:v>844.04</c:v>
                </c:pt>
                <c:pt idx="71">
                  <c:v>845.32999999999947</c:v>
                </c:pt>
                <c:pt idx="72">
                  <c:v>845.32999999999947</c:v>
                </c:pt>
                <c:pt idx="73">
                  <c:v>844.04</c:v>
                </c:pt>
                <c:pt idx="74">
                  <c:v>845.32999999999947</c:v>
                </c:pt>
                <c:pt idx="75">
                  <c:v>842.76</c:v>
                </c:pt>
                <c:pt idx="76">
                  <c:v>845.32999999999947</c:v>
                </c:pt>
                <c:pt idx="77">
                  <c:v>844.04</c:v>
                </c:pt>
                <c:pt idx="78">
                  <c:v>844.04</c:v>
                </c:pt>
                <c:pt idx="79">
                  <c:v>844.04</c:v>
                </c:pt>
                <c:pt idx="80">
                  <c:v>845.32999999999947</c:v>
                </c:pt>
                <c:pt idx="81">
                  <c:v>841.47</c:v>
                </c:pt>
                <c:pt idx="82">
                  <c:v>845.32999999999947</c:v>
                </c:pt>
                <c:pt idx="83">
                  <c:v>844.04</c:v>
                </c:pt>
                <c:pt idx="84">
                  <c:v>841.47</c:v>
                </c:pt>
                <c:pt idx="85">
                  <c:v>845.32999999999947</c:v>
                </c:pt>
                <c:pt idx="86">
                  <c:v>845.32999999999947</c:v>
                </c:pt>
                <c:pt idx="87">
                  <c:v>842.76</c:v>
                </c:pt>
                <c:pt idx="88">
                  <c:v>841.47</c:v>
                </c:pt>
                <c:pt idx="89">
                  <c:v>842.76</c:v>
                </c:pt>
                <c:pt idx="90">
                  <c:v>842.76</c:v>
                </c:pt>
                <c:pt idx="91">
                  <c:v>844.04</c:v>
                </c:pt>
                <c:pt idx="92">
                  <c:v>842.76</c:v>
                </c:pt>
                <c:pt idx="93">
                  <c:v>842.76</c:v>
                </c:pt>
                <c:pt idx="94">
                  <c:v>841.47</c:v>
                </c:pt>
                <c:pt idx="95">
                  <c:v>840.19</c:v>
                </c:pt>
                <c:pt idx="96">
                  <c:v>842.76</c:v>
                </c:pt>
                <c:pt idx="97">
                  <c:v>840.19</c:v>
                </c:pt>
                <c:pt idx="98">
                  <c:v>841.47</c:v>
                </c:pt>
                <c:pt idx="99">
                  <c:v>837.61999999999989</c:v>
                </c:pt>
                <c:pt idx="100">
                  <c:v>841.47</c:v>
                </c:pt>
                <c:pt idx="101">
                  <c:v>840.19</c:v>
                </c:pt>
                <c:pt idx="102">
                  <c:v>841.47</c:v>
                </c:pt>
                <c:pt idx="103">
                  <c:v>842.76</c:v>
                </c:pt>
                <c:pt idx="104">
                  <c:v>840.19</c:v>
                </c:pt>
                <c:pt idx="105">
                  <c:v>841.47</c:v>
                </c:pt>
                <c:pt idx="106">
                  <c:v>842.76</c:v>
                </c:pt>
                <c:pt idx="107">
                  <c:v>840.19</c:v>
                </c:pt>
                <c:pt idx="108">
                  <c:v>838.90000000000009</c:v>
                </c:pt>
                <c:pt idx="109">
                  <c:v>838.90000000000009</c:v>
                </c:pt>
                <c:pt idx="110">
                  <c:v>840.19</c:v>
                </c:pt>
                <c:pt idx="111">
                  <c:v>838.90000000000009</c:v>
                </c:pt>
                <c:pt idx="112">
                  <c:v>840.19</c:v>
                </c:pt>
                <c:pt idx="113">
                  <c:v>842.76</c:v>
                </c:pt>
                <c:pt idx="114">
                  <c:v>841.47</c:v>
                </c:pt>
                <c:pt idx="115">
                  <c:v>841.47</c:v>
                </c:pt>
                <c:pt idx="116">
                  <c:v>840.19</c:v>
                </c:pt>
                <c:pt idx="117">
                  <c:v>840.19</c:v>
                </c:pt>
                <c:pt idx="118">
                  <c:v>842.76</c:v>
                </c:pt>
                <c:pt idx="119">
                  <c:v>840.19</c:v>
                </c:pt>
                <c:pt idx="120">
                  <c:v>841.47</c:v>
                </c:pt>
                <c:pt idx="121">
                  <c:v>842.76</c:v>
                </c:pt>
                <c:pt idx="122">
                  <c:v>840.19</c:v>
                </c:pt>
                <c:pt idx="123">
                  <c:v>838.90000000000009</c:v>
                </c:pt>
                <c:pt idx="124">
                  <c:v>841.47</c:v>
                </c:pt>
                <c:pt idx="125">
                  <c:v>840.19</c:v>
                </c:pt>
                <c:pt idx="126">
                  <c:v>841.47</c:v>
                </c:pt>
                <c:pt idx="127">
                  <c:v>841.47</c:v>
                </c:pt>
                <c:pt idx="128">
                  <c:v>842.76</c:v>
                </c:pt>
                <c:pt idx="129">
                  <c:v>842.76</c:v>
                </c:pt>
                <c:pt idx="130">
                  <c:v>841.47</c:v>
                </c:pt>
                <c:pt idx="131">
                  <c:v>842.76</c:v>
                </c:pt>
                <c:pt idx="132">
                  <c:v>841.47</c:v>
                </c:pt>
                <c:pt idx="133">
                  <c:v>842.76</c:v>
                </c:pt>
                <c:pt idx="134">
                  <c:v>841.47</c:v>
                </c:pt>
                <c:pt idx="135">
                  <c:v>840.19</c:v>
                </c:pt>
                <c:pt idx="136">
                  <c:v>840.19</c:v>
                </c:pt>
                <c:pt idx="137">
                  <c:v>841.47</c:v>
                </c:pt>
                <c:pt idx="138">
                  <c:v>841.47</c:v>
                </c:pt>
                <c:pt idx="139">
                  <c:v>842.76</c:v>
                </c:pt>
                <c:pt idx="140">
                  <c:v>840.19</c:v>
                </c:pt>
                <c:pt idx="141">
                  <c:v>844.04</c:v>
                </c:pt>
                <c:pt idx="142">
                  <c:v>842.76</c:v>
                </c:pt>
                <c:pt idx="143">
                  <c:v>840.19</c:v>
                </c:pt>
                <c:pt idx="144">
                  <c:v>840.19</c:v>
                </c:pt>
                <c:pt idx="145">
                  <c:v>842.76</c:v>
                </c:pt>
                <c:pt idx="146">
                  <c:v>842.76</c:v>
                </c:pt>
                <c:pt idx="147">
                  <c:v>840.19</c:v>
                </c:pt>
                <c:pt idx="148">
                  <c:v>838.90000000000009</c:v>
                </c:pt>
                <c:pt idx="149">
                  <c:v>840.19</c:v>
                </c:pt>
                <c:pt idx="150">
                  <c:v>838.90000000000009</c:v>
                </c:pt>
                <c:pt idx="151">
                  <c:v>838.90000000000009</c:v>
                </c:pt>
                <c:pt idx="152">
                  <c:v>838.90000000000009</c:v>
                </c:pt>
                <c:pt idx="153">
                  <c:v>837.61999999999989</c:v>
                </c:pt>
                <c:pt idx="154">
                  <c:v>840.19</c:v>
                </c:pt>
                <c:pt idx="155">
                  <c:v>842.76</c:v>
                </c:pt>
                <c:pt idx="156">
                  <c:v>840.19</c:v>
                </c:pt>
                <c:pt idx="157">
                  <c:v>840.19</c:v>
                </c:pt>
                <c:pt idx="158">
                  <c:v>840.19</c:v>
                </c:pt>
                <c:pt idx="159">
                  <c:v>841.47</c:v>
                </c:pt>
                <c:pt idx="160">
                  <c:v>841.47</c:v>
                </c:pt>
                <c:pt idx="161">
                  <c:v>841.47</c:v>
                </c:pt>
                <c:pt idx="162">
                  <c:v>837.61999999999989</c:v>
                </c:pt>
                <c:pt idx="163">
                  <c:v>841.47</c:v>
                </c:pt>
                <c:pt idx="164">
                  <c:v>842.76</c:v>
                </c:pt>
                <c:pt idx="165">
                  <c:v>840.19</c:v>
                </c:pt>
                <c:pt idx="166">
                  <c:v>840.19</c:v>
                </c:pt>
                <c:pt idx="167">
                  <c:v>838.90000000000009</c:v>
                </c:pt>
                <c:pt idx="168">
                  <c:v>838.90000000000009</c:v>
                </c:pt>
                <c:pt idx="169">
                  <c:v>840.19</c:v>
                </c:pt>
                <c:pt idx="170">
                  <c:v>840.19</c:v>
                </c:pt>
                <c:pt idx="171">
                  <c:v>840.19</c:v>
                </c:pt>
                <c:pt idx="172">
                  <c:v>840.19</c:v>
                </c:pt>
                <c:pt idx="173">
                  <c:v>837.61999999999989</c:v>
                </c:pt>
                <c:pt idx="174">
                  <c:v>837.61999999999989</c:v>
                </c:pt>
                <c:pt idx="175">
                  <c:v>840.19</c:v>
                </c:pt>
                <c:pt idx="176">
                  <c:v>838.90000000000009</c:v>
                </c:pt>
                <c:pt idx="177">
                  <c:v>838.90000000000009</c:v>
                </c:pt>
                <c:pt idx="178">
                  <c:v>840.19</c:v>
                </c:pt>
                <c:pt idx="179">
                  <c:v>840.19</c:v>
                </c:pt>
                <c:pt idx="180">
                  <c:v>838.90000000000009</c:v>
                </c:pt>
                <c:pt idx="181">
                  <c:v>838.90000000000009</c:v>
                </c:pt>
                <c:pt idx="182">
                  <c:v>841.47</c:v>
                </c:pt>
                <c:pt idx="183">
                  <c:v>838.90000000000009</c:v>
                </c:pt>
                <c:pt idx="184">
                  <c:v>838.90000000000009</c:v>
                </c:pt>
                <c:pt idx="185">
                  <c:v>841.47</c:v>
                </c:pt>
                <c:pt idx="186">
                  <c:v>840.19</c:v>
                </c:pt>
                <c:pt idx="187">
                  <c:v>840.19</c:v>
                </c:pt>
                <c:pt idx="188">
                  <c:v>841.47</c:v>
                </c:pt>
                <c:pt idx="189">
                  <c:v>840.19</c:v>
                </c:pt>
                <c:pt idx="190">
                  <c:v>840.19</c:v>
                </c:pt>
                <c:pt idx="191">
                  <c:v>840.19</c:v>
                </c:pt>
                <c:pt idx="192">
                  <c:v>841.47</c:v>
                </c:pt>
                <c:pt idx="193">
                  <c:v>844.04</c:v>
                </c:pt>
                <c:pt idx="194">
                  <c:v>840.19</c:v>
                </c:pt>
                <c:pt idx="195">
                  <c:v>842.76</c:v>
                </c:pt>
                <c:pt idx="196">
                  <c:v>844.04</c:v>
                </c:pt>
                <c:pt idx="197">
                  <c:v>844.04</c:v>
                </c:pt>
                <c:pt idx="198">
                  <c:v>844.04</c:v>
                </c:pt>
                <c:pt idx="199">
                  <c:v>841.47</c:v>
                </c:pt>
                <c:pt idx="200">
                  <c:v>840.19</c:v>
                </c:pt>
                <c:pt idx="201">
                  <c:v>842.76</c:v>
                </c:pt>
                <c:pt idx="202">
                  <c:v>844.04</c:v>
                </c:pt>
                <c:pt idx="203">
                  <c:v>844.04</c:v>
                </c:pt>
                <c:pt idx="204">
                  <c:v>841.47</c:v>
                </c:pt>
                <c:pt idx="205">
                  <c:v>841.47</c:v>
                </c:pt>
                <c:pt idx="206">
                  <c:v>842.76</c:v>
                </c:pt>
                <c:pt idx="207">
                  <c:v>846.6099999999999</c:v>
                </c:pt>
                <c:pt idx="208">
                  <c:v>841.47</c:v>
                </c:pt>
                <c:pt idx="209">
                  <c:v>845.32999999999947</c:v>
                </c:pt>
                <c:pt idx="210">
                  <c:v>844.04</c:v>
                </c:pt>
                <c:pt idx="211">
                  <c:v>845.32999999999947</c:v>
                </c:pt>
                <c:pt idx="212">
                  <c:v>845.32999999999947</c:v>
                </c:pt>
                <c:pt idx="213">
                  <c:v>844.04</c:v>
                </c:pt>
                <c:pt idx="214">
                  <c:v>845.32999999999947</c:v>
                </c:pt>
                <c:pt idx="215">
                  <c:v>842.76</c:v>
                </c:pt>
                <c:pt idx="216">
                  <c:v>846.6099999999999</c:v>
                </c:pt>
                <c:pt idx="217">
                  <c:v>845.32999999999947</c:v>
                </c:pt>
                <c:pt idx="218">
                  <c:v>845.32999999999947</c:v>
                </c:pt>
                <c:pt idx="219">
                  <c:v>845.32999999999947</c:v>
                </c:pt>
                <c:pt idx="220">
                  <c:v>844.04</c:v>
                </c:pt>
                <c:pt idx="221">
                  <c:v>846.6099999999999</c:v>
                </c:pt>
                <c:pt idx="222">
                  <c:v>845.32999999999947</c:v>
                </c:pt>
                <c:pt idx="223">
                  <c:v>845.32999999999947</c:v>
                </c:pt>
                <c:pt idx="224">
                  <c:v>845.32999999999947</c:v>
                </c:pt>
                <c:pt idx="225">
                  <c:v>842.76</c:v>
                </c:pt>
                <c:pt idx="226">
                  <c:v>847.90000000000009</c:v>
                </c:pt>
                <c:pt idx="227">
                  <c:v>845.32999999999947</c:v>
                </c:pt>
                <c:pt idx="228">
                  <c:v>845.32999999999947</c:v>
                </c:pt>
                <c:pt idx="229">
                  <c:v>844.04</c:v>
                </c:pt>
                <c:pt idx="230">
                  <c:v>844.04</c:v>
                </c:pt>
                <c:pt idx="231">
                  <c:v>846.6099999999999</c:v>
                </c:pt>
                <c:pt idx="232">
                  <c:v>845.32999999999947</c:v>
                </c:pt>
                <c:pt idx="233">
                  <c:v>846.6099999999999</c:v>
                </c:pt>
                <c:pt idx="234">
                  <c:v>845.32999999999947</c:v>
                </c:pt>
                <c:pt idx="235">
                  <c:v>846.6099999999999</c:v>
                </c:pt>
                <c:pt idx="236">
                  <c:v>844.04</c:v>
                </c:pt>
                <c:pt idx="237">
                  <c:v>847.90000000000009</c:v>
                </c:pt>
                <c:pt idx="238">
                  <c:v>845.32999999999947</c:v>
                </c:pt>
                <c:pt idx="239">
                  <c:v>844.04</c:v>
                </c:pt>
                <c:pt idx="240">
                  <c:v>847.90000000000009</c:v>
                </c:pt>
                <c:pt idx="241">
                  <c:v>846.6099999999999</c:v>
                </c:pt>
                <c:pt idx="242">
                  <c:v>846.6099999999999</c:v>
                </c:pt>
                <c:pt idx="243">
                  <c:v>844.04</c:v>
                </c:pt>
                <c:pt idx="244">
                  <c:v>844.04</c:v>
                </c:pt>
                <c:pt idx="245">
                  <c:v>844.04</c:v>
                </c:pt>
                <c:pt idx="246">
                  <c:v>845.32999999999947</c:v>
                </c:pt>
                <c:pt idx="247">
                  <c:v>845.32999999999947</c:v>
                </c:pt>
                <c:pt idx="248">
                  <c:v>847.90000000000009</c:v>
                </c:pt>
                <c:pt idx="249">
                  <c:v>846.6099999999999</c:v>
                </c:pt>
                <c:pt idx="250">
                  <c:v>845.32999999999947</c:v>
                </c:pt>
                <c:pt idx="251">
                  <c:v>844.04</c:v>
                </c:pt>
                <c:pt idx="252">
                  <c:v>844.04</c:v>
                </c:pt>
                <c:pt idx="253">
                  <c:v>845.32999999999947</c:v>
                </c:pt>
                <c:pt idx="254">
                  <c:v>845.32999999999947</c:v>
                </c:pt>
                <c:pt idx="255">
                  <c:v>844.04</c:v>
                </c:pt>
                <c:pt idx="256">
                  <c:v>844.04</c:v>
                </c:pt>
                <c:pt idx="257">
                  <c:v>840.19</c:v>
                </c:pt>
                <c:pt idx="258">
                  <c:v>845.32999999999947</c:v>
                </c:pt>
                <c:pt idx="259">
                  <c:v>844.04</c:v>
                </c:pt>
                <c:pt idx="260">
                  <c:v>844.04</c:v>
                </c:pt>
                <c:pt idx="261">
                  <c:v>844.04</c:v>
                </c:pt>
                <c:pt idx="262">
                  <c:v>841.47</c:v>
                </c:pt>
                <c:pt idx="263">
                  <c:v>841.47</c:v>
                </c:pt>
                <c:pt idx="264">
                  <c:v>838.90000000000009</c:v>
                </c:pt>
                <c:pt idx="265">
                  <c:v>840.19</c:v>
                </c:pt>
                <c:pt idx="266">
                  <c:v>840.19</c:v>
                </c:pt>
                <c:pt idx="267">
                  <c:v>838.90000000000009</c:v>
                </c:pt>
                <c:pt idx="268">
                  <c:v>841.47</c:v>
                </c:pt>
                <c:pt idx="269">
                  <c:v>841.47</c:v>
                </c:pt>
                <c:pt idx="270">
                  <c:v>840.19</c:v>
                </c:pt>
                <c:pt idx="271">
                  <c:v>840.19</c:v>
                </c:pt>
                <c:pt idx="272">
                  <c:v>838.90000000000009</c:v>
                </c:pt>
                <c:pt idx="273">
                  <c:v>837.61999999999989</c:v>
                </c:pt>
                <c:pt idx="274">
                  <c:v>841.47</c:v>
                </c:pt>
                <c:pt idx="275">
                  <c:v>837.61999999999989</c:v>
                </c:pt>
                <c:pt idx="276">
                  <c:v>837.61999999999989</c:v>
                </c:pt>
                <c:pt idx="277">
                  <c:v>837.61999999999989</c:v>
                </c:pt>
                <c:pt idx="278">
                  <c:v>835.05</c:v>
                </c:pt>
                <c:pt idx="279">
                  <c:v>835.05</c:v>
                </c:pt>
                <c:pt idx="280">
                  <c:v>836.33999999999946</c:v>
                </c:pt>
                <c:pt idx="281">
                  <c:v>836.33999999999946</c:v>
                </c:pt>
                <c:pt idx="282">
                  <c:v>833.77000000000055</c:v>
                </c:pt>
                <c:pt idx="283">
                  <c:v>832.48</c:v>
                </c:pt>
                <c:pt idx="284">
                  <c:v>833.77000000000055</c:v>
                </c:pt>
                <c:pt idx="285">
                  <c:v>831.2</c:v>
                </c:pt>
                <c:pt idx="286">
                  <c:v>832.48</c:v>
                </c:pt>
                <c:pt idx="287">
                  <c:v>832.48</c:v>
                </c:pt>
                <c:pt idx="288">
                  <c:v>829.91000000000008</c:v>
                </c:pt>
                <c:pt idx="289">
                  <c:v>832.48</c:v>
                </c:pt>
                <c:pt idx="290">
                  <c:v>828.63000000000011</c:v>
                </c:pt>
                <c:pt idx="291">
                  <c:v>827.33999999999946</c:v>
                </c:pt>
                <c:pt idx="292">
                  <c:v>827.33999999999946</c:v>
                </c:pt>
                <c:pt idx="293">
                  <c:v>826.06</c:v>
                </c:pt>
                <c:pt idx="294">
                  <c:v>827.33999999999946</c:v>
                </c:pt>
                <c:pt idx="295">
                  <c:v>824.77000000000055</c:v>
                </c:pt>
                <c:pt idx="296">
                  <c:v>824.77000000000055</c:v>
                </c:pt>
                <c:pt idx="297">
                  <c:v>823.49</c:v>
                </c:pt>
                <c:pt idx="298">
                  <c:v>823.49</c:v>
                </c:pt>
                <c:pt idx="299">
                  <c:v>822.2</c:v>
                </c:pt>
                <c:pt idx="300">
                  <c:v>822.2</c:v>
                </c:pt>
                <c:pt idx="301">
                  <c:v>822.2</c:v>
                </c:pt>
                <c:pt idx="302">
                  <c:v>820.92000000000007</c:v>
                </c:pt>
                <c:pt idx="303">
                  <c:v>820.92000000000007</c:v>
                </c:pt>
                <c:pt idx="304">
                  <c:v>820.92000000000007</c:v>
                </c:pt>
                <c:pt idx="305">
                  <c:v>819.63000000000011</c:v>
                </c:pt>
                <c:pt idx="306">
                  <c:v>817.06</c:v>
                </c:pt>
                <c:pt idx="307">
                  <c:v>814.49</c:v>
                </c:pt>
                <c:pt idx="308">
                  <c:v>814.49</c:v>
                </c:pt>
                <c:pt idx="309">
                  <c:v>811.92000000000007</c:v>
                </c:pt>
                <c:pt idx="310">
                  <c:v>813.21</c:v>
                </c:pt>
                <c:pt idx="311">
                  <c:v>811.92000000000007</c:v>
                </c:pt>
                <c:pt idx="312">
                  <c:v>810.6400000000001</c:v>
                </c:pt>
                <c:pt idx="313">
                  <c:v>809.34999999999911</c:v>
                </c:pt>
                <c:pt idx="314">
                  <c:v>808.06999999999948</c:v>
                </c:pt>
                <c:pt idx="315">
                  <c:v>806.78000000000054</c:v>
                </c:pt>
                <c:pt idx="316">
                  <c:v>806.78000000000054</c:v>
                </c:pt>
                <c:pt idx="317">
                  <c:v>804.21</c:v>
                </c:pt>
                <c:pt idx="318">
                  <c:v>801.6400000000001</c:v>
                </c:pt>
                <c:pt idx="319">
                  <c:v>801.6400000000001</c:v>
                </c:pt>
                <c:pt idx="320">
                  <c:v>797.79000000000053</c:v>
                </c:pt>
                <c:pt idx="321">
                  <c:v>797.79000000000053</c:v>
                </c:pt>
                <c:pt idx="322">
                  <c:v>795.22</c:v>
                </c:pt>
                <c:pt idx="323">
                  <c:v>795.22</c:v>
                </c:pt>
                <c:pt idx="324">
                  <c:v>793.93000000000006</c:v>
                </c:pt>
                <c:pt idx="325">
                  <c:v>788.79000000000053</c:v>
                </c:pt>
                <c:pt idx="326">
                  <c:v>787.51</c:v>
                </c:pt>
                <c:pt idx="327">
                  <c:v>788.79000000000053</c:v>
                </c:pt>
                <c:pt idx="328">
                  <c:v>787.51</c:v>
                </c:pt>
                <c:pt idx="329">
                  <c:v>787.51</c:v>
                </c:pt>
                <c:pt idx="330">
                  <c:v>782.36999999999898</c:v>
                </c:pt>
                <c:pt idx="331">
                  <c:v>782.36999999999898</c:v>
                </c:pt>
                <c:pt idx="332">
                  <c:v>779.8</c:v>
                </c:pt>
                <c:pt idx="333">
                  <c:v>777.23</c:v>
                </c:pt>
                <c:pt idx="334">
                  <c:v>775.93999999999949</c:v>
                </c:pt>
                <c:pt idx="335">
                  <c:v>769.52</c:v>
                </c:pt>
                <c:pt idx="336">
                  <c:v>770.8</c:v>
                </c:pt>
                <c:pt idx="337">
                  <c:v>768.23</c:v>
                </c:pt>
                <c:pt idx="338">
                  <c:v>764.38000000000011</c:v>
                </c:pt>
                <c:pt idx="339">
                  <c:v>764.38000000000011</c:v>
                </c:pt>
                <c:pt idx="340">
                  <c:v>759.24</c:v>
                </c:pt>
                <c:pt idx="341">
                  <c:v>759.24</c:v>
                </c:pt>
                <c:pt idx="342">
                  <c:v>756.67000000000053</c:v>
                </c:pt>
                <c:pt idx="343">
                  <c:v>756.67000000000053</c:v>
                </c:pt>
                <c:pt idx="344">
                  <c:v>752.81</c:v>
                </c:pt>
                <c:pt idx="345">
                  <c:v>748.95999999999947</c:v>
                </c:pt>
                <c:pt idx="346">
                  <c:v>746.3900000000001</c:v>
                </c:pt>
                <c:pt idx="347">
                  <c:v>742.53</c:v>
                </c:pt>
                <c:pt idx="348">
                  <c:v>739.95999999999947</c:v>
                </c:pt>
                <c:pt idx="349">
                  <c:v>737.3900000000001</c:v>
                </c:pt>
                <c:pt idx="350">
                  <c:v>737.3900000000001</c:v>
                </c:pt>
                <c:pt idx="351">
                  <c:v>733.54</c:v>
                </c:pt>
                <c:pt idx="352">
                  <c:v>729.68000000000052</c:v>
                </c:pt>
                <c:pt idx="353">
                  <c:v>728.40000000000009</c:v>
                </c:pt>
                <c:pt idx="354">
                  <c:v>723.26</c:v>
                </c:pt>
                <c:pt idx="355">
                  <c:v>718.11999999999989</c:v>
                </c:pt>
                <c:pt idx="356">
                  <c:v>718.11999999999989</c:v>
                </c:pt>
                <c:pt idx="357">
                  <c:v>714.26</c:v>
                </c:pt>
                <c:pt idx="358">
                  <c:v>710.41000000000008</c:v>
                </c:pt>
                <c:pt idx="359">
                  <c:v>707.83999999999946</c:v>
                </c:pt>
                <c:pt idx="360">
                  <c:v>705.27000000000055</c:v>
                </c:pt>
                <c:pt idx="361">
                  <c:v>697.56</c:v>
                </c:pt>
                <c:pt idx="362">
                  <c:v>693.71</c:v>
                </c:pt>
                <c:pt idx="363">
                  <c:v>689.84999999999911</c:v>
                </c:pt>
                <c:pt idx="364">
                  <c:v>686</c:v>
                </c:pt>
                <c:pt idx="365">
                  <c:v>682.1400000000001</c:v>
                </c:pt>
                <c:pt idx="366">
                  <c:v>680.8599999999991</c:v>
                </c:pt>
                <c:pt idx="367">
                  <c:v>678.29000000000053</c:v>
                </c:pt>
                <c:pt idx="368">
                  <c:v>671.8599999999991</c:v>
                </c:pt>
                <c:pt idx="369">
                  <c:v>668.01</c:v>
                </c:pt>
                <c:pt idx="370">
                  <c:v>661.57999999999993</c:v>
                </c:pt>
                <c:pt idx="371">
                  <c:v>656.43999999999949</c:v>
                </c:pt>
                <c:pt idx="372">
                  <c:v>653.86999999999898</c:v>
                </c:pt>
                <c:pt idx="373">
                  <c:v>650.02</c:v>
                </c:pt>
                <c:pt idx="374">
                  <c:v>643.58999999999992</c:v>
                </c:pt>
                <c:pt idx="375">
                  <c:v>642.30999999999949</c:v>
                </c:pt>
                <c:pt idx="376">
                  <c:v>634.59999999999991</c:v>
                </c:pt>
                <c:pt idx="377">
                  <c:v>628.17000000000053</c:v>
                </c:pt>
                <c:pt idx="378">
                  <c:v>625.59999999999991</c:v>
                </c:pt>
                <c:pt idx="379">
                  <c:v>621.75</c:v>
                </c:pt>
                <c:pt idx="380">
                  <c:v>616.6099999999999</c:v>
                </c:pt>
                <c:pt idx="381">
                  <c:v>608.90000000000009</c:v>
                </c:pt>
                <c:pt idx="382">
                  <c:v>606.32999999999947</c:v>
                </c:pt>
                <c:pt idx="383">
                  <c:v>599.90000000000009</c:v>
                </c:pt>
                <c:pt idx="384">
                  <c:v>596.04999999999939</c:v>
                </c:pt>
                <c:pt idx="385">
                  <c:v>590.91000000000008</c:v>
                </c:pt>
                <c:pt idx="386">
                  <c:v>584.48</c:v>
                </c:pt>
                <c:pt idx="387">
                  <c:v>579.33999999999946</c:v>
                </c:pt>
                <c:pt idx="388">
                  <c:v>574.21</c:v>
                </c:pt>
                <c:pt idx="389">
                  <c:v>567.78000000000054</c:v>
                </c:pt>
                <c:pt idx="390">
                  <c:v>562.6400000000001</c:v>
                </c:pt>
                <c:pt idx="391">
                  <c:v>556.22</c:v>
                </c:pt>
                <c:pt idx="392">
                  <c:v>551.07999999999993</c:v>
                </c:pt>
                <c:pt idx="393">
                  <c:v>545.93999999999949</c:v>
                </c:pt>
                <c:pt idx="394">
                  <c:v>543.36999999999898</c:v>
                </c:pt>
                <c:pt idx="395">
                  <c:v>535.66000000000008</c:v>
                </c:pt>
                <c:pt idx="396">
                  <c:v>527.94999999999948</c:v>
                </c:pt>
                <c:pt idx="397">
                  <c:v>525.38000000000011</c:v>
                </c:pt>
                <c:pt idx="398">
                  <c:v>517.67000000000053</c:v>
                </c:pt>
                <c:pt idx="399">
                  <c:v>511.24</c:v>
                </c:pt>
                <c:pt idx="400">
                  <c:v>504.81999999999994</c:v>
                </c:pt>
                <c:pt idx="401">
                  <c:v>498.3900000000001</c:v>
                </c:pt>
                <c:pt idx="402">
                  <c:v>491.96999999999969</c:v>
                </c:pt>
                <c:pt idx="403">
                  <c:v>488.1099999999999</c:v>
                </c:pt>
                <c:pt idx="404">
                  <c:v>481.69000000000005</c:v>
                </c:pt>
                <c:pt idx="405">
                  <c:v>475.26</c:v>
                </c:pt>
                <c:pt idx="406">
                  <c:v>470.11999999999989</c:v>
                </c:pt>
                <c:pt idx="407">
                  <c:v>464.97999999999962</c:v>
                </c:pt>
                <c:pt idx="408">
                  <c:v>457.27</c:v>
                </c:pt>
                <c:pt idx="409">
                  <c:v>452.13000000000011</c:v>
                </c:pt>
                <c:pt idx="410">
                  <c:v>445.71000000000004</c:v>
                </c:pt>
                <c:pt idx="411">
                  <c:v>440.56999999999994</c:v>
                </c:pt>
                <c:pt idx="412">
                  <c:v>438</c:v>
                </c:pt>
                <c:pt idx="413">
                  <c:v>431.57999999999993</c:v>
                </c:pt>
                <c:pt idx="414">
                  <c:v>423.86999999999989</c:v>
                </c:pt>
                <c:pt idx="415">
                  <c:v>416.16000000000008</c:v>
                </c:pt>
                <c:pt idx="416">
                  <c:v>413.58999999999969</c:v>
                </c:pt>
                <c:pt idx="417">
                  <c:v>407.16000000000008</c:v>
                </c:pt>
                <c:pt idx="418">
                  <c:v>398.17000000000007</c:v>
                </c:pt>
                <c:pt idx="419">
                  <c:v>396.88000000000011</c:v>
                </c:pt>
                <c:pt idx="420">
                  <c:v>390.46000000000004</c:v>
                </c:pt>
                <c:pt idx="421">
                  <c:v>385.31999999999994</c:v>
                </c:pt>
                <c:pt idx="422">
                  <c:v>380.18000000000006</c:v>
                </c:pt>
                <c:pt idx="423">
                  <c:v>376.31999999999994</c:v>
                </c:pt>
                <c:pt idx="424">
                  <c:v>372.46999999999969</c:v>
                </c:pt>
                <c:pt idx="425">
                  <c:v>367.32999999999993</c:v>
                </c:pt>
                <c:pt idx="426">
                  <c:v>360.90000000000009</c:v>
                </c:pt>
                <c:pt idx="427">
                  <c:v>354.47999999999962</c:v>
                </c:pt>
                <c:pt idx="428">
                  <c:v>350.61999999999989</c:v>
                </c:pt>
                <c:pt idx="429">
                  <c:v>348.04999999999995</c:v>
                </c:pt>
                <c:pt idx="430">
                  <c:v>341.63000000000011</c:v>
                </c:pt>
                <c:pt idx="431">
                  <c:v>339.05999999999995</c:v>
                </c:pt>
                <c:pt idx="432">
                  <c:v>332.63000000000011</c:v>
                </c:pt>
                <c:pt idx="433">
                  <c:v>327.48999999999955</c:v>
                </c:pt>
                <c:pt idx="434">
                  <c:v>326.21000000000004</c:v>
                </c:pt>
                <c:pt idx="435">
                  <c:v>322.34999999999991</c:v>
                </c:pt>
                <c:pt idx="436">
                  <c:v>317.21000000000004</c:v>
                </c:pt>
                <c:pt idx="437">
                  <c:v>313.3599999999999</c:v>
                </c:pt>
                <c:pt idx="438">
                  <c:v>310.78999999999957</c:v>
                </c:pt>
                <c:pt idx="439">
                  <c:v>304.36999999999989</c:v>
                </c:pt>
                <c:pt idx="440">
                  <c:v>301.7999999999995</c:v>
                </c:pt>
                <c:pt idx="441">
                  <c:v>296.66000000000008</c:v>
                </c:pt>
                <c:pt idx="442">
                  <c:v>295.36999999999989</c:v>
                </c:pt>
                <c:pt idx="443">
                  <c:v>290.22999999999962</c:v>
                </c:pt>
                <c:pt idx="444">
                  <c:v>288.95000000000005</c:v>
                </c:pt>
                <c:pt idx="445">
                  <c:v>282.52</c:v>
                </c:pt>
                <c:pt idx="446">
                  <c:v>281.24</c:v>
                </c:pt>
                <c:pt idx="447">
                  <c:v>277.38000000000011</c:v>
                </c:pt>
                <c:pt idx="448">
                  <c:v>274.80999999999995</c:v>
                </c:pt>
                <c:pt idx="449">
                  <c:v>270.96000000000004</c:v>
                </c:pt>
                <c:pt idx="450">
                  <c:v>267.09999999999951</c:v>
                </c:pt>
                <c:pt idx="451">
                  <c:v>267.09999999999951</c:v>
                </c:pt>
                <c:pt idx="452">
                  <c:v>261.96000000000004</c:v>
                </c:pt>
                <c:pt idx="453">
                  <c:v>260.68000000000006</c:v>
                </c:pt>
                <c:pt idx="454">
                  <c:v>259.3900000000001</c:v>
                </c:pt>
                <c:pt idx="455">
                  <c:v>252.97000000000003</c:v>
                </c:pt>
                <c:pt idx="456">
                  <c:v>254.25</c:v>
                </c:pt>
                <c:pt idx="457">
                  <c:v>249.1099999999999</c:v>
                </c:pt>
                <c:pt idx="458">
                  <c:v>249.1099999999999</c:v>
                </c:pt>
                <c:pt idx="459">
                  <c:v>242.69000000000005</c:v>
                </c:pt>
                <c:pt idx="460">
                  <c:v>241.40000000000009</c:v>
                </c:pt>
                <c:pt idx="461">
                  <c:v>240.11999999999978</c:v>
                </c:pt>
                <c:pt idx="462">
                  <c:v>234.98000000000022</c:v>
                </c:pt>
                <c:pt idx="463">
                  <c:v>234.98000000000022</c:v>
                </c:pt>
                <c:pt idx="464">
                  <c:v>232.41000000000008</c:v>
                </c:pt>
                <c:pt idx="465">
                  <c:v>233.69000000000005</c:v>
                </c:pt>
                <c:pt idx="466">
                  <c:v>228.54999999999995</c:v>
                </c:pt>
                <c:pt idx="467">
                  <c:v>225.98000000000022</c:v>
                </c:pt>
                <c:pt idx="468">
                  <c:v>224.70000000000005</c:v>
                </c:pt>
                <c:pt idx="469">
                  <c:v>224.70000000000005</c:v>
                </c:pt>
                <c:pt idx="470">
                  <c:v>220.83999999999997</c:v>
                </c:pt>
                <c:pt idx="471">
                  <c:v>220.83999999999997</c:v>
                </c:pt>
                <c:pt idx="472">
                  <c:v>218.26999999999998</c:v>
                </c:pt>
                <c:pt idx="473">
                  <c:v>218.26999999999998</c:v>
                </c:pt>
                <c:pt idx="474">
                  <c:v>215.70000000000005</c:v>
                </c:pt>
                <c:pt idx="475">
                  <c:v>213.13000000000011</c:v>
                </c:pt>
                <c:pt idx="476">
                  <c:v>211.84999999999991</c:v>
                </c:pt>
                <c:pt idx="477">
                  <c:v>210.55999999999997</c:v>
                </c:pt>
                <c:pt idx="478">
                  <c:v>207.99</c:v>
                </c:pt>
                <c:pt idx="479">
                  <c:v>206.70999999999998</c:v>
                </c:pt>
                <c:pt idx="480">
                  <c:v>204.1400000000001</c:v>
                </c:pt>
                <c:pt idx="481">
                  <c:v>202.84999999999991</c:v>
                </c:pt>
                <c:pt idx="482">
                  <c:v>199</c:v>
                </c:pt>
                <c:pt idx="483">
                  <c:v>201.56999999999994</c:v>
                </c:pt>
                <c:pt idx="484">
                  <c:v>197.70999999999998</c:v>
                </c:pt>
                <c:pt idx="485">
                  <c:v>195.1400000000001</c:v>
                </c:pt>
                <c:pt idx="486">
                  <c:v>193.86</c:v>
                </c:pt>
                <c:pt idx="487">
                  <c:v>192.56999999999994</c:v>
                </c:pt>
                <c:pt idx="488">
                  <c:v>191.28999999999996</c:v>
                </c:pt>
                <c:pt idx="489">
                  <c:v>188.72000000000003</c:v>
                </c:pt>
                <c:pt idx="490">
                  <c:v>187.43000000000006</c:v>
                </c:pt>
                <c:pt idx="491">
                  <c:v>184.86</c:v>
                </c:pt>
                <c:pt idx="492">
                  <c:v>183.57999999999993</c:v>
                </c:pt>
                <c:pt idx="493">
                  <c:v>182.29999999999995</c:v>
                </c:pt>
                <c:pt idx="494">
                  <c:v>182.29999999999995</c:v>
                </c:pt>
                <c:pt idx="495">
                  <c:v>181.01</c:v>
                </c:pt>
                <c:pt idx="496">
                  <c:v>177.16000000000008</c:v>
                </c:pt>
                <c:pt idx="497">
                  <c:v>177.16000000000008</c:v>
                </c:pt>
                <c:pt idx="498">
                  <c:v>174.58999999999997</c:v>
                </c:pt>
                <c:pt idx="499">
                  <c:v>174.58999999999997</c:v>
                </c:pt>
                <c:pt idx="500">
                  <c:v>173.29999999999995</c:v>
                </c:pt>
                <c:pt idx="501">
                  <c:v>172.01999999999998</c:v>
                </c:pt>
                <c:pt idx="502">
                  <c:v>172.01999999999998</c:v>
                </c:pt>
                <c:pt idx="503">
                  <c:v>169.45000000000007</c:v>
                </c:pt>
                <c:pt idx="504">
                  <c:v>170.73000000000002</c:v>
                </c:pt>
                <c:pt idx="505">
                  <c:v>169.45000000000007</c:v>
                </c:pt>
                <c:pt idx="506">
                  <c:v>169.45000000000007</c:v>
                </c:pt>
                <c:pt idx="507">
                  <c:v>168.16000000000008</c:v>
                </c:pt>
                <c:pt idx="508">
                  <c:v>168.16000000000008</c:v>
                </c:pt>
                <c:pt idx="509">
                  <c:v>168.16000000000008</c:v>
                </c:pt>
                <c:pt idx="510">
                  <c:v>169.45000000000007</c:v>
                </c:pt>
                <c:pt idx="511">
                  <c:v>168.16000000000008</c:v>
                </c:pt>
                <c:pt idx="512">
                  <c:v>169.45000000000007</c:v>
                </c:pt>
                <c:pt idx="513">
                  <c:v>168.16000000000008</c:v>
                </c:pt>
                <c:pt idx="514">
                  <c:v>169.45000000000007</c:v>
                </c:pt>
                <c:pt idx="515">
                  <c:v>170.73000000000002</c:v>
                </c:pt>
                <c:pt idx="516">
                  <c:v>169.45000000000007</c:v>
                </c:pt>
                <c:pt idx="517">
                  <c:v>170.73000000000002</c:v>
                </c:pt>
                <c:pt idx="518">
                  <c:v>172.01999999999998</c:v>
                </c:pt>
                <c:pt idx="519">
                  <c:v>174.58999999999997</c:v>
                </c:pt>
                <c:pt idx="520">
                  <c:v>173.29999999999995</c:v>
                </c:pt>
                <c:pt idx="521">
                  <c:v>174.58999999999997</c:v>
                </c:pt>
                <c:pt idx="522">
                  <c:v>175.86999999999989</c:v>
                </c:pt>
                <c:pt idx="523">
                  <c:v>181.01</c:v>
                </c:pt>
                <c:pt idx="524">
                  <c:v>181.01</c:v>
                </c:pt>
                <c:pt idx="525">
                  <c:v>183.57999999999993</c:v>
                </c:pt>
                <c:pt idx="526">
                  <c:v>184.86</c:v>
                </c:pt>
                <c:pt idx="527">
                  <c:v>186.15000000000009</c:v>
                </c:pt>
                <c:pt idx="528">
                  <c:v>188.72000000000003</c:v>
                </c:pt>
                <c:pt idx="529">
                  <c:v>191.28999999999996</c:v>
                </c:pt>
                <c:pt idx="530">
                  <c:v>196.43000000000006</c:v>
                </c:pt>
                <c:pt idx="531">
                  <c:v>200.27999999999992</c:v>
                </c:pt>
                <c:pt idx="532">
                  <c:v>205.42000000000007</c:v>
                </c:pt>
                <c:pt idx="533">
                  <c:v>206.70999999999998</c:v>
                </c:pt>
                <c:pt idx="534">
                  <c:v>211.84999999999991</c:v>
                </c:pt>
                <c:pt idx="535">
                  <c:v>213.13000000000011</c:v>
                </c:pt>
                <c:pt idx="536">
                  <c:v>215.70000000000005</c:v>
                </c:pt>
                <c:pt idx="537">
                  <c:v>218.26999999999998</c:v>
                </c:pt>
                <c:pt idx="538">
                  <c:v>220.83999999999997</c:v>
                </c:pt>
                <c:pt idx="539">
                  <c:v>224.70000000000005</c:v>
                </c:pt>
                <c:pt idx="540">
                  <c:v>225.98000000000022</c:v>
                </c:pt>
                <c:pt idx="541">
                  <c:v>228.54999999999995</c:v>
                </c:pt>
                <c:pt idx="542">
                  <c:v>231.11999999999978</c:v>
                </c:pt>
                <c:pt idx="543">
                  <c:v>233.69000000000005</c:v>
                </c:pt>
                <c:pt idx="544">
                  <c:v>236.26</c:v>
                </c:pt>
                <c:pt idx="545">
                  <c:v>234.98000000000022</c:v>
                </c:pt>
                <c:pt idx="546">
                  <c:v>238.83</c:v>
                </c:pt>
                <c:pt idx="547">
                  <c:v>240.11999999999978</c:v>
                </c:pt>
                <c:pt idx="548">
                  <c:v>243.97000000000003</c:v>
                </c:pt>
                <c:pt idx="549">
                  <c:v>243.97000000000003</c:v>
                </c:pt>
                <c:pt idx="550">
                  <c:v>250.40000000000009</c:v>
                </c:pt>
                <c:pt idx="551">
                  <c:v>251.68000000000006</c:v>
                </c:pt>
                <c:pt idx="552">
                  <c:v>255.53999999999996</c:v>
                </c:pt>
                <c:pt idx="553">
                  <c:v>256.81999999999994</c:v>
                </c:pt>
                <c:pt idx="554">
                  <c:v>261.96000000000004</c:v>
                </c:pt>
                <c:pt idx="555">
                  <c:v>264.52999999999969</c:v>
                </c:pt>
                <c:pt idx="556">
                  <c:v>267.09999999999951</c:v>
                </c:pt>
                <c:pt idx="557">
                  <c:v>272.24</c:v>
                </c:pt>
                <c:pt idx="558">
                  <c:v>277.38000000000011</c:v>
                </c:pt>
                <c:pt idx="559">
                  <c:v>282.52</c:v>
                </c:pt>
                <c:pt idx="560">
                  <c:v>285.08999999999969</c:v>
                </c:pt>
                <c:pt idx="561">
                  <c:v>291.52</c:v>
                </c:pt>
                <c:pt idx="562">
                  <c:v>299.22999999999962</c:v>
                </c:pt>
                <c:pt idx="563">
                  <c:v>309.51</c:v>
                </c:pt>
                <c:pt idx="564">
                  <c:v>318.5</c:v>
                </c:pt>
                <c:pt idx="565">
                  <c:v>330.05999999999995</c:v>
                </c:pt>
                <c:pt idx="566">
                  <c:v>339.05999999999995</c:v>
                </c:pt>
                <c:pt idx="567">
                  <c:v>342.90999999999968</c:v>
                </c:pt>
                <c:pt idx="568">
                  <c:v>348.04999999999995</c:v>
                </c:pt>
                <c:pt idx="569">
                  <c:v>355.76</c:v>
                </c:pt>
                <c:pt idx="570">
                  <c:v>359.61999999999989</c:v>
                </c:pt>
                <c:pt idx="571">
                  <c:v>366.03999999999957</c:v>
                </c:pt>
                <c:pt idx="572">
                  <c:v>373.75</c:v>
                </c:pt>
                <c:pt idx="573">
                  <c:v>378.8900000000001</c:v>
                </c:pt>
                <c:pt idx="574">
                  <c:v>382.75</c:v>
                </c:pt>
                <c:pt idx="575">
                  <c:v>386.59999999999951</c:v>
                </c:pt>
                <c:pt idx="576">
                  <c:v>389.17000000000007</c:v>
                </c:pt>
                <c:pt idx="577">
                  <c:v>395.59999999999951</c:v>
                </c:pt>
                <c:pt idx="578">
                  <c:v>398.17000000000007</c:v>
                </c:pt>
                <c:pt idx="579">
                  <c:v>399.45000000000005</c:v>
                </c:pt>
                <c:pt idx="580">
                  <c:v>405.88000000000011</c:v>
                </c:pt>
                <c:pt idx="581">
                  <c:v>409.72999999999962</c:v>
                </c:pt>
                <c:pt idx="582">
                  <c:v>416.16000000000008</c:v>
                </c:pt>
                <c:pt idx="583">
                  <c:v>423.86999999999989</c:v>
                </c:pt>
                <c:pt idx="584">
                  <c:v>427.71999999999969</c:v>
                </c:pt>
                <c:pt idx="585">
                  <c:v>436.71999999999969</c:v>
                </c:pt>
                <c:pt idx="586">
                  <c:v>445.71000000000004</c:v>
                </c:pt>
                <c:pt idx="587">
                  <c:v>453.41999999999967</c:v>
                </c:pt>
                <c:pt idx="588">
                  <c:v>462.40999999999968</c:v>
                </c:pt>
                <c:pt idx="589">
                  <c:v>472.69000000000005</c:v>
                </c:pt>
                <c:pt idx="590">
                  <c:v>482.96999999999969</c:v>
                </c:pt>
                <c:pt idx="591">
                  <c:v>493.25</c:v>
                </c:pt>
                <c:pt idx="592">
                  <c:v>506.09999999999951</c:v>
                </c:pt>
                <c:pt idx="593">
                  <c:v>515.09999999999991</c:v>
                </c:pt>
                <c:pt idx="594">
                  <c:v>526.66000000000008</c:v>
                </c:pt>
                <c:pt idx="595">
                  <c:v>538.23</c:v>
                </c:pt>
                <c:pt idx="596">
                  <c:v>548.51</c:v>
                </c:pt>
                <c:pt idx="597">
                  <c:v>558.79000000000053</c:v>
                </c:pt>
                <c:pt idx="598">
                  <c:v>571.6400000000001</c:v>
                </c:pt>
                <c:pt idx="599">
                  <c:v>581.91000000000008</c:v>
                </c:pt>
                <c:pt idx="600">
                  <c:v>592.19000000000005</c:v>
                </c:pt>
                <c:pt idx="601">
                  <c:v>602.47</c:v>
                </c:pt>
                <c:pt idx="602">
                  <c:v>616.6099999999999</c:v>
                </c:pt>
                <c:pt idx="603">
                  <c:v>624.31999999999948</c:v>
                </c:pt>
                <c:pt idx="604">
                  <c:v>635.88000000000011</c:v>
                </c:pt>
                <c:pt idx="605">
                  <c:v>648.73</c:v>
                </c:pt>
                <c:pt idx="606">
                  <c:v>660.3</c:v>
                </c:pt>
                <c:pt idx="607">
                  <c:v>671.8599999999991</c:v>
                </c:pt>
                <c:pt idx="608">
                  <c:v>686</c:v>
                </c:pt>
                <c:pt idx="609">
                  <c:v>692.42000000000007</c:v>
                </c:pt>
                <c:pt idx="610">
                  <c:v>705.27000000000055</c:v>
                </c:pt>
                <c:pt idx="611">
                  <c:v>718.11999999999989</c:v>
                </c:pt>
                <c:pt idx="612">
                  <c:v>730.97</c:v>
                </c:pt>
                <c:pt idx="613">
                  <c:v>745.09999999999991</c:v>
                </c:pt>
                <c:pt idx="614">
                  <c:v>759.24</c:v>
                </c:pt>
                <c:pt idx="615">
                  <c:v>769.52</c:v>
                </c:pt>
                <c:pt idx="616">
                  <c:v>786.22</c:v>
                </c:pt>
                <c:pt idx="617">
                  <c:v>799.06999999999948</c:v>
                </c:pt>
                <c:pt idx="618">
                  <c:v>811.92000000000007</c:v>
                </c:pt>
                <c:pt idx="619">
                  <c:v>827.33999999999946</c:v>
                </c:pt>
                <c:pt idx="620">
                  <c:v>841.47</c:v>
                </c:pt>
                <c:pt idx="621">
                  <c:v>859.45999999999947</c:v>
                </c:pt>
                <c:pt idx="622">
                  <c:v>871.03</c:v>
                </c:pt>
                <c:pt idx="623">
                  <c:v>886.44999999999948</c:v>
                </c:pt>
                <c:pt idx="624">
                  <c:v>903.15</c:v>
                </c:pt>
                <c:pt idx="625">
                  <c:v>917.29000000000053</c:v>
                </c:pt>
                <c:pt idx="626">
                  <c:v>931.42</c:v>
                </c:pt>
                <c:pt idx="627">
                  <c:v>945.56</c:v>
                </c:pt>
                <c:pt idx="628">
                  <c:v>959.69</c:v>
                </c:pt>
                <c:pt idx="629">
                  <c:v>972.54</c:v>
                </c:pt>
                <c:pt idx="630">
                  <c:v>989.24</c:v>
                </c:pt>
                <c:pt idx="631">
                  <c:v>1003.38</c:v>
                </c:pt>
                <c:pt idx="632">
                  <c:v>1020.08</c:v>
                </c:pt>
                <c:pt idx="633">
                  <c:v>1032.93</c:v>
                </c:pt>
                <c:pt idx="634">
                  <c:v>1047.0700000000002</c:v>
                </c:pt>
                <c:pt idx="635">
                  <c:v>1062.49</c:v>
                </c:pt>
                <c:pt idx="636">
                  <c:v>1076.6199999999999</c:v>
                </c:pt>
                <c:pt idx="637">
                  <c:v>1086.9000000000001</c:v>
                </c:pt>
                <c:pt idx="638">
                  <c:v>1102.3200000000002</c:v>
                </c:pt>
                <c:pt idx="639">
                  <c:v>1117.74</c:v>
                </c:pt>
                <c:pt idx="640">
                  <c:v>1129.3</c:v>
                </c:pt>
                <c:pt idx="641">
                  <c:v>1143.44</c:v>
                </c:pt>
                <c:pt idx="642">
                  <c:v>1155</c:v>
                </c:pt>
                <c:pt idx="643">
                  <c:v>1169.1399999999999</c:v>
                </c:pt>
                <c:pt idx="644">
                  <c:v>1181.99</c:v>
                </c:pt>
                <c:pt idx="645">
                  <c:v>1194.8399999999999</c:v>
                </c:pt>
                <c:pt idx="646">
                  <c:v>1208.97</c:v>
                </c:pt>
                <c:pt idx="647">
                  <c:v>1221.8200000000002</c:v>
                </c:pt>
                <c:pt idx="648">
                  <c:v>1238.52</c:v>
                </c:pt>
                <c:pt idx="649">
                  <c:v>1247.52</c:v>
                </c:pt>
                <c:pt idx="650">
                  <c:v>1262.94</c:v>
                </c:pt>
                <c:pt idx="651">
                  <c:v>1271.93</c:v>
                </c:pt>
                <c:pt idx="652">
                  <c:v>1286.0700000000002</c:v>
                </c:pt>
                <c:pt idx="653">
                  <c:v>1297.6299999999999</c:v>
                </c:pt>
                <c:pt idx="654">
                  <c:v>1311.77</c:v>
                </c:pt>
                <c:pt idx="655">
                  <c:v>1322.05</c:v>
                </c:pt>
                <c:pt idx="656">
                  <c:v>1334.9</c:v>
                </c:pt>
                <c:pt idx="657">
                  <c:v>1346.46</c:v>
                </c:pt>
                <c:pt idx="658">
                  <c:v>1360.59</c:v>
                </c:pt>
                <c:pt idx="659">
                  <c:v>1369.59</c:v>
                </c:pt>
                <c:pt idx="660">
                  <c:v>1378.58</c:v>
                </c:pt>
                <c:pt idx="661">
                  <c:v>1392.72</c:v>
                </c:pt>
                <c:pt idx="662">
                  <c:v>1405.57</c:v>
                </c:pt>
                <c:pt idx="663">
                  <c:v>1417.1299999999999</c:v>
                </c:pt>
                <c:pt idx="664">
                  <c:v>1426.1299999999999</c:v>
                </c:pt>
                <c:pt idx="665">
                  <c:v>1437.6899999999998</c:v>
                </c:pt>
                <c:pt idx="666">
                  <c:v>1447.97</c:v>
                </c:pt>
                <c:pt idx="667">
                  <c:v>1458.25</c:v>
                </c:pt>
                <c:pt idx="668">
                  <c:v>1471.1</c:v>
                </c:pt>
                <c:pt idx="669">
                  <c:v>1480.1</c:v>
                </c:pt>
                <c:pt idx="670">
                  <c:v>1490.37</c:v>
                </c:pt>
                <c:pt idx="671">
                  <c:v>1503.22</c:v>
                </c:pt>
                <c:pt idx="672">
                  <c:v>1510.93</c:v>
                </c:pt>
                <c:pt idx="673">
                  <c:v>1523.78</c:v>
                </c:pt>
                <c:pt idx="674">
                  <c:v>1534.06</c:v>
                </c:pt>
                <c:pt idx="675">
                  <c:v>1541.77</c:v>
                </c:pt>
                <c:pt idx="676">
                  <c:v>1552.05</c:v>
                </c:pt>
                <c:pt idx="677">
                  <c:v>1561.05</c:v>
                </c:pt>
                <c:pt idx="678">
                  <c:v>1568.76</c:v>
                </c:pt>
                <c:pt idx="679">
                  <c:v>1579.04</c:v>
                </c:pt>
                <c:pt idx="680">
                  <c:v>1588.03</c:v>
                </c:pt>
                <c:pt idx="681">
                  <c:v>1595.74</c:v>
                </c:pt>
                <c:pt idx="682">
                  <c:v>1604.74</c:v>
                </c:pt>
                <c:pt idx="683">
                  <c:v>1611.1599999999999</c:v>
                </c:pt>
                <c:pt idx="684">
                  <c:v>1617.59</c:v>
                </c:pt>
                <c:pt idx="685">
                  <c:v>1625.29</c:v>
                </c:pt>
                <c:pt idx="686">
                  <c:v>1630.43</c:v>
                </c:pt>
                <c:pt idx="687">
                  <c:v>1638.1399999999999</c:v>
                </c:pt>
                <c:pt idx="688">
                  <c:v>1645.85</c:v>
                </c:pt>
                <c:pt idx="689">
                  <c:v>1652.28</c:v>
                </c:pt>
                <c:pt idx="690">
                  <c:v>1658.7</c:v>
                </c:pt>
                <c:pt idx="691">
                  <c:v>1665.1299999999999</c:v>
                </c:pt>
                <c:pt idx="692">
                  <c:v>1671.55</c:v>
                </c:pt>
                <c:pt idx="693">
                  <c:v>1676.6899999999998</c:v>
                </c:pt>
                <c:pt idx="694">
                  <c:v>1680.55</c:v>
                </c:pt>
                <c:pt idx="695">
                  <c:v>1686.97</c:v>
                </c:pt>
                <c:pt idx="696">
                  <c:v>1690.83</c:v>
                </c:pt>
                <c:pt idx="697">
                  <c:v>1698.54</c:v>
                </c:pt>
                <c:pt idx="698">
                  <c:v>1701.11</c:v>
                </c:pt>
                <c:pt idx="699">
                  <c:v>1707.53</c:v>
                </c:pt>
                <c:pt idx="700">
                  <c:v>1711.3899999999999</c:v>
                </c:pt>
                <c:pt idx="701">
                  <c:v>1716.53</c:v>
                </c:pt>
                <c:pt idx="702">
                  <c:v>1721.6699999999998</c:v>
                </c:pt>
                <c:pt idx="703">
                  <c:v>1724.24</c:v>
                </c:pt>
                <c:pt idx="704">
                  <c:v>1729.3799999999999</c:v>
                </c:pt>
                <c:pt idx="705">
                  <c:v>1734.52</c:v>
                </c:pt>
                <c:pt idx="706">
                  <c:v>1737.09</c:v>
                </c:pt>
                <c:pt idx="707">
                  <c:v>1743.51</c:v>
                </c:pt>
                <c:pt idx="708">
                  <c:v>1744.8</c:v>
                </c:pt>
                <c:pt idx="709">
                  <c:v>1747.37</c:v>
                </c:pt>
                <c:pt idx="710">
                  <c:v>1751.22</c:v>
                </c:pt>
                <c:pt idx="711">
                  <c:v>1753.79</c:v>
                </c:pt>
                <c:pt idx="712">
                  <c:v>1753.79</c:v>
                </c:pt>
                <c:pt idx="713">
                  <c:v>1760.21</c:v>
                </c:pt>
                <c:pt idx="714">
                  <c:v>1765.35</c:v>
                </c:pt>
                <c:pt idx="715">
                  <c:v>1762.78</c:v>
                </c:pt>
                <c:pt idx="716">
                  <c:v>1766.6399999999999</c:v>
                </c:pt>
                <c:pt idx="717">
                  <c:v>1771.78</c:v>
                </c:pt>
                <c:pt idx="718">
                  <c:v>1771.78</c:v>
                </c:pt>
                <c:pt idx="719">
                  <c:v>1776.92</c:v>
                </c:pt>
                <c:pt idx="720">
                  <c:v>1776.92</c:v>
                </c:pt>
                <c:pt idx="721">
                  <c:v>1782.06</c:v>
                </c:pt>
                <c:pt idx="722">
                  <c:v>1785.91</c:v>
                </c:pt>
                <c:pt idx="723">
                  <c:v>1784.6299999999999</c:v>
                </c:pt>
                <c:pt idx="724">
                  <c:v>1788.48</c:v>
                </c:pt>
                <c:pt idx="725">
                  <c:v>1789.77</c:v>
                </c:pt>
                <c:pt idx="726">
                  <c:v>1792.34</c:v>
                </c:pt>
                <c:pt idx="727">
                  <c:v>1798.76</c:v>
                </c:pt>
                <c:pt idx="728">
                  <c:v>1800.05</c:v>
                </c:pt>
                <c:pt idx="729">
                  <c:v>1800.05</c:v>
                </c:pt>
                <c:pt idx="730">
                  <c:v>1802.62</c:v>
                </c:pt>
                <c:pt idx="731">
                  <c:v>1803.9</c:v>
                </c:pt>
                <c:pt idx="732">
                  <c:v>1807.76</c:v>
                </c:pt>
                <c:pt idx="733">
                  <c:v>1811.61</c:v>
                </c:pt>
                <c:pt idx="734">
                  <c:v>1812.9</c:v>
                </c:pt>
                <c:pt idx="735">
                  <c:v>1815.47</c:v>
                </c:pt>
                <c:pt idx="736">
                  <c:v>1816.75</c:v>
                </c:pt>
                <c:pt idx="737">
                  <c:v>1818.04</c:v>
                </c:pt>
                <c:pt idx="738">
                  <c:v>1821.8899999999999</c:v>
                </c:pt>
                <c:pt idx="739">
                  <c:v>1827.03</c:v>
                </c:pt>
                <c:pt idx="740">
                  <c:v>1827.03</c:v>
                </c:pt>
                <c:pt idx="741">
                  <c:v>1828.32</c:v>
                </c:pt>
                <c:pt idx="742">
                  <c:v>1830.8899999999999</c:v>
                </c:pt>
                <c:pt idx="743">
                  <c:v>1832.1699999999998</c:v>
                </c:pt>
                <c:pt idx="744">
                  <c:v>1834.74</c:v>
                </c:pt>
                <c:pt idx="745">
                  <c:v>1836.03</c:v>
                </c:pt>
                <c:pt idx="746">
                  <c:v>1837.31</c:v>
                </c:pt>
                <c:pt idx="747">
                  <c:v>1837.31</c:v>
                </c:pt>
                <c:pt idx="748">
                  <c:v>1841.1699999999998</c:v>
                </c:pt>
                <c:pt idx="749">
                  <c:v>1841.1699999999998</c:v>
                </c:pt>
                <c:pt idx="750">
                  <c:v>1842.45</c:v>
                </c:pt>
                <c:pt idx="751">
                  <c:v>1846.31</c:v>
                </c:pt>
                <c:pt idx="752">
                  <c:v>1845.02</c:v>
                </c:pt>
                <c:pt idx="753">
                  <c:v>1846.31</c:v>
                </c:pt>
                <c:pt idx="754">
                  <c:v>1850.1599999999999</c:v>
                </c:pt>
                <c:pt idx="755">
                  <c:v>1851.45</c:v>
                </c:pt>
                <c:pt idx="756">
                  <c:v>1852.73</c:v>
                </c:pt>
                <c:pt idx="757">
                  <c:v>1852.73</c:v>
                </c:pt>
                <c:pt idx="758">
                  <c:v>1851.45</c:v>
                </c:pt>
                <c:pt idx="759">
                  <c:v>1855.3</c:v>
                </c:pt>
                <c:pt idx="760">
                  <c:v>1854.02</c:v>
                </c:pt>
                <c:pt idx="761">
                  <c:v>1854.02</c:v>
                </c:pt>
                <c:pt idx="762">
                  <c:v>1857.87</c:v>
                </c:pt>
                <c:pt idx="763">
                  <c:v>1857.87</c:v>
                </c:pt>
                <c:pt idx="764">
                  <c:v>1856.59</c:v>
                </c:pt>
                <c:pt idx="765">
                  <c:v>1857.87</c:v>
                </c:pt>
                <c:pt idx="766">
                  <c:v>1857.87</c:v>
                </c:pt>
                <c:pt idx="767">
                  <c:v>1857.87</c:v>
                </c:pt>
                <c:pt idx="768">
                  <c:v>1859.1599999999999</c:v>
                </c:pt>
                <c:pt idx="769">
                  <c:v>1859.1599999999999</c:v>
                </c:pt>
                <c:pt idx="770">
                  <c:v>1861.73</c:v>
                </c:pt>
                <c:pt idx="771">
                  <c:v>1863.01</c:v>
                </c:pt>
                <c:pt idx="772">
                  <c:v>1861.73</c:v>
                </c:pt>
                <c:pt idx="773">
                  <c:v>1860.44</c:v>
                </c:pt>
                <c:pt idx="774">
                  <c:v>1864.3</c:v>
                </c:pt>
                <c:pt idx="775">
                  <c:v>1866.87</c:v>
                </c:pt>
                <c:pt idx="776">
                  <c:v>1864.3</c:v>
                </c:pt>
                <c:pt idx="777">
                  <c:v>1865.58</c:v>
                </c:pt>
                <c:pt idx="778">
                  <c:v>1868.1499999999999</c:v>
                </c:pt>
                <c:pt idx="779">
                  <c:v>1868.1499999999999</c:v>
                </c:pt>
                <c:pt idx="780">
                  <c:v>1866.87</c:v>
                </c:pt>
                <c:pt idx="781">
                  <c:v>1868.1499999999999</c:v>
                </c:pt>
                <c:pt idx="782">
                  <c:v>1870.72</c:v>
                </c:pt>
                <c:pt idx="783">
                  <c:v>1872.01</c:v>
                </c:pt>
                <c:pt idx="784">
                  <c:v>1872.01</c:v>
                </c:pt>
                <c:pt idx="785">
                  <c:v>1872.01</c:v>
                </c:pt>
                <c:pt idx="786">
                  <c:v>1869.44</c:v>
                </c:pt>
                <c:pt idx="787">
                  <c:v>1872.01</c:v>
                </c:pt>
                <c:pt idx="788">
                  <c:v>1872.01</c:v>
                </c:pt>
                <c:pt idx="789">
                  <c:v>1872.01</c:v>
                </c:pt>
                <c:pt idx="790">
                  <c:v>1873.29</c:v>
                </c:pt>
                <c:pt idx="791">
                  <c:v>1875.86</c:v>
                </c:pt>
                <c:pt idx="792">
                  <c:v>1875.86</c:v>
                </c:pt>
                <c:pt idx="793">
                  <c:v>1873.29</c:v>
                </c:pt>
                <c:pt idx="794">
                  <c:v>1874.58</c:v>
                </c:pt>
                <c:pt idx="795">
                  <c:v>1874.58</c:v>
                </c:pt>
                <c:pt idx="796">
                  <c:v>1873.29</c:v>
                </c:pt>
                <c:pt idx="797">
                  <c:v>1873.29</c:v>
                </c:pt>
                <c:pt idx="798">
                  <c:v>1872.01</c:v>
                </c:pt>
                <c:pt idx="799">
                  <c:v>1872.01</c:v>
                </c:pt>
                <c:pt idx="800">
                  <c:v>1874.58</c:v>
                </c:pt>
                <c:pt idx="801">
                  <c:v>1873.29</c:v>
                </c:pt>
                <c:pt idx="802">
                  <c:v>1872.01</c:v>
                </c:pt>
                <c:pt idx="803">
                  <c:v>1872.01</c:v>
                </c:pt>
                <c:pt idx="804">
                  <c:v>1870.72</c:v>
                </c:pt>
                <c:pt idx="805">
                  <c:v>1870.72</c:v>
                </c:pt>
                <c:pt idx="806">
                  <c:v>1870.72</c:v>
                </c:pt>
                <c:pt idx="807">
                  <c:v>1866.87</c:v>
                </c:pt>
                <c:pt idx="808">
                  <c:v>1866.87</c:v>
                </c:pt>
                <c:pt idx="809">
                  <c:v>1865.58</c:v>
                </c:pt>
                <c:pt idx="810">
                  <c:v>1865.58</c:v>
                </c:pt>
                <c:pt idx="811">
                  <c:v>1861.73</c:v>
                </c:pt>
                <c:pt idx="812">
                  <c:v>1863.01</c:v>
                </c:pt>
                <c:pt idx="813">
                  <c:v>1860.44</c:v>
                </c:pt>
                <c:pt idx="814">
                  <c:v>1861.73</c:v>
                </c:pt>
                <c:pt idx="815">
                  <c:v>1860.44</c:v>
                </c:pt>
                <c:pt idx="816">
                  <c:v>1857.87</c:v>
                </c:pt>
                <c:pt idx="817">
                  <c:v>1854.02</c:v>
                </c:pt>
                <c:pt idx="818">
                  <c:v>1852.73</c:v>
                </c:pt>
                <c:pt idx="819">
                  <c:v>1850.1599999999999</c:v>
                </c:pt>
                <c:pt idx="820">
                  <c:v>1851.45</c:v>
                </c:pt>
                <c:pt idx="821">
                  <c:v>1850.1599999999999</c:v>
                </c:pt>
                <c:pt idx="822">
                  <c:v>1846.31</c:v>
                </c:pt>
                <c:pt idx="823">
                  <c:v>1843.74</c:v>
                </c:pt>
                <c:pt idx="824">
                  <c:v>1843.74</c:v>
                </c:pt>
                <c:pt idx="825">
                  <c:v>1841.1699999999998</c:v>
                </c:pt>
                <c:pt idx="826">
                  <c:v>1839.8799999999999</c:v>
                </c:pt>
                <c:pt idx="827">
                  <c:v>1833.46</c:v>
                </c:pt>
                <c:pt idx="828">
                  <c:v>1832.1699999999998</c:v>
                </c:pt>
                <c:pt idx="829">
                  <c:v>1832.1699999999998</c:v>
                </c:pt>
                <c:pt idx="830">
                  <c:v>1828.32</c:v>
                </c:pt>
                <c:pt idx="831">
                  <c:v>1827.03</c:v>
                </c:pt>
                <c:pt idx="832">
                  <c:v>1823.1799999999998</c:v>
                </c:pt>
                <c:pt idx="833">
                  <c:v>1820.61</c:v>
                </c:pt>
                <c:pt idx="834">
                  <c:v>1819.32</c:v>
                </c:pt>
                <c:pt idx="835">
                  <c:v>1815.47</c:v>
                </c:pt>
                <c:pt idx="836">
                  <c:v>1815.47</c:v>
                </c:pt>
                <c:pt idx="837">
                  <c:v>1810.33</c:v>
                </c:pt>
                <c:pt idx="838">
                  <c:v>1806.47</c:v>
                </c:pt>
                <c:pt idx="839">
                  <c:v>1802.62</c:v>
                </c:pt>
                <c:pt idx="840">
                  <c:v>1800.05</c:v>
                </c:pt>
                <c:pt idx="841">
                  <c:v>1797.48</c:v>
                </c:pt>
                <c:pt idx="842">
                  <c:v>1794.91</c:v>
                </c:pt>
                <c:pt idx="843">
                  <c:v>1793.62</c:v>
                </c:pt>
                <c:pt idx="844">
                  <c:v>1788.48</c:v>
                </c:pt>
                <c:pt idx="845">
                  <c:v>1787.2</c:v>
                </c:pt>
                <c:pt idx="846">
                  <c:v>1784.6299999999999</c:v>
                </c:pt>
                <c:pt idx="847">
                  <c:v>1778.2</c:v>
                </c:pt>
                <c:pt idx="848">
                  <c:v>1778.2</c:v>
                </c:pt>
                <c:pt idx="849">
                  <c:v>1773.06</c:v>
                </c:pt>
                <c:pt idx="850">
                  <c:v>1769.21</c:v>
                </c:pt>
                <c:pt idx="851">
                  <c:v>1766.6399999999999</c:v>
                </c:pt>
                <c:pt idx="852">
                  <c:v>1762.78</c:v>
                </c:pt>
                <c:pt idx="853">
                  <c:v>1757.6399999999999</c:v>
                </c:pt>
                <c:pt idx="854">
                  <c:v>1755.07</c:v>
                </c:pt>
                <c:pt idx="855">
                  <c:v>1751.22</c:v>
                </c:pt>
                <c:pt idx="856">
                  <c:v>1747.37</c:v>
                </c:pt>
                <c:pt idx="857">
                  <c:v>1744.8</c:v>
                </c:pt>
                <c:pt idx="858">
                  <c:v>1739.6599999999999</c:v>
                </c:pt>
                <c:pt idx="859">
                  <c:v>1737.09</c:v>
                </c:pt>
                <c:pt idx="860">
                  <c:v>1734.52</c:v>
                </c:pt>
                <c:pt idx="861">
                  <c:v>1729.3799999999999</c:v>
                </c:pt>
                <c:pt idx="862">
                  <c:v>1724.24</c:v>
                </c:pt>
                <c:pt idx="863">
                  <c:v>1721.6699999999998</c:v>
                </c:pt>
                <c:pt idx="864">
                  <c:v>1719.1</c:v>
                </c:pt>
                <c:pt idx="865">
                  <c:v>1712.6699999999998</c:v>
                </c:pt>
                <c:pt idx="866">
                  <c:v>1711.3899999999999</c:v>
                </c:pt>
                <c:pt idx="867">
                  <c:v>1707.53</c:v>
                </c:pt>
                <c:pt idx="868">
                  <c:v>1703.6799999999998</c:v>
                </c:pt>
                <c:pt idx="869">
                  <c:v>1701.11</c:v>
                </c:pt>
                <c:pt idx="870">
                  <c:v>1695.97</c:v>
                </c:pt>
                <c:pt idx="871">
                  <c:v>1693.4</c:v>
                </c:pt>
                <c:pt idx="872">
                  <c:v>1688.26</c:v>
                </c:pt>
                <c:pt idx="873">
                  <c:v>1684.4</c:v>
                </c:pt>
                <c:pt idx="874">
                  <c:v>1676.6899999999998</c:v>
                </c:pt>
                <c:pt idx="875">
                  <c:v>1676.6899999999998</c:v>
                </c:pt>
                <c:pt idx="876">
                  <c:v>1672.84</c:v>
                </c:pt>
                <c:pt idx="877">
                  <c:v>1668.98</c:v>
                </c:pt>
                <c:pt idx="878">
                  <c:v>1666.41</c:v>
                </c:pt>
                <c:pt idx="879">
                  <c:v>1662.56</c:v>
                </c:pt>
                <c:pt idx="880">
                  <c:v>1656.1299999999999</c:v>
                </c:pt>
                <c:pt idx="881">
                  <c:v>1652.28</c:v>
                </c:pt>
                <c:pt idx="882">
                  <c:v>1649.71</c:v>
                </c:pt>
                <c:pt idx="883">
                  <c:v>1643.28</c:v>
                </c:pt>
                <c:pt idx="884">
                  <c:v>1643.28</c:v>
                </c:pt>
                <c:pt idx="885">
                  <c:v>1636.86</c:v>
                </c:pt>
                <c:pt idx="886">
                  <c:v>1634.29</c:v>
                </c:pt>
                <c:pt idx="887">
                  <c:v>1627.86</c:v>
                </c:pt>
                <c:pt idx="888">
                  <c:v>1622.72</c:v>
                </c:pt>
                <c:pt idx="889">
                  <c:v>1622.72</c:v>
                </c:pt>
                <c:pt idx="890">
                  <c:v>1620.1499999999999</c:v>
                </c:pt>
                <c:pt idx="891">
                  <c:v>1613.73</c:v>
                </c:pt>
                <c:pt idx="892">
                  <c:v>1609.8799999999999</c:v>
                </c:pt>
                <c:pt idx="893">
                  <c:v>1609.8799999999999</c:v>
                </c:pt>
                <c:pt idx="894">
                  <c:v>1604.74</c:v>
                </c:pt>
                <c:pt idx="895">
                  <c:v>1602.1699999999998</c:v>
                </c:pt>
                <c:pt idx="896">
                  <c:v>1602.1699999999998</c:v>
                </c:pt>
                <c:pt idx="897">
                  <c:v>1595.74</c:v>
                </c:pt>
                <c:pt idx="898">
                  <c:v>1594.46</c:v>
                </c:pt>
                <c:pt idx="899">
                  <c:v>1588.03</c:v>
                </c:pt>
                <c:pt idx="900">
                  <c:v>1585.46</c:v>
                </c:pt>
                <c:pt idx="901">
                  <c:v>1584.1799999999998</c:v>
                </c:pt>
                <c:pt idx="902">
                  <c:v>1581.61</c:v>
                </c:pt>
                <c:pt idx="903">
                  <c:v>1579.04</c:v>
                </c:pt>
                <c:pt idx="904">
                  <c:v>1580.32</c:v>
                </c:pt>
                <c:pt idx="905">
                  <c:v>1575.1799999999998</c:v>
                </c:pt>
                <c:pt idx="906">
                  <c:v>1572.61</c:v>
                </c:pt>
                <c:pt idx="907">
                  <c:v>1570.04</c:v>
                </c:pt>
                <c:pt idx="908">
                  <c:v>1570.04</c:v>
                </c:pt>
                <c:pt idx="909">
                  <c:v>1567.47</c:v>
                </c:pt>
                <c:pt idx="910">
                  <c:v>1568.76</c:v>
                </c:pt>
                <c:pt idx="911">
                  <c:v>1567.47</c:v>
                </c:pt>
                <c:pt idx="912">
                  <c:v>1566.1899999999998</c:v>
                </c:pt>
                <c:pt idx="913">
                  <c:v>1564.9</c:v>
                </c:pt>
                <c:pt idx="914">
                  <c:v>1561.05</c:v>
                </c:pt>
                <c:pt idx="915">
                  <c:v>1559.76</c:v>
                </c:pt>
                <c:pt idx="916">
                  <c:v>1557.1899999999998</c:v>
                </c:pt>
                <c:pt idx="917">
                  <c:v>1557.1899999999998</c:v>
                </c:pt>
                <c:pt idx="918">
                  <c:v>1554.62</c:v>
                </c:pt>
                <c:pt idx="919">
                  <c:v>1553.34</c:v>
                </c:pt>
                <c:pt idx="920">
                  <c:v>1552.05</c:v>
                </c:pt>
                <c:pt idx="921">
                  <c:v>1549.48</c:v>
                </c:pt>
                <c:pt idx="922">
                  <c:v>1546.91</c:v>
                </c:pt>
                <c:pt idx="923">
                  <c:v>1545.6299999999999</c:v>
                </c:pt>
                <c:pt idx="924">
                  <c:v>1545.6299999999999</c:v>
                </c:pt>
                <c:pt idx="925">
                  <c:v>1543.06</c:v>
                </c:pt>
                <c:pt idx="926">
                  <c:v>1540.49</c:v>
                </c:pt>
                <c:pt idx="927">
                  <c:v>1540.49</c:v>
                </c:pt>
                <c:pt idx="928">
                  <c:v>1536.6299999999999</c:v>
                </c:pt>
                <c:pt idx="929">
                  <c:v>1535.35</c:v>
                </c:pt>
                <c:pt idx="930">
                  <c:v>1532.78</c:v>
                </c:pt>
                <c:pt idx="931">
                  <c:v>1530.21</c:v>
                </c:pt>
                <c:pt idx="932">
                  <c:v>1530.21</c:v>
                </c:pt>
                <c:pt idx="933">
                  <c:v>1527.6399999999999</c:v>
                </c:pt>
                <c:pt idx="934">
                  <c:v>1523.78</c:v>
                </c:pt>
                <c:pt idx="935">
                  <c:v>1523.78</c:v>
                </c:pt>
                <c:pt idx="936">
                  <c:v>1521.21</c:v>
                </c:pt>
                <c:pt idx="937">
                  <c:v>1517.36</c:v>
                </c:pt>
                <c:pt idx="938">
                  <c:v>1518.6399999999999</c:v>
                </c:pt>
                <c:pt idx="939">
                  <c:v>1514.79</c:v>
                </c:pt>
                <c:pt idx="940">
                  <c:v>1513.5</c:v>
                </c:pt>
                <c:pt idx="941">
                  <c:v>1512.22</c:v>
                </c:pt>
                <c:pt idx="942">
                  <c:v>1510.93</c:v>
                </c:pt>
                <c:pt idx="943">
                  <c:v>1509.6499999999999</c:v>
                </c:pt>
                <c:pt idx="944">
                  <c:v>1505.79</c:v>
                </c:pt>
                <c:pt idx="945">
                  <c:v>1504.51</c:v>
                </c:pt>
                <c:pt idx="946">
                  <c:v>1503.22</c:v>
                </c:pt>
                <c:pt idx="947">
                  <c:v>1500.6499999999999</c:v>
                </c:pt>
                <c:pt idx="948">
                  <c:v>1499.37</c:v>
                </c:pt>
                <c:pt idx="949">
                  <c:v>1498.08</c:v>
                </c:pt>
                <c:pt idx="950">
                  <c:v>1492.94</c:v>
                </c:pt>
                <c:pt idx="951">
                  <c:v>1495.51</c:v>
                </c:pt>
                <c:pt idx="952">
                  <c:v>1494.23</c:v>
                </c:pt>
                <c:pt idx="953">
                  <c:v>1492.94</c:v>
                </c:pt>
                <c:pt idx="954">
                  <c:v>1490.37</c:v>
                </c:pt>
                <c:pt idx="955">
                  <c:v>1489.09</c:v>
                </c:pt>
                <c:pt idx="956">
                  <c:v>1487.81</c:v>
                </c:pt>
                <c:pt idx="957">
                  <c:v>1486.52</c:v>
                </c:pt>
                <c:pt idx="958">
                  <c:v>1485.24</c:v>
                </c:pt>
                <c:pt idx="959">
                  <c:v>1485.24</c:v>
                </c:pt>
                <c:pt idx="960">
                  <c:v>1486.52</c:v>
                </c:pt>
                <c:pt idx="961">
                  <c:v>1482.6699999999998</c:v>
                </c:pt>
                <c:pt idx="962">
                  <c:v>1481.3799999999999</c:v>
                </c:pt>
                <c:pt idx="963">
                  <c:v>1481.3799999999999</c:v>
                </c:pt>
                <c:pt idx="964">
                  <c:v>1482.6699999999998</c:v>
                </c:pt>
                <c:pt idx="965">
                  <c:v>1480.1</c:v>
                </c:pt>
                <c:pt idx="966">
                  <c:v>1478.81</c:v>
                </c:pt>
                <c:pt idx="967">
                  <c:v>1480.1</c:v>
                </c:pt>
                <c:pt idx="968">
                  <c:v>1478.81</c:v>
                </c:pt>
                <c:pt idx="969">
                  <c:v>1478.81</c:v>
                </c:pt>
                <c:pt idx="970">
                  <c:v>1476.24</c:v>
                </c:pt>
                <c:pt idx="971">
                  <c:v>1478.81</c:v>
                </c:pt>
                <c:pt idx="972">
                  <c:v>1476.24</c:v>
                </c:pt>
                <c:pt idx="973">
                  <c:v>1472.3899999999999</c:v>
                </c:pt>
                <c:pt idx="974">
                  <c:v>1476.24</c:v>
                </c:pt>
                <c:pt idx="975">
                  <c:v>1476.24</c:v>
                </c:pt>
                <c:pt idx="976">
                  <c:v>1478.81</c:v>
                </c:pt>
                <c:pt idx="977">
                  <c:v>1476.24</c:v>
                </c:pt>
                <c:pt idx="978">
                  <c:v>1474.96</c:v>
                </c:pt>
                <c:pt idx="979">
                  <c:v>1476.24</c:v>
                </c:pt>
                <c:pt idx="980">
                  <c:v>1476.24</c:v>
                </c:pt>
                <c:pt idx="981">
                  <c:v>1477.53</c:v>
                </c:pt>
                <c:pt idx="982">
                  <c:v>1477.53</c:v>
                </c:pt>
                <c:pt idx="983">
                  <c:v>1476.24</c:v>
                </c:pt>
                <c:pt idx="984">
                  <c:v>1477.53</c:v>
                </c:pt>
                <c:pt idx="985">
                  <c:v>1478.81</c:v>
                </c:pt>
                <c:pt idx="986">
                  <c:v>1481.3799999999999</c:v>
                </c:pt>
                <c:pt idx="987">
                  <c:v>1478.81</c:v>
                </c:pt>
                <c:pt idx="988">
                  <c:v>1482.6699999999998</c:v>
                </c:pt>
                <c:pt idx="989">
                  <c:v>1481.3799999999999</c:v>
                </c:pt>
                <c:pt idx="990">
                  <c:v>1481.3799999999999</c:v>
                </c:pt>
                <c:pt idx="991">
                  <c:v>1483.95</c:v>
                </c:pt>
                <c:pt idx="992">
                  <c:v>1483.95</c:v>
                </c:pt>
                <c:pt idx="993">
                  <c:v>1486.52</c:v>
                </c:pt>
                <c:pt idx="994">
                  <c:v>1489.09</c:v>
                </c:pt>
                <c:pt idx="995">
                  <c:v>1485.24</c:v>
                </c:pt>
                <c:pt idx="996">
                  <c:v>1487.81</c:v>
                </c:pt>
                <c:pt idx="997">
                  <c:v>1487.81</c:v>
                </c:pt>
                <c:pt idx="998">
                  <c:v>1490.37</c:v>
                </c:pt>
                <c:pt idx="999">
                  <c:v>1490.37</c:v>
                </c:pt>
                <c:pt idx="1000">
                  <c:v>1491.6599999999999</c:v>
                </c:pt>
                <c:pt idx="1001">
                  <c:v>1494.23</c:v>
                </c:pt>
                <c:pt idx="1002">
                  <c:v>1492.94</c:v>
                </c:pt>
                <c:pt idx="1003">
                  <c:v>1494.23</c:v>
                </c:pt>
                <c:pt idx="1004">
                  <c:v>1496.8</c:v>
                </c:pt>
                <c:pt idx="1005">
                  <c:v>1495.51</c:v>
                </c:pt>
                <c:pt idx="1006">
                  <c:v>1496.8</c:v>
                </c:pt>
                <c:pt idx="1007">
                  <c:v>1495.51</c:v>
                </c:pt>
                <c:pt idx="1008">
                  <c:v>1496.8</c:v>
                </c:pt>
                <c:pt idx="1009">
                  <c:v>1498.08</c:v>
                </c:pt>
                <c:pt idx="1010">
                  <c:v>1496.8</c:v>
                </c:pt>
                <c:pt idx="1011">
                  <c:v>1498.08</c:v>
                </c:pt>
                <c:pt idx="1012">
                  <c:v>1499.37</c:v>
                </c:pt>
                <c:pt idx="1013">
                  <c:v>1498.08</c:v>
                </c:pt>
                <c:pt idx="1014">
                  <c:v>1496.8</c:v>
                </c:pt>
                <c:pt idx="1015">
                  <c:v>1495.51</c:v>
                </c:pt>
                <c:pt idx="1016">
                  <c:v>1494.23</c:v>
                </c:pt>
                <c:pt idx="1017">
                  <c:v>1496.8</c:v>
                </c:pt>
                <c:pt idx="1018">
                  <c:v>1492.94</c:v>
                </c:pt>
                <c:pt idx="1019">
                  <c:v>1492.94</c:v>
                </c:pt>
                <c:pt idx="1020">
                  <c:v>1491.6599999999999</c:v>
                </c:pt>
                <c:pt idx="1021">
                  <c:v>1489.09</c:v>
                </c:pt>
                <c:pt idx="1022">
                  <c:v>1489.09</c:v>
                </c:pt>
                <c:pt idx="1023">
                  <c:v>1485.24</c:v>
                </c:pt>
                <c:pt idx="1024">
                  <c:v>1483.95</c:v>
                </c:pt>
                <c:pt idx="1025">
                  <c:v>1483.95</c:v>
                </c:pt>
                <c:pt idx="1026">
                  <c:v>1476.24</c:v>
                </c:pt>
                <c:pt idx="1027">
                  <c:v>1473.6699999999998</c:v>
                </c:pt>
                <c:pt idx="1028">
                  <c:v>1472.3899999999999</c:v>
                </c:pt>
                <c:pt idx="1029">
                  <c:v>1465.96</c:v>
                </c:pt>
                <c:pt idx="1030">
                  <c:v>1460.82</c:v>
                </c:pt>
                <c:pt idx="1031">
                  <c:v>1456.97</c:v>
                </c:pt>
                <c:pt idx="1032">
                  <c:v>1451.83</c:v>
                </c:pt>
                <c:pt idx="1033">
                  <c:v>1446.6899999999998</c:v>
                </c:pt>
                <c:pt idx="1034">
                  <c:v>1441.55</c:v>
                </c:pt>
                <c:pt idx="1035">
                  <c:v>1433.84</c:v>
                </c:pt>
                <c:pt idx="1036">
                  <c:v>1428.7</c:v>
                </c:pt>
                <c:pt idx="1037">
                  <c:v>1420.99</c:v>
                </c:pt>
                <c:pt idx="1038">
                  <c:v>1413.28</c:v>
                </c:pt>
                <c:pt idx="1039">
                  <c:v>1408.1399999999999</c:v>
                </c:pt>
                <c:pt idx="1040">
                  <c:v>1400.43</c:v>
                </c:pt>
                <c:pt idx="1041">
                  <c:v>1386.29</c:v>
                </c:pt>
                <c:pt idx="1042">
                  <c:v>1379.87</c:v>
                </c:pt>
                <c:pt idx="1043">
                  <c:v>1368.3</c:v>
                </c:pt>
                <c:pt idx="1044">
                  <c:v>1360.59</c:v>
                </c:pt>
                <c:pt idx="1045">
                  <c:v>1349.03</c:v>
                </c:pt>
                <c:pt idx="1046">
                  <c:v>1337.47</c:v>
                </c:pt>
                <c:pt idx="1047">
                  <c:v>1327.1899999999998</c:v>
                </c:pt>
                <c:pt idx="1048">
                  <c:v>1314.34</c:v>
                </c:pt>
                <c:pt idx="1049">
                  <c:v>1298.92</c:v>
                </c:pt>
                <c:pt idx="1050">
                  <c:v>1286.0700000000002</c:v>
                </c:pt>
                <c:pt idx="1051">
                  <c:v>1270.6499999999999</c:v>
                </c:pt>
                <c:pt idx="1052">
                  <c:v>1256.51</c:v>
                </c:pt>
                <c:pt idx="1053">
                  <c:v>1238.52</c:v>
                </c:pt>
                <c:pt idx="1054">
                  <c:v>1224.3899999999999</c:v>
                </c:pt>
                <c:pt idx="1055">
                  <c:v>1207.6899999999998</c:v>
                </c:pt>
                <c:pt idx="1056">
                  <c:v>1192.27</c:v>
                </c:pt>
                <c:pt idx="1057">
                  <c:v>1175.56</c:v>
                </c:pt>
                <c:pt idx="1058">
                  <c:v>1152.43</c:v>
                </c:pt>
                <c:pt idx="1059">
                  <c:v>1130.5899999999999</c:v>
                </c:pt>
                <c:pt idx="1060">
                  <c:v>1111.31</c:v>
                </c:pt>
                <c:pt idx="1061">
                  <c:v>1090.76</c:v>
                </c:pt>
                <c:pt idx="1062">
                  <c:v>1067.6299999999999</c:v>
                </c:pt>
                <c:pt idx="1063">
                  <c:v>1044.5</c:v>
                </c:pt>
                <c:pt idx="1064">
                  <c:v>1014.9399999999994</c:v>
                </c:pt>
                <c:pt idx="1065">
                  <c:v>989.24</c:v>
                </c:pt>
                <c:pt idx="1066">
                  <c:v>967.4</c:v>
                </c:pt>
                <c:pt idx="1067">
                  <c:v>944.27000000000055</c:v>
                </c:pt>
                <c:pt idx="1068">
                  <c:v>913.43</c:v>
                </c:pt>
                <c:pt idx="1069">
                  <c:v>880.02</c:v>
                </c:pt>
                <c:pt idx="1070">
                  <c:v>849.18000000000052</c:v>
                </c:pt>
                <c:pt idx="1071">
                  <c:v>826.06</c:v>
                </c:pt>
                <c:pt idx="1072">
                  <c:v>792.65000000000009</c:v>
                </c:pt>
                <c:pt idx="1073">
                  <c:v>760.52</c:v>
                </c:pt>
                <c:pt idx="1074">
                  <c:v>721.97</c:v>
                </c:pt>
                <c:pt idx="1075">
                  <c:v>691.1400000000001</c:v>
                </c:pt>
                <c:pt idx="1076">
                  <c:v>660.3</c:v>
                </c:pt>
                <c:pt idx="1077">
                  <c:v>626.8900000000001</c:v>
                </c:pt>
                <c:pt idx="1078">
                  <c:v>590.91000000000008</c:v>
                </c:pt>
                <c:pt idx="1079">
                  <c:v>562.6400000000001</c:v>
                </c:pt>
                <c:pt idx="1080">
                  <c:v>525.38000000000011</c:v>
                </c:pt>
                <c:pt idx="1081">
                  <c:v>489.40000000000009</c:v>
                </c:pt>
                <c:pt idx="1082">
                  <c:v>453.41999999999967</c:v>
                </c:pt>
                <c:pt idx="1083">
                  <c:v>416.16000000000008</c:v>
                </c:pt>
                <c:pt idx="1084">
                  <c:v>381.46000000000004</c:v>
                </c:pt>
                <c:pt idx="1085">
                  <c:v>348.04999999999995</c:v>
                </c:pt>
                <c:pt idx="1086">
                  <c:v>312.07999999999993</c:v>
                </c:pt>
                <c:pt idx="1087">
                  <c:v>287.66000000000008</c:v>
                </c:pt>
                <c:pt idx="1088">
                  <c:v>258.1099999999999</c:v>
                </c:pt>
                <c:pt idx="1089">
                  <c:v>236.26</c:v>
                </c:pt>
                <c:pt idx="1090">
                  <c:v>206.70999999999998</c:v>
                </c:pt>
                <c:pt idx="1091">
                  <c:v>182.29999999999995</c:v>
                </c:pt>
                <c:pt idx="1092">
                  <c:v>160.45000000000007</c:v>
                </c:pt>
                <c:pt idx="1093">
                  <c:v>141.18000000000006</c:v>
                </c:pt>
                <c:pt idx="1094">
                  <c:v>127.03999999999996</c:v>
                </c:pt>
                <c:pt idx="1095">
                  <c:v>107.77</c:v>
                </c:pt>
                <c:pt idx="1096">
                  <c:v>88.490000000000023</c:v>
                </c:pt>
                <c:pt idx="1097">
                  <c:v>78.210000000000036</c:v>
                </c:pt>
                <c:pt idx="1098">
                  <c:v>65.3599999999999</c:v>
                </c:pt>
                <c:pt idx="1099">
                  <c:v>51.230000000000018</c:v>
                </c:pt>
                <c:pt idx="1100">
                  <c:v>37.099999999999966</c:v>
                </c:pt>
                <c:pt idx="1101">
                  <c:v>31.960000000000029</c:v>
                </c:pt>
                <c:pt idx="1102">
                  <c:v>25.529999999999973</c:v>
                </c:pt>
                <c:pt idx="1103">
                  <c:v>17.819999999999936</c:v>
                </c:pt>
                <c:pt idx="1104">
                  <c:v>17.819999999999936</c:v>
                </c:pt>
                <c:pt idx="1105">
                  <c:v>12.680000000000064</c:v>
                </c:pt>
                <c:pt idx="1106">
                  <c:v>10.109999999999914</c:v>
                </c:pt>
                <c:pt idx="1107">
                  <c:v>6.2599999999999909</c:v>
                </c:pt>
                <c:pt idx="1108">
                  <c:v>3.6900000000000546</c:v>
                </c:pt>
                <c:pt idx="1109">
                  <c:v>-0.17000000000007276</c:v>
                </c:pt>
                <c:pt idx="1110">
                  <c:v>-0.17000000000007276</c:v>
                </c:pt>
                <c:pt idx="1111">
                  <c:v>2.4000000000000909</c:v>
                </c:pt>
                <c:pt idx="1112">
                  <c:v>1.1199999999998898</c:v>
                </c:pt>
                <c:pt idx="1113">
                  <c:v>-0.17000000000007276</c:v>
                </c:pt>
                <c:pt idx="1114">
                  <c:v>1.1199999999998898</c:v>
                </c:pt>
                <c:pt idx="1115">
                  <c:v>-0.17000000000007276</c:v>
                </c:pt>
                <c:pt idx="1116">
                  <c:v>-0.17000000000007276</c:v>
                </c:pt>
                <c:pt idx="1117">
                  <c:v>3.6900000000000546</c:v>
                </c:pt>
                <c:pt idx="1118">
                  <c:v>2.4000000000000909</c:v>
                </c:pt>
                <c:pt idx="1119">
                  <c:v>2.4000000000000909</c:v>
                </c:pt>
                <c:pt idx="1120">
                  <c:v>4.9700000000000335</c:v>
                </c:pt>
                <c:pt idx="1121">
                  <c:v>4.9700000000000335</c:v>
                </c:pt>
                <c:pt idx="1122">
                  <c:v>2.4000000000000909</c:v>
                </c:pt>
                <c:pt idx="1123">
                  <c:v>2.4000000000000909</c:v>
                </c:pt>
                <c:pt idx="1124">
                  <c:v>2.4000000000000909</c:v>
                </c:pt>
                <c:pt idx="1125">
                  <c:v>3.6900000000000546</c:v>
                </c:pt>
                <c:pt idx="1126">
                  <c:v>2.4000000000000909</c:v>
                </c:pt>
                <c:pt idx="1127">
                  <c:v>1.1199999999998898</c:v>
                </c:pt>
                <c:pt idx="1128">
                  <c:v>1.1199999999998898</c:v>
                </c:pt>
                <c:pt idx="1129">
                  <c:v>1.1199999999998898</c:v>
                </c:pt>
                <c:pt idx="1130">
                  <c:v>1.1199999999998898</c:v>
                </c:pt>
                <c:pt idx="1131">
                  <c:v>3.6900000000000546</c:v>
                </c:pt>
                <c:pt idx="1132">
                  <c:v>3.6900000000000546</c:v>
                </c:pt>
                <c:pt idx="1133">
                  <c:v>1.1199999999998898</c:v>
                </c:pt>
                <c:pt idx="1134">
                  <c:v>1.1199999999998898</c:v>
                </c:pt>
                <c:pt idx="1135">
                  <c:v>1.1199999999998898</c:v>
                </c:pt>
                <c:pt idx="1136">
                  <c:v>2.4000000000000909</c:v>
                </c:pt>
                <c:pt idx="1137">
                  <c:v>-0.17000000000007276</c:v>
                </c:pt>
                <c:pt idx="1138">
                  <c:v>3.6900000000000546</c:v>
                </c:pt>
                <c:pt idx="1139">
                  <c:v>2.4000000000000909</c:v>
                </c:pt>
                <c:pt idx="1140">
                  <c:v>3.6900000000000546</c:v>
                </c:pt>
                <c:pt idx="1141">
                  <c:v>3.6900000000000546</c:v>
                </c:pt>
                <c:pt idx="1142">
                  <c:v>2.4000000000000909</c:v>
                </c:pt>
                <c:pt idx="1143">
                  <c:v>3.6900000000000546</c:v>
                </c:pt>
                <c:pt idx="1144">
                  <c:v>3.6900000000000546</c:v>
                </c:pt>
                <c:pt idx="1145">
                  <c:v>1.1199999999998898</c:v>
                </c:pt>
                <c:pt idx="1146">
                  <c:v>1.1199999999998898</c:v>
                </c:pt>
                <c:pt idx="1147">
                  <c:v>1.1199999999998898</c:v>
                </c:pt>
                <c:pt idx="1148">
                  <c:v>2.4000000000000909</c:v>
                </c:pt>
                <c:pt idx="1149">
                  <c:v>1.1199999999998898</c:v>
                </c:pt>
                <c:pt idx="1150">
                  <c:v>3.6900000000000546</c:v>
                </c:pt>
                <c:pt idx="1151">
                  <c:v>2.4000000000000909</c:v>
                </c:pt>
                <c:pt idx="1152">
                  <c:v>2.4000000000000909</c:v>
                </c:pt>
                <c:pt idx="1153">
                  <c:v>-0.17000000000007276</c:v>
                </c:pt>
                <c:pt idx="1154">
                  <c:v>2.4000000000000909</c:v>
                </c:pt>
                <c:pt idx="1155">
                  <c:v>2.4000000000000909</c:v>
                </c:pt>
                <c:pt idx="1156">
                  <c:v>2.4000000000000909</c:v>
                </c:pt>
                <c:pt idx="1157">
                  <c:v>2.4000000000000909</c:v>
                </c:pt>
                <c:pt idx="1158">
                  <c:v>2.4000000000000909</c:v>
                </c:pt>
                <c:pt idx="1159">
                  <c:v>2.4000000000000909</c:v>
                </c:pt>
                <c:pt idx="1160">
                  <c:v>4.9700000000000335</c:v>
                </c:pt>
                <c:pt idx="1161">
                  <c:v>1.1199999999998898</c:v>
                </c:pt>
                <c:pt idx="1162">
                  <c:v>-0.17000000000007276</c:v>
                </c:pt>
                <c:pt idx="1163">
                  <c:v>1.1199999999998898</c:v>
                </c:pt>
                <c:pt idx="1164">
                  <c:v>1.1199999999998898</c:v>
                </c:pt>
                <c:pt idx="1165">
                  <c:v>1.1199999999998898</c:v>
                </c:pt>
                <c:pt idx="1166">
                  <c:v>4.9700000000000335</c:v>
                </c:pt>
                <c:pt idx="1167">
                  <c:v>3.6900000000000546</c:v>
                </c:pt>
                <c:pt idx="1168">
                  <c:v>2.4000000000000909</c:v>
                </c:pt>
                <c:pt idx="1169">
                  <c:v>3.6900000000000546</c:v>
                </c:pt>
                <c:pt idx="1170">
                  <c:v>1.1199999999998898</c:v>
                </c:pt>
                <c:pt idx="1171">
                  <c:v>3.6900000000000546</c:v>
                </c:pt>
                <c:pt idx="1172">
                  <c:v>1.1199999999998898</c:v>
                </c:pt>
                <c:pt idx="1173">
                  <c:v>2.4000000000000909</c:v>
                </c:pt>
                <c:pt idx="1174">
                  <c:v>2.4000000000000909</c:v>
                </c:pt>
                <c:pt idx="1175">
                  <c:v>2.4000000000000909</c:v>
                </c:pt>
                <c:pt idx="1176">
                  <c:v>2.4000000000000909</c:v>
                </c:pt>
                <c:pt idx="1177">
                  <c:v>2.4000000000000909</c:v>
                </c:pt>
                <c:pt idx="1178">
                  <c:v>1.1199999999998898</c:v>
                </c:pt>
                <c:pt idx="1179">
                  <c:v>1.1199999999998898</c:v>
                </c:pt>
                <c:pt idx="1180">
                  <c:v>2.4000000000000909</c:v>
                </c:pt>
                <c:pt idx="1181">
                  <c:v>3.6900000000000546</c:v>
                </c:pt>
                <c:pt idx="1182">
                  <c:v>3.6900000000000546</c:v>
                </c:pt>
                <c:pt idx="1183">
                  <c:v>1.1199999999998898</c:v>
                </c:pt>
                <c:pt idx="1184">
                  <c:v>1.1199999999998898</c:v>
                </c:pt>
                <c:pt idx="1185">
                  <c:v>1.1199999999998898</c:v>
                </c:pt>
                <c:pt idx="1186">
                  <c:v>1.1199999999998898</c:v>
                </c:pt>
                <c:pt idx="1187">
                  <c:v>2.4000000000000909</c:v>
                </c:pt>
                <c:pt idx="1188">
                  <c:v>1.1199999999998898</c:v>
                </c:pt>
                <c:pt idx="1189">
                  <c:v>2.4000000000000909</c:v>
                </c:pt>
                <c:pt idx="1190">
                  <c:v>2.4000000000000909</c:v>
                </c:pt>
                <c:pt idx="1191">
                  <c:v>1.1199999999998898</c:v>
                </c:pt>
                <c:pt idx="1192">
                  <c:v>1.1199999999998898</c:v>
                </c:pt>
                <c:pt idx="1193">
                  <c:v>3.6900000000000546</c:v>
                </c:pt>
                <c:pt idx="1194">
                  <c:v>3.6900000000000546</c:v>
                </c:pt>
                <c:pt idx="1195">
                  <c:v>2.4000000000000909</c:v>
                </c:pt>
                <c:pt idx="1196">
                  <c:v>2.4000000000000909</c:v>
                </c:pt>
                <c:pt idx="1197">
                  <c:v>3.6900000000000546</c:v>
                </c:pt>
                <c:pt idx="1198">
                  <c:v>3.6900000000000546</c:v>
                </c:pt>
                <c:pt idx="1199">
                  <c:v>1.1199999999998898</c:v>
                </c:pt>
                <c:pt idx="1200">
                  <c:v>1.1199999999998898</c:v>
                </c:pt>
                <c:pt idx="1201">
                  <c:v>2.4000000000000909</c:v>
                </c:pt>
                <c:pt idx="1202">
                  <c:v>6.2599999999999909</c:v>
                </c:pt>
                <c:pt idx="1203">
                  <c:v>1.1199999999998898</c:v>
                </c:pt>
                <c:pt idx="1204">
                  <c:v>2.4000000000000909</c:v>
                </c:pt>
                <c:pt idx="1205">
                  <c:v>2.4000000000000909</c:v>
                </c:pt>
                <c:pt idx="1206">
                  <c:v>-1.4500000000000455</c:v>
                </c:pt>
                <c:pt idx="1207">
                  <c:v>3.6900000000000546</c:v>
                </c:pt>
                <c:pt idx="1208">
                  <c:v>2.4000000000000909</c:v>
                </c:pt>
                <c:pt idx="1209">
                  <c:v>-0.17000000000007276</c:v>
                </c:pt>
                <c:pt idx="1210">
                  <c:v>-0.17000000000007276</c:v>
                </c:pt>
                <c:pt idx="1211">
                  <c:v>1.1199999999998898</c:v>
                </c:pt>
                <c:pt idx="1212">
                  <c:v>1.1199999999998898</c:v>
                </c:pt>
                <c:pt idx="1213">
                  <c:v>2.4000000000000909</c:v>
                </c:pt>
                <c:pt idx="1214">
                  <c:v>4.9700000000000335</c:v>
                </c:pt>
                <c:pt idx="1215">
                  <c:v>2.4000000000000909</c:v>
                </c:pt>
                <c:pt idx="1216">
                  <c:v>1.1199999999998898</c:v>
                </c:pt>
                <c:pt idx="1217">
                  <c:v>2.4000000000000909</c:v>
                </c:pt>
                <c:pt idx="1218">
                  <c:v>1.1199999999998898</c:v>
                </c:pt>
                <c:pt idx="1219">
                  <c:v>1.1199999999998898</c:v>
                </c:pt>
                <c:pt idx="1220">
                  <c:v>4.9700000000000335</c:v>
                </c:pt>
                <c:pt idx="1221">
                  <c:v>4.9700000000000335</c:v>
                </c:pt>
                <c:pt idx="1222">
                  <c:v>2.4000000000000909</c:v>
                </c:pt>
                <c:pt idx="1223">
                  <c:v>1.1199999999998898</c:v>
                </c:pt>
                <c:pt idx="1224">
                  <c:v>3.6900000000000546</c:v>
                </c:pt>
                <c:pt idx="1225">
                  <c:v>3.6900000000000546</c:v>
                </c:pt>
                <c:pt idx="1226">
                  <c:v>2.4000000000000909</c:v>
                </c:pt>
                <c:pt idx="1227">
                  <c:v>2.4000000000000909</c:v>
                </c:pt>
                <c:pt idx="1228">
                  <c:v>-0.17000000000007276</c:v>
                </c:pt>
                <c:pt idx="1229">
                  <c:v>2.4000000000000909</c:v>
                </c:pt>
                <c:pt idx="1230">
                  <c:v>2.4000000000000909</c:v>
                </c:pt>
                <c:pt idx="1231">
                  <c:v>3.6900000000000546</c:v>
                </c:pt>
                <c:pt idx="1232">
                  <c:v>1.1199999999998898</c:v>
                </c:pt>
                <c:pt idx="1233">
                  <c:v>1.1199999999998898</c:v>
                </c:pt>
                <c:pt idx="1234">
                  <c:v>2.4000000000000909</c:v>
                </c:pt>
                <c:pt idx="1235">
                  <c:v>4.9700000000000335</c:v>
                </c:pt>
                <c:pt idx="1236">
                  <c:v>2.4000000000000909</c:v>
                </c:pt>
                <c:pt idx="1237">
                  <c:v>2.4000000000000909</c:v>
                </c:pt>
                <c:pt idx="1238">
                  <c:v>3.6900000000000546</c:v>
                </c:pt>
                <c:pt idx="1239">
                  <c:v>1.1199999999998898</c:v>
                </c:pt>
                <c:pt idx="1240">
                  <c:v>2.4000000000000909</c:v>
                </c:pt>
                <c:pt idx="1241">
                  <c:v>3.6900000000000546</c:v>
                </c:pt>
                <c:pt idx="1242">
                  <c:v>2.4000000000000909</c:v>
                </c:pt>
                <c:pt idx="1243">
                  <c:v>2.4000000000000909</c:v>
                </c:pt>
                <c:pt idx="1244">
                  <c:v>2.4000000000000909</c:v>
                </c:pt>
                <c:pt idx="1245">
                  <c:v>1.1199999999998898</c:v>
                </c:pt>
                <c:pt idx="1246">
                  <c:v>2.4000000000000909</c:v>
                </c:pt>
                <c:pt idx="1247">
                  <c:v>4.9700000000000335</c:v>
                </c:pt>
                <c:pt idx="1248">
                  <c:v>2.4000000000000909</c:v>
                </c:pt>
                <c:pt idx="1249">
                  <c:v>1.1199999999998898</c:v>
                </c:pt>
                <c:pt idx="1250">
                  <c:v>3.6900000000000546</c:v>
                </c:pt>
                <c:pt idx="1251">
                  <c:v>2.4000000000000909</c:v>
                </c:pt>
                <c:pt idx="1252">
                  <c:v>2.4000000000000909</c:v>
                </c:pt>
                <c:pt idx="1253">
                  <c:v>-0.17000000000007276</c:v>
                </c:pt>
                <c:pt idx="1254">
                  <c:v>2.4000000000000909</c:v>
                </c:pt>
                <c:pt idx="1255">
                  <c:v>1.1199999999998898</c:v>
                </c:pt>
                <c:pt idx="1256">
                  <c:v>2.4000000000000909</c:v>
                </c:pt>
                <c:pt idx="1257">
                  <c:v>2.4000000000000909</c:v>
                </c:pt>
                <c:pt idx="1258">
                  <c:v>3.6900000000000546</c:v>
                </c:pt>
                <c:pt idx="1259">
                  <c:v>1.1199999999998898</c:v>
                </c:pt>
                <c:pt idx="1260">
                  <c:v>-0.17000000000007276</c:v>
                </c:pt>
                <c:pt idx="1261">
                  <c:v>2.4000000000000909</c:v>
                </c:pt>
                <c:pt idx="1262">
                  <c:v>2.4000000000000909</c:v>
                </c:pt>
                <c:pt idx="1263">
                  <c:v>2.4000000000000909</c:v>
                </c:pt>
                <c:pt idx="1264">
                  <c:v>3.6900000000000546</c:v>
                </c:pt>
                <c:pt idx="1265">
                  <c:v>2.4000000000000909</c:v>
                </c:pt>
                <c:pt idx="1266">
                  <c:v>2.4000000000000909</c:v>
                </c:pt>
                <c:pt idx="1267">
                  <c:v>2.4000000000000909</c:v>
                </c:pt>
                <c:pt idx="1268">
                  <c:v>2.4000000000000909</c:v>
                </c:pt>
                <c:pt idx="1269">
                  <c:v>2.4000000000000909</c:v>
                </c:pt>
                <c:pt idx="1270">
                  <c:v>1.1199999999998898</c:v>
                </c:pt>
                <c:pt idx="1271">
                  <c:v>2.4000000000000909</c:v>
                </c:pt>
                <c:pt idx="1272">
                  <c:v>2.4000000000000909</c:v>
                </c:pt>
                <c:pt idx="1273">
                  <c:v>2.4000000000000909</c:v>
                </c:pt>
                <c:pt idx="1274">
                  <c:v>1.1199999999998898</c:v>
                </c:pt>
                <c:pt idx="1275">
                  <c:v>2.4000000000000909</c:v>
                </c:pt>
                <c:pt idx="1276">
                  <c:v>-0.17000000000007276</c:v>
                </c:pt>
                <c:pt idx="1277">
                  <c:v>-1.4500000000000455</c:v>
                </c:pt>
                <c:pt idx="1278">
                  <c:v>2.4000000000000909</c:v>
                </c:pt>
                <c:pt idx="1279">
                  <c:v>2.4000000000000909</c:v>
                </c:pt>
                <c:pt idx="1280">
                  <c:v>2.4000000000000909</c:v>
                </c:pt>
                <c:pt idx="1281">
                  <c:v>2.4000000000000909</c:v>
                </c:pt>
                <c:pt idx="1282">
                  <c:v>3.6900000000000546</c:v>
                </c:pt>
                <c:pt idx="1283">
                  <c:v>4.9700000000000335</c:v>
                </c:pt>
                <c:pt idx="1284">
                  <c:v>1.1199999999998898</c:v>
                </c:pt>
                <c:pt idx="1285">
                  <c:v>2.4000000000000909</c:v>
                </c:pt>
                <c:pt idx="1286">
                  <c:v>1.1199999999998898</c:v>
                </c:pt>
                <c:pt idx="1287">
                  <c:v>1.1199999999998898</c:v>
                </c:pt>
                <c:pt idx="1288">
                  <c:v>2.4000000000000909</c:v>
                </c:pt>
                <c:pt idx="1289">
                  <c:v>3.6900000000000546</c:v>
                </c:pt>
                <c:pt idx="1290">
                  <c:v>4.9700000000000335</c:v>
                </c:pt>
                <c:pt idx="1291">
                  <c:v>1.1199999999998898</c:v>
                </c:pt>
                <c:pt idx="1292">
                  <c:v>3.6900000000000546</c:v>
                </c:pt>
                <c:pt idx="1293">
                  <c:v>2.4000000000000909</c:v>
                </c:pt>
                <c:pt idx="1294">
                  <c:v>2.4000000000000909</c:v>
                </c:pt>
                <c:pt idx="1295">
                  <c:v>1.1199999999998898</c:v>
                </c:pt>
                <c:pt idx="1296">
                  <c:v>1.1199999999998898</c:v>
                </c:pt>
                <c:pt idx="1297">
                  <c:v>1.1199999999998898</c:v>
                </c:pt>
                <c:pt idx="1298">
                  <c:v>1.1199999999998898</c:v>
                </c:pt>
                <c:pt idx="1299">
                  <c:v>1.1199999999998898</c:v>
                </c:pt>
                <c:pt idx="1300">
                  <c:v>3.6900000000000546</c:v>
                </c:pt>
                <c:pt idx="1301">
                  <c:v>4.9700000000000335</c:v>
                </c:pt>
                <c:pt idx="1302">
                  <c:v>2.4000000000000909</c:v>
                </c:pt>
                <c:pt idx="1303">
                  <c:v>2.4000000000000909</c:v>
                </c:pt>
                <c:pt idx="1304">
                  <c:v>2.4000000000000909</c:v>
                </c:pt>
                <c:pt idx="1305">
                  <c:v>1.1199999999998898</c:v>
                </c:pt>
                <c:pt idx="1306">
                  <c:v>4.9700000000000335</c:v>
                </c:pt>
                <c:pt idx="1307">
                  <c:v>2.4000000000000909</c:v>
                </c:pt>
                <c:pt idx="1308">
                  <c:v>2.4000000000000909</c:v>
                </c:pt>
                <c:pt idx="1309">
                  <c:v>3.6900000000000546</c:v>
                </c:pt>
                <c:pt idx="1310">
                  <c:v>3.6900000000000546</c:v>
                </c:pt>
                <c:pt idx="1311">
                  <c:v>2.4000000000000909</c:v>
                </c:pt>
                <c:pt idx="1312">
                  <c:v>2.4000000000000909</c:v>
                </c:pt>
                <c:pt idx="1313">
                  <c:v>3.6900000000000546</c:v>
                </c:pt>
                <c:pt idx="1314">
                  <c:v>1.1199999999998898</c:v>
                </c:pt>
                <c:pt idx="1315">
                  <c:v>3.6900000000000546</c:v>
                </c:pt>
                <c:pt idx="1316">
                  <c:v>3.6900000000000546</c:v>
                </c:pt>
                <c:pt idx="1317">
                  <c:v>2.4000000000000909</c:v>
                </c:pt>
                <c:pt idx="1318">
                  <c:v>-0.17000000000007276</c:v>
                </c:pt>
                <c:pt idx="1319">
                  <c:v>1.1199999999998898</c:v>
                </c:pt>
                <c:pt idx="1320">
                  <c:v>3.6900000000000546</c:v>
                </c:pt>
                <c:pt idx="1321">
                  <c:v>3.6900000000000546</c:v>
                </c:pt>
                <c:pt idx="1322">
                  <c:v>4.9700000000000335</c:v>
                </c:pt>
                <c:pt idx="1323">
                  <c:v>4.9700000000000335</c:v>
                </c:pt>
                <c:pt idx="1324">
                  <c:v>-0.17000000000007276</c:v>
                </c:pt>
                <c:pt idx="1325">
                  <c:v>2.4000000000000909</c:v>
                </c:pt>
                <c:pt idx="1326">
                  <c:v>2.4000000000000909</c:v>
                </c:pt>
                <c:pt idx="1327">
                  <c:v>1.1199999999998898</c:v>
                </c:pt>
                <c:pt idx="1328">
                  <c:v>2.4000000000000909</c:v>
                </c:pt>
                <c:pt idx="1329">
                  <c:v>3.6900000000000546</c:v>
                </c:pt>
                <c:pt idx="1330">
                  <c:v>2.4000000000000909</c:v>
                </c:pt>
                <c:pt idx="1331">
                  <c:v>1.1199999999998898</c:v>
                </c:pt>
                <c:pt idx="1332">
                  <c:v>1.1199999999998898</c:v>
                </c:pt>
                <c:pt idx="1333">
                  <c:v>-0.17000000000007276</c:v>
                </c:pt>
                <c:pt idx="1334">
                  <c:v>1.1199999999998898</c:v>
                </c:pt>
                <c:pt idx="1335">
                  <c:v>2.4000000000000909</c:v>
                </c:pt>
                <c:pt idx="1336">
                  <c:v>3.6900000000000546</c:v>
                </c:pt>
                <c:pt idx="1337">
                  <c:v>4.9700000000000335</c:v>
                </c:pt>
                <c:pt idx="1338">
                  <c:v>-0.17000000000007276</c:v>
                </c:pt>
                <c:pt idx="1339">
                  <c:v>3.6900000000000546</c:v>
                </c:pt>
                <c:pt idx="1340">
                  <c:v>1.1199999999998898</c:v>
                </c:pt>
                <c:pt idx="1341">
                  <c:v>4.9700000000000335</c:v>
                </c:pt>
                <c:pt idx="1342">
                  <c:v>3.6900000000000546</c:v>
                </c:pt>
                <c:pt idx="1343">
                  <c:v>4.9700000000000335</c:v>
                </c:pt>
                <c:pt idx="1344">
                  <c:v>2.4000000000000909</c:v>
                </c:pt>
                <c:pt idx="1345">
                  <c:v>3.6900000000000546</c:v>
                </c:pt>
                <c:pt idx="1346">
                  <c:v>-0.17000000000007276</c:v>
                </c:pt>
                <c:pt idx="1347">
                  <c:v>2.4000000000000909</c:v>
                </c:pt>
                <c:pt idx="1348">
                  <c:v>1.1199999999998898</c:v>
                </c:pt>
                <c:pt idx="1349">
                  <c:v>-0.17000000000007276</c:v>
                </c:pt>
                <c:pt idx="1350">
                  <c:v>2.4000000000000909</c:v>
                </c:pt>
                <c:pt idx="1351">
                  <c:v>3.6900000000000546</c:v>
                </c:pt>
                <c:pt idx="1352">
                  <c:v>2.4000000000000909</c:v>
                </c:pt>
                <c:pt idx="1353">
                  <c:v>1.1199999999998898</c:v>
                </c:pt>
                <c:pt idx="1354">
                  <c:v>1.1199999999998898</c:v>
                </c:pt>
                <c:pt idx="1355">
                  <c:v>3.6900000000000546</c:v>
                </c:pt>
                <c:pt idx="1356">
                  <c:v>2.4000000000000909</c:v>
                </c:pt>
                <c:pt idx="1357">
                  <c:v>3.6900000000000546</c:v>
                </c:pt>
                <c:pt idx="1358">
                  <c:v>-0.17000000000007276</c:v>
                </c:pt>
                <c:pt idx="1359">
                  <c:v>2.4000000000000909</c:v>
                </c:pt>
                <c:pt idx="1360">
                  <c:v>2.4000000000000909</c:v>
                </c:pt>
                <c:pt idx="1361">
                  <c:v>3.6900000000000546</c:v>
                </c:pt>
                <c:pt idx="1362">
                  <c:v>3.6900000000000546</c:v>
                </c:pt>
                <c:pt idx="1363">
                  <c:v>3.6900000000000546</c:v>
                </c:pt>
                <c:pt idx="1364">
                  <c:v>-0.17000000000007276</c:v>
                </c:pt>
                <c:pt idx="1365">
                  <c:v>-0.17000000000007276</c:v>
                </c:pt>
                <c:pt idx="1366">
                  <c:v>2.4000000000000909</c:v>
                </c:pt>
                <c:pt idx="1367">
                  <c:v>2.4000000000000909</c:v>
                </c:pt>
                <c:pt idx="1368">
                  <c:v>1.1199999999998898</c:v>
                </c:pt>
                <c:pt idx="1369">
                  <c:v>1.1199999999998898</c:v>
                </c:pt>
                <c:pt idx="1370">
                  <c:v>2.4000000000000909</c:v>
                </c:pt>
                <c:pt idx="1371">
                  <c:v>1.1199999999998898</c:v>
                </c:pt>
                <c:pt idx="1372">
                  <c:v>2.4000000000000909</c:v>
                </c:pt>
                <c:pt idx="1373">
                  <c:v>1.1199999999998898</c:v>
                </c:pt>
                <c:pt idx="1374">
                  <c:v>1.1199999999998898</c:v>
                </c:pt>
                <c:pt idx="1375">
                  <c:v>1.1199999999998898</c:v>
                </c:pt>
                <c:pt idx="1376">
                  <c:v>-0.17000000000007276</c:v>
                </c:pt>
                <c:pt idx="1377">
                  <c:v>3.6900000000000546</c:v>
                </c:pt>
                <c:pt idx="1378">
                  <c:v>1.1199999999998898</c:v>
                </c:pt>
                <c:pt idx="1379">
                  <c:v>2.4000000000000909</c:v>
                </c:pt>
                <c:pt idx="1380">
                  <c:v>2.4000000000000909</c:v>
                </c:pt>
                <c:pt idx="1381">
                  <c:v>4.9700000000000335</c:v>
                </c:pt>
                <c:pt idx="1382">
                  <c:v>3.6900000000000546</c:v>
                </c:pt>
                <c:pt idx="1383">
                  <c:v>2.4000000000000909</c:v>
                </c:pt>
                <c:pt idx="1384">
                  <c:v>2.4000000000000909</c:v>
                </c:pt>
                <c:pt idx="1385">
                  <c:v>2.4000000000000909</c:v>
                </c:pt>
                <c:pt idx="1386">
                  <c:v>2.4000000000000909</c:v>
                </c:pt>
                <c:pt idx="1387">
                  <c:v>3.6900000000000546</c:v>
                </c:pt>
                <c:pt idx="1388">
                  <c:v>1.1199999999998898</c:v>
                </c:pt>
                <c:pt idx="1389">
                  <c:v>2.4000000000000909</c:v>
                </c:pt>
                <c:pt idx="1390">
                  <c:v>2.4000000000000909</c:v>
                </c:pt>
                <c:pt idx="1391">
                  <c:v>2.4000000000000909</c:v>
                </c:pt>
                <c:pt idx="1392">
                  <c:v>1.1199999999998898</c:v>
                </c:pt>
                <c:pt idx="1393">
                  <c:v>-0.17000000000007276</c:v>
                </c:pt>
                <c:pt idx="1394">
                  <c:v>1.1199999999998898</c:v>
                </c:pt>
                <c:pt idx="1395">
                  <c:v>-0.17000000000007276</c:v>
                </c:pt>
                <c:pt idx="1396">
                  <c:v>1.1199999999998898</c:v>
                </c:pt>
                <c:pt idx="1397">
                  <c:v>3.6900000000000546</c:v>
                </c:pt>
                <c:pt idx="1398">
                  <c:v>2.4000000000000909</c:v>
                </c:pt>
                <c:pt idx="1399">
                  <c:v>3.6900000000000546</c:v>
                </c:pt>
                <c:pt idx="1400">
                  <c:v>1.1199999999998898</c:v>
                </c:pt>
                <c:pt idx="1401">
                  <c:v>-0.17000000000007276</c:v>
                </c:pt>
                <c:pt idx="1402">
                  <c:v>1.1199999999998898</c:v>
                </c:pt>
                <c:pt idx="1403">
                  <c:v>3.6900000000000546</c:v>
                </c:pt>
                <c:pt idx="1404">
                  <c:v>-0.17000000000007276</c:v>
                </c:pt>
                <c:pt idx="1405">
                  <c:v>3.6900000000000546</c:v>
                </c:pt>
                <c:pt idx="1406">
                  <c:v>2.4000000000000909</c:v>
                </c:pt>
                <c:pt idx="1407">
                  <c:v>1.1199999999998898</c:v>
                </c:pt>
                <c:pt idx="1408">
                  <c:v>1.1199999999998898</c:v>
                </c:pt>
                <c:pt idx="1409">
                  <c:v>3.6900000000000546</c:v>
                </c:pt>
                <c:pt idx="1410">
                  <c:v>1.1199999999998898</c:v>
                </c:pt>
                <c:pt idx="1411">
                  <c:v>2.4000000000000909</c:v>
                </c:pt>
                <c:pt idx="1412">
                  <c:v>1.1199999999998898</c:v>
                </c:pt>
                <c:pt idx="1413">
                  <c:v>3.6900000000000546</c:v>
                </c:pt>
                <c:pt idx="1414">
                  <c:v>-0.17000000000007276</c:v>
                </c:pt>
                <c:pt idx="1415">
                  <c:v>3.6900000000000546</c:v>
                </c:pt>
                <c:pt idx="1416">
                  <c:v>2.4000000000000909</c:v>
                </c:pt>
                <c:pt idx="1417">
                  <c:v>2.4000000000000909</c:v>
                </c:pt>
                <c:pt idx="1418">
                  <c:v>1.1199999999998898</c:v>
                </c:pt>
                <c:pt idx="1419">
                  <c:v>1.1199999999998898</c:v>
                </c:pt>
                <c:pt idx="1420">
                  <c:v>2.4000000000000909</c:v>
                </c:pt>
                <c:pt idx="1421">
                  <c:v>2.4000000000000909</c:v>
                </c:pt>
                <c:pt idx="1422">
                  <c:v>-1.4500000000000455</c:v>
                </c:pt>
                <c:pt idx="1423">
                  <c:v>2.4000000000000909</c:v>
                </c:pt>
                <c:pt idx="1424">
                  <c:v>4.9700000000000335</c:v>
                </c:pt>
                <c:pt idx="1425">
                  <c:v>1.1199999999998898</c:v>
                </c:pt>
                <c:pt idx="1426">
                  <c:v>3.6900000000000546</c:v>
                </c:pt>
                <c:pt idx="1427">
                  <c:v>1.1199999999998898</c:v>
                </c:pt>
                <c:pt idx="1428">
                  <c:v>2.4000000000000909</c:v>
                </c:pt>
                <c:pt idx="1429">
                  <c:v>4.9700000000000335</c:v>
                </c:pt>
                <c:pt idx="1430">
                  <c:v>2.4000000000000909</c:v>
                </c:pt>
                <c:pt idx="1431">
                  <c:v>1.1199999999998898</c:v>
                </c:pt>
                <c:pt idx="1432">
                  <c:v>1.1199999999998898</c:v>
                </c:pt>
                <c:pt idx="1433">
                  <c:v>2.4000000000000909</c:v>
                </c:pt>
                <c:pt idx="1434">
                  <c:v>2.4000000000000909</c:v>
                </c:pt>
                <c:pt idx="1435">
                  <c:v>1.1199999999998898</c:v>
                </c:pt>
                <c:pt idx="1436">
                  <c:v>2.4000000000000909</c:v>
                </c:pt>
                <c:pt idx="1437">
                  <c:v>1.1199999999998898</c:v>
                </c:pt>
                <c:pt idx="1438">
                  <c:v>2.4000000000000909</c:v>
                </c:pt>
                <c:pt idx="1439">
                  <c:v>2.4000000000000909</c:v>
                </c:pt>
                <c:pt idx="1440">
                  <c:v>3.6900000000000546</c:v>
                </c:pt>
                <c:pt idx="1441">
                  <c:v>1.1199999999998898</c:v>
                </c:pt>
                <c:pt idx="1442">
                  <c:v>2.4000000000000909</c:v>
                </c:pt>
                <c:pt idx="1443">
                  <c:v>1.1199999999998898</c:v>
                </c:pt>
                <c:pt idx="1444">
                  <c:v>2.4000000000000909</c:v>
                </c:pt>
                <c:pt idx="1445">
                  <c:v>1.1199999999998898</c:v>
                </c:pt>
                <c:pt idx="1446">
                  <c:v>-0.17000000000007276</c:v>
                </c:pt>
                <c:pt idx="1447">
                  <c:v>1.1199999999998898</c:v>
                </c:pt>
                <c:pt idx="1448">
                  <c:v>1.1199999999998898</c:v>
                </c:pt>
                <c:pt idx="1449">
                  <c:v>2.4000000000000909</c:v>
                </c:pt>
                <c:pt idx="1450">
                  <c:v>1.1199999999998898</c:v>
                </c:pt>
                <c:pt idx="1451">
                  <c:v>2.4000000000000909</c:v>
                </c:pt>
                <c:pt idx="1452">
                  <c:v>1.1199999999998898</c:v>
                </c:pt>
                <c:pt idx="1453">
                  <c:v>2.4000000000000909</c:v>
                </c:pt>
                <c:pt idx="1454">
                  <c:v>2.4000000000000909</c:v>
                </c:pt>
                <c:pt idx="1455">
                  <c:v>2.4000000000000909</c:v>
                </c:pt>
                <c:pt idx="1456">
                  <c:v>-0.17000000000007276</c:v>
                </c:pt>
                <c:pt idx="1457">
                  <c:v>1.1199999999998898</c:v>
                </c:pt>
                <c:pt idx="1458">
                  <c:v>-0.17000000000007276</c:v>
                </c:pt>
                <c:pt idx="1459">
                  <c:v>1.1199999999998898</c:v>
                </c:pt>
                <c:pt idx="1460">
                  <c:v>1.1199999999998898</c:v>
                </c:pt>
                <c:pt idx="1461">
                  <c:v>-0.17000000000007276</c:v>
                </c:pt>
                <c:pt idx="1462">
                  <c:v>3.6900000000000546</c:v>
                </c:pt>
                <c:pt idx="1463">
                  <c:v>1.1199999999998898</c:v>
                </c:pt>
                <c:pt idx="1464">
                  <c:v>3.6900000000000546</c:v>
                </c:pt>
                <c:pt idx="1465">
                  <c:v>1.1199999999998898</c:v>
                </c:pt>
                <c:pt idx="1466">
                  <c:v>-0.17000000000007276</c:v>
                </c:pt>
                <c:pt idx="1467">
                  <c:v>1.1199999999998898</c:v>
                </c:pt>
                <c:pt idx="1468">
                  <c:v>3.6900000000000546</c:v>
                </c:pt>
                <c:pt idx="1469">
                  <c:v>2.4000000000000909</c:v>
                </c:pt>
                <c:pt idx="1470">
                  <c:v>1.1199999999998898</c:v>
                </c:pt>
                <c:pt idx="1471">
                  <c:v>3.6900000000000546</c:v>
                </c:pt>
                <c:pt idx="1472">
                  <c:v>2.4000000000000909</c:v>
                </c:pt>
                <c:pt idx="1473">
                  <c:v>3.6900000000000546</c:v>
                </c:pt>
                <c:pt idx="1474">
                  <c:v>1.1199999999998898</c:v>
                </c:pt>
                <c:pt idx="1475">
                  <c:v>2.4000000000000909</c:v>
                </c:pt>
                <c:pt idx="1476">
                  <c:v>4.9700000000000335</c:v>
                </c:pt>
                <c:pt idx="1477">
                  <c:v>2.4000000000000909</c:v>
                </c:pt>
                <c:pt idx="1478">
                  <c:v>2.4000000000000909</c:v>
                </c:pt>
                <c:pt idx="1479">
                  <c:v>1.1199999999998898</c:v>
                </c:pt>
                <c:pt idx="1480">
                  <c:v>2.4000000000000909</c:v>
                </c:pt>
                <c:pt idx="1481">
                  <c:v>-0.17000000000007276</c:v>
                </c:pt>
                <c:pt idx="1482">
                  <c:v>2.4000000000000909</c:v>
                </c:pt>
                <c:pt idx="1483">
                  <c:v>2.4000000000000909</c:v>
                </c:pt>
                <c:pt idx="1484">
                  <c:v>1.1199999999998898</c:v>
                </c:pt>
                <c:pt idx="1485">
                  <c:v>1.1199999999998898</c:v>
                </c:pt>
                <c:pt idx="1486">
                  <c:v>-0.17000000000007276</c:v>
                </c:pt>
                <c:pt idx="1487">
                  <c:v>1.1199999999998898</c:v>
                </c:pt>
                <c:pt idx="1488">
                  <c:v>1.1199999999998898</c:v>
                </c:pt>
                <c:pt idx="1489">
                  <c:v>1.1199999999998898</c:v>
                </c:pt>
                <c:pt idx="1490">
                  <c:v>2.4000000000000909</c:v>
                </c:pt>
                <c:pt idx="1491">
                  <c:v>-0.17000000000007276</c:v>
                </c:pt>
                <c:pt idx="1492">
                  <c:v>1.1199999999998898</c:v>
                </c:pt>
                <c:pt idx="1493">
                  <c:v>2.4000000000000909</c:v>
                </c:pt>
                <c:pt idx="1494">
                  <c:v>2.4000000000000909</c:v>
                </c:pt>
                <c:pt idx="1495">
                  <c:v>3.6900000000000546</c:v>
                </c:pt>
                <c:pt idx="1496">
                  <c:v>1.1199999999998898</c:v>
                </c:pt>
                <c:pt idx="1497">
                  <c:v>2.4000000000000909</c:v>
                </c:pt>
                <c:pt idx="1498">
                  <c:v>1.1199999999998898</c:v>
                </c:pt>
                <c:pt idx="1499">
                  <c:v>3.6900000000000546</c:v>
                </c:pt>
                <c:pt idx="1500">
                  <c:v>1.1199999999998898</c:v>
                </c:pt>
                <c:pt idx="1501">
                  <c:v>2.4000000000000909</c:v>
                </c:pt>
                <c:pt idx="1502">
                  <c:v>1.1199999999998898</c:v>
                </c:pt>
                <c:pt idx="1503">
                  <c:v>1.1199999999998898</c:v>
                </c:pt>
                <c:pt idx="1504">
                  <c:v>-0.17000000000007276</c:v>
                </c:pt>
                <c:pt idx="1505">
                  <c:v>4.9700000000000335</c:v>
                </c:pt>
                <c:pt idx="1506">
                  <c:v>2.4000000000000909</c:v>
                </c:pt>
                <c:pt idx="1507">
                  <c:v>1.1199999999998898</c:v>
                </c:pt>
                <c:pt idx="1508">
                  <c:v>2.4000000000000909</c:v>
                </c:pt>
                <c:pt idx="1509">
                  <c:v>6.2599999999999909</c:v>
                </c:pt>
                <c:pt idx="1510">
                  <c:v>2.4000000000000909</c:v>
                </c:pt>
                <c:pt idx="1511">
                  <c:v>2.4000000000000909</c:v>
                </c:pt>
                <c:pt idx="1512">
                  <c:v>1.1199999999998898</c:v>
                </c:pt>
                <c:pt idx="1513">
                  <c:v>1.1199999999998898</c:v>
                </c:pt>
                <c:pt idx="1514">
                  <c:v>2.4000000000000909</c:v>
                </c:pt>
                <c:pt idx="1515">
                  <c:v>-0.17000000000007276</c:v>
                </c:pt>
                <c:pt idx="1516">
                  <c:v>2.4000000000000909</c:v>
                </c:pt>
                <c:pt idx="1517">
                  <c:v>2.4000000000000909</c:v>
                </c:pt>
                <c:pt idx="1518">
                  <c:v>1.1199999999998898</c:v>
                </c:pt>
                <c:pt idx="1519">
                  <c:v>2.4000000000000909</c:v>
                </c:pt>
                <c:pt idx="1520">
                  <c:v>2.4000000000000909</c:v>
                </c:pt>
                <c:pt idx="1521">
                  <c:v>1.1199999999998898</c:v>
                </c:pt>
                <c:pt idx="1522">
                  <c:v>3.6900000000000546</c:v>
                </c:pt>
                <c:pt idx="1523">
                  <c:v>3.6900000000000546</c:v>
                </c:pt>
                <c:pt idx="1524">
                  <c:v>2.4000000000000909</c:v>
                </c:pt>
                <c:pt idx="1525">
                  <c:v>1.1199999999998898</c:v>
                </c:pt>
                <c:pt idx="1526">
                  <c:v>2.4000000000000909</c:v>
                </c:pt>
                <c:pt idx="1527">
                  <c:v>-0.17000000000007276</c:v>
                </c:pt>
                <c:pt idx="1528">
                  <c:v>2.4000000000000909</c:v>
                </c:pt>
                <c:pt idx="1529">
                  <c:v>3.6900000000000546</c:v>
                </c:pt>
                <c:pt idx="1530">
                  <c:v>4.9700000000000335</c:v>
                </c:pt>
                <c:pt idx="1531">
                  <c:v>2.4000000000000909</c:v>
                </c:pt>
                <c:pt idx="1532">
                  <c:v>3.6900000000000546</c:v>
                </c:pt>
                <c:pt idx="1533">
                  <c:v>2.4000000000000909</c:v>
                </c:pt>
                <c:pt idx="1534">
                  <c:v>2.4000000000000909</c:v>
                </c:pt>
                <c:pt idx="1535">
                  <c:v>3.6900000000000546</c:v>
                </c:pt>
                <c:pt idx="1536">
                  <c:v>2.4000000000000909</c:v>
                </c:pt>
                <c:pt idx="1537">
                  <c:v>2.4000000000000909</c:v>
                </c:pt>
                <c:pt idx="1538">
                  <c:v>4.9700000000000335</c:v>
                </c:pt>
                <c:pt idx="1539">
                  <c:v>-0.17000000000007276</c:v>
                </c:pt>
                <c:pt idx="1540">
                  <c:v>1.1199999999998898</c:v>
                </c:pt>
                <c:pt idx="1541">
                  <c:v>1.1199999999998898</c:v>
                </c:pt>
                <c:pt idx="1542">
                  <c:v>1.1199999999998898</c:v>
                </c:pt>
                <c:pt idx="1543">
                  <c:v>2.4000000000000909</c:v>
                </c:pt>
                <c:pt idx="1544">
                  <c:v>4.9700000000000335</c:v>
                </c:pt>
                <c:pt idx="1545">
                  <c:v>3.6900000000000546</c:v>
                </c:pt>
                <c:pt idx="1546">
                  <c:v>2.4000000000000909</c:v>
                </c:pt>
                <c:pt idx="1547">
                  <c:v>1.1199999999998898</c:v>
                </c:pt>
                <c:pt idx="1548">
                  <c:v>1.1199999999998898</c:v>
                </c:pt>
                <c:pt idx="1549">
                  <c:v>3.6900000000000546</c:v>
                </c:pt>
                <c:pt idx="1550">
                  <c:v>1.1199999999998898</c:v>
                </c:pt>
                <c:pt idx="1551">
                  <c:v>3.6900000000000546</c:v>
                </c:pt>
                <c:pt idx="1552">
                  <c:v>2.4000000000000909</c:v>
                </c:pt>
                <c:pt idx="1553">
                  <c:v>3.6900000000000546</c:v>
                </c:pt>
                <c:pt idx="1554">
                  <c:v>3.6900000000000546</c:v>
                </c:pt>
                <c:pt idx="1555">
                  <c:v>2.4000000000000909</c:v>
                </c:pt>
                <c:pt idx="1556">
                  <c:v>1.1199999999998898</c:v>
                </c:pt>
                <c:pt idx="1557">
                  <c:v>12.680000000000064</c:v>
                </c:pt>
                <c:pt idx="1558">
                  <c:v>42.240000000000009</c:v>
                </c:pt>
                <c:pt idx="1559">
                  <c:v>69.220000000000013</c:v>
                </c:pt>
                <c:pt idx="1560">
                  <c:v>69.220000000000013</c:v>
                </c:pt>
                <c:pt idx="1561">
                  <c:v>71.789999999999964</c:v>
                </c:pt>
                <c:pt idx="1562">
                  <c:v>97.490000000000023</c:v>
                </c:pt>
                <c:pt idx="1563">
                  <c:v>128.33000000000001</c:v>
                </c:pt>
                <c:pt idx="1564">
                  <c:v>143.75</c:v>
                </c:pt>
                <c:pt idx="1565">
                  <c:v>182.29999999999995</c:v>
                </c:pt>
                <c:pt idx="1566">
                  <c:v>223.41000000000008</c:v>
                </c:pt>
                <c:pt idx="1567">
                  <c:v>326.21000000000004</c:v>
                </c:pt>
                <c:pt idx="1568">
                  <c:v>461.13000000000011</c:v>
                </c:pt>
                <c:pt idx="1569">
                  <c:v>551.07999999999993</c:v>
                </c:pt>
                <c:pt idx="1570">
                  <c:v>694.99</c:v>
                </c:pt>
                <c:pt idx="1571">
                  <c:v>882.59</c:v>
                </c:pt>
                <c:pt idx="1572">
                  <c:v>1101.03</c:v>
                </c:pt>
                <c:pt idx="1573">
                  <c:v>1219.25</c:v>
                </c:pt>
                <c:pt idx="1574">
                  <c:v>1377.3</c:v>
                </c:pt>
                <c:pt idx="1575">
                  <c:v>1372.1599999999999</c:v>
                </c:pt>
                <c:pt idx="1576">
                  <c:v>1185.8399999999999</c:v>
                </c:pt>
                <c:pt idx="1577">
                  <c:v>1020.08</c:v>
                </c:pt>
                <c:pt idx="1578">
                  <c:v>885.16</c:v>
                </c:pt>
                <c:pt idx="1579">
                  <c:v>814.49</c:v>
                </c:pt>
                <c:pt idx="1580">
                  <c:v>853.04</c:v>
                </c:pt>
                <c:pt idx="1581">
                  <c:v>894.16</c:v>
                </c:pt>
                <c:pt idx="1582">
                  <c:v>964.82999999999947</c:v>
                </c:pt>
                <c:pt idx="1583">
                  <c:v>1054.78</c:v>
                </c:pt>
                <c:pt idx="1584">
                  <c:v>1135.73</c:v>
                </c:pt>
                <c:pt idx="1585">
                  <c:v>1198.6899999999998</c:v>
                </c:pt>
                <c:pt idx="1586">
                  <c:v>1280.93</c:v>
                </c:pt>
                <c:pt idx="1587">
                  <c:v>1331.04</c:v>
                </c:pt>
                <c:pt idx="1588">
                  <c:v>1374.73</c:v>
                </c:pt>
                <c:pt idx="1589">
                  <c:v>1409.42</c:v>
                </c:pt>
                <c:pt idx="1590">
                  <c:v>1447.97</c:v>
                </c:pt>
                <c:pt idx="1591">
                  <c:v>1494.23</c:v>
                </c:pt>
                <c:pt idx="1592">
                  <c:v>1561.05</c:v>
                </c:pt>
                <c:pt idx="1593">
                  <c:v>1625.29</c:v>
                </c:pt>
                <c:pt idx="1594">
                  <c:v>1684.4</c:v>
                </c:pt>
                <c:pt idx="1595">
                  <c:v>1753.79</c:v>
                </c:pt>
                <c:pt idx="1596">
                  <c:v>1819.32</c:v>
                </c:pt>
                <c:pt idx="1597">
                  <c:v>1878.43</c:v>
                </c:pt>
                <c:pt idx="1598">
                  <c:v>1923.4</c:v>
                </c:pt>
                <c:pt idx="1599">
                  <c:v>1958.1</c:v>
                </c:pt>
                <c:pt idx="1600">
                  <c:v>1986.37</c:v>
                </c:pt>
                <c:pt idx="1601">
                  <c:v>1997.93</c:v>
                </c:pt>
                <c:pt idx="1602">
                  <c:v>2008.21</c:v>
                </c:pt>
                <c:pt idx="1603">
                  <c:v>2021.06</c:v>
                </c:pt>
                <c:pt idx="1604">
                  <c:v>2035.1899999999998</c:v>
                </c:pt>
                <c:pt idx="1605">
                  <c:v>2045.47</c:v>
                </c:pt>
                <c:pt idx="1606">
                  <c:v>2063.46</c:v>
                </c:pt>
                <c:pt idx="1607">
                  <c:v>2086.59</c:v>
                </c:pt>
                <c:pt idx="1608">
                  <c:v>2130.2799999999997</c:v>
                </c:pt>
                <c:pt idx="1609">
                  <c:v>2368</c:v>
                </c:pt>
                <c:pt idx="1610">
                  <c:v>2487.5</c:v>
                </c:pt>
                <c:pt idx="1611">
                  <c:v>2558.17</c:v>
                </c:pt>
                <c:pt idx="1612">
                  <c:v>2628.84</c:v>
                </c:pt>
                <c:pt idx="1613">
                  <c:v>2885.8300000000022</c:v>
                </c:pt>
                <c:pt idx="1614">
                  <c:v>3345.84</c:v>
                </c:pt>
                <c:pt idx="1615">
                  <c:v>3728.7599999999998</c:v>
                </c:pt>
                <c:pt idx="1616">
                  <c:v>3830.27</c:v>
                </c:pt>
                <c:pt idx="1617">
                  <c:v>3994.74</c:v>
                </c:pt>
                <c:pt idx="1618">
                  <c:v>4223.4699999999993</c:v>
                </c:pt>
                <c:pt idx="1619">
                  <c:v>4477.8899999999994</c:v>
                </c:pt>
                <c:pt idx="1620">
                  <c:v>4553.7</c:v>
                </c:pt>
                <c:pt idx="1621">
                  <c:v>4516.43</c:v>
                </c:pt>
                <c:pt idx="1622">
                  <c:v>4438.05</c:v>
                </c:pt>
                <c:pt idx="1623">
                  <c:v>4285.1399999999994</c:v>
                </c:pt>
                <c:pt idx="1624">
                  <c:v>4107.8200000000024</c:v>
                </c:pt>
                <c:pt idx="1625">
                  <c:v>3940.7799999999997</c:v>
                </c:pt>
                <c:pt idx="1626">
                  <c:v>3805.86</c:v>
                </c:pt>
                <c:pt idx="1627">
                  <c:v>3686.36</c:v>
                </c:pt>
                <c:pt idx="1628">
                  <c:v>3577.1400000000003</c:v>
                </c:pt>
                <c:pt idx="1629">
                  <c:v>3482.05</c:v>
                </c:pt>
                <c:pt idx="1630">
                  <c:v>3386.96</c:v>
                </c:pt>
                <c:pt idx="1631">
                  <c:v>3302.16</c:v>
                </c:pt>
                <c:pt idx="1632">
                  <c:v>3223.77</c:v>
                </c:pt>
                <c:pt idx="1633">
                  <c:v>3135.1099999999997</c:v>
                </c:pt>
                <c:pt idx="1634">
                  <c:v>3032.32</c:v>
                </c:pt>
                <c:pt idx="1635">
                  <c:v>2925.66</c:v>
                </c:pt>
                <c:pt idx="1636">
                  <c:v>2815.16</c:v>
                </c:pt>
                <c:pt idx="1637">
                  <c:v>2714.9300000000012</c:v>
                </c:pt>
                <c:pt idx="1638">
                  <c:v>2626.27</c:v>
                </c:pt>
                <c:pt idx="1639">
                  <c:v>2545.3200000000002</c:v>
                </c:pt>
                <c:pt idx="1640">
                  <c:v>2478.5</c:v>
                </c:pt>
                <c:pt idx="1641">
                  <c:v>2412.9700000000012</c:v>
                </c:pt>
                <c:pt idx="1642">
                  <c:v>2365.4299999999998</c:v>
                </c:pt>
                <c:pt idx="1643">
                  <c:v>2323.02</c:v>
                </c:pt>
                <c:pt idx="1644">
                  <c:v>2288.3300000000022</c:v>
                </c:pt>
                <c:pt idx="1645">
                  <c:v>2253.64</c:v>
                </c:pt>
                <c:pt idx="1646">
                  <c:v>2236.9299999999998</c:v>
                </c:pt>
                <c:pt idx="1647">
                  <c:v>2212.52</c:v>
                </c:pt>
                <c:pt idx="1648">
                  <c:v>2199.67</c:v>
                </c:pt>
                <c:pt idx="1649">
                  <c:v>2180.3900000000012</c:v>
                </c:pt>
                <c:pt idx="1650">
                  <c:v>2153.4100000000012</c:v>
                </c:pt>
                <c:pt idx="1651">
                  <c:v>2126.4299999999998</c:v>
                </c:pt>
                <c:pt idx="1652">
                  <c:v>2094.3000000000002</c:v>
                </c:pt>
                <c:pt idx="1653">
                  <c:v>2067.3200000000002</c:v>
                </c:pt>
                <c:pt idx="1654">
                  <c:v>2045.47</c:v>
                </c:pt>
                <c:pt idx="1655">
                  <c:v>2021.06</c:v>
                </c:pt>
                <c:pt idx="1656">
                  <c:v>2003.07</c:v>
                </c:pt>
                <c:pt idx="1657">
                  <c:v>1987.6499999999999</c:v>
                </c:pt>
                <c:pt idx="1658">
                  <c:v>1972.23</c:v>
                </c:pt>
                <c:pt idx="1659">
                  <c:v>1959.3799999999999</c:v>
                </c:pt>
                <c:pt idx="1660">
                  <c:v>1947.82</c:v>
                </c:pt>
                <c:pt idx="1661">
                  <c:v>1937.54</c:v>
                </c:pt>
                <c:pt idx="1662">
                  <c:v>1929.83</c:v>
                </c:pt>
                <c:pt idx="1663">
                  <c:v>1923.4</c:v>
                </c:pt>
                <c:pt idx="1664">
                  <c:v>1919.55</c:v>
                </c:pt>
                <c:pt idx="1665">
                  <c:v>1914.41</c:v>
                </c:pt>
                <c:pt idx="1666">
                  <c:v>1909.27</c:v>
                </c:pt>
                <c:pt idx="1667">
                  <c:v>1905.41</c:v>
                </c:pt>
                <c:pt idx="1668">
                  <c:v>1901.56</c:v>
                </c:pt>
                <c:pt idx="1669">
                  <c:v>1895.1299999999999</c:v>
                </c:pt>
                <c:pt idx="1670">
                  <c:v>1886.1399999999999</c:v>
                </c:pt>
                <c:pt idx="1671">
                  <c:v>1878.43</c:v>
                </c:pt>
                <c:pt idx="1672">
                  <c:v>1870.72</c:v>
                </c:pt>
                <c:pt idx="1673">
                  <c:v>1863.01</c:v>
                </c:pt>
                <c:pt idx="1674">
                  <c:v>1852.73</c:v>
                </c:pt>
                <c:pt idx="1675">
                  <c:v>1843.74</c:v>
                </c:pt>
                <c:pt idx="1676">
                  <c:v>1837.31</c:v>
                </c:pt>
                <c:pt idx="1677">
                  <c:v>1824.46</c:v>
                </c:pt>
                <c:pt idx="1678">
                  <c:v>1816.75</c:v>
                </c:pt>
                <c:pt idx="1679">
                  <c:v>1803.9</c:v>
                </c:pt>
                <c:pt idx="1680">
                  <c:v>1793.62</c:v>
                </c:pt>
                <c:pt idx="1681">
                  <c:v>1785.91</c:v>
                </c:pt>
                <c:pt idx="1682">
                  <c:v>1774.35</c:v>
                </c:pt>
                <c:pt idx="1683">
                  <c:v>1764.07</c:v>
                </c:pt>
                <c:pt idx="1684">
                  <c:v>1756.36</c:v>
                </c:pt>
                <c:pt idx="1685">
                  <c:v>1747.37</c:v>
                </c:pt>
                <c:pt idx="1686">
                  <c:v>1737.09</c:v>
                </c:pt>
                <c:pt idx="1687">
                  <c:v>1726.81</c:v>
                </c:pt>
                <c:pt idx="1688">
                  <c:v>1715.24</c:v>
                </c:pt>
                <c:pt idx="1689">
                  <c:v>1706.25</c:v>
                </c:pt>
                <c:pt idx="1690">
                  <c:v>1701.11</c:v>
                </c:pt>
                <c:pt idx="1691">
                  <c:v>1686.97</c:v>
                </c:pt>
                <c:pt idx="1692">
                  <c:v>1677.98</c:v>
                </c:pt>
                <c:pt idx="1693">
                  <c:v>1668.98</c:v>
                </c:pt>
                <c:pt idx="1694">
                  <c:v>1658.7</c:v>
                </c:pt>
                <c:pt idx="1695">
                  <c:v>1648.42</c:v>
                </c:pt>
                <c:pt idx="1696">
                  <c:v>1639.43</c:v>
                </c:pt>
                <c:pt idx="1697">
                  <c:v>1630.43</c:v>
                </c:pt>
                <c:pt idx="1698">
                  <c:v>1620.1499999999999</c:v>
                </c:pt>
                <c:pt idx="1699">
                  <c:v>1607.31</c:v>
                </c:pt>
                <c:pt idx="1700">
                  <c:v>1599.6</c:v>
                </c:pt>
                <c:pt idx="1701">
                  <c:v>1590.6</c:v>
                </c:pt>
                <c:pt idx="1702">
                  <c:v>1577.75</c:v>
                </c:pt>
                <c:pt idx="1703">
                  <c:v>1567.47</c:v>
                </c:pt>
                <c:pt idx="1704">
                  <c:v>1557.1899999999998</c:v>
                </c:pt>
                <c:pt idx="1705">
                  <c:v>1546.91</c:v>
                </c:pt>
                <c:pt idx="1706">
                  <c:v>1536.6299999999999</c:v>
                </c:pt>
                <c:pt idx="1707">
                  <c:v>1527.6399999999999</c:v>
                </c:pt>
                <c:pt idx="1708">
                  <c:v>1516.07</c:v>
                </c:pt>
                <c:pt idx="1709">
                  <c:v>1507.08</c:v>
                </c:pt>
                <c:pt idx="1710">
                  <c:v>1499.37</c:v>
                </c:pt>
                <c:pt idx="1711">
                  <c:v>1490.37</c:v>
                </c:pt>
                <c:pt idx="1712">
                  <c:v>1476.24</c:v>
                </c:pt>
                <c:pt idx="1713">
                  <c:v>1469.82</c:v>
                </c:pt>
                <c:pt idx="1714">
                  <c:v>1458.25</c:v>
                </c:pt>
                <c:pt idx="1715">
                  <c:v>1447.97</c:v>
                </c:pt>
                <c:pt idx="1716">
                  <c:v>1440.26</c:v>
                </c:pt>
                <c:pt idx="1717">
                  <c:v>1431.27</c:v>
                </c:pt>
                <c:pt idx="1718">
                  <c:v>1422.27</c:v>
                </c:pt>
                <c:pt idx="1719">
                  <c:v>1414.56</c:v>
                </c:pt>
                <c:pt idx="1720">
                  <c:v>1404.28</c:v>
                </c:pt>
                <c:pt idx="1721">
                  <c:v>1396.57</c:v>
                </c:pt>
                <c:pt idx="1722">
                  <c:v>1387.58</c:v>
                </c:pt>
                <c:pt idx="1723">
                  <c:v>1378.58</c:v>
                </c:pt>
                <c:pt idx="1724">
                  <c:v>1374.73</c:v>
                </c:pt>
                <c:pt idx="1725">
                  <c:v>1368.3</c:v>
                </c:pt>
                <c:pt idx="1726">
                  <c:v>1358.03</c:v>
                </c:pt>
                <c:pt idx="1727">
                  <c:v>1352.8899999999999</c:v>
                </c:pt>
                <c:pt idx="1728">
                  <c:v>1342.61</c:v>
                </c:pt>
                <c:pt idx="1729">
                  <c:v>1340.04</c:v>
                </c:pt>
                <c:pt idx="1730">
                  <c:v>1331.04</c:v>
                </c:pt>
                <c:pt idx="1731">
                  <c:v>1324.62</c:v>
                </c:pt>
                <c:pt idx="1732">
                  <c:v>1318.1899999999998</c:v>
                </c:pt>
                <c:pt idx="1733">
                  <c:v>1315.62</c:v>
                </c:pt>
                <c:pt idx="1734">
                  <c:v>1309.2</c:v>
                </c:pt>
                <c:pt idx="1735">
                  <c:v>1301.49</c:v>
                </c:pt>
                <c:pt idx="1736">
                  <c:v>1297.6299999999999</c:v>
                </c:pt>
                <c:pt idx="1737">
                  <c:v>1293.78</c:v>
                </c:pt>
                <c:pt idx="1738">
                  <c:v>1288.6399999999999</c:v>
                </c:pt>
                <c:pt idx="1739">
                  <c:v>1283.5</c:v>
                </c:pt>
                <c:pt idx="1740">
                  <c:v>1279.6399999999999</c:v>
                </c:pt>
                <c:pt idx="1741">
                  <c:v>1274.5</c:v>
                </c:pt>
                <c:pt idx="1742">
                  <c:v>1268.08</c:v>
                </c:pt>
                <c:pt idx="1743">
                  <c:v>1264.22</c:v>
                </c:pt>
                <c:pt idx="1744">
                  <c:v>1259.08</c:v>
                </c:pt>
                <c:pt idx="1745">
                  <c:v>1257.8</c:v>
                </c:pt>
                <c:pt idx="1746">
                  <c:v>1253.94</c:v>
                </c:pt>
                <c:pt idx="1747">
                  <c:v>1250.0899999999999</c:v>
                </c:pt>
                <c:pt idx="1748">
                  <c:v>1246.23</c:v>
                </c:pt>
                <c:pt idx="1749">
                  <c:v>1241.0899999999999</c:v>
                </c:pt>
                <c:pt idx="1750">
                  <c:v>1238.52</c:v>
                </c:pt>
                <c:pt idx="1751">
                  <c:v>1234.6699999999998</c:v>
                </c:pt>
                <c:pt idx="1752">
                  <c:v>1234.6699999999998</c:v>
                </c:pt>
                <c:pt idx="1753">
                  <c:v>1230.81</c:v>
                </c:pt>
                <c:pt idx="1754">
                  <c:v>1228.25</c:v>
                </c:pt>
                <c:pt idx="1755">
                  <c:v>1225.6799999999998</c:v>
                </c:pt>
                <c:pt idx="1756">
                  <c:v>1223.1099999999999</c:v>
                </c:pt>
                <c:pt idx="1757">
                  <c:v>1219.25</c:v>
                </c:pt>
                <c:pt idx="1758">
                  <c:v>1216.6799999999998</c:v>
                </c:pt>
                <c:pt idx="1759">
                  <c:v>1215.4000000000001</c:v>
                </c:pt>
                <c:pt idx="1760">
                  <c:v>1214.1099999999999</c:v>
                </c:pt>
                <c:pt idx="1761">
                  <c:v>1208.97</c:v>
                </c:pt>
                <c:pt idx="1762">
                  <c:v>1205.1199999999999</c:v>
                </c:pt>
                <c:pt idx="1763">
                  <c:v>1203.83</c:v>
                </c:pt>
                <c:pt idx="1764">
                  <c:v>1199.98</c:v>
                </c:pt>
                <c:pt idx="1765">
                  <c:v>1199.98</c:v>
                </c:pt>
                <c:pt idx="1766">
                  <c:v>1193.55</c:v>
                </c:pt>
                <c:pt idx="1767">
                  <c:v>1194.8399999999999</c:v>
                </c:pt>
                <c:pt idx="1768">
                  <c:v>1193.55</c:v>
                </c:pt>
                <c:pt idx="1769">
                  <c:v>1190.98</c:v>
                </c:pt>
                <c:pt idx="1770">
                  <c:v>1185.8399999999999</c:v>
                </c:pt>
                <c:pt idx="1771">
                  <c:v>1183.27</c:v>
                </c:pt>
                <c:pt idx="1772">
                  <c:v>1181.99</c:v>
                </c:pt>
                <c:pt idx="1773">
                  <c:v>1179.42</c:v>
                </c:pt>
                <c:pt idx="1774">
                  <c:v>1175.56</c:v>
                </c:pt>
                <c:pt idx="1775">
                  <c:v>1175.56</c:v>
                </c:pt>
                <c:pt idx="1776">
                  <c:v>1171.71</c:v>
                </c:pt>
                <c:pt idx="1777">
                  <c:v>1169.1399999999999</c:v>
                </c:pt>
                <c:pt idx="1778">
                  <c:v>1164</c:v>
                </c:pt>
                <c:pt idx="1779">
                  <c:v>1164</c:v>
                </c:pt>
                <c:pt idx="1780">
                  <c:v>1161.43</c:v>
                </c:pt>
                <c:pt idx="1781">
                  <c:v>1155</c:v>
                </c:pt>
                <c:pt idx="1782">
                  <c:v>1155</c:v>
                </c:pt>
                <c:pt idx="1783">
                  <c:v>1151.1499999999999</c:v>
                </c:pt>
                <c:pt idx="1784">
                  <c:v>1147.29</c:v>
                </c:pt>
                <c:pt idx="1785">
                  <c:v>1144.72</c:v>
                </c:pt>
                <c:pt idx="1786">
                  <c:v>1140.8699999999999</c:v>
                </c:pt>
                <c:pt idx="1787">
                  <c:v>1139.58</c:v>
                </c:pt>
                <c:pt idx="1788">
                  <c:v>1135.73</c:v>
                </c:pt>
                <c:pt idx="1789">
                  <c:v>1133.1599999999999</c:v>
                </c:pt>
                <c:pt idx="1790">
                  <c:v>1129.3</c:v>
                </c:pt>
                <c:pt idx="1791">
                  <c:v>1124.1599999999999</c:v>
                </c:pt>
                <c:pt idx="1792">
                  <c:v>1122.8799999999999</c:v>
                </c:pt>
                <c:pt idx="1793">
                  <c:v>1119.02</c:v>
                </c:pt>
                <c:pt idx="1794">
                  <c:v>1119.02</c:v>
                </c:pt>
                <c:pt idx="1795">
                  <c:v>1112.5999999999999</c:v>
                </c:pt>
                <c:pt idx="1796">
                  <c:v>1112.5999999999999</c:v>
                </c:pt>
                <c:pt idx="1797">
                  <c:v>1110.03</c:v>
                </c:pt>
                <c:pt idx="1798">
                  <c:v>1104.8899999999999</c:v>
                </c:pt>
                <c:pt idx="1799">
                  <c:v>1106.1699999999998</c:v>
                </c:pt>
                <c:pt idx="1800">
                  <c:v>1101.03</c:v>
                </c:pt>
                <c:pt idx="1801">
                  <c:v>1099.75</c:v>
                </c:pt>
                <c:pt idx="1802">
                  <c:v>1095.9000000000001</c:v>
                </c:pt>
                <c:pt idx="1803">
                  <c:v>1092.04</c:v>
                </c:pt>
                <c:pt idx="1804">
                  <c:v>1090.76</c:v>
                </c:pt>
                <c:pt idx="1805">
                  <c:v>1088.1899999999998</c:v>
                </c:pt>
                <c:pt idx="1806">
                  <c:v>1085.6199999999999</c:v>
                </c:pt>
                <c:pt idx="1807">
                  <c:v>1083.05</c:v>
                </c:pt>
                <c:pt idx="1808">
                  <c:v>1080.48</c:v>
                </c:pt>
                <c:pt idx="1809">
                  <c:v>1080.48</c:v>
                </c:pt>
                <c:pt idx="1810">
                  <c:v>1075.3399999999999</c:v>
                </c:pt>
                <c:pt idx="1811">
                  <c:v>1072.77</c:v>
                </c:pt>
                <c:pt idx="1812">
                  <c:v>1070.2</c:v>
                </c:pt>
                <c:pt idx="1813">
                  <c:v>1067.6299999999999</c:v>
                </c:pt>
                <c:pt idx="1814">
                  <c:v>1063.77</c:v>
                </c:pt>
                <c:pt idx="1815">
                  <c:v>1063.77</c:v>
                </c:pt>
                <c:pt idx="1816">
                  <c:v>1061.2</c:v>
                </c:pt>
                <c:pt idx="1817">
                  <c:v>1058.6299999999999</c:v>
                </c:pt>
                <c:pt idx="1818">
                  <c:v>1057.3499999999999</c:v>
                </c:pt>
                <c:pt idx="1819">
                  <c:v>1053.49</c:v>
                </c:pt>
                <c:pt idx="1820">
                  <c:v>1050.92</c:v>
                </c:pt>
                <c:pt idx="1821">
                  <c:v>1047.0700000000002</c:v>
                </c:pt>
                <c:pt idx="1822">
                  <c:v>1041.93</c:v>
                </c:pt>
                <c:pt idx="1823">
                  <c:v>1040.6399999999999</c:v>
                </c:pt>
                <c:pt idx="1824">
                  <c:v>1035.5</c:v>
                </c:pt>
                <c:pt idx="1825">
                  <c:v>1030.3599999999999</c:v>
                </c:pt>
                <c:pt idx="1826">
                  <c:v>1027.79</c:v>
                </c:pt>
                <c:pt idx="1827">
                  <c:v>1021.37</c:v>
                </c:pt>
                <c:pt idx="1828">
                  <c:v>1020.08</c:v>
                </c:pt>
                <c:pt idx="1829">
                  <c:v>1013.66</c:v>
                </c:pt>
                <c:pt idx="1830">
                  <c:v>1011.09</c:v>
                </c:pt>
                <c:pt idx="1831">
                  <c:v>1007.23</c:v>
                </c:pt>
                <c:pt idx="1832">
                  <c:v>1003.38</c:v>
                </c:pt>
                <c:pt idx="1833">
                  <c:v>998.24</c:v>
                </c:pt>
                <c:pt idx="1834">
                  <c:v>995.67000000000053</c:v>
                </c:pt>
                <c:pt idx="1835">
                  <c:v>993.1</c:v>
                </c:pt>
                <c:pt idx="1836">
                  <c:v>993.1</c:v>
                </c:pt>
                <c:pt idx="1837">
                  <c:v>989.24</c:v>
                </c:pt>
                <c:pt idx="1838">
                  <c:v>985.39</c:v>
                </c:pt>
                <c:pt idx="1839">
                  <c:v>984.1</c:v>
                </c:pt>
                <c:pt idx="1840">
                  <c:v>984.1</c:v>
                </c:pt>
                <c:pt idx="1841">
                  <c:v>984.1</c:v>
                </c:pt>
                <c:pt idx="1842">
                  <c:v>985.39</c:v>
                </c:pt>
                <c:pt idx="1843">
                  <c:v>986.67000000000053</c:v>
                </c:pt>
                <c:pt idx="1844">
                  <c:v>985.39</c:v>
                </c:pt>
                <c:pt idx="1845">
                  <c:v>982.81999999999948</c:v>
                </c:pt>
                <c:pt idx="1846">
                  <c:v>982.81999999999948</c:v>
                </c:pt>
                <c:pt idx="1847">
                  <c:v>985.39</c:v>
                </c:pt>
                <c:pt idx="1848">
                  <c:v>980.25</c:v>
                </c:pt>
                <c:pt idx="1849">
                  <c:v>982.81999999999948</c:v>
                </c:pt>
                <c:pt idx="1850">
                  <c:v>981.53</c:v>
                </c:pt>
                <c:pt idx="1851">
                  <c:v>981.53</c:v>
                </c:pt>
                <c:pt idx="1852">
                  <c:v>978.95999999999947</c:v>
                </c:pt>
                <c:pt idx="1853">
                  <c:v>981.53</c:v>
                </c:pt>
                <c:pt idx="1854">
                  <c:v>978.95999999999947</c:v>
                </c:pt>
                <c:pt idx="1855">
                  <c:v>981.53</c:v>
                </c:pt>
                <c:pt idx="1856">
                  <c:v>980.25</c:v>
                </c:pt>
                <c:pt idx="1857">
                  <c:v>980.25</c:v>
                </c:pt>
                <c:pt idx="1858">
                  <c:v>978.95999999999947</c:v>
                </c:pt>
                <c:pt idx="1859">
                  <c:v>977.68000000000052</c:v>
                </c:pt>
                <c:pt idx="1860">
                  <c:v>978.95999999999947</c:v>
                </c:pt>
                <c:pt idx="1861">
                  <c:v>978.95999999999947</c:v>
                </c:pt>
                <c:pt idx="1862">
                  <c:v>977.68000000000052</c:v>
                </c:pt>
                <c:pt idx="1863">
                  <c:v>977.68000000000052</c:v>
                </c:pt>
                <c:pt idx="1864">
                  <c:v>975.11</c:v>
                </c:pt>
                <c:pt idx="1865">
                  <c:v>978.95999999999947</c:v>
                </c:pt>
                <c:pt idx="1866">
                  <c:v>972.54</c:v>
                </c:pt>
                <c:pt idx="1867">
                  <c:v>973.81999999999948</c:v>
                </c:pt>
                <c:pt idx="1868">
                  <c:v>975.11</c:v>
                </c:pt>
                <c:pt idx="1869">
                  <c:v>972.54</c:v>
                </c:pt>
                <c:pt idx="1870">
                  <c:v>973.81999999999948</c:v>
                </c:pt>
                <c:pt idx="1871">
                  <c:v>972.54</c:v>
                </c:pt>
                <c:pt idx="1872">
                  <c:v>971.25</c:v>
                </c:pt>
                <c:pt idx="1873">
                  <c:v>972.54</c:v>
                </c:pt>
                <c:pt idx="1874">
                  <c:v>968.68000000000052</c:v>
                </c:pt>
                <c:pt idx="1875">
                  <c:v>969.97</c:v>
                </c:pt>
                <c:pt idx="1876">
                  <c:v>968.68000000000052</c:v>
                </c:pt>
                <c:pt idx="1877">
                  <c:v>966.12</c:v>
                </c:pt>
                <c:pt idx="1878">
                  <c:v>964.82999999999947</c:v>
                </c:pt>
                <c:pt idx="1879">
                  <c:v>966.12</c:v>
                </c:pt>
                <c:pt idx="1880">
                  <c:v>964.82999999999947</c:v>
                </c:pt>
                <c:pt idx="1881">
                  <c:v>963.55</c:v>
                </c:pt>
                <c:pt idx="1882">
                  <c:v>960.98</c:v>
                </c:pt>
                <c:pt idx="1883">
                  <c:v>959.69</c:v>
                </c:pt>
                <c:pt idx="1884">
                  <c:v>958.41</c:v>
                </c:pt>
                <c:pt idx="1885">
                  <c:v>959.69</c:v>
                </c:pt>
                <c:pt idx="1886">
                  <c:v>955.83999999999946</c:v>
                </c:pt>
                <c:pt idx="1887">
                  <c:v>954.55</c:v>
                </c:pt>
                <c:pt idx="1888">
                  <c:v>953.27000000000055</c:v>
                </c:pt>
                <c:pt idx="1889">
                  <c:v>954.55</c:v>
                </c:pt>
                <c:pt idx="1890">
                  <c:v>951.98</c:v>
                </c:pt>
                <c:pt idx="1891">
                  <c:v>949.41</c:v>
                </c:pt>
                <c:pt idx="1892">
                  <c:v>950.7</c:v>
                </c:pt>
                <c:pt idx="1893">
                  <c:v>949.41</c:v>
                </c:pt>
                <c:pt idx="1894">
                  <c:v>946.83999999999946</c:v>
                </c:pt>
                <c:pt idx="1895">
                  <c:v>942.99</c:v>
                </c:pt>
                <c:pt idx="1896">
                  <c:v>944.27000000000055</c:v>
                </c:pt>
                <c:pt idx="1897">
                  <c:v>945.56</c:v>
                </c:pt>
                <c:pt idx="1898">
                  <c:v>942.99</c:v>
                </c:pt>
                <c:pt idx="1899">
                  <c:v>941.7</c:v>
                </c:pt>
                <c:pt idx="1900">
                  <c:v>939.13</c:v>
                </c:pt>
                <c:pt idx="1901">
                  <c:v>937.84999999999923</c:v>
                </c:pt>
                <c:pt idx="1902">
                  <c:v>937.84999999999923</c:v>
                </c:pt>
                <c:pt idx="1903">
                  <c:v>935.28000000000054</c:v>
                </c:pt>
                <c:pt idx="1904">
                  <c:v>932.71</c:v>
                </c:pt>
                <c:pt idx="1905">
                  <c:v>932.71</c:v>
                </c:pt>
                <c:pt idx="1906">
                  <c:v>931.42</c:v>
                </c:pt>
                <c:pt idx="1907">
                  <c:v>927.57</c:v>
                </c:pt>
                <c:pt idx="1908">
                  <c:v>927.57</c:v>
                </c:pt>
                <c:pt idx="1909">
                  <c:v>925</c:v>
                </c:pt>
                <c:pt idx="1910">
                  <c:v>923.71</c:v>
                </c:pt>
                <c:pt idx="1911">
                  <c:v>921.14</c:v>
                </c:pt>
                <c:pt idx="1912">
                  <c:v>919.85999999999922</c:v>
                </c:pt>
                <c:pt idx="1913">
                  <c:v>917.29000000000053</c:v>
                </c:pt>
                <c:pt idx="1914">
                  <c:v>917.29000000000053</c:v>
                </c:pt>
                <c:pt idx="1915">
                  <c:v>912.15</c:v>
                </c:pt>
                <c:pt idx="1916">
                  <c:v>909.58</c:v>
                </c:pt>
                <c:pt idx="1917">
                  <c:v>910.85999999999922</c:v>
                </c:pt>
                <c:pt idx="1918">
                  <c:v>908.29000000000053</c:v>
                </c:pt>
                <c:pt idx="1919">
                  <c:v>904.43999999999949</c:v>
                </c:pt>
                <c:pt idx="1920">
                  <c:v>903.15</c:v>
                </c:pt>
                <c:pt idx="1921">
                  <c:v>900.58</c:v>
                </c:pt>
                <c:pt idx="1922">
                  <c:v>901.87</c:v>
                </c:pt>
                <c:pt idx="1923">
                  <c:v>898.01</c:v>
                </c:pt>
                <c:pt idx="1924">
                  <c:v>896.73</c:v>
                </c:pt>
                <c:pt idx="1925">
                  <c:v>894.16</c:v>
                </c:pt>
                <c:pt idx="1926">
                  <c:v>891.59</c:v>
                </c:pt>
                <c:pt idx="1927">
                  <c:v>885.16</c:v>
                </c:pt>
                <c:pt idx="1928">
                  <c:v>886.44999999999948</c:v>
                </c:pt>
                <c:pt idx="1929">
                  <c:v>882.59</c:v>
                </c:pt>
                <c:pt idx="1930">
                  <c:v>880.02</c:v>
                </c:pt>
                <c:pt idx="1931">
                  <c:v>878.74</c:v>
                </c:pt>
                <c:pt idx="1932">
                  <c:v>876.17000000000053</c:v>
                </c:pt>
                <c:pt idx="1933">
                  <c:v>874.88</c:v>
                </c:pt>
                <c:pt idx="1934">
                  <c:v>868.45999999999947</c:v>
                </c:pt>
                <c:pt idx="1935">
                  <c:v>865.89</c:v>
                </c:pt>
                <c:pt idx="1936">
                  <c:v>864.6</c:v>
                </c:pt>
                <c:pt idx="1937">
                  <c:v>859.45999999999947</c:v>
                </c:pt>
                <c:pt idx="1938">
                  <c:v>856.8900000000001</c:v>
                </c:pt>
                <c:pt idx="1939">
                  <c:v>854.31999999999948</c:v>
                </c:pt>
                <c:pt idx="1940">
                  <c:v>851.75</c:v>
                </c:pt>
                <c:pt idx="1941">
                  <c:v>849.18000000000052</c:v>
                </c:pt>
                <c:pt idx="1942">
                  <c:v>847.90000000000009</c:v>
                </c:pt>
                <c:pt idx="1943">
                  <c:v>845.32999999999947</c:v>
                </c:pt>
                <c:pt idx="1944">
                  <c:v>840.19</c:v>
                </c:pt>
                <c:pt idx="1945">
                  <c:v>835.05</c:v>
                </c:pt>
                <c:pt idx="1946">
                  <c:v>832.48</c:v>
                </c:pt>
                <c:pt idx="1947">
                  <c:v>829.91000000000008</c:v>
                </c:pt>
                <c:pt idx="1948">
                  <c:v>827.33999999999946</c:v>
                </c:pt>
                <c:pt idx="1949">
                  <c:v>823.49</c:v>
                </c:pt>
                <c:pt idx="1950">
                  <c:v>822.2</c:v>
                </c:pt>
                <c:pt idx="1951">
                  <c:v>815.78000000000054</c:v>
                </c:pt>
                <c:pt idx="1952">
                  <c:v>814.49</c:v>
                </c:pt>
                <c:pt idx="1953">
                  <c:v>810.6400000000001</c:v>
                </c:pt>
                <c:pt idx="1954">
                  <c:v>806.78000000000054</c:v>
                </c:pt>
                <c:pt idx="1955">
                  <c:v>802.93000000000006</c:v>
                </c:pt>
                <c:pt idx="1956">
                  <c:v>797.79000000000053</c:v>
                </c:pt>
                <c:pt idx="1957">
                  <c:v>795.22</c:v>
                </c:pt>
                <c:pt idx="1958">
                  <c:v>792.65000000000009</c:v>
                </c:pt>
                <c:pt idx="1959">
                  <c:v>788.79000000000053</c:v>
                </c:pt>
                <c:pt idx="1960">
                  <c:v>787.51</c:v>
                </c:pt>
                <c:pt idx="1961">
                  <c:v>781.07999999999993</c:v>
                </c:pt>
                <c:pt idx="1962">
                  <c:v>779.8</c:v>
                </c:pt>
                <c:pt idx="1963">
                  <c:v>774.66000000000008</c:v>
                </c:pt>
                <c:pt idx="1964">
                  <c:v>769.52</c:v>
                </c:pt>
                <c:pt idx="1965">
                  <c:v>769.52</c:v>
                </c:pt>
                <c:pt idx="1966">
                  <c:v>764.38000000000011</c:v>
                </c:pt>
                <c:pt idx="1967">
                  <c:v>759.24</c:v>
                </c:pt>
                <c:pt idx="1968">
                  <c:v>756.67000000000053</c:v>
                </c:pt>
                <c:pt idx="1969">
                  <c:v>752.81</c:v>
                </c:pt>
                <c:pt idx="1970">
                  <c:v>751.53</c:v>
                </c:pt>
                <c:pt idx="1971">
                  <c:v>745.09999999999991</c:v>
                </c:pt>
                <c:pt idx="1972">
                  <c:v>741.25</c:v>
                </c:pt>
                <c:pt idx="1973">
                  <c:v>738.68000000000052</c:v>
                </c:pt>
                <c:pt idx="1974">
                  <c:v>734.81999999999948</c:v>
                </c:pt>
                <c:pt idx="1975">
                  <c:v>729.68000000000052</c:v>
                </c:pt>
                <c:pt idx="1976">
                  <c:v>725.82999999999947</c:v>
                </c:pt>
                <c:pt idx="1977">
                  <c:v>724.54</c:v>
                </c:pt>
                <c:pt idx="1978">
                  <c:v>720.69</c:v>
                </c:pt>
                <c:pt idx="1979">
                  <c:v>715.55</c:v>
                </c:pt>
                <c:pt idx="1980">
                  <c:v>710.41000000000008</c:v>
                </c:pt>
                <c:pt idx="1981">
                  <c:v>709.11999999999989</c:v>
                </c:pt>
                <c:pt idx="1982">
                  <c:v>702.7</c:v>
                </c:pt>
                <c:pt idx="1983">
                  <c:v>698.84999999999911</c:v>
                </c:pt>
                <c:pt idx="1984">
                  <c:v>696.28000000000054</c:v>
                </c:pt>
                <c:pt idx="1985">
                  <c:v>688.56999999999948</c:v>
                </c:pt>
                <c:pt idx="1986">
                  <c:v>688.56999999999948</c:v>
                </c:pt>
                <c:pt idx="1987">
                  <c:v>682.1400000000001</c:v>
                </c:pt>
                <c:pt idx="1988">
                  <c:v>678.29000000000053</c:v>
                </c:pt>
                <c:pt idx="1989">
                  <c:v>675.72</c:v>
                </c:pt>
                <c:pt idx="1990">
                  <c:v>671.8599999999991</c:v>
                </c:pt>
                <c:pt idx="1991">
                  <c:v>668.01</c:v>
                </c:pt>
                <c:pt idx="1992">
                  <c:v>664.15000000000009</c:v>
                </c:pt>
                <c:pt idx="1993">
                  <c:v>656.43999999999949</c:v>
                </c:pt>
                <c:pt idx="1994">
                  <c:v>652.58999999999992</c:v>
                </c:pt>
                <c:pt idx="1995">
                  <c:v>650.02</c:v>
                </c:pt>
                <c:pt idx="1996">
                  <c:v>647.44999999999948</c:v>
                </c:pt>
                <c:pt idx="1997">
                  <c:v>643.58999999999992</c:v>
                </c:pt>
                <c:pt idx="1998">
                  <c:v>638.44999999999948</c:v>
                </c:pt>
                <c:pt idx="1999">
                  <c:v>634.59999999999991</c:v>
                </c:pt>
                <c:pt idx="2000">
                  <c:v>634.59999999999991</c:v>
                </c:pt>
                <c:pt idx="2001">
                  <c:v>624.31999999999948</c:v>
                </c:pt>
                <c:pt idx="2002">
                  <c:v>623.03</c:v>
                </c:pt>
                <c:pt idx="2003">
                  <c:v>619.18000000000052</c:v>
                </c:pt>
                <c:pt idx="2004">
                  <c:v>615.31999999999948</c:v>
                </c:pt>
                <c:pt idx="2005">
                  <c:v>608.90000000000009</c:v>
                </c:pt>
                <c:pt idx="2006">
                  <c:v>607.6099999999999</c:v>
                </c:pt>
                <c:pt idx="2007">
                  <c:v>605.04</c:v>
                </c:pt>
                <c:pt idx="2008">
                  <c:v>601.19000000000005</c:v>
                </c:pt>
                <c:pt idx="2009">
                  <c:v>596.04999999999939</c:v>
                </c:pt>
                <c:pt idx="2010">
                  <c:v>589.61999999999989</c:v>
                </c:pt>
                <c:pt idx="2011">
                  <c:v>585.77000000000055</c:v>
                </c:pt>
                <c:pt idx="2012">
                  <c:v>583.20000000000005</c:v>
                </c:pt>
                <c:pt idx="2013">
                  <c:v>579.33999999999946</c:v>
                </c:pt>
                <c:pt idx="2014">
                  <c:v>575.49</c:v>
                </c:pt>
                <c:pt idx="2015">
                  <c:v>572.92000000000007</c:v>
                </c:pt>
                <c:pt idx="2016">
                  <c:v>563.93000000000006</c:v>
                </c:pt>
                <c:pt idx="2017">
                  <c:v>562.6400000000001</c:v>
                </c:pt>
                <c:pt idx="2018">
                  <c:v>558.79000000000053</c:v>
                </c:pt>
                <c:pt idx="2019">
                  <c:v>554.93000000000006</c:v>
                </c:pt>
                <c:pt idx="2020">
                  <c:v>553.65000000000009</c:v>
                </c:pt>
                <c:pt idx="2021">
                  <c:v>548.51</c:v>
                </c:pt>
                <c:pt idx="2022">
                  <c:v>547.22</c:v>
                </c:pt>
                <c:pt idx="2023">
                  <c:v>540.79999999999995</c:v>
                </c:pt>
                <c:pt idx="2024">
                  <c:v>539.51</c:v>
                </c:pt>
                <c:pt idx="2025">
                  <c:v>531.79999999999995</c:v>
                </c:pt>
                <c:pt idx="2026">
                  <c:v>526.66000000000008</c:v>
                </c:pt>
                <c:pt idx="2027">
                  <c:v>525.38000000000011</c:v>
                </c:pt>
                <c:pt idx="2028">
                  <c:v>520.24</c:v>
                </c:pt>
                <c:pt idx="2029">
                  <c:v>517.67000000000053</c:v>
                </c:pt>
                <c:pt idx="2030">
                  <c:v>513.80999999999949</c:v>
                </c:pt>
                <c:pt idx="2031">
                  <c:v>508.67000000000007</c:v>
                </c:pt>
                <c:pt idx="2032">
                  <c:v>504.81999999999994</c:v>
                </c:pt>
                <c:pt idx="2033">
                  <c:v>502.25</c:v>
                </c:pt>
                <c:pt idx="2034">
                  <c:v>498.3900000000001</c:v>
                </c:pt>
                <c:pt idx="2035">
                  <c:v>493.25</c:v>
                </c:pt>
                <c:pt idx="2036">
                  <c:v>491.96999999999969</c:v>
                </c:pt>
                <c:pt idx="2037">
                  <c:v>485.53999999999957</c:v>
                </c:pt>
                <c:pt idx="2038">
                  <c:v>485.53999999999957</c:v>
                </c:pt>
                <c:pt idx="2039">
                  <c:v>479.11999999999989</c:v>
                </c:pt>
                <c:pt idx="2040">
                  <c:v>476.54999999999995</c:v>
                </c:pt>
                <c:pt idx="2041">
                  <c:v>471.40999999999968</c:v>
                </c:pt>
                <c:pt idx="2042">
                  <c:v>467.54999999999995</c:v>
                </c:pt>
                <c:pt idx="2043">
                  <c:v>462.40999999999968</c:v>
                </c:pt>
                <c:pt idx="2044">
                  <c:v>461.13000000000011</c:v>
                </c:pt>
                <c:pt idx="2045">
                  <c:v>455.98999999999955</c:v>
                </c:pt>
                <c:pt idx="2046">
                  <c:v>450.84999999999991</c:v>
                </c:pt>
                <c:pt idx="2047">
                  <c:v>448.28</c:v>
                </c:pt>
                <c:pt idx="2048">
                  <c:v>445.71000000000004</c:v>
                </c:pt>
                <c:pt idx="2049">
                  <c:v>443.14000000000038</c:v>
                </c:pt>
                <c:pt idx="2050">
                  <c:v>439.28999999999957</c:v>
                </c:pt>
                <c:pt idx="2051">
                  <c:v>434.15000000000032</c:v>
                </c:pt>
                <c:pt idx="2052">
                  <c:v>430.28999999999957</c:v>
                </c:pt>
                <c:pt idx="2053">
                  <c:v>429.01</c:v>
                </c:pt>
                <c:pt idx="2054">
                  <c:v>423.86999999999989</c:v>
                </c:pt>
                <c:pt idx="2055">
                  <c:v>417.44000000000005</c:v>
                </c:pt>
                <c:pt idx="2056">
                  <c:v>414.86999999999989</c:v>
                </c:pt>
                <c:pt idx="2057">
                  <c:v>412.2999999999995</c:v>
                </c:pt>
                <c:pt idx="2058">
                  <c:v>408.45000000000005</c:v>
                </c:pt>
                <c:pt idx="2059">
                  <c:v>404.58999999999969</c:v>
                </c:pt>
                <c:pt idx="2060">
                  <c:v>400.74</c:v>
                </c:pt>
                <c:pt idx="2061">
                  <c:v>398.17000000000007</c:v>
                </c:pt>
                <c:pt idx="2062">
                  <c:v>394.30999999999995</c:v>
                </c:pt>
                <c:pt idx="2063">
                  <c:v>390.46000000000004</c:v>
                </c:pt>
                <c:pt idx="2064">
                  <c:v>387.8900000000001</c:v>
                </c:pt>
                <c:pt idx="2065">
                  <c:v>382.75</c:v>
                </c:pt>
                <c:pt idx="2066">
                  <c:v>380.18000000000006</c:v>
                </c:pt>
                <c:pt idx="2067">
                  <c:v>375.03999999999957</c:v>
                </c:pt>
                <c:pt idx="2068">
                  <c:v>372.46999999999969</c:v>
                </c:pt>
                <c:pt idx="2069">
                  <c:v>368.6099999999999</c:v>
                </c:pt>
                <c:pt idx="2070">
                  <c:v>364.76</c:v>
                </c:pt>
                <c:pt idx="2071">
                  <c:v>360.90000000000009</c:v>
                </c:pt>
                <c:pt idx="2072">
                  <c:v>357.04999999999995</c:v>
                </c:pt>
                <c:pt idx="2073">
                  <c:v>353.19000000000005</c:v>
                </c:pt>
                <c:pt idx="2074">
                  <c:v>351.90999999999968</c:v>
                </c:pt>
                <c:pt idx="2075">
                  <c:v>346.77</c:v>
                </c:pt>
                <c:pt idx="2076">
                  <c:v>344.20000000000005</c:v>
                </c:pt>
                <c:pt idx="2077">
                  <c:v>340.33999999999969</c:v>
                </c:pt>
                <c:pt idx="2078">
                  <c:v>336.48999999999955</c:v>
                </c:pt>
                <c:pt idx="2079">
                  <c:v>332.63000000000011</c:v>
                </c:pt>
                <c:pt idx="2080">
                  <c:v>331.34999999999991</c:v>
                </c:pt>
                <c:pt idx="2081">
                  <c:v>328.78</c:v>
                </c:pt>
                <c:pt idx="2082">
                  <c:v>319.77999999999969</c:v>
                </c:pt>
                <c:pt idx="2083">
                  <c:v>318.5</c:v>
                </c:pt>
                <c:pt idx="2084">
                  <c:v>315.92999999999961</c:v>
                </c:pt>
                <c:pt idx="2085">
                  <c:v>312.07999999999993</c:v>
                </c:pt>
                <c:pt idx="2086">
                  <c:v>306.94000000000005</c:v>
                </c:pt>
                <c:pt idx="2087">
                  <c:v>304.36999999999989</c:v>
                </c:pt>
                <c:pt idx="2088">
                  <c:v>300.51</c:v>
                </c:pt>
                <c:pt idx="2089">
                  <c:v>296.66000000000008</c:v>
                </c:pt>
                <c:pt idx="2090">
                  <c:v>292.7999999999995</c:v>
                </c:pt>
                <c:pt idx="2091">
                  <c:v>288.95000000000005</c:v>
                </c:pt>
                <c:pt idx="2092">
                  <c:v>286.38000000000011</c:v>
                </c:pt>
                <c:pt idx="2093">
                  <c:v>283.80999999999995</c:v>
                </c:pt>
                <c:pt idx="2094">
                  <c:v>278.67000000000007</c:v>
                </c:pt>
                <c:pt idx="2095">
                  <c:v>276.09999999999951</c:v>
                </c:pt>
                <c:pt idx="2096">
                  <c:v>270.96000000000004</c:v>
                </c:pt>
                <c:pt idx="2097">
                  <c:v>269.67000000000007</c:v>
                </c:pt>
                <c:pt idx="2098">
                  <c:v>261.96000000000004</c:v>
                </c:pt>
                <c:pt idx="2099">
                  <c:v>261.96000000000004</c:v>
                </c:pt>
                <c:pt idx="2100">
                  <c:v>258.1099999999999</c:v>
                </c:pt>
                <c:pt idx="2101">
                  <c:v>252.97000000000003</c:v>
                </c:pt>
                <c:pt idx="2102">
                  <c:v>247.83</c:v>
                </c:pt>
                <c:pt idx="2103">
                  <c:v>245.26</c:v>
                </c:pt>
                <c:pt idx="2104">
                  <c:v>241.40000000000009</c:v>
                </c:pt>
                <c:pt idx="2105">
                  <c:v>240.11999999999978</c:v>
                </c:pt>
                <c:pt idx="2106">
                  <c:v>232.41000000000008</c:v>
                </c:pt>
                <c:pt idx="2107">
                  <c:v>229.83999999999997</c:v>
                </c:pt>
                <c:pt idx="2108">
                  <c:v>227.26999999999998</c:v>
                </c:pt>
                <c:pt idx="2109">
                  <c:v>222.13000000000011</c:v>
                </c:pt>
                <c:pt idx="2110">
                  <c:v>219.55999999999997</c:v>
                </c:pt>
                <c:pt idx="2111">
                  <c:v>213.13000000000011</c:v>
                </c:pt>
                <c:pt idx="2112">
                  <c:v>210.55999999999997</c:v>
                </c:pt>
                <c:pt idx="2113">
                  <c:v>204.1400000000001</c:v>
                </c:pt>
                <c:pt idx="2114">
                  <c:v>202.84999999999991</c:v>
                </c:pt>
                <c:pt idx="2115">
                  <c:v>199</c:v>
                </c:pt>
                <c:pt idx="2116">
                  <c:v>195.1400000000001</c:v>
                </c:pt>
                <c:pt idx="2117">
                  <c:v>188.72000000000003</c:v>
                </c:pt>
                <c:pt idx="2118">
                  <c:v>186.15000000000009</c:v>
                </c:pt>
                <c:pt idx="2119">
                  <c:v>183.57999999999993</c:v>
                </c:pt>
                <c:pt idx="2120">
                  <c:v>179.73000000000002</c:v>
                </c:pt>
                <c:pt idx="2121">
                  <c:v>175.86999999999989</c:v>
                </c:pt>
                <c:pt idx="2122">
                  <c:v>173.29999999999995</c:v>
                </c:pt>
                <c:pt idx="2123">
                  <c:v>168.16000000000008</c:v>
                </c:pt>
                <c:pt idx="2124">
                  <c:v>165.58999999999997</c:v>
                </c:pt>
                <c:pt idx="2125">
                  <c:v>160.45000000000007</c:v>
                </c:pt>
                <c:pt idx="2126">
                  <c:v>159.17000000000002</c:v>
                </c:pt>
                <c:pt idx="2127">
                  <c:v>154.02999999999997</c:v>
                </c:pt>
                <c:pt idx="2128">
                  <c:v>151.46000000000004</c:v>
                </c:pt>
                <c:pt idx="2129">
                  <c:v>147.59999999999991</c:v>
                </c:pt>
                <c:pt idx="2130">
                  <c:v>146.31999999999994</c:v>
                </c:pt>
                <c:pt idx="2131">
                  <c:v>141.18000000000006</c:v>
                </c:pt>
                <c:pt idx="2132">
                  <c:v>138.6099999999999</c:v>
                </c:pt>
                <c:pt idx="2133">
                  <c:v>133.47000000000003</c:v>
                </c:pt>
                <c:pt idx="2134">
                  <c:v>128.33000000000001</c:v>
                </c:pt>
                <c:pt idx="2135">
                  <c:v>124.47000000000003</c:v>
                </c:pt>
                <c:pt idx="2136">
                  <c:v>124.47000000000003</c:v>
                </c:pt>
                <c:pt idx="2137">
                  <c:v>119.32999999999993</c:v>
                </c:pt>
                <c:pt idx="2138">
                  <c:v>115.48000000000002</c:v>
                </c:pt>
                <c:pt idx="2139">
                  <c:v>115.48000000000002</c:v>
                </c:pt>
                <c:pt idx="2140">
                  <c:v>110.33999999999992</c:v>
                </c:pt>
                <c:pt idx="2141">
                  <c:v>106.48000000000002</c:v>
                </c:pt>
                <c:pt idx="2142">
                  <c:v>105.20000000000006</c:v>
                </c:pt>
                <c:pt idx="2143">
                  <c:v>102.63000000000011</c:v>
                </c:pt>
                <c:pt idx="2144">
                  <c:v>97.490000000000023</c:v>
                </c:pt>
                <c:pt idx="2145">
                  <c:v>94.920000000000073</c:v>
                </c:pt>
                <c:pt idx="2146">
                  <c:v>92.349999999999923</c:v>
                </c:pt>
                <c:pt idx="2147">
                  <c:v>88.490000000000023</c:v>
                </c:pt>
                <c:pt idx="2148">
                  <c:v>89.779999999999973</c:v>
                </c:pt>
                <c:pt idx="2149">
                  <c:v>85.920000000000073</c:v>
                </c:pt>
                <c:pt idx="2150">
                  <c:v>84.6400000000001</c:v>
                </c:pt>
                <c:pt idx="2151">
                  <c:v>80.779999999999973</c:v>
                </c:pt>
                <c:pt idx="2152">
                  <c:v>74.3599999999999</c:v>
                </c:pt>
                <c:pt idx="2153">
                  <c:v>76.930000000000064</c:v>
                </c:pt>
                <c:pt idx="2154">
                  <c:v>73.069999999999936</c:v>
                </c:pt>
                <c:pt idx="2155">
                  <c:v>73.069999999999936</c:v>
                </c:pt>
                <c:pt idx="2156">
                  <c:v>70.5</c:v>
                </c:pt>
                <c:pt idx="2157">
                  <c:v>66.650000000000048</c:v>
                </c:pt>
                <c:pt idx="2158">
                  <c:v>65.3599999999999</c:v>
                </c:pt>
                <c:pt idx="2159">
                  <c:v>64.079999999999913</c:v>
                </c:pt>
                <c:pt idx="2160">
                  <c:v>61.51</c:v>
                </c:pt>
                <c:pt idx="2161">
                  <c:v>57.650000000000091</c:v>
                </c:pt>
                <c:pt idx="2162">
                  <c:v>57.650000000000091</c:v>
                </c:pt>
                <c:pt idx="2163">
                  <c:v>55.079999999999963</c:v>
                </c:pt>
                <c:pt idx="2164">
                  <c:v>53.800000000000004</c:v>
                </c:pt>
                <c:pt idx="2165">
                  <c:v>51.230000000000018</c:v>
                </c:pt>
                <c:pt idx="2166">
                  <c:v>48.660000000000082</c:v>
                </c:pt>
                <c:pt idx="2167">
                  <c:v>48.660000000000082</c:v>
                </c:pt>
                <c:pt idx="2168">
                  <c:v>48.660000000000082</c:v>
                </c:pt>
                <c:pt idx="2169">
                  <c:v>46.089999999999918</c:v>
                </c:pt>
                <c:pt idx="2170">
                  <c:v>43.519999999999982</c:v>
                </c:pt>
                <c:pt idx="2171">
                  <c:v>40.950000000000045</c:v>
                </c:pt>
                <c:pt idx="2172">
                  <c:v>38.380000000000095</c:v>
                </c:pt>
                <c:pt idx="2173">
                  <c:v>37.099999999999966</c:v>
                </c:pt>
                <c:pt idx="2174">
                  <c:v>37.099999999999966</c:v>
                </c:pt>
                <c:pt idx="2175">
                  <c:v>33.240000000000009</c:v>
                </c:pt>
                <c:pt idx="2176">
                  <c:v>31.960000000000029</c:v>
                </c:pt>
                <c:pt idx="2177">
                  <c:v>31.960000000000029</c:v>
                </c:pt>
                <c:pt idx="2178">
                  <c:v>28.099999999999909</c:v>
                </c:pt>
                <c:pt idx="2179">
                  <c:v>30.670000000000091</c:v>
                </c:pt>
                <c:pt idx="2180">
                  <c:v>29.3900000000001</c:v>
                </c:pt>
                <c:pt idx="2181">
                  <c:v>28.099999999999909</c:v>
                </c:pt>
                <c:pt idx="2182">
                  <c:v>26.819999999999936</c:v>
                </c:pt>
                <c:pt idx="2183">
                  <c:v>26.819999999999936</c:v>
                </c:pt>
                <c:pt idx="2184">
                  <c:v>24.25</c:v>
                </c:pt>
                <c:pt idx="2185">
                  <c:v>24.25</c:v>
                </c:pt>
                <c:pt idx="2186">
                  <c:v>24.25</c:v>
                </c:pt>
                <c:pt idx="2187">
                  <c:v>22.960000000000029</c:v>
                </c:pt>
                <c:pt idx="2188">
                  <c:v>19.1099999999999</c:v>
                </c:pt>
                <c:pt idx="2189">
                  <c:v>15.25</c:v>
                </c:pt>
                <c:pt idx="2190">
                  <c:v>15.25</c:v>
                </c:pt>
                <c:pt idx="2191">
                  <c:v>13.970000000000027</c:v>
                </c:pt>
                <c:pt idx="2192">
                  <c:v>11.400000000000096</c:v>
                </c:pt>
                <c:pt idx="2193">
                  <c:v>10.109999999999914</c:v>
                </c:pt>
                <c:pt idx="2194">
                  <c:v>7.5399999999999707</c:v>
                </c:pt>
                <c:pt idx="2195">
                  <c:v>6.2599999999999909</c:v>
                </c:pt>
                <c:pt idx="2196">
                  <c:v>3.6900000000000546</c:v>
                </c:pt>
                <c:pt idx="2197">
                  <c:v>1.1199999999998898</c:v>
                </c:pt>
                <c:pt idx="2198">
                  <c:v>-0.17000000000007276</c:v>
                </c:pt>
                <c:pt idx="2199">
                  <c:v>1.1199999999998898</c:v>
                </c:pt>
                <c:pt idx="2200">
                  <c:v>2.4000000000000909</c:v>
                </c:pt>
                <c:pt idx="2201">
                  <c:v>1.1199999999998898</c:v>
                </c:pt>
                <c:pt idx="2202">
                  <c:v>-0.17000000000007276</c:v>
                </c:pt>
                <c:pt idx="2203">
                  <c:v>-1.4500000000000455</c:v>
                </c:pt>
                <c:pt idx="2204">
                  <c:v>-0.17000000000007276</c:v>
                </c:pt>
                <c:pt idx="2205">
                  <c:v>2.4000000000000909</c:v>
                </c:pt>
                <c:pt idx="2206">
                  <c:v>3.6900000000000546</c:v>
                </c:pt>
                <c:pt idx="2207">
                  <c:v>2.4000000000000909</c:v>
                </c:pt>
                <c:pt idx="2208">
                  <c:v>1.1199999999998898</c:v>
                </c:pt>
                <c:pt idx="2209">
                  <c:v>3.6900000000000546</c:v>
                </c:pt>
                <c:pt idx="2210">
                  <c:v>2.4000000000000909</c:v>
                </c:pt>
                <c:pt idx="2211">
                  <c:v>-0.17000000000007276</c:v>
                </c:pt>
                <c:pt idx="2212">
                  <c:v>3.6900000000000546</c:v>
                </c:pt>
                <c:pt idx="2213">
                  <c:v>1.1199999999998898</c:v>
                </c:pt>
                <c:pt idx="2214">
                  <c:v>4.9700000000000335</c:v>
                </c:pt>
                <c:pt idx="2215">
                  <c:v>2.4000000000000909</c:v>
                </c:pt>
                <c:pt idx="2216">
                  <c:v>4.9700000000000335</c:v>
                </c:pt>
                <c:pt idx="2217">
                  <c:v>1.1199999999998898</c:v>
                </c:pt>
                <c:pt idx="2218">
                  <c:v>1.1199999999998898</c:v>
                </c:pt>
                <c:pt idx="2219">
                  <c:v>3.6900000000000546</c:v>
                </c:pt>
                <c:pt idx="2220">
                  <c:v>2.4000000000000909</c:v>
                </c:pt>
                <c:pt idx="2221">
                  <c:v>1.1199999999998898</c:v>
                </c:pt>
                <c:pt idx="2222">
                  <c:v>1.1199999999998898</c:v>
                </c:pt>
                <c:pt idx="2223">
                  <c:v>1.1199999999998898</c:v>
                </c:pt>
                <c:pt idx="2224">
                  <c:v>2.4000000000000909</c:v>
                </c:pt>
                <c:pt idx="2225">
                  <c:v>1.1199999999998898</c:v>
                </c:pt>
                <c:pt idx="2226">
                  <c:v>1.1199999999998898</c:v>
                </c:pt>
                <c:pt idx="2227">
                  <c:v>1.1199999999998898</c:v>
                </c:pt>
                <c:pt idx="2228">
                  <c:v>4.9700000000000335</c:v>
                </c:pt>
                <c:pt idx="2229">
                  <c:v>3.6900000000000546</c:v>
                </c:pt>
                <c:pt idx="2230">
                  <c:v>1.1199999999998898</c:v>
                </c:pt>
                <c:pt idx="2231">
                  <c:v>1.1199999999998898</c:v>
                </c:pt>
                <c:pt idx="2232">
                  <c:v>2.4000000000000909</c:v>
                </c:pt>
                <c:pt idx="2233">
                  <c:v>1.1199999999998898</c:v>
                </c:pt>
                <c:pt idx="2234">
                  <c:v>2.4000000000000909</c:v>
                </c:pt>
                <c:pt idx="2235">
                  <c:v>1.1199999999998898</c:v>
                </c:pt>
                <c:pt idx="2236">
                  <c:v>1.1199999999998898</c:v>
                </c:pt>
                <c:pt idx="2237">
                  <c:v>-0.17000000000007276</c:v>
                </c:pt>
                <c:pt idx="2238">
                  <c:v>1.1199999999998898</c:v>
                </c:pt>
                <c:pt idx="2239">
                  <c:v>1.1199999999998898</c:v>
                </c:pt>
                <c:pt idx="2240">
                  <c:v>1.1199999999998898</c:v>
                </c:pt>
                <c:pt idx="2241">
                  <c:v>1.1199999999998898</c:v>
                </c:pt>
                <c:pt idx="2242">
                  <c:v>2.4000000000000909</c:v>
                </c:pt>
                <c:pt idx="2243">
                  <c:v>1.1199999999998898</c:v>
                </c:pt>
                <c:pt idx="2244">
                  <c:v>2.4000000000000909</c:v>
                </c:pt>
                <c:pt idx="2245">
                  <c:v>1.1199999999998898</c:v>
                </c:pt>
                <c:pt idx="2246">
                  <c:v>2.4000000000000909</c:v>
                </c:pt>
                <c:pt idx="2247">
                  <c:v>1.1199999999998898</c:v>
                </c:pt>
                <c:pt idx="2248">
                  <c:v>1.1199999999998898</c:v>
                </c:pt>
                <c:pt idx="2249">
                  <c:v>-0.17000000000007276</c:v>
                </c:pt>
                <c:pt idx="2250">
                  <c:v>2.4000000000000909</c:v>
                </c:pt>
                <c:pt idx="2251">
                  <c:v>2.4000000000000909</c:v>
                </c:pt>
                <c:pt idx="2252">
                  <c:v>2.4000000000000909</c:v>
                </c:pt>
                <c:pt idx="2253">
                  <c:v>1.1199999999998898</c:v>
                </c:pt>
                <c:pt idx="2254">
                  <c:v>1.1199999999998898</c:v>
                </c:pt>
                <c:pt idx="2255">
                  <c:v>3.6900000000000546</c:v>
                </c:pt>
                <c:pt idx="2256">
                  <c:v>1.1199999999998898</c:v>
                </c:pt>
                <c:pt idx="2257">
                  <c:v>1.1199999999998898</c:v>
                </c:pt>
                <c:pt idx="2258">
                  <c:v>3.6900000000000546</c:v>
                </c:pt>
                <c:pt idx="2259">
                  <c:v>3.6900000000000546</c:v>
                </c:pt>
                <c:pt idx="2260">
                  <c:v>2.4000000000000909</c:v>
                </c:pt>
                <c:pt idx="2261">
                  <c:v>1.1199999999998898</c:v>
                </c:pt>
                <c:pt idx="2262">
                  <c:v>3.6900000000000546</c:v>
                </c:pt>
                <c:pt idx="2263">
                  <c:v>1.1199999999998898</c:v>
                </c:pt>
                <c:pt idx="2264">
                  <c:v>1.1199999999998898</c:v>
                </c:pt>
                <c:pt idx="2265">
                  <c:v>3.6900000000000546</c:v>
                </c:pt>
                <c:pt idx="2266">
                  <c:v>3.6900000000000546</c:v>
                </c:pt>
                <c:pt idx="2267">
                  <c:v>1.1199999999998898</c:v>
                </c:pt>
                <c:pt idx="2268">
                  <c:v>2.4000000000000909</c:v>
                </c:pt>
                <c:pt idx="2269">
                  <c:v>1.1199999999998898</c:v>
                </c:pt>
                <c:pt idx="2270">
                  <c:v>2.4000000000000909</c:v>
                </c:pt>
                <c:pt idx="2271">
                  <c:v>2.4000000000000909</c:v>
                </c:pt>
                <c:pt idx="2272">
                  <c:v>4.9700000000000335</c:v>
                </c:pt>
                <c:pt idx="2273">
                  <c:v>3.6900000000000546</c:v>
                </c:pt>
                <c:pt idx="2274">
                  <c:v>1.1199999999998898</c:v>
                </c:pt>
                <c:pt idx="2275">
                  <c:v>1.1199999999998898</c:v>
                </c:pt>
                <c:pt idx="2276">
                  <c:v>1.1199999999998898</c:v>
                </c:pt>
                <c:pt idx="2277">
                  <c:v>1.1199999999998898</c:v>
                </c:pt>
                <c:pt idx="2278">
                  <c:v>2.4000000000000909</c:v>
                </c:pt>
                <c:pt idx="2279">
                  <c:v>1.1199999999998898</c:v>
                </c:pt>
                <c:pt idx="2280">
                  <c:v>1.1199999999998898</c:v>
                </c:pt>
                <c:pt idx="2281">
                  <c:v>2.4000000000000909</c:v>
                </c:pt>
                <c:pt idx="2282">
                  <c:v>4.9700000000000335</c:v>
                </c:pt>
                <c:pt idx="2283">
                  <c:v>1.1199999999998898</c:v>
                </c:pt>
                <c:pt idx="2284">
                  <c:v>1.1199999999998898</c:v>
                </c:pt>
                <c:pt idx="2285">
                  <c:v>1.1199999999998898</c:v>
                </c:pt>
                <c:pt idx="2286">
                  <c:v>2.4000000000000909</c:v>
                </c:pt>
                <c:pt idx="2287">
                  <c:v>1.1199999999998898</c:v>
                </c:pt>
                <c:pt idx="2288">
                  <c:v>3.6900000000000546</c:v>
                </c:pt>
                <c:pt idx="2289">
                  <c:v>2.4000000000000909</c:v>
                </c:pt>
                <c:pt idx="2290">
                  <c:v>1.1199999999998898</c:v>
                </c:pt>
                <c:pt idx="2291">
                  <c:v>1.1199999999998898</c:v>
                </c:pt>
                <c:pt idx="2292">
                  <c:v>3.6900000000000546</c:v>
                </c:pt>
                <c:pt idx="2293">
                  <c:v>1.1199999999998898</c:v>
                </c:pt>
                <c:pt idx="2294">
                  <c:v>2.4000000000000909</c:v>
                </c:pt>
                <c:pt idx="2295">
                  <c:v>2.4000000000000909</c:v>
                </c:pt>
                <c:pt idx="2296">
                  <c:v>3.6900000000000546</c:v>
                </c:pt>
                <c:pt idx="2297">
                  <c:v>2.4000000000000909</c:v>
                </c:pt>
                <c:pt idx="2298">
                  <c:v>2.4000000000000909</c:v>
                </c:pt>
                <c:pt idx="2299">
                  <c:v>2.4000000000000909</c:v>
                </c:pt>
                <c:pt idx="2300">
                  <c:v>2.4000000000000909</c:v>
                </c:pt>
                <c:pt idx="2301">
                  <c:v>1.1199999999998898</c:v>
                </c:pt>
                <c:pt idx="2302">
                  <c:v>2.4000000000000909</c:v>
                </c:pt>
                <c:pt idx="2303">
                  <c:v>2.4000000000000909</c:v>
                </c:pt>
                <c:pt idx="2304">
                  <c:v>1.1199999999998898</c:v>
                </c:pt>
                <c:pt idx="2305">
                  <c:v>3.6900000000000546</c:v>
                </c:pt>
                <c:pt idx="2306">
                  <c:v>1.1199999999998898</c:v>
                </c:pt>
                <c:pt idx="2307">
                  <c:v>1.1199999999998898</c:v>
                </c:pt>
                <c:pt idx="2308">
                  <c:v>3.6900000000000546</c:v>
                </c:pt>
                <c:pt idx="2309">
                  <c:v>2.4000000000000909</c:v>
                </c:pt>
                <c:pt idx="2310">
                  <c:v>2.4000000000000909</c:v>
                </c:pt>
                <c:pt idx="2311">
                  <c:v>1.1199999999998898</c:v>
                </c:pt>
                <c:pt idx="2312">
                  <c:v>1.1199999999998898</c:v>
                </c:pt>
                <c:pt idx="2313">
                  <c:v>2.4000000000000909</c:v>
                </c:pt>
                <c:pt idx="2314">
                  <c:v>1.1199999999998898</c:v>
                </c:pt>
                <c:pt idx="2315">
                  <c:v>2.4000000000000909</c:v>
                </c:pt>
                <c:pt idx="2316">
                  <c:v>1.1199999999998898</c:v>
                </c:pt>
                <c:pt idx="2317">
                  <c:v>1.1199999999998898</c:v>
                </c:pt>
                <c:pt idx="2318">
                  <c:v>1.1199999999998898</c:v>
                </c:pt>
                <c:pt idx="2319">
                  <c:v>3.6900000000000546</c:v>
                </c:pt>
                <c:pt idx="2320">
                  <c:v>1.1199999999998898</c:v>
                </c:pt>
                <c:pt idx="2321">
                  <c:v>2.4000000000000909</c:v>
                </c:pt>
                <c:pt idx="2322">
                  <c:v>2.4000000000000909</c:v>
                </c:pt>
                <c:pt idx="2323">
                  <c:v>1.1199999999998898</c:v>
                </c:pt>
                <c:pt idx="2324">
                  <c:v>1.1199999999998898</c:v>
                </c:pt>
                <c:pt idx="2325">
                  <c:v>1.1199999999998898</c:v>
                </c:pt>
                <c:pt idx="2326">
                  <c:v>-0.17000000000007276</c:v>
                </c:pt>
                <c:pt idx="2327">
                  <c:v>2.4000000000000909</c:v>
                </c:pt>
                <c:pt idx="2328">
                  <c:v>2.4000000000000909</c:v>
                </c:pt>
                <c:pt idx="2329">
                  <c:v>3.6900000000000546</c:v>
                </c:pt>
                <c:pt idx="2330">
                  <c:v>2.4000000000000909</c:v>
                </c:pt>
                <c:pt idx="2331">
                  <c:v>4.9700000000000335</c:v>
                </c:pt>
                <c:pt idx="2332">
                  <c:v>3.6900000000000546</c:v>
                </c:pt>
                <c:pt idx="2333">
                  <c:v>2.4000000000000909</c:v>
                </c:pt>
                <c:pt idx="2334">
                  <c:v>3.6900000000000546</c:v>
                </c:pt>
                <c:pt idx="2335">
                  <c:v>2.4000000000000909</c:v>
                </c:pt>
                <c:pt idx="2336">
                  <c:v>2.4000000000000909</c:v>
                </c:pt>
                <c:pt idx="2337">
                  <c:v>2.4000000000000909</c:v>
                </c:pt>
                <c:pt idx="2338">
                  <c:v>4.9700000000000335</c:v>
                </c:pt>
                <c:pt idx="2339">
                  <c:v>1.1199999999998898</c:v>
                </c:pt>
                <c:pt idx="2340">
                  <c:v>1.1199999999998898</c:v>
                </c:pt>
                <c:pt idx="2341">
                  <c:v>4.9700000000000335</c:v>
                </c:pt>
                <c:pt idx="2342">
                  <c:v>2.4000000000000909</c:v>
                </c:pt>
                <c:pt idx="2343">
                  <c:v>1.1199999999998898</c:v>
                </c:pt>
                <c:pt idx="2344">
                  <c:v>-0.17000000000007276</c:v>
                </c:pt>
                <c:pt idx="2345">
                  <c:v>1.1199999999998898</c:v>
                </c:pt>
                <c:pt idx="2346">
                  <c:v>3.6900000000000546</c:v>
                </c:pt>
                <c:pt idx="2347">
                  <c:v>-0.17000000000007276</c:v>
                </c:pt>
                <c:pt idx="2348">
                  <c:v>2.4000000000000909</c:v>
                </c:pt>
                <c:pt idx="2349">
                  <c:v>1.1199999999998898</c:v>
                </c:pt>
                <c:pt idx="2350">
                  <c:v>1.1199999999998898</c:v>
                </c:pt>
                <c:pt idx="2351">
                  <c:v>1.1199999999998898</c:v>
                </c:pt>
                <c:pt idx="2352">
                  <c:v>2.4000000000000909</c:v>
                </c:pt>
                <c:pt idx="2353">
                  <c:v>1.1199999999998898</c:v>
                </c:pt>
                <c:pt idx="2354">
                  <c:v>2.4000000000000909</c:v>
                </c:pt>
                <c:pt idx="2355">
                  <c:v>3.6900000000000546</c:v>
                </c:pt>
                <c:pt idx="2356">
                  <c:v>2.4000000000000909</c:v>
                </c:pt>
                <c:pt idx="2357">
                  <c:v>2.4000000000000909</c:v>
                </c:pt>
                <c:pt idx="2358">
                  <c:v>1.1199999999998898</c:v>
                </c:pt>
                <c:pt idx="2359">
                  <c:v>3.6900000000000546</c:v>
                </c:pt>
                <c:pt idx="2360">
                  <c:v>1.1199999999998898</c:v>
                </c:pt>
                <c:pt idx="2361">
                  <c:v>3.6900000000000546</c:v>
                </c:pt>
                <c:pt idx="2362">
                  <c:v>1.1199999999998898</c:v>
                </c:pt>
                <c:pt idx="2363">
                  <c:v>4.9700000000000335</c:v>
                </c:pt>
                <c:pt idx="2364">
                  <c:v>1.1199999999998898</c:v>
                </c:pt>
                <c:pt idx="2365">
                  <c:v>2.4000000000000909</c:v>
                </c:pt>
                <c:pt idx="2366">
                  <c:v>2.4000000000000909</c:v>
                </c:pt>
                <c:pt idx="2367">
                  <c:v>4.9700000000000335</c:v>
                </c:pt>
                <c:pt idx="2368">
                  <c:v>3.6900000000000546</c:v>
                </c:pt>
                <c:pt idx="2369">
                  <c:v>1.1199999999998898</c:v>
                </c:pt>
                <c:pt idx="2370">
                  <c:v>2.4000000000000909</c:v>
                </c:pt>
                <c:pt idx="2371">
                  <c:v>3.6900000000000546</c:v>
                </c:pt>
                <c:pt idx="2372">
                  <c:v>1.1199999999998898</c:v>
                </c:pt>
                <c:pt idx="2373">
                  <c:v>3.6900000000000546</c:v>
                </c:pt>
                <c:pt idx="2374">
                  <c:v>2.4000000000000909</c:v>
                </c:pt>
                <c:pt idx="2375">
                  <c:v>2.4000000000000909</c:v>
                </c:pt>
                <c:pt idx="2376">
                  <c:v>2.4000000000000909</c:v>
                </c:pt>
                <c:pt idx="2377">
                  <c:v>-0.17000000000007276</c:v>
                </c:pt>
                <c:pt idx="2378">
                  <c:v>2.4000000000000909</c:v>
                </c:pt>
                <c:pt idx="2379">
                  <c:v>2.4000000000000909</c:v>
                </c:pt>
                <c:pt idx="2380">
                  <c:v>1.1199999999998898</c:v>
                </c:pt>
                <c:pt idx="2381">
                  <c:v>3.6900000000000546</c:v>
                </c:pt>
                <c:pt idx="2382">
                  <c:v>2.4000000000000909</c:v>
                </c:pt>
                <c:pt idx="2383">
                  <c:v>2.4000000000000909</c:v>
                </c:pt>
                <c:pt idx="2384">
                  <c:v>4.9700000000000335</c:v>
                </c:pt>
                <c:pt idx="2385">
                  <c:v>2.4000000000000909</c:v>
                </c:pt>
                <c:pt idx="2386">
                  <c:v>2.4000000000000909</c:v>
                </c:pt>
                <c:pt idx="2387">
                  <c:v>2.4000000000000909</c:v>
                </c:pt>
                <c:pt idx="2388">
                  <c:v>1.1199999999998898</c:v>
                </c:pt>
                <c:pt idx="2389">
                  <c:v>2.4000000000000909</c:v>
                </c:pt>
                <c:pt idx="2390">
                  <c:v>2.4000000000000909</c:v>
                </c:pt>
                <c:pt idx="2391">
                  <c:v>2.4000000000000909</c:v>
                </c:pt>
                <c:pt idx="2392">
                  <c:v>2.4000000000000909</c:v>
                </c:pt>
                <c:pt idx="2393">
                  <c:v>1.1199999999998898</c:v>
                </c:pt>
                <c:pt idx="2394">
                  <c:v>3.6900000000000546</c:v>
                </c:pt>
                <c:pt idx="2395">
                  <c:v>2.4000000000000909</c:v>
                </c:pt>
                <c:pt idx="2396">
                  <c:v>4.9700000000000335</c:v>
                </c:pt>
                <c:pt idx="2397">
                  <c:v>2.4000000000000909</c:v>
                </c:pt>
                <c:pt idx="2398">
                  <c:v>1.1199999999998898</c:v>
                </c:pt>
                <c:pt idx="2399">
                  <c:v>2.4000000000000909</c:v>
                </c:pt>
                <c:pt idx="2400">
                  <c:v>1.1199999999998898</c:v>
                </c:pt>
                <c:pt idx="2401">
                  <c:v>2.4000000000000909</c:v>
                </c:pt>
                <c:pt idx="2402">
                  <c:v>3.6900000000000546</c:v>
                </c:pt>
                <c:pt idx="2403">
                  <c:v>3.6900000000000546</c:v>
                </c:pt>
                <c:pt idx="2404">
                  <c:v>3.6900000000000546</c:v>
                </c:pt>
                <c:pt idx="2405">
                  <c:v>2.4000000000000909</c:v>
                </c:pt>
                <c:pt idx="2406">
                  <c:v>1.1199999999998898</c:v>
                </c:pt>
                <c:pt idx="2407">
                  <c:v>1.1199999999998898</c:v>
                </c:pt>
                <c:pt idx="2408">
                  <c:v>4.9700000000000335</c:v>
                </c:pt>
                <c:pt idx="2409">
                  <c:v>2.4000000000000909</c:v>
                </c:pt>
                <c:pt idx="2410">
                  <c:v>3.6900000000000546</c:v>
                </c:pt>
                <c:pt idx="2411">
                  <c:v>1.1199999999998898</c:v>
                </c:pt>
                <c:pt idx="2412">
                  <c:v>2.4000000000000909</c:v>
                </c:pt>
                <c:pt idx="2413">
                  <c:v>2.4000000000000909</c:v>
                </c:pt>
                <c:pt idx="2414">
                  <c:v>2.4000000000000909</c:v>
                </c:pt>
                <c:pt idx="2415">
                  <c:v>2.4000000000000909</c:v>
                </c:pt>
                <c:pt idx="2416">
                  <c:v>3.6900000000000546</c:v>
                </c:pt>
                <c:pt idx="2417">
                  <c:v>3.6900000000000546</c:v>
                </c:pt>
                <c:pt idx="2418">
                  <c:v>3.6900000000000546</c:v>
                </c:pt>
                <c:pt idx="2419">
                  <c:v>2.4000000000000909</c:v>
                </c:pt>
                <c:pt idx="2420">
                  <c:v>-0.17000000000007276</c:v>
                </c:pt>
                <c:pt idx="2421">
                  <c:v>1.1199999999998898</c:v>
                </c:pt>
                <c:pt idx="2422">
                  <c:v>2.4000000000000909</c:v>
                </c:pt>
                <c:pt idx="2423">
                  <c:v>2.4000000000000909</c:v>
                </c:pt>
                <c:pt idx="2424">
                  <c:v>2.4000000000000909</c:v>
                </c:pt>
                <c:pt idx="2425">
                  <c:v>-0.17000000000007276</c:v>
                </c:pt>
                <c:pt idx="2426">
                  <c:v>3.6900000000000546</c:v>
                </c:pt>
                <c:pt idx="2427">
                  <c:v>3.6900000000000546</c:v>
                </c:pt>
                <c:pt idx="2428">
                  <c:v>1.1199999999998898</c:v>
                </c:pt>
                <c:pt idx="2429">
                  <c:v>2.4000000000000909</c:v>
                </c:pt>
                <c:pt idx="2430">
                  <c:v>1.1199999999998898</c:v>
                </c:pt>
                <c:pt idx="2431">
                  <c:v>1.1199999999998898</c:v>
                </c:pt>
                <c:pt idx="2432">
                  <c:v>1.1199999999998898</c:v>
                </c:pt>
                <c:pt idx="2433">
                  <c:v>1.1199999999998898</c:v>
                </c:pt>
                <c:pt idx="2434">
                  <c:v>1.1199999999998898</c:v>
                </c:pt>
                <c:pt idx="2435">
                  <c:v>4.9700000000000335</c:v>
                </c:pt>
                <c:pt idx="2436">
                  <c:v>3.6900000000000546</c:v>
                </c:pt>
                <c:pt idx="2437">
                  <c:v>2.4000000000000909</c:v>
                </c:pt>
                <c:pt idx="2438">
                  <c:v>2.4000000000000909</c:v>
                </c:pt>
                <c:pt idx="2439">
                  <c:v>1.1199999999998898</c:v>
                </c:pt>
                <c:pt idx="2440">
                  <c:v>2.4000000000000909</c:v>
                </c:pt>
                <c:pt idx="2441">
                  <c:v>1.1199999999998898</c:v>
                </c:pt>
                <c:pt idx="2442">
                  <c:v>2.4000000000000909</c:v>
                </c:pt>
                <c:pt idx="2443">
                  <c:v>2.4000000000000909</c:v>
                </c:pt>
                <c:pt idx="2444">
                  <c:v>3.6900000000000546</c:v>
                </c:pt>
                <c:pt idx="2445">
                  <c:v>1.1199999999998898</c:v>
                </c:pt>
                <c:pt idx="2446">
                  <c:v>4.9700000000000335</c:v>
                </c:pt>
                <c:pt idx="2447">
                  <c:v>1.1199999999998898</c:v>
                </c:pt>
                <c:pt idx="2448">
                  <c:v>2.4000000000000909</c:v>
                </c:pt>
                <c:pt idx="2449">
                  <c:v>2.4000000000000909</c:v>
                </c:pt>
                <c:pt idx="2450">
                  <c:v>3.6900000000000546</c:v>
                </c:pt>
                <c:pt idx="2451">
                  <c:v>2.4000000000000909</c:v>
                </c:pt>
                <c:pt idx="2452">
                  <c:v>1.1199999999998898</c:v>
                </c:pt>
                <c:pt idx="2453">
                  <c:v>2.4000000000000909</c:v>
                </c:pt>
                <c:pt idx="2454">
                  <c:v>1.1199999999998898</c:v>
                </c:pt>
                <c:pt idx="2455">
                  <c:v>2.4000000000000909</c:v>
                </c:pt>
                <c:pt idx="2456">
                  <c:v>2.4000000000000909</c:v>
                </c:pt>
                <c:pt idx="2457">
                  <c:v>1.1199999999998898</c:v>
                </c:pt>
                <c:pt idx="2458">
                  <c:v>2.4000000000000909</c:v>
                </c:pt>
                <c:pt idx="2459">
                  <c:v>1.1199999999998898</c:v>
                </c:pt>
                <c:pt idx="2460">
                  <c:v>1.1199999999998898</c:v>
                </c:pt>
                <c:pt idx="2461">
                  <c:v>1.1199999999998898</c:v>
                </c:pt>
                <c:pt idx="2462">
                  <c:v>4.9700000000000335</c:v>
                </c:pt>
                <c:pt idx="2463">
                  <c:v>3.6900000000000546</c:v>
                </c:pt>
                <c:pt idx="2464">
                  <c:v>3.6900000000000546</c:v>
                </c:pt>
                <c:pt idx="2465">
                  <c:v>2.4000000000000909</c:v>
                </c:pt>
                <c:pt idx="2466">
                  <c:v>3.6900000000000546</c:v>
                </c:pt>
                <c:pt idx="2467">
                  <c:v>2.4000000000000909</c:v>
                </c:pt>
                <c:pt idx="2468">
                  <c:v>2.4000000000000909</c:v>
                </c:pt>
                <c:pt idx="2469">
                  <c:v>1.1199999999998898</c:v>
                </c:pt>
                <c:pt idx="2470">
                  <c:v>3.6900000000000546</c:v>
                </c:pt>
                <c:pt idx="2471">
                  <c:v>3.6900000000000546</c:v>
                </c:pt>
                <c:pt idx="2472">
                  <c:v>2.4000000000000909</c:v>
                </c:pt>
                <c:pt idx="2473">
                  <c:v>3.6900000000000546</c:v>
                </c:pt>
                <c:pt idx="2474">
                  <c:v>2.4000000000000909</c:v>
                </c:pt>
                <c:pt idx="2475">
                  <c:v>3.6900000000000546</c:v>
                </c:pt>
                <c:pt idx="2476">
                  <c:v>1.1199999999998898</c:v>
                </c:pt>
                <c:pt idx="2477">
                  <c:v>3.6900000000000546</c:v>
                </c:pt>
                <c:pt idx="2478">
                  <c:v>1.1199999999998898</c:v>
                </c:pt>
                <c:pt idx="2479">
                  <c:v>2.4000000000000909</c:v>
                </c:pt>
                <c:pt idx="2480">
                  <c:v>1.1199999999998898</c:v>
                </c:pt>
                <c:pt idx="2481">
                  <c:v>2.4000000000000909</c:v>
                </c:pt>
                <c:pt idx="2482">
                  <c:v>3.6900000000000546</c:v>
                </c:pt>
                <c:pt idx="2483">
                  <c:v>2.4000000000000909</c:v>
                </c:pt>
                <c:pt idx="2484">
                  <c:v>1.1199999999998898</c:v>
                </c:pt>
                <c:pt idx="2485">
                  <c:v>3.6900000000000546</c:v>
                </c:pt>
                <c:pt idx="2486">
                  <c:v>3.6900000000000546</c:v>
                </c:pt>
                <c:pt idx="2487">
                  <c:v>4.9700000000000335</c:v>
                </c:pt>
                <c:pt idx="2488">
                  <c:v>2.4000000000000909</c:v>
                </c:pt>
                <c:pt idx="2489">
                  <c:v>1.1199999999998898</c:v>
                </c:pt>
                <c:pt idx="2490">
                  <c:v>3.6900000000000546</c:v>
                </c:pt>
                <c:pt idx="2491">
                  <c:v>2.4000000000000909</c:v>
                </c:pt>
                <c:pt idx="2492">
                  <c:v>2.4000000000000909</c:v>
                </c:pt>
                <c:pt idx="2493">
                  <c:v>2.4000000000000909</c:v>
                </c:pt>
                <c:pt idx="2494">
                  <c:v>2.4000000000000909</c:v>
                </c:pt>
                <c:pt idx="2495">
                  <c:v>1.1199999999998898</c:v>
                </c:pt>
                <c:pt idx="2496">
                  <c:v>1.1199999999998898</c:v>
                </c:pt>
                <c:pt idx="2497">
                  <c:v>-0.17000000000007276</c:v>
                </c:pt>
                <c:pt idx="2498">
                  <c:v>4.9700000000000335</c:v>
                </c:pt>
                <c:pt idx="2499">
                  <c:v>2.4000000000000909</c:v>
                </c:pt>
                <c:pt idx="2500">
                  <c:v>3.6900000000000546</c:v>
                </c:pt>
                <c:pt idx="2501">
                  <c:v>2.4000000000000909</c:v>
                </c:pt>
                <c:pt idx="2502">
                  <c:v>-0.17000000000007276</c:v>
                </c:pt>
                <c:pt idx="2503">
                  <c:v>3.6900000000000546</c:v>
                </c:pt>
                <c:pt idx="2504">
                  <c:v>4.9700000000000335</c:v>
                </c:pt>
                <c:pt idx="2505">
                  <c:v>-0.17000000000007276</c:v>
                </c:pt>
                <c:pt idx="2506">
                  <c:v>2.4000000000000909</c:v>
                </c:pt>
                <c:pt idx="2507">
                  <c:v>2.4000000000000909</c:v>
                </c:pt>
                <c:pt idx="2508">
                  <c:v>2.4000000000000909</c:v>
                </c:pt>
                <c:pt idx="2509">
                  <c:v>1.1199999999998898</c:v>
                </c:pt>
                <c:pt idx="2510">
                  <c:v>4.9700000000000335</c:v>
                </c:pt>
                <c:pt idx="2511">
                  <c:v>-0.17000000000007276</c:v>
                </c:pt>
                <c:pt idx="2512">
                  <c:v>2.4000000000000909</c:v>
                </c:pt>
                <c:pt idx="2513">
                  <c:v>2.4000000000000909</c:v>
                </c:pt>
                <c:pt idx="2514">
                  <c:v>2.4000000000000909</c:v>
                </c:pt>
                <c:pt idx="2515">
                  <c:v>2.4000000000000909</c:v>
                </c:pt>
                <c:pt idx="2516">
                  <c:v>3.6900000000000546</c:v>
                </c:pt>
                <c:pt idx="2517">
                  <c:v>2.4000000000000909</c:v>
                </c:pt>
                <c:pt idx="2518">
                  <c:v>2.4000000000000909</c:v>
                </c:pt>
                <c:pt idx="2519">
                  <c:v>3.6900000000000546</c:v>
                </c:pt>
                <c:pt idx="2520">
                  <c:v>2.4000000000000909</c:v>
                </c:pt>
                <c:pt idx="2521">
                  <c:v>4.9700000000000335</c:v>
                </c:pt>
                <c:pt idx="2522">
                  <c:v>3.6900000000000546</c:v>
                </c:pt>
                <c:pt idx="2523">
                  <c:v>2.4000000000000909</c:v>
                </c:pt>
                <c:pt idx="2524">
                  <c:v>2.4000000000000909</c:v>
                </c:pt>
                <c:pt idx="2525">
                  <c:v>1.1199999999998898</c:v>
                </c:pt>
                <c:pt idx="2526">
                  <c:v>3.6900000000000546</c:v>
                </c:pt>
                <c:pt idx="2527">
                  <c:v>2.4000000000000909</c:v>
                </c:pt>
                <c:pt idx="2528">
                  <c:v>1.1199999999998898</c:v>
                </c:pt>
                <c:pt idx="2529">
                  <c:v>2.4000000000000909</c:v>
                </c:pt>
                <c:pt idx="2530">
                  <c:v>2.4000000000000909</c:v>
                </c:pt>
                <c:pt idx="2531">
                  <c:v>4.9700000000000335</c:v>
                </c:pt>
                <c:pt idx="2532">
                  <c:v>2.4000000000000909</c:v>
                </c:pt>
                <c:pt idx="2533">
                  <c:v>2.4000000000000909</c:v>
                </c:pt>
                <c:pt idx="2534">
                  <c:v>3.6900000000000546</c:v>
                </c:pt>
                <c:pt idx="2535">
                  <c:v>1.1199999999998898</c:v>
                </c:pt>
                <c:pt idx="2536">
                  <c:v>3.6900000000000546</c:v>
                </c:pt>
                <c:pt idx="2537">
                  <c:v>2.4000000000000909</c:v>
                </c:pt>
                <c:pt idx="2538">
                  <c:v>-0.17000000000007276</c:v>
                </c:pt>
                <c:pt idx="2539">
                  <c:v>1.1199999999998898</c:v>
                </c:pt>
                <c:pt idx="2540">
                  <c:v>3.6900000000000546</c:v>
                </c:pt>
                <c:pt idx="2541">
                  <c:v>1.1199999999998898</c:v>
                </c:pt>
                <c:pt idx="2542">
                  <c:v>2.4000000000000909</c:v>
                </c:pt>
                <c:pt idx="2543">
                  <c:v>1.1199999999998898</c:v>
                </c:pt>
                <c:pt idx="2544">
                  <c:v>2.4000000000000909</c:v>
                </c:pt>
                <c:pt idx="2545">
                  <c:v>2.4000000000000909</c:v>
                </c:pt>
                <c:pt idx="2546">
                  <c:v>2.4000000000000909</c:v>
                </c:pt>
                <c:pt idx="2547">
                  <c:v>3.6900000000000546</c:v>
                </c:pt>
                <c:pt idx="2548">
                  <c:v>3.6900000000000546</c:v>
                </c:pt>
                <c:pt idx="2549">
                  <c:v>2.4000000000000909</c:v>
                </c:pt>
                <c:pt idx="2550">
                  <c:v>1.1199999999998898</c:v>
                </c:pt>
                <c:pt idx="2551">
                  <c:v>2.4000000000000909</c:v>
                </c:pt>
                <c:pt idx="2552">
                  <c:v>4.9700000000000335</c:v>
                </c:pt>
                <c:pt idx="2553">
                  <c:v>3.6900000000000546</c:v>
                </c:pt>
                <c:pt idx="2554">
                  <c:v>2.4000000000000909</c:v>
                </c:pt>
                <c:pt idx="2555">
                  <c:v>1.1199999999998898</c:v>
                </c:pt>
                <c:pt idx="2556">
                  <c:v>3.6900000000000546</c:v>
                </c:pt>
                <c:pt idx="2557">
                  <c:v>1.1199999999998898</c:v>
                </c:pt>
                <c:pt idx="2558">
                  <c:v>1.1199999999998898</c:v>
                </c:pt>
                <c:pt idx="2559">
                  <c:v>2.4000000000000909</c:v>
                </c:pt>
                <c:pt idx="2560">
                  <c:v>3.6900000000000546</c:v>
                </c:pt>
                <c:pt idx="2561">
                  <c:v>2.4000000000000909</c:v>
                </c:pt>
                <c:pt idx="2562">
                  <c:v>4.9700000000000335</c:v>
                </c:pt>
                <c:pt idx="2563">
                  <c:v>2.4000000000000909</c:v>
                </c:pt>
                <c:pt idx="2564">
                  <c:v>3.6900000000000546</c:v>
                </c:pt>
                <c:pt idx="2565">
                  <c:v>1.1199999999998898</c:v>
                </c:pt>
                <c:pt idx="2566">
                  <c:v>2.4000000000000909</c:v>
                </c:pt>
                <c:pt idx="2567">
                  <c:v>1.1199999999998898</c:v>
                </c:pt>
                <c:pt idx="2568">
                  <c:v>2.4000000000000909</c:v>
                </c:pt>
                <c:pt idx="2569">
                  <c:v>2.4000000000000909</c:v>
                </c:pt>
                <c:pt idx="2570">
                  <c:v>3.6900000000000546</c:v>
                </c:pt>
                <c:pt idx="2571">
                  <c:v>1.1199999999998898</c:v>
                </c:pt>
                <c:pt idx="2572">
                  <c:v>1.1199999999998898</c:v>
                </c:pt>
                <c:pt idx="2573">
                  <c:v>2.4000000000000909</c:v>
                </c:pt>
                <c:pt idx="2574">
                  <c:v>3.6900000000000546</c:v>
                </c:pt>
                <c:pt idx="2575">
                  <c:v>1.1199999999998898</c:v>
                </c:pt>
                <c:pt idx="2576">
                  <c:v>3.6900000000000546</c:v>
                </c:pt>
                <c:pt idx="2577">
                  <c:v>1.1199999999998898</c:v>
                </c:pt>
                <c:pt idx="2578">
                  <c:v>2.4000000000000909</c:v>
                </c:pt>
                <c:pt idx="2579">
                  <c:v>1.1199999999998898</c:v>
                </c:pt>
                <c:pt idx="2580">
                  <c:v>6.2599999999999909</c:v>
                </c:pt>
                <c:pt idx="2581">
                  <c:v>1.1199999999998898</c:v>
                </c:pt>
                <c:pt idx="2582">
                  <c:v>2.4000000000000909</c:v>
                </c:pt>
                <c:pt idx="2583">
                  <c:v>2.4000000000000909</c:v>
                </c:pt>
                <c:pt idx="2584">
                  <c:v>1.1199999999998898</c:v>
                </c:pt>
                <c:pt idx="2585">
                  <c:v>3.6900000000000546</c:v>
                </c:pt>
                <c:pt idx="2586">
                  <c:v>1.1199999999998898</c:v>
                </c:pt>
                <c:pt idx="2587">
                  <c:v>2.4000000000000909</c:v>
                </c:pt>
                <c:pt idx="2588">
                  <c:v>1.1199999999998898</c:v>
                </c:pt>
                <c:pt idx="2589">
                  <c:v>1.1199999999998898</c:v>
                </c:pt>
                <c:pt idx="2590">
                  <c:v>2.4000000000000909</c:v>
                </c:pt>
                <c:pt idx="2591">
                  <c:v>4.9700000000000335</c:v>
                </c:pt>
                <c:pt idx="2592">
                  <c:v>-0.17000000000007276</c:v>
                </c:pt>
                <c:pt idx="2593">
                  <c:v>4.9700000000000335</c:v>
                </c:pt>
                <c:pt idx="2594">
                  <c:v>3.6900000000000546</c:v>
                </c:pt>
                <c:pt idx="2595">
                  <c:v>1.1199999999998898</c:v>
                </c:pt>
                <c:pt idx="2596">
                  <c:v>3.6900000000000546</c:v>
                </c:pt>
                <c:pt idx="2597">
                  <c:v>2.4000000000000909</c:v>
                </c:pt>
                <c:pt idx="2598">
                  <c:v>2.4000000000000909</c:v>
                </c:pt>
                <c:pt idx="2599">
                  <c:v>1.1199999999998898</c:v>
                </c:pt>
                <c:pt idx="2600">
                  <c:v>2.4000000000000909</c:v>
                </c:pt>
                <c:pt idx="2601">
                  <c:v>3.6900000000000546</c:v>
                </c:pt>
                <c:pt idx="2602">
                  <c:v>3.6900000000000546</c:v>
                </c:pt>
                <c:pt idx="2603">
                  <c:v>-0.17000000000007276</c:v>
                </c:pt>
                <c:pt idx="2604">
                  <c:v>-0.17000000000007276</c:v>
                </c:pt>
                <c:pt idx="2605">
                  <c:v>1.1199999999998898</c:v>
                </c:pt>
                <c:pt idx="2606">
                  <c:v>4.9700000000000335</c:v>
                </c:pt>
                <c:pt idx="2607">
                  <c:v>1.1199999999998898</c:v>
                </c:pt>
                <c:pt idx="2608">
                  <c:v>3.6900000000000546</c:v>
                </c:pt>
                <c:pt idx="2609">
                  <c:v>-0.17000000000007276</c:v>
                </c:pt>
                <c:pt idx="2610">
                  <c:v>2.4000000000000909</c:v>
                </c:pt>
                <c:pt idx="2611">
                  <c:v>-0.17000000000007276</c:v>
                </c:pt>
                <c:pt idx="2612">
                  <c:v>3.6900000000000546</c:v>
                </c:pt>
                <c:pt idx="2613">
                  <c:v>3.6900000000000546</c:v>
                </c:pt>
                <c:pt idx="2614">
                  <c:v>3.6900000000000546</c:v>
                </c:pt>
                <c:pt idx="2615">
                  <c:v>1.1199999999998898</c:v>
                </c:pt>
                <c:pt idx="2616">
                  <c:v>3.6900000000000546</c:v>
                </c:pt>
                <c:pt idx="2617">
                  <c:v>2.4000000000000909</c:v>
                </c:pt>
                <c:pt idx="2618">
                  <c:v>1.1199999999998898</c:v>
                </c:pt>
                <c:pt idx="2619">
                  <c:v>3.6900000000000546</c:v>
                </c:pt>
                <c:pt idx="2620">
                  <c:v>2.4000000000000909</c:v>
                </c:pt>
                <c:pt idx="2621">
                  <c:v>1.1199999999998898</c:v>
                </c:pt>
                <c:pt idx="2622">
                  <c:v>1.1199999999998898</c:v>
                </c:pt>
                <c:pt idx="2623">
                  <c:v>3.6900000000000546</c:v>
                </c:pt>
                <c:pt idx="2624">
                  <c:v>2.4000000000000909</c:v>
                </c:pt>
                <c:pt idx="2625">
                  <c:v>2.4000000000000909</c:v>
                </c:pt>
                <c:pt idx="2626">
                  <c:v>1.1199999999998898</c:v>
                </c:pt>
                <c:pt idx="2627">
                  <c:v>3.6900000000000546</c:v>
                </c:pt>
                <c:pt idx="2628">
                  <c:v>3.6900000000000546</c:v>
                </c:pt>
                <c:pt idx="2629">
                  <c:v>3.6900000000000546</c:v>
                </c:pt>
                <c:pt idx="2630">
                  <c:v>2.4000000000000909</c:v>
                </c:pt>
                <c:pt idx="2631">
                  <c:v>1.1199999999998898</c:v>
                </c:pt>
                <c:pt idx="2632">
                  <c:v>2.4000000000000909</c:v>
                </c:pt>
                <c:pt idx="2633">
                  <c:v>3.6900000000000546</c:v>
                </c:pt>
                <c:pt idx="2634">
                  <c:v>2.4000000000000909</c:v>
                </c:pt>
                <c:pt idx="2635">
                  <c:v>3.6900000000000546</c:v>
                </c:pt>
                <c:pt idx="2636">
                  <c:v>1.1199999999998898</c:v>
                </c:pt>
                <c:pt idx="2637">
                  <c:v>3.6900000000000546</c:v>
                </c:pt>
                <c:pt idx="2638">
                  <c:v>1.1199999999998898</c:v>
                </c:pt>
                <c:pt idx="2639">
                  <c:v>2.4000000000000909</c:v>
                </c:pt>
                <c:pt idx="2640">
                  <c:v>2.4000000000000909</c:v>
                </c:pt>
                <c:pt idx="2641">
                  <c:v>3.6900000000000546</c:v>
                </c:pt>
                <c:pt idx="2642">
                  <c:v>2.4000000000000909</c:v>
                </c:pt>
                <c:pt idx="2643">
                  <c:v>1.1199999999998898</c:v>
                </c:pt>
                <c:pt idx="2644">
                  <c:v>2.4000000000000909</c:v>
                </c:pt>
                <c:pt idx="2645">
                  <c:v>2.4000000000000909</c:v>
                </c:pt>
                <c:pt idx="2646">
                  <c:v>2.4000000000000909</c:v>
                </c:pt>
                <c:pt idx="2647">
                  <c:v>-0.17000000000007276</c:v>
                </c:pt>
                <c:pt idx="2648">
                  <c:v>1.1199999999998898</c:v>
                </c:pt>
                <c:pt idx="2649">
                  <c:v>2.4000000000000909</c:v>
                </c:pt>
                <c:pt idx="2650">
                  <c:v>3.6900000000000546</c:v>
                </c:pt>
                <c:pt idx="2651">
                  <c:v>2.4000000000000909</c:v>
                </c:pt>
                <c:pt idx="2652">
                  <c:v>2.4000000000000909</c:v>
                </c:pt>
                <c:pt idx="2653">
                  <c:v>2.4000000000000909</c:v>
                </c:pt>
                <c:pt idx="2654">
                  <c:v>1.1199999999998898</c:v>
                </c:pt>
                <c:pt idx="2655">
                  <c:v>2.4000000000000909</c:v>
                </c:pt>
                <c:pt idx="2656">
                  <c:v>4.9700000000000335</c:v>
                </c:pt>
                <c:pt idx="2657">
                  <c:v>2.4000000000000909</c:v>
                </c:pt>
                <c:pt idx="2658">
                  <c:v>2.4000000000000909</c:v>
                </c:pt>
                <c:pt idx="2659">
                  <c:v>2.4000000000000909</c:v>
                </c:pt>
                <c:pt idx="2660">
                  <c:v>4.9700000000000335</c:v>
                </c:pt>
                <c:pt idx="2661">
                  <c:v>3.6900000000000546</c:v>
                </c:pt>
                <c:pt idx="2662">
                  <c:v>-0.17000000000007276</c:v>
                </c:pt>
                <c:pt idx="2663">
                  <c:v>-0.17000000000007276</c:v>
                </c:pt>
                <c:pt idx="2664">
                  <c:v>2.4000000000000909</c:v>
                </c:pt>
                <c:pt idx="2665">
                  <c:v>1.1199999999998898</c:v>
                </c:pt>
                <c:pt idx="2666">
                  <c:v>3.6900000000000546</c:v>
                </c:pt>
                <c:pt idx="2667">
                  <c:v>2.4000000000000909</c:v>
                </c:pt>
                <c:pt idx="2668">
                  <c:v>2.4000000000000909</c:v>
                </c:pt>
                <c:pt idx="2669">
                  <c:v>2.4000000000000909</c:v>
                </c:pt>
                <c:pt idx="2670">
                  <c:v>3.6900000000000546</c:v>
                </c:pt>
                <c:pt idx="2671">
                  <c:v>1.1199999999998898</c:v>
                </c:pt>
                <c:pt idx="2672">
                  <c:v>1.1199999999998898</c:v>
                </c:pt>
                <c:pt idx="2673">
                  <c:v>3.6900000000000546</c:v>
                </c:pt>
                <c:pt idx="2674">
                  <c:v>3.6900000000000546</c:v>
                </c:pt>
                <c:pt idx="2675">
                  <c:v>-0.17000000000007276</c:v>
                </c:pt>
                <c:pt idx="2676">
                  <c:v>2.4000000000000909</c:v>
                </c:pt>
                <c:pt idx="2677">
                  <c:v>3.6900000000000546</c:v>
                </c:pt>
                <c:pt idx="2678">
                  <c:v>2.4000000000000909</c:v>
                </c:pt>
                <c:pt idx="2679">
                  <c:v>2.4000000000000909</c:v>
                </c:pt>
                <c:pt idx="2680">
                  <c:v>2.4000000000000909</c:v>
                </c:pt>
                <c:pt idx="2681">
                  <c:v>1.1199999999998898</c:v>
                </c:pt>
                <c:pt idx="2682">
                  <c:v>1.1199999999998898</c:v>
                </c:pt>
                <c:pt idx="2683">
                  <c:v>1.1199999999998898</c:v>
                </c:pt>
                <c:pt idx="2684">
                  <c:v>1.1199999999998898</c:v>
                </c:pt>
                <c:pt idx="2685">
                  <c:v>2.4000000000000909</c:v>
                </c:pt>
                <c:pt idx="2686">
                  <c:v>2.4000000000000909</c:v>
                </c:pt>
                <c:pt idx="2687">
                  <c:v>1.1199999999998898</c:v>
                </c:pt>
                <c:pt idx="2688">
                  <c:v>1.1199999999998898</c:v>
                </c:pt>
                <c:pt idx="2689">
                  <c:v>1.1199999999998898</c:v>
                </c:pt>
                <c:pt idx="2690">
                  <c:v>1.1199999999998898</c:v>
                </c:pt>
                <c:pt idx="2691">
                  <c:v>1.1199999999998898</c:v>
                </c:pt>
                <c:pt idx="2692">
                  <c:v>1.1199999999998898</c:v>
                </c:pt>
                <c:pt idx="2693">
                  <c:v>3.6900000000000546</c:v>
                </c:pt>
                <c:pt idx="2694">
                  <c:v>3.6900000000000546</c:v>
                </c:pt>
                <c:pt idx="2695">
                  <c:v>1.1199999999998898</c:v>
                </c:pt>
                <c:pt idx="2696">
                  <c:v>1.1199999999998898</c:v>
                </c:pt>
                <c:pt idx="2697">
                  <c:v>3.6900000000000546</c:v>
                </c:pt>
                <c:pt idx="2698">
                  <c:v>2.4000000000000909</c:v>
                </c:pt>
                <c:pt idx="2699">
                  <c:v>3.6900000000000546</c:v>
                </c:pt>
                <c:pt idx="2700">
                  <c:v>3.6900000000000546</c:v>
                </c:pt>
                <c:pt idx="2701">
                  <c:v>1.1199999999998898</c:v>
                </c:pt>
                <c:pt idx="2702">
                  <c:v>3.6900000000000546</c:v>
                </c:pt>
                <c:pt idx="2703">
                  <c:v>3.6900000000000546</c:v>
                </c:pt>
                <c:pt idx="2704">
                  <c:v>2.4000000000000909</c:v>
                </c:pt>
                <c:pt idx="2705">
                  <c:v>2.4000000000000909</c:v>
                </c:pt>
                <c:pt idx="2706">
                  <c:v>2.4000000000000909</c:v>
                </c:pt>
                <c:pt idx="2707">
                  <c:v>1.1199999999998898</c:v>
                </c:pt>
                <c:pt idx="2708">
                  <c:v>-0.17000000000007276</c:v>
                </c:pt>
                <c:pt idx="2709">
                  <c:v>2.4000000000000909</c:v>
                </c:pt>
                <c:pt idx="2710">
                  <c:v>2.4000000000000909</c:v>
                </c:pt>
                <c:pt idx="2711">
                  <c:v>3.6900000000000546</c:v>
                </c:pt>
                <c:pt idx="2712">
                  <c:v>1.1199999999998898</c:v>
                </c:pt>
                <c:pt idx="2713">
                  <c:v>2.4000000000000909</c:v>
                </c:pt>
                <c:pt idx="2714">
                  <c:v>2.4000000000000909</c:v>
                </c:pt>
                <c:pt idx="2715">
                  <c:v>1.1199999999998898</c:v>
                </c:pt>
                <c:pt idx="2716">
                  <c:v>1.1199999999998898</c:v>
                </c:pt>
                <c:pt idx="2717">
                  <c:v>2.4000000000000909</c:v>
                </c:pt>
                <c:pt idx="2718">
                  <c:v>1.1199999999998898</c:v>
                </c:pt>
                <c:pt idx="2719">
                  <c:v>2.4000000000000909</c:v>
                </c:pt>
                <c:pt idx="2720">
                  <c:v>2.4000000000000909</c:v>
                </c:pt>
                <c:pt idx="2721">
                  <c:v>1.1199999999998898</c:v>
                </c:pt>
                <c:pt idx="2722">
                  <c:v>-0.17000000000007276</c:v>
                </c:pt>
                <c:pt idx="2723">
                  <c:v>2.4000000000000909</c:v>
                </c:pt>
                <c:pt idx="2724">
                  <c:v>1.1199999999998898</c:v>
                </c:pt>
                <c:pt idx="2725">
                  <c:v>3.6900000000000546</c:v>
                </c:pt>
                <c:pt idx="2726">
                  <c:v>2.4000000000000909</c:v>
                </c:pt>
                <c:pt idx="2727">
                  <c:v>3.6900000000000546</c:v>
                </c:pt>
                <c:pt idx="2728">
                  <c:v>3.6900000000000546</c:v>
                </c:pt>
                <c:pt idx="2729">
                  <c:v>3.6900000000000546</c:v>
                </c:pt>
                <c:pt idx="2730">
                  <c:v>1.1199999999998898</c:v>
                </c:pt>
                <c:pt idx="2731">
                  <c:v>1.1199999999998898</c:v>
                </c:pt>
                <c:pt idx="2732">
                  <c:v>1.1199999999998898</c:v>
                </c:pt>
                <c:pt idx="2733">
                  <c:v>2.4000000000000909</c:v>
                </c:pt>
                <c:pt idx="2734">
                  <c:v>3.6900000000000546</c:v>
                </c:pt>
                <c:pt idx="2735">
                  <c:v>1.1199999999998898</c:v>
                </c:pt>
                <c:pt idx="2736">
                  <c:v>1.1199999999998898</c:v>
                </c:pt>
                <c:pt idx="2737">
                  <c:v>-0.17000000000007276</c:v>
                </c:pt>
                <c:pt idx="2738">
                  <c:v>1.1199999999998898</c:v>
                </c:pt>
                <c:pt idx="2739">
                  <c:v>2.4000000000000909</c:v>
                </c:pt>
                <c:pt idx="2740">
                  <c:v>1.1199999999998898</c:v>
                </c:pt>
                <c:pt idx="2741">
                  <c:v>2.4000000000000909</c:v>
                </c:pt>
                <c:pt idx="2742">
                  <c:v>1.1199999999998898</c:v>
                </c:pt>
                <c:pt idx="2743">
                  <c:v>1.1199999999998898</c:v>
                </c:pt>
                <c:pt idx="2744">
                  <c:v>2.4000000000000909</c:v>
                </c:pt>
                <c:pt idx="2745">
                  <c:v>1.1199999999998898</c:v>
                </c:pt>
                <c:pt idx="2746">
                  <c:v>3.6900000000000546</c:v>
                </c:pt>
                <c:pt idx="2747">
                  <c:v>2.4000000000000909</c:v>
                </c:pt>
                <c:pt idx="2748">
                  <c:v>1.1199999999998898</c:v>
                </c:pt>
                <c:pt idx="2749">
                  <c:v>-0.17000000000007276</c:v>
                </c:pt>
                <c:pt idx="2750">
                  <c:v>1.1199999999998898</c:v>
                </c:pt>
                <c:pt idx="2751">
                  <c:v>1.1199999999998898</c:v>
                </c:pt>
                <c:pt idx="2752">
                  <c:v>4.9700000000000335</c:v>
                </c:pt>
                <c:pt idx="2753">
                  <c:v>2.4000000000000909</c:v>
                </c:pt>
                <c:pt idx="2754">
                  <c:v>1.1199999999998898</c:v>
                </c:pt>
                <c:pt idx="2755">
                  <c:v>1.1199999999998898</c:v>
                </c:pt>
                <c:pt idx="2756">
                  <c:v>3.6900000000000546</c:v>
                </c:pt>
                <c:pt idx="2757">
                  <c:v>3.6900000000000546</c:v>
                </c:pt>
                <c:pt idx="2758">
                  <c:v>1.1199999999998898</c:v>
                </c:pt>
                <c:pt idx="2759">
                  <c:v>2.4000000000000909</c:v>
                </c:pt>
                <c:pt idx="2760">
                  <c:v>1.1199999999998898</c:v>
                </c:pt>
                <c:pt idx="2761">
                  <c:v>2.4000000000000909</c:v>
                </c:pt>
                <c:pt idx="2762">
                  <c:v>3.6900000000000546</c:v>
                </c:pt>
                <c:pt idx="2763">
                  <c:v>2.4000000000000909</c:v>
                </c:pt>
                <c:pt idx="2764">
                  <c:v>2.4000000000000909</c:v>
                </c:pt>
                <c:pt idx="2765">
                  <c:v>1.1199999999998898</c:v>
                </c:pt>
                <c:pt idx="2766">
                  <c:v>1.1199999999998898</c:v>
                </c:pt>
                <c:pt idx="2767">
                  <c:v>1.1199999999998898</c:v>
                </c:pt>
                <c:pt idx="2768">
                  <c:v>3.6900000000000546</c:v>
                </c:pt>
                <c:pt idx="2769">
                  <c:v>1.1199999999998898</c:v>
                </c:pt>
                <c:pt idx="2770">
                  <c:v>3.6900000000000546</c:v>
                </c:pt>
                <c:pt idx="2771">
                  <c:v>3.6900000000000546</c:v>
                </c:pt>
                <c:pt idx="2772">
                  <c:v>1.1199999999998898</c:v>
                </c:pt>
                <c:pt idx="2773">
                  <c:v>3.6900000000000546</c:v>
                </c:pt>
                <c:pt idx="2774">
                  <c:v>1.1199999999998898</c:v>
                </c:pt>
                <c:pt idx="2775">
                  <c:v>-0.17000000000007276</c:v>
                </c:pt>
                <c:pt idx="2776">
                  <c:v>1.1199999999998898</c:v>
                </c:pt>
                <c:pt idx="2777">
                  <c:v>1.1199999999998898</c:v>
                </c:pt>
                <c:pt idx="2778">
                  <c:v>1.1199999999998898</c:v>
                </c:pt>
                <c:pt idx="2779">
                  <c:v>-0.17000000000007276</c:v>
                </c:pt>
                <c:pt idx="2780">
                  <c:v>3.6900000000000546</c:v>
                </c:pt>
                <c:pt idx="2781">
                  <c:v>1.1199999999998898</c:v>
                </c:pt>
                <c:pt idx="2782">
                  <c:v>-0.17000000000007276</c:v>
                </c:pt>
                <c:pt idx="2783">
                  <c:v>2.4000000000000909</c:v>
                </c:pt>
                <c:pt idx="2784">
                  <c:v>2.4000000000000909</c:v>
                </c:pt>
                <c:pt idx="2785">
                  <c:v>3.6900000000000546</c:v>
                </c:pt>
                <c:pt idx="2786">
                  <c:v>1.1199999999998898</c:v>
                </c:pt>
                <c:pt idx="2787">
                  <c:v>2.4000000000000909</c:v>
                </c:pt>
                <c:pt idx="2788">
                  <c:v>3.6900000000000546</c:v>
                </c:pt>
                <c:pt idx="2789">
                  <c:v>1.1199999999998898</c:v>
                </c:pt>
                <c:pt idx="2790">
                  <c:v>3.6900000000000546</c:v>
                </c:pt>
                <c:pt idx="2791">
                  <c:v>1.1199999999998898</c:v>
                </c:pt>
                <c:pt idx="2792">
                  <c:v>3.6900000000000546</c:v>
                </c:pt>
                <c:pt idx="2793">
                  <c:v>3.6900000000000546</c:v>
                </c:pt>
                <c:pt idx="2794">
                  <c:v>1.1199999999998898</c:v>
                </c:pt>
                <c:pt idx="2795">
                  <c:v>2.4000000000000909</c:v>
                </c:pt>
                <c:pt idx="2796">
                  <c:v>3.6900000000000546</c:v>
                </c:pt>
                <c:pt idx="2797">
                  <c:v>3.6900000000000546</c:v>
                </c:pt>
                <c:pt idx="2798">
                  <c:v>4.9700000000000335</c:v>
                </c:pt>
                <c:pt idx="2799">
                  <c:v>1.1199999999998898</c:v>
                </c:pt>
                <c:pt idx="2800">
                  <c:v>2.4000000000000909</c:v>
                </c:pt>
                <c:pt idx="2801">
                  <c:v>1.1199999999998898</c:v>
                </c:pt>
                <c:pt idx="2802">
                  <c:v>1.1199999999998898</c:v>
                </c:pt>
                <c:pt idx="2803">
                  <c:v>-0.17000000000007276</c:v>
                </c:pt>
                <c:pt idx="2804">
                  <c:v>2.4000000000000909</c:v>
                </c:pt>
                <c:pt idx="2805">
                  <c:v>-0.17000000000007276</c:v>
                </c:pt>
                <c:pt idx="2806">
                  <c:v>2.4000000000000909</c:v>
                </c:pt>
                <c:pt idx="2807">
                  <c:v>4.9700000000000335</c:v>
                </c:pt>
                <c:pt idx="2808">
                  <c:v>1.1199999999998898</c:v>
                </c:pt>
                <c:pt idx="2809">
                  <c:v>1.1199999999998898</c:v>
                </c:pt>
                <c:pt idx="2810">
                  <c:v>3.6900000000000546</c:v>
                </c:pt>
                <c:pt idx="2811">
                  <c:v>2.4000000000000909</c:v>
                </c:pt>
                <c:pt idx="2812">
                  <c:v>3.6900000000000546</c:v>
                </c:pt>
                <c:pt idx="2813">
                  <c:v>1.1199999999998898</c:v>
                </c:pt>
                <c:pt idx="2814">
                  <c:v>2.4000000000000909</c:v>
                </c:pt>
                <c:pt idx="2815">
                  <c:v>3.6900000000000546</c:v>
                </c:pt>
                <c:pt idx="2816">
                  <c:v>2.4000000000000909</c:v>
                </c:pt>
                <c:pt idx="2817">
                  <c:v>3.6900000000000546</c:v>
                </c:pt>
                <c:pt idx="2818">
                  <c:v>2.4000000000000909</c:v>
                </c:pt>
                <c:pt idx="2819">
                  <c:v>3.6900000000000546</c:v>
                </c:pt>
                <c:pt idx="2820">
                  <c:v>1.1199999999998898</c:v>
                </c:pt>
                <c:pt idx="2821">
                  <c:v>1.1199999999998898</c:v>
                </c:pt>
                <c:pt idx="2822">
                  <c:v>2.4000000000000909</c:v>
                </c:pt>
                <c:pt idx="2823">
                  <c:v>3.6900000000000546</c:v>
                </c:pt>
                <c:pt idx="2824">
                  <c:v>2.4000000000000909</c:v>
                </c:pt>
                <c:pt idx="2825">
                  <c:v>3.6900000000000546</c:v>
                </c:pt>
                <c:pt idx="2826">
                  <c:v>2.4000000000000909</c:v>
                </c:pt>
                <c:pt idx="2827">
                  <c:v>2.4000000000000909</c:v>
                </c:pt>
                <c:pt idx="2828">
                  <c:v>1.1199999999998898</c:v>
                </c:pt>
                <c:pt idx="2829">
                  <c:v>1.1199999999998898</c:v>
                </c:pt>
                <c:pt idx="2830">
                  <c:v>1.1199999999998898</c:v>
                </c:pt>
                <c:pt idx="2831">
                  <c:v>1.1199999999998898</c:v>
                </c:pt>
                <c:pt idx="2832">
                  <c:v>2.4000000000000909</c:v>
                </c:pt>
                <c:pt idx="2833">
                  <c:v>2.4000000000000909</c:v>
                </c:pt>
                <c:pt idx="2834">
                  <c:v>3.6900000000000546</c:v>
                </c:pt>
                <c:pt idx="2835">
                  <c:v>3.6900000000000546</c:v>
                </c:pt>
                <c:pt idx="2836">
                  <c:v>2.4000000000000909</c:v>
                </c:pt>
                <c:pt idx="2837">
                  <c:v>3.6900000000000546</c:v>
                </c:pt>
                <c:pt idx="2838">
                  <c:v>-0.17000000000007276</c:v>
                </c:pt>
                <c:pt idx="2839">
                  <c:v>3.6900000000000546</c:v>
                </c:pt>
                <c:pt idx="2840">
                  <c:v>2.4000000000000909</c:v>
                </c:pt>
                <c:pt idx="2841">
                  <c:v>3.6900000000000546</c:v>
                </c:pt>
                <c:pt idx="2842">
                  <c:v>2.4000000000000909</c:v>
                </c:pt>
                <c:pt idx="2843">
                  <c:v>3.6900000000000546</c:v>
                </c:pt>
                <c:pt idx="2844">
                  <c:v>3.6900000000000546</c:v>
                </c:pt>
                <c:pt idx="2845">
                  <c:v>2.4000000000000909</c:v>
                </c:pt>
                <c:pt idx="2846">
                  <c:v>4.9700000000000335</c:v>
                </c:pt>
                <c:pt idx="2847">
                  <c:v>3.6900000000000546</c:v>
                </c:pt>
                <c:pt idx="2848">
                  <c:v>2.4000000000000909</c:v>
                </c:pt>
                <c:pt idx="2849">
                  <c:v>1.1199999999998898</c:v>
                </c:pt>
                <c:pt idx="2850">
                  <c:v>1.1199999999998898</c:v>
                </c:pt>
                <c:pt idx="2851">
                  <c:v>1.1199999999998898</c:v>
                </c:pt>
                <c:pt idx="2852">
                  <c:v>1.1199999999998898</c:v>
                </c:pt>
                <c:pt idx="2853">
                  <c:v>1.1199999999998898</c:v>
                </c:pt>
                <c:pt idx="2854">
                  <c:v>3.6900000000000546</c:v>
                </c:pt>
                <c:pt idx="2855">
                  <c:v>1.1199999999998898</c:v>
                </c:pt>
                <c:pt idx="2856">
                  <c:v>1.1199999999998898</c:v>
                </c:pt>
                <c:pt idx="2857">
                  <c:v>-0.17000000000007276</c:v>
                </c:pt>
                <c:pt idx="2858">
                  <c:v>2.4000000000000909</c:v>
                </c:pt>
                <c:pt idx="2859">
                  <c:v>3.6900000000000546</c:v>
                </c:pt>
                <c:pt idx="2860">
                  <c:v>3.6900000000000546</c:v>
                </c:pt>
                <c:pt idx="2861">
                  <c:v>3.6900000000000546</c:v>
                </c:pt>
                <c:pt idx="2862">
                  <c:v>4.9700000000000335</c:v>
                </c:pt>
                <c:pt idx="2863">
                  <c:v>2.4000000000000909</c:v>
                </c:pt>
                <c:pt idx="2864">
                  <c:v>-0.17000000000007276</c:v>
                </c:pt>
                <c:pt idx="2865">
                  <c:v>1.1199999999998898</c:v>
                </c:pt>
                <c:pt idx="2866">
                  <c:v>3.6900000000000546</c:v>
                </c:pt>
                <c:pt idx="2867">
                  <c:v>1.1199999999998898</c:v>
                </c:pt>
                <c:pt idx="2868">
                  <c:v>3.6900000000000546</c:v>
                </c:pt>
                <c:pt idx="2869">
                  <c:v>-0.17000000000007276</c:v>
                </c:pt>
                <c:pt idx="2870">
                  <c:v>1.1199999999998898</c:v>
                </c:pt>
                <c:pt idx="2871">
                  <c:v>1.1199999999998898</c:v>
                </c:pt>
                <c:pt idx="2872">
                  <c:v>3.6900000000000546</c:v>
                </c:pt>
                <c:pt idx="2873">
                  <c:v>1.1199999999998898</c:v>
                </c:pt>
                <c:pt idx="2874">
                  <c:v>1.1199999999998898</c:v>
                </c:pt>
                <c:pt idx="2875">
                  <c:v>1.1199999999998898</c:v>
                </c:pt>
                <c:pt idx="2876">
                  <c:v>2.4000000000000909</c:v>
                </c:pt>
                <c:pt idx="2877">
                  <c:v>2.4000000000000909</c:v>
                </c:pt>
                <c:pt idx="2878">
                  <c:v>2.4000000000000909</c:v>
                </c:pt>
                <c:pt idx="2879">
                  <c:v>2.4000000000000909</c:v>
                </c:pt>
                <c:pt idx="2880">
                  <c:v>1.1199999999998898</c:v>
                </c:pt>
                <c:pt idx="2881">
                  <c:v>3.6900000000000546</c:v>
                </c:pt>
                <c:pt idx="2882">
                  <c:v>2.4000000000000909</c:v>
                </c:pt>
                <c:pt idx="2883">
                  <c:v>2.4000000000000909</c:v>
                </c:pt>
                <c:pt idx="2884">
                  <c:v>2.4000000000000909</c:v>
                </c:pt>
                <c:pt idx="2885">
                  <c:v>2.4000000000000909</c:v>
                </c:pt>
                <c:pt idx="2886">
                  <c:v>2.4000000000000909</c:v>
                </c:pt>
                <c:pt idx="2887">
                  <c:v>3.6900000000000546</c:v>
                </c:pt>
                <c:pt idx="2888">
                  <c:v>1.1199999999998898</c:v>
                </c:pt>
                <c:pt idx="2889">
                  <c:v>3.6900000000000546</c:v>
                </c:pt>
                <c:pt idx="2890">
                  <c:v>2.4000000000000909</c:v>
                </c:pt>
                <c:pt idx="2891">
                  <c:v>3.6900000000000546</c:v>
                </c:pt>
                <c:pt idx="2892">
                  <c:v>2.4000000000000909</c:v>
                </c:pt>
                <c:pt idx="2893">
                  <c:v>3.6900000000000546</c:v>
                </c:pt>
                <c:pt idx="2894">
                  <c:v>2.4000000000000909</c:v>
                </c:pt>
                <c:pt idx="2895">
                  <c:v>2.4000000000000909</c:v>
                </c:pt>
                <c:pt idx="2896">
                  <c:v>4.9700000000000335</c:v>
                </c:pt>
                <c:pt idx="2897">
                  <c:v>2.4000000000000909</c:v>
                </c:pt>
                <c:pt idx="2898">
                  <c:v>2.4000000000000909</c:v>
                </c:pt>
                <c:pt idx="2899">
                  <c:v>3.6900000000000546</c:v>
                </c:pt>
                <c:pt idx="2900">
                  <c:v>2.4000000000000909</c:v>
                </c:pt>
                <c:pt idx="2901">
                  <c:v>2.4000000000000909</c:v>
                </c:pt>
                <c:pt idx="2902">
                  <c:v>2.4000000000000909</c:v>
                </c:pt>
                <c:pt idx="2903">
                  <c:v>3.6900000000000546</c:v>
                </c:pt>
                <c:pt idx="2904">
                  <c:v>-0.17000000000007276</c:v>
                </c:pt>
                <c:pt idx="2905">
                  <c:v>1.1199999999998898</c:v>
                </c:pt>
                <c:pt idx="2906">
                  <c:v>1.1199999999998898</c:v>
                </c:pt>
                <c:pt idx="2907">
                  <c:v>1.1199999999998898</c:v>
                </c:pt>
                <c:pt idx="2908">
                  <c:v>2.4000000000000909</c:v>
                </c:pt>
                <c:pt idx="2909">
                  <c:v>2.4000000000000909</c:v>
                </c:pt>
                <c:pt idx="2910">
                  <c:v>3.6900000000000546</c:v>
                </c:pt>
                <c:pt idx="2911">
                  <c:v>2.4000000000000909</c:v>
                </c:pt>
                <c:pt idx="2912">
                  <c:v>2.4000000000000909</c:v>
                </c:pt>
                <c:pt idx="2913">
                  <c:v>1.1199999999998898</c:v>
                </c:pt>
                <c:pt idx="2914">
                  <c:v>4.9700000000000335</c:v>
                </c:pt>
                <c:pt idx="2915">
                  <c:v>2.4000000000000909</c:v>
                </c:pt>
                <c:pt idx="2916">
                  <c:v>2.4000000000000909</c:v>
                </c:pt>
                <c:pt idx="2917">
                  <c:v>1.1199999999998898</c:v>
                </c:pt>
                <c:pt idx="2918">
                  <c:v>1.1199999999998898</c:v>
                </c:pt>
                <c:pt idx="2919">
                  <c:v>1.1199999999998898</c:v>
                </c:pt>
                <c:pt idx="2920">
                  <c:v>2.4000000000000909</c:v>
                </c:pt>
                <c:pt idx="2921">
                  <c:v>2.4000000000000909</c:v>
                </c:pt>
                <c:pt idx="2922">
                  <c:v>3.6900000000000546</c:v>
                </c:pt>
                <c:pt idx="2923">
                  <c:v>-0.17000000000007276</c:v>
                </c:pt>
                <c:pt idx="2924">
                  <c:v>2.4000000000000909</c:v>
                </c:pt>
                <c:pt idx="2925">
                  <c:v>3.6900000000000546</c:v>
                </c:pt>
                <c:pt idx="2926">
                  <c:v>2.4000000000000909</c:v>
                </c:pt>
                <c:pt idx="2927">
                  <c:v>3.6900000000000546</c:v>
                </c:pt>
                <c:pt idx="2928">
                  <c:v>2.4000000000000909</c:v>
                </c:pt>
                <c:pt idx="2929">
                  <c:v>-1.4500000000000455</c:v>
                </c:pt>
                <c:pt idx="2930">
                  <c:v>1.1199999999998898</c:v>
                </c:pt>
                <c:pt idx="2931">
                  <c:v>1.1199999999998898</c:v>
                </c:pt>
                <c:pt idx="2932">
                  <c:v>2.4000000000000909</c:v>
                </c:pt>
                <c:pt idx="2933">
                  <c:v>1.1199999999998898</c:v>
                </c:pt>
                <c:pt idx="2934">
                  <c:v>2.4000000000000909</c:v>
                </c:pt>
                <c:pt idx="2935">
                  <c:v>1.1199999999998898</c:v>
                </c:pt>
                <c:pt idx="2936">
                  <c:v>2.4000000000000909</c:v>
                </c:pt>
                <c:pt idx="2937">
                  <c:v>-0.17000000000007276</c:v>
                </c:pt>
                <c:pt idx="2938">
                  <c:v>3.6900000000000546</c:v>
                </c:pt>
                <c:pt idx="2939">
                  <c:v>1.1199999999998898</c:v>
                </c:pt>
                <c:pt idx="2940">
                  <c:v>2.4000000000000909</c:v>
                </c:pt>
                <c:pt idx="2941">
                  <c:v>2.4000000000000909</c:v>
                </c:pt>
                <c:pt idx="2942">
                  <c:v>2.4000000000000909</c:v>
                </c:pt>
                <c:pt idx="2943">
                  <c:v>1.1199999999998898</c:v>
                </c:pt>
                <c:pt idx="2944">
                  <c:v>2.4000000000000909</c:v>
                </c:pt>
                <c:pt idx="2945">
                  <c:v>3.6900000000000546</c:v>
                </c:pt>
                <c:pt idx="2946">
                  <c:v>2.4000000000000909</c:v>
                </c:pt>
                <c:pt idx="2947">
                  <c:v>3.6900000000000546</c:v>
                </c:pt>
                <c:pt idx="2948">
                  <c:v>1.1199999999998898</c:v>
                </c:pt>
                <c:pt idx="2949">
                  <c:v>2.4000000000000909</c:v>
                </c:pt>
                <c:pt idx="2950">
                  <c:v>2.4000000000000909</c:v>
                </c:pt>
                <c:pt idx="2951">
                  <c:v>-0.17000000000007276</c:v>
                </c:pt>
                <c:pt idx="2952">
                  <c:v>-0.17000000000007276</c:v>
                </c:pt>
                <c:pt idx="2953">
                  <c:v>2.4000000000000909</c:v>
                </c:pt>
                <c:pt idx="2954">
                  <c:v>3.6900000000000546</c:v>
                </c:pt>
                <c:pt idx="2955">
                  <c:v>1.1199999999998898</c:v>
                </c:pt>
                <c:pt idx="2956">
                  <c:v>1.1199999999998898</c:v>
                </c:pt>
                <c:pt idx="2957">
                  <c:v>3.6900000000000546</c:v>
                </c:pt>
                <c:pt idx="2958">
                  <c:v>3.6900000000000546</c:v>
                </c:pt>
                <c:pt idx="2959">
                  <c:v>2.4000000000000909</c:v>
                </c:pt>
                <c:pt idx="2960">
                  <c:v>1.1199999999998898</c:v>
                </c:pt>
                <c:pt idx="2961">
                  <c:v>1.1199999999998898</c:v>
                </c:pt>
                <c:pt idx="2962">
                  <c:v>3.6900000000000546</c:v>
                </c:pt>
                <c:pt idx="2963">
                  <c:v>2.4000000000000909</c:v>
                </c:pt>
                <c:pt idx="2964">
                  <c:v>1.1199999999998898</c:v>
                </c:pt>
                <c:pt idx="2965">
                  <c:v>3.6900000000000546</c:v>
                </c:pt>
                <c:pt idx="2966">
                  <c:v>-0.17000000000007276</c:v>
                </c:pt>
                <c:pt idx="2967">
                  <c:v>2.4000000000000909</c:v>
                </c:pt>
                <c:pt idx="2968">
                  <c:v>4.9700000000000335</c:v>
                </c:pt>
                <c:pt idx="2969">
                  <c:v>2.4000000000000909</c:v>
                </c:pt>
                <c:pt idx="2970">
                  <c:v>4.9700000000000335</c:v>
                </c:pt>
                <c:pt idx="2971">
                  <c:v>2.4000000000000909</c:v>
                </c:pt>
                <c:pt idx="2972">
                  <c:v>3.6900000000000546</c:v>
                </c:pt>
                <c:pt idx="2973">
                  <c:v>3.6900000000000546</c:v>
                </c:pt>
                <c:pt idx="2974">
                  <c:v>3.6900000000000546</c:v>
                </c:pt>
                <c:pt idx="2975">
                  <c:v>2.4000000000000909</c:v>
                </c:pt>
                <c:pt idx="2976">
                  <c:v>2.4000000000000909</c:v>
                </c:pt>
                <c:pt idx="2977">
                  <c:v>-0.17000000000007276</c:v>
                </c:pt>
                <c:pt idx="2978">
                  <c:v>2.4000000000000909</c:v>
                </c:pt>
                <c:pt idx="2979">
                  <c:v>1.1199999999998898</c:v>
                </c:pt>
                <c:pt idx="2980">
                  <c:v>3.6900000000000546</c:v>
                </c:pt>
                <c:pt idx="2981">
                  <c:v>1.1199999999998898</c:v>
                </c:pt>
                <c:pt idx="2982">
                  <c:v>1.1199999999998898</c:v>
                </c:pt>
                <c:pt idx="2983">
                  <c:v>3.6900000000000546</c:v>
                </c:pt>
                <c:pt idx="2984">
                  <c:v>2.4000000000000909</c:v>
                </c:pt>
                <c:pt idx="2985">
                  <c:v>2.4000000000000909</c:v>
                </c:pt>
                <c:pt idx="2986">
                  <c:v>1.1199999999998898</c:v>
                </c:pt>
                <c:pt idx="2987">
                  <c:v>1.1199999999998898</c:v>
                </c:pt>
                <c:pt idx="2988">
                  <c:v>2.4000000000000909</c:v>
                </c:pt>
                <c:pt idx="2989">
                  <c:v>1.1199999999998898</c:v>
                </c:pt>
                <c:pt idx="2990">
                  <c:v>1.1199999999998898</c:v>
                </c:pt>
                <c:pt idx="2991">
                  <c:v>1.1199999999998898</c:v>
                </c:pt>
                <c:pt idx="2992">
                  <c:v>3.6900000000000546</c:v>
                </c:pt>
                <c:pt idx="2993">
                  <c:v>-0.17000000000007276</c:v>
                </c:pt>
                <c:pt idx="2994">
                  <c:v>3.6900000000000546</c:v>
                </c:pt>
                <c:pt idx="2995">
                  <c:v>2.4000000000000909</c:v>
                </c:pt>
                <c:pt idx="2996">
                  <c:v>2.4000000000000909</c:v>
                </c:pt>
                <c:pt idx="2997">
                  <c:v>3.6900000000000546</c:v>
                </c:pt>
                <c:pt idx="2998">
                  <c:v>2.4000000000000909</c:v>
                </c:pt>
                <c:pt idx="2999">
                  <c:v>2.4000000000000909</c:v>
                </c:pt>
              </c:numCache>
            </c:numRef>
          </c:yVal>
          <c:smooth val="1"/>
        </c:ser>
        <c:dLbls>
          <c:showLegendKey val="0"/>
          <c:showVal val="0"/>
          <c:showCatName val="0"/>
          <c:showSerName val="0"/>
          <c:showPercent val="0"/>
          <c:showBubbleSize val="0"/>
        </c:dLbls>
        <c:axId val="201139328"/>
        <c:axId val="201141248"/>
      </c:scatterChart>
      <c:valAx>
        <c:axId val="201139328"/>
        <c:scaling>
          <c:orientation val="minMax"/>
          <c:max val="2500"/>
        </c:scaling>
        <c:delete val="0"/>
        <c:axPos val="b"/>
        <c:title>
          <c:tx>
            <c:rich>
              <a:bodyPr/>
              <a:lstStyle/>
              <a:p>
                <a:pPr>
                  <a:defRPr sz="1050" b="0" i="0" u="none" strike="noStrike" baseline="0">
                    <a:solidFill>
                      <a:srgbClr val="FFFF00"/>
                    </a:solidFill>
                    <a:latin typeface="Arial"/>
                    <a:ea typeface="Arial"/>
                    <a:cs typeface="Arial"/>
                  </a:defRPr>
                </a:pPr>
                <a:r>
                  <a:rPr lang="hu-HU"/>
                  <a:t>Time (ms)</a:t>
                </a:r>
              </a:p>
            </c:rich>
          </c:tx>
          <c:layout>
            <c:manualLayout>
              <c:xMode val="edge"/>
              <c:yMode val="edge"/>
              <c:x val="0.48532330718934213"/>
              <c:y val="0.88200837727142523"/>
            </c:manualLayout>
          </c:layout>
          <c:overlay val="0"/>
          <c:spPr>
            <a:noFill/>
            <a:ln w="25400">
              <a:noFill/>
            </a:ln>
          </c:spPr>
        </c:title>
        <c:numFmt formatCode="General" sourceLinked="1"/>
        <c:majorTickMark val="out"/>
        <c:minorTickMark val="none"/>
        <c:tickLblPos val="nextTo"/>
        <c:spPr>
          <a:ln w="3175">
            <a:solidFill>
              <a:srgbClr val="FFFF99"/>
            </a:solidFill>
            <a:prstDash val="solid"/>
          </a:ln>
        </c:spPr>
        <c:txPr>
          <a:bodyPr rot="0" vert="horz"/>
          <a:lstStyle/>
          <a:p>
            <a:pPr>
              <a:defRPr sz="1050" b="0" i="0" u="none" strike="noStrike" baseline="0">
                <a:solidFill>
                  <a:srgbClr val="FFFF00"/>
                </a:solidFill>
                <a:latin typeface="Arial"/>
                <a:ea typeface="Arial"/>
                <a:cs typeface="Arial"/>
              </a:defRPr>
            </a:pPr>
            <a:endParaRPr lang="en-US"/>
          </a:p>
        </c:txPr>
        <c:crossAx val="201141248"/>
        <c:crosses val="autoZero"/>
        <c:crossBetween val="midCat"/>
      </c:valAx>
      <c:valAx>
        <c:axId val="201141248"/>
        <c:scaling>
          <c:orientation val="minMax"/>
          <c:min val="0"/>
        </c:scaling>
        <c:delete val="0"/>
        <c:axPos val="l"/>
        <c:title>
          <c:tx>
            <c:rich>
              <a:bodyPr/>
              <a:lstStyle/>
              <a:p>
                <a:pPr>
                  <a:defRPr sz="1050" b="0" i="0" u="none" strike="noStrike" baseline="0">
                    <a:solidFill>
                      <a:srgbClr val="FFFF00"/>
                    </a:solidFill>
                    <a:latin typeface="Arial"/>
                    <a:ea typeface="Arial"/>
                    <a:cs typeface="Arial"/>
                  </a:defRPr>
                </a:pPr>
                <a:r>
                  <a:rPr lang="hu-HU"/>
                  <a:t>F (N)</a:t>
                </a:r>
              </a:p>
            </c:rich>
          </c:tx>
          <c:layout>
            <c:manualLayout>
              <c:xMode val="edge"/>
              <c:yMode val="edge"/>
              <c:x val="3.1311154598825851E-2"/>
              <c:y val="0.37758235972715876"/>
            </c:manualLayout>
          </c:layout>
          <c:overlay val="0"/>
          <c:spPr>
            <a:noFill/>
            <a:ln w="25400">
              <a:noFill/>
            </a:ln>
          </c:spPr>
        </c:title>
        <c:numFmt formatCode="General" sourceLinked="1"/>
        <c:majorTickMark val="out"/>
        <c:minorTickMark val="none"/>
        <c:tickLblPos val="nextTo"/>
        <c:spPr>
          <a:ln w="3175">
            <a:solidFill>
              <a:srgbClr val="FFFF99"/>
            </a:solidFill>
            <a:prstDash val="solid"/>
          </a:ln>
        </c:spPr>
        <c:txPr>
          <a:bodyPr rot="0" vert="horz"/>
          <a:lstStyle/>
          <a:p>
            <a:pPr>
              <a:defRPr sz="1050" b="0" i="0" u="none" strike="noStrike" baseline="0">
                <a:solidFill>
                  <a:srgbClr val="FFFF00"/>
                </a:solidFill>
                <a:latin typeface="Arial"/>
                <a:ea typeface="Arial"/>
                <a:cs typeface="Arial"/>
              </a:defRPr>
            </a:pPr>
            <a:endParaRPr lang="en-US"/>
          </a:p>
        </c:txPr>
        <c:crossAx val="201139328"/>
        <c:crosses val="autoZero"/>
        <c:crossBetween val="midCat"/>
      </c:valAx>
      <c:spPr>
        <a:solidFill>
          <a:srgbClr val="0000FF"/>
        </a:solidFill>
        <a:ln w="25400">
          <a:noFill/>
        </a:ln>
      </c:spPr>
    </c:plotArea>
    <c:plotVisOnly val="1"/>
    <c:dispBlanksAs val="gap"/>
    <c:showDLblsOverMax val="0"/>
  </c:chart>
  <c:spPr>
    <a:solidFill>
      <a:srgbClr val="0000FF"/>
    </a:solidFill>
    <a:ln w="3175">
      <a:solidFill>
        <a:srgbClr val="000000"/>
      </a:solidFill>
      <a:prstDash val="solid"/>
    </a:ln>
  </c:spPr>
  <c:txPr>
    <a:bodyPr/>
    <a:lstStyle/>
    <a:p>
      <a:pPr>
        <a:defRPr sz="1050" b="0" i="0" u="none" strike="noStrike" baseline="0">
          <a:solidFill>
            <a:srgbClr val="FFFF00"/>
          </a:solidFill>
          <a:latin typeface="Arial"/>
          <a:ea typeface="Arial"/>
          <a:cs typeface="Arial"/>
        </a:defRPr>
      </a:pPr>
      <a:endParaRPr lang="en-US"/>
    </a:p>
  </c:txPr>
  <c:externalData r:id="rId2">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269841269841291"/>
          <c:y val="7.4340527577937784E-2"/>
          <c:w val="0.73492063492063564"/>
          <c:h val="0.67146282973620908"/>
        </c:manualLayout>
      </c:layout>
      <c:scatterChart>
        <c:scatterStyle val="smoothMarker"/>
        <c:varyColors val="0"/>
        <c:ser>
          <c:idx val="1"/>
          <c:order val="0"/>
          <c:tx>
            <c:strRef>
              <c:f>Sheet1!$C$1</c:f>
              <c:strCache>
                <c:ptCount val="1"/>
                <c:pt idx="0">
                  <c:v>9,9269</c:v>
                </c:pt>
              </c:strCache>
            </c:strRef>
          </c:tx>
          <c:spPr>
            <a:ln w="19050">
              <a:solidFill>
                <a:srgbClr val="0000FF"/>
              </a:solidFill>
              <a:prstDash val="solid"/>
            </a:ln>
          </c:spPr>
          <c:marker>
            <c:symbol val="none"/>
          </c:marker>
          <c:xVal>
            <c:numRef>
              <c:f>Sheet1!$A$2:$A$263</c:f>
              <c:numCache>
                <c:formatCode>General</c:formatCode>
                <c:ptCount val="255"/>
                <c:pt idx="0">
                  <c:v>1.0000000000000013E-3</c:v>
                </c:pt>
                <c:pt idx="1">
                  <c:v>2.0000000000000026E-3</c:v>
                </c:pt>
                <c:pt idx="2">
                  <c:v>3.0000000000000035E-3</c:v>
                </c:pt>
                <c:pt idx="3">
                  <c:v>4.0000000000000053E-3</c:v>
                </c:pt>
                <c:pt idx="4">
                  <c:v>5.0000000000000053E-3</c:v>
                </c:pt>
                <c:pt idx="5">
                  <c:v>6.0000000000000071E-3</c:v>
                </c:pt>
                <c:pt idx="6">
                  <c:v>7.0000000000000071E-3</c:v>
                </c:pt>
                <c:pt idx="7">
                  <c:v>8.0000000000000123E-3</c:v>
                </c:pt>
                <c:pt idx="8">
                  <c:v>9.0000000000000045E-3</c:v>
                </c:pt>
                <c:pt idx="9">
                  <c:v>1.0000000000000005E-2</c:v>
                </c:pt>
                <c:pt idx="10">
                  <c:v>1.0999999999999998E-2</c:v>
                </c:pt>
                <c:pt idx="11">
                  <c:v>1.2000000000000005E-2</c:v>
                </c:pt>
                <c:pt idx="12">
                  <c:v>1.2999999999999998E-2</c:v>
                </c:pt>
                <c:pt idx="13">
                  <c:v>1.4000000000000002E-2</c:v>
                </c:pt>
                <c:pt idx="14">
                  <c:v>1.4999999999999998E-2</c:v>
                </c:pt>
                <c:pt idx="15">
                  <c:v>1.6000000000000021E-2</c:v>
                </c:pt>
                <c:pt idx="16">
                  <c:v>1.7000000000000005E-2</c:v>
                </c:pt>
                <c:pt idx="17">
                  <c:v>1.8000000000000019E-2</c:v>
                </c:pt>
                <c:pt idx="18">
                  <c:v>1.900000000000002E-2</c:v>
                </c:pt>
                <c:pt idx="19">
                  <c:v>2.0000000000000011E-2</c:v>
                </c:pt>
                <c:pt idx="20">
                  <c:v>2.1000000000000012E-2</c:v>
                </c:pt>
                <c:pt idx="21">
                  <c:v>2.2000000000000016E-2</c:v>
                </c:pt>
                <c:pt idx="22">
                  <c:v>2.300000000000001E-2</c:v>
                </c:pt>
                <c:pt idx="23">
                  <c:v>2.4000000000000011E-2</c:v>
                </c:pt>
                <c:pt idx="24">
                  <c:v>2.5000000000000012E-2</c:v>
                </c:pt>
                <c:pt idx="25">
                  <c:v>2.6000000000000002E-2</c:v>
                </c:pt>
                <c:pt idx="26">
                  <c:v>2.7000000000000034E-2</c:v>
                </c:pt>
                <c:pt idx="27">
                  <c:v>2.8000000000000004E-2</c:v>
                </c:pt>
                <c:pt idx="28">
                  <c:v>2.9000000000000012E-2</c:v>
                </c:pt>
                <c:pt idx="29">
                  <c:v>3.0000000000000016E-2</c:v>
                </c:pt>
                <c:pt idx="30">
                  <c:v>3.1000000000000034E-2</c:v>
                </c:pt>
                <c:pt idx="31">
                  <c:v>3.2000000000000042E-2</c:v>
                </c:pt>
                <c:pt idx="32">
                  <c:v>3.3000000000000002E-2</c:v>
                </c:pt>
                <c:pt idx="33">
                  <c:v>3.4000000000000002E-2</c:v>
                </c:pt>
                <c:pt idx="34">
                  <c:v>3.500000000000001E-2</c:v>
                </c:pt>
                <c:pt idx="35">
                  <c:v>3.6000000000000011E-2</c:v>
                </c:pt>
                <c:pt idx="36">
                  <c:v>3.7000000000000012E-2</c:v>
                </c:pt>
                <c:pt idx="37">
                  <c:v>3.8000000000000006E-2</c:v>
                </c:pt>
                <c:pt idx="38">
                  <c:v>3.9000000000000014E-2</c:v>
                </c:pt>
                <c:pt idx="39">
                  <c:v>4.0000000000000022E-2</c:v>
                </c:pt>
                <c:pt idx="40">
                  <c:v>4.1000000000000002E-2</c:v>
                </c:pt>
                <c:pt idx="41">
                  <c:v>4.2000000000000023E-2</c:v>
                </c:pt>
                <c:pt idx="42">
                  <c:v>4.3000000000000003E-2</c:v>
                </c:pt>
                <c:pt idx="43">
                  <c:v>4.4000000000000032E-2</c:v>
                </c:pt>
                <c:pt idx="44">
                  <c:v>4.5000000000000012E-2</c:v>
                </c:pt>
                <c:pt idx="45">
                  <c:v>4.6000000000000013E-2</c:v>
                </c:pt>
                <c:pt idx="46">
                  <c:v>4.7000000000000014E-2</c:v>
                </c:pt>
                <c:pt idx="47">
                  <c:v>4.8000000000000022E-2</c:v>
                </c:pt>
                <c:pt idx="48">
                  <c:v>4.9000000000000064E-2</c:v>
                </c:pt>
                <c:pt idx="49">
                  <c:v>5.0000000000000024E-2</c:v>
                </c:pt>
                <c:pt idx="50">
                  <c:v>5.1000000000000004E-2</c:v>
                </c:pt>
                <c:pt idx="51">
                  <c:v>5.2000000000000032E-2</c:v>
                </c:pt>
                <c:pt idx="52">
                  <c:v>5.3000000000000012E-2</c:v>
                </c:pt>
                <c:pt idx="53">
                  <c:v>5.4000000000000034E-2</c:v>
                </c:pt>
                <c:pt idx="54">
                  <c:v>5.5000000000000014E-2</c:v>
                </c:pt>
                <c:pt idx="55">
                  <c:v>5.6000000000000008E-2</c:v>
                </c:pt>
                <c:pt idx="56">
                  <c:v>5.7000000000000023E-2</c:v>
                </c:pt>
                <c:pt idx="57">
                  <c:v>5.8000000000000024E-2</c:v>
                </c:pt>
                <c:pt idx="58">
                  <c:v>5.9000000000000045E-2</c:v>
                </c:pt>
                <c:pt idx="59">
                  <c:v>6.0000000000000032E-2</c:v>
                </c:pt>
                <c:pt idx="60">
                  <c:v>6.1000000000000013E-2</c:v>
                </c:pt>
                <c:pt idx="61">
                  <c:v>6.2000000000000034E-2</c:v>
                </c:pt>
                <c:pt idx="62">
                  <c:v>6.3000000000000014E-2</c:v>
                </c:pt>
                <c:pt idx="63">
                  <c:v>6.4000000000000085E-2</c:v>
                </c:pt>
                <c:pt idx="64">
                  <c:v>6.500000000000003E-2</c:v>
                </c:pt>
                <c:pt idx="65">
                  <c:v>6.6000000000000003E-2</c:v>
                </c:pt>
                <c:pt idx="66">
                  <c:v>6.7000000000000032E-2</c:v>
                </c:pt>
                <c:pt idx="67">
                  <c:v>6.8000000000000019E-2</c:v>
                </c:pt>
                <c:pt idx="68">
                  <c:v>6.9000000000000034E-2</c:v>
                </c:pt>
                <c:pt idx="69">
                  <c:v>7.0000000000000021E-2</c:v>
                </c:pt>
                <c:pt idx="70">
                  <c:v>7.1000000000000008E-2</c:v>
                </c:pt>
                <c:pt idx="71">
                  <c:v>7.2000000000000022E-2</c:v>
                </c:pt>
                <c:pt idx="72">
                  <c:v>7.3000000000000009E-2</c:v>
                </c:pt>
                <c:pt idx="73">
                  <c:v>7.4000000000000024E-2</c:v>
                </c:pt>
                <c:pt idx="74">
                  <c:v>7.5000000000000011E-2</c:v>
                </c:pt>
                <c:pt idx="75">
                  <c:v>7.6000000000000012E-2</c:v>
                </c:pt>
                <c:pt idx="76">
                  <c:v>7.7000000000000013E-2</c:v>
                </c:pt>
                <c:pt idx="77">
                  <c:v>7.8000000000000014E-2</c:v>
                </c:pt>
                <c:pt idx="78">
                  <c:v>7.9000000000000084E-2</c:v>
                </c:pt>
                <c:pt idx="79">
                  <c:v>8.0000000000000043E-2</c:v>
                </c:pt>
                <c:pt idx="80">
                  <c:v>8.1000000000000016E-2</c:v>
                </c:pt>
                <c:pt idx="81">
                  <c:v>8.2000000000000003E-2</c:v>
                </c:pt>
                <c:pt idx="82">
                  <c:v>8.3000000000000046E-2</c:v>
                </c:pt>
                <c:pt idx="83">
                  <c:v>8.4000000000000047E-2</c:v>
                </c:pt>
                <c:pt idx="84">
                  <c:v>8.5000000000000048E-2</c:v>
                </c:pt>
                <c:pt idx="85">
                  <c:v>8.6000000000000035E-2</c:v>
                </c:pt>
                <c:pt idx="86">
                  <c:v>8.7000000000000022E-2</c:v>
                </c:pt>
                <c:pt idx="87">
                  <c:v>8.8000000000000064E-2</c:v>
                </c:pt>
                <c:pt idx="88">
                  <c:v>8.9000000000000065E-2</c:v>
                </c:pt>
                <c:pt idx="89">
                  <c:v>9.0000000000000024E-2</c:v>
                </c:pt>
                <c:pt idx="90">
                  <c:v>9.1000000000000025E-2</c:v>
                </c:pt>
                <c:pt idx="91">
                  <c:v>9.2000000000000026E-2</c:v>
                </c:pt>
                <c:pt idx="92">
                  <c:v>9.3000000000000138E-2</c:v>
                </c:pt>
                <c:pt idx="93">
                  <c:v>9.4000000000000028E-2</c:v>
                </c:pt>
                <c:pt idx="94">
                  <c:v>9.5000000000000043E-2</c:v>
                </c:pt>
                <c:pt idx="95">
                  <c:v>9.6000000000000044E-2</c:v>
                </c:pt>
                <c:pt idx="96">
                  <c:v>9.7000000000000017E-2</c:v>
                </c:pt>
                <c:pt idx="97">
                  <c:v>9.8000000000000156E-2</c:v>
                </c:pt>
                <c:pt idx="98">
                  <c:v>9.9000000000000046E-2</c:v>
                </c:pt>
                <c:pt idx="99">
                  <c:v>0.1</c:v>
                </c:pt>
                <c:pt idx="100">
                  <c:v>0.10100000000000002</c:v>
                </c:pt>
                <c:pt idx="101">
                  <c:v>0.10199999999999998</c:v>
                </c:pt>
                <c:pt idx="102">
                  <c:v>0.10299999999999998</c:v>
                </c:pt>
                <c:pt idx="103">
                  <c:v>0.10400000000000002</c:v>
                </c:pt>
                <c:pt idx="104">
                  <c:v>0.10500000000000002</c:v>
                </c:pt>
                <c:pt idx="105">
                  <c:v>0.10600000000000002</c:v>
                </c:pt>
                <c:pt idx="106">
                  <c:v>0.10700000000000008</c:v>
                </c:pt>
                <c:pt idx="107">
                  <c:v>0.10800000000000008</c:v>
                </c:pt>
                <c:pt idx="108">
                  <c:v>0.10900000000000008</c:v>
                </c:pt>
                <c:pt idx="109">
                  <c:v>0.11000000000000001</c:v>
                </c:pt>
                <c:pt idx="110">
                  <c:v>0.11100000000000002</c:v>
                </c:pt>
                <c:pt idx="111">
                  <c:v>0.11200000000000002</c:v>
                </c:pt>
                <c:pt idx="112">
                  <c:v>0.11300000000000002</c:v>
                </c:pt>
                <c:pt idx="113">
                  <c:v>0.11400000000000002</c:v>
                </c:pt>
                <c:pt idx="114">
                  <c:v>0.11500000000000002</c:v>
                </c:pt>
                <c:pt idx="115">
                  <c:v>0.11600000000000003</c:v>
                </c:pt>
                <c:pt idx="116">
                  <c:v>0.11700000000000003</c:v>
                </c:pt>
                <c:pt idx="117">
                  <c:v>0.11799999999999998</c:v>
                </c:pt>
                <c:pt idx="118">
                  <c:v>0.11899999999999998</c:v>
                </c:pt>
                <c:pt idx="119">
                  <c:v>0.12000000000000002</c:v>
                </c:pt>
                <c:pt idx="120">
                  <c:v>0.12100000000000002</c:v>
                </c:pt>
                <c:pt idx="121">
                  <c:v>0.12200000000000008</c:v>
                </c:pt>
                <c:pt idx="122">
                  <c:v>0.12300000000000008</c:v>
                </c:pt>
                <c:pt idx="123">
                  <c:v>0.12400000000000008</c:v>
                </c:pt>
                <c:pt idx="124">
                  <c:v>0.125</c:v>
                </c:pt>
                <c:pt idx="125">
                  <c:v>0.126</c:v>
                </c:pt>
                <c:pt idx="126">
                  <c:v>0.127</c:v>
                </c:pt>
                <c:pt idx="127">
                  <c:v>0.128</c:v>
                </c:pt>
                <c:pt idx="128">
                  <c:v>0.129</c:v>
                </c:pt>
                <c:pt idx="129">
                  <c:v>0.13</c:v>
                </c:pt>
                <c:pt idx="130">
                  <c:v>0.13100000000000001</c:v>
                </c:pt>
                <c:pt idx="131">
                  <c:v>0.13200000000000001</c:v>
                </c:pt>
                <c:pt idx="132">
                  <c:v>0.13300000000000001</c:v>
                </c:pt>
                <c:pt idx="133">
                  <c:v>0.13400000000000001</c:v>
                </c:pt>
                <c:pt idx="134">
                  <c:v>0.13500000000000001</c:v>
                </c:pt>
                <c:pt idx="135">
                  <c:v>0.13600000000000001</c:v>
                </c:pt>
                <c:pt idx="136">
                  <c:v>0.13700000000000001</c:v>
                </c:pt>
                <c:pt idx="137">
                  <c:v>0.13800000000000001</c:v>
                </c:pt>
                <c:pt idx="138">
                  <c:v>0.13900000000000001</c:v>
                </c:pt>
                <c:pt idx="139">
                  <c:v>0.14000000000000001</c:v>
                </c:pt>
                <c:pt idx="140">
                  <c:v>0.14100000000000001</c:v>
                </c:pt>
                <c:pt idx="141">
                  <c:v>0.14200000000000004</c:v>
                </c:pt>
                <c:pt idx="142">
                  <c:v>0.14300000000000004</c:v>
                </c:pt>
                <c:pt idx="143">
                  <c:v>0.14400000000000004</c:v>
                </c:pt>
                <c:pt idx="144">
                  <c:v>0.14500000000000016</c:v>
                </c:pt>
                <c:pt idx="145">
                  <c:v>0.14600000000000016</c:v>
                </c:pt>
                <c:pt idx="146">
                  <c:v>0.14700000000000016</c:v>
                </c:pt>
                <c:pt idx="147">
                  <c:v>0.14800000000000016</c:v>
                </c:pt>
                <c:pt idx="148">
                  <c:v>0.14900000000000016</c:v>
                </c:pt>
                <c:pt idx="149">
                  <c:v>0.15000000000000016</c:v>
                </c:pt>
                <c:pt idx="150">
                  <c:v>0.15100000000000016</c:v>
                </c:pt>
                <c:pt idx="151">
                  <c:v>0.15200000000000016</c:v>
                </c:pt>
                <c:pt idx="152">
                  <c:v>0.15300000000000016</c:v>
                </c:pt>
                <c:pt idx="153">
                  <c:v>0.15400000000000016</c:v>
                </c:pt>
                <c:pt idx="154">
                  <c:v>0.15500000000000017</c:v>
                </c:pt>
                <c:pt idx="155">
                  <c:v>0.15600000000000017</c:v>
                </c:pt>
                <c:pt idx="156">
                  <c:v>0.15700000000000017</c:v>
                </c:pt>
                <c:pt idx="157">
                  <c:v>0.15800000000000017</c:v>
                </c:pt>
                <c:pt idx="158">
                  <c:v>0.15900000000000017</c:v>
                </c:pt>
                <c:pt idx="159">
                  <c:v>0.16000000000000003</c:v>
                </c:pt>
                <c:pt idx="160">
                  <c:v>0.16100000000000003</c:v>
                </c:pt>
                <c:pt idx="161">
                  <c:v>0.16200000000000003</c:v>
                </c:pt>
                <c:pt idx="162">
                  <c:v>0.16300000000000003</c:v>
                </c:pt>
                <c:pt idx="163">
                  <c:v>0.16400000000000003</c:v>
                </c:pt>
                <c:pt idx="164">
                  <c:v>0.16500000000000004</c:v>
                </c:pt>
                <c:pt idx="165">
                  <c:v>0.16600000000000004</c:v>
                </c:pt>
                <c:pt idx="166">
                  <c:v>0.16700000000000004</c:v>
                </c:pt>
                <c:pt idx="167">
                  <c:v>0.16800000000000004</c:v>
                </c:pt>
                <c:pt idx="168">
                  <c:v>0.16900000000000004</c:v>
                </c:pt>
                <c:pt idx="169">
                  <c:v>0.17</c:v>
                </c:pt>
                <c:pt idx="170">
                  <c:v>0.17100000000000001</c:v>
                </c:pt>
                <c:pt idx="171">
                  <c:v>0.17200000000000001</c:v>
                </c:pt>
                <c:pt idx="172">
                  <c:v>0.17300000000000001</c:v>
                </c:pt>
                <c:pt idx="173">
                  <c:v>0.17400000000000004</c:v>
                </c:pt>
                <c:pt idx="174">
                  <c:v>0.17500000000000004</c:v>
                </c:pt>
                <c:pt idx="175">
                  <c:v>0.17600000000000016</c:v>
                </c:pt>
                <c:pt idx="176">
                  <c:v>0.17700000000000016</c:v>
                </c:pt>
                <c:pt idx="177">
                  <c:v>0.17800000000000016</c:v>
                </c:pt>
                <c:pt idx="178">
                  <c:v>0.17900000000000016</c:v>
                </c:pt>
                <c:pt idx="179">
                  <c:v>0.18000000000000016</c:v>
                </c:pt>
                <c:pt idx="180">
                  <c:v>0.18100000000000016</c:v>
                </c:pt>
                <c:pt idx="181">
                  <c:v>0.18200000000000016</c:v>
                </c:pt>
                <c:pt idx="182">
                  <c:v>0.18300000000000016</c:v>
                </c:pt>
                <c:pt idx="183">
                  <c:v>0.18400000000000016</c:v>
                </c:pt>
                <c:pt idx="184">
                  <c:v>0.18500000000000016</c:v>
                </c:pt>
                <c:pt idx="185">
                  <c:v>0.18600000000000017</c:v>
                </c:pt>
                <c:pt idx="186">
                  <c:v>0.18700000000000017</c:v>
                </c:pt>
                <c:pt idx="187">
                  <c:v>0.18800000000000017</c:v>
                </c:pt>
                <c:pt idx="188">
                  <c:v>0.18900000000000017</c:v>
                </c:pt>
                <c:pt idx="189">
                  <c:v>0.19000000000000003</c:v>
                </c:pt>
                <c:pt idx="190">
                  <c:v>0.19100000000000003</c:v>
                </c:pt>
                <c:pt idx="191">
                  <c:v>0.19200000000000003</c:v>
                </c:pt>
                <c:pt idx="192">
                  <c:v>0.19300000000000003</c:v>
                </c:pt>
                <c:pt idx="193">
                  <c:v>0.19400000000000003</c:v>
                </c:pt>
                <c:pt idx="194">
                  <c:v>0.19500000000000003</c:v>
                </c:pt>
                <c:pt idx="195">
                  <c:v>0.19600000000000004</c:v>
                </c:pt>
                <c:pt idx="196">
                  <c:v>0.19700000000000004</c:v>
                </c:pt>
                <c:pt idx="197">
                  <c:v>0.19800000000000004</c:v>
                </c:pt>
                <c:pt idx="198">
                  <c:v>0.19900000000000004</c:v>
                </c:pt>
                <c:pt idx="199">
                  <c:v>0.2</c:v>
                </c:pt>
                <c:pt idx="200">
                  <c:v>0.20100000000000001</c:v>
                </c:pt>
                <c:pt idx="201">
                  <c:v>0.20200000000000001</c:v>
                </c:pt>
                <c:pt idx="202">
                  <c:v>0.20300000000000001</c:v>
                </c:pt>
                <c:pt idx="203">
                  <c:v>0.20400000000000001</c:v>
                </c:pt>
                <c:pt idx="204">
                  <c:v>0.20500000000000004</c:v>
                </c:pt>
                <c:pt idx="205">
                  <c:v>0.20600000000000004</c:v>
                </c:pt>
                <c:pt idx="206">
                  <c:v>0.20700000000000016</c:v>
                </c:pt>
                <c:pt idx="207">
                  <c:v>0.20800000000000016</c:v>
                </c:pt>
                <c:pt idx="208">
                  <c:v>0.20900000000000016</c:v>
                </c:pt>
                <c:pt idx="209">
                  <c:v>0.21000000000000016</c:v>
                </c:pt>
                <c:pt idx="210">
                  <c:v>0.21100000000000016</c:v>
                </c:pt>
                <c:pt idx="211">
                  <c:v>0.21200000000000016</c:v>
                </c:pt>
                <c:pt idx="212">
                  <c:v>0.21300000000000016</c:v>
                </c:pt>
                <c:pt idx="213">
                  <c:v>0.21400000000000016</c:v>
                </c:pt>
                <c:pt idx="214">
                  <c:v>0.21500000000000016</c:v>
                </c:pt>
                <c:pt idx="215">
                  <c:v>0.21600000000000016</c:v>
                </c:pt>
                <c:pt idx="216">
                  <c:v>0.21700000000000016</c:v>
                </c:pt>
                <c:pt idx="217">
                  <c:v>0.21800000000000017</c:v>
                </c:pt>
                <c:pt idx="218">
                  <c:v>0.21900000000000017</c:v>
                </c:pt>
                <c:pt idx="219">
                  <c:v>0.22000000000000003</c:v>
                </c:pt>
                <c:pt idx="220">
                  <c:v>0.22100000000000003</c:v>
                </c:pt>
                <c:pt idx="221">
                  <c:v>0.22200000000000003</c:v>
                </c:pt>
                <c:pt idx="222">
                  <c:v>0.22300000000000003</c:v>
                </c:pt>
                <c:pt idx="223">
                  <c:v>0.22400000000000003</c:v>
                </c:pt>
                <c:pt idx="224">
                  <c:v>0.22500000000000003</c:v>
                </c:pt>
                <c:pt idx="225">
                  <c:v>0.22600000000000003</c:v>
                </c:pt>
                <c:pt idx="226">
                  <c:v>0.22700000000000004</c:v>
                </c:pt>
                <c:pt idx="227">
                  <c:v>0.22800000000000004</c:v>
                </c:pt>
                <c:pt idx="228">
                  <c:v>0.22900000000000004</c:v>
                </c:pt>
                <c:pt idx="229">
                  <c:v>0.23</c:v>
                </c:pt>
                <c:pt idx="230">
                  <c:v>0.23100000000000001</c:v>
                </c:pt>
                <c:pt idx="231">
                  <c:v>0.23200000000000001</c:v>
                </c:pt>
                <c:pt idx="232">
                  <c:v>0.23300000000000001</c:v>
                </c:pt>
                <c:pt idx="233">
                  <c:v>0.23400000000000001</c:v>
                </c:pt>
                <c:pt idx="234">
                  <c:v>0.23500000000000001</c:v>
                </c:pt>
                <c:pt idx="235">
                  <c:v>0.23600000000000004</c:v>
                </c:pt>
                <c:pt idx="236">
                  <c:v>0.23700000000000004</c:v>
                </c:pt>
                <c:pt idx="237">
                  <c:v>0.23800000000000004</c:v>
                </c:pt>
                <c:pt idx="238">
                  <c:v>0.23900000000000016</c:v>
                </c:pt>
                <c:pt idx="239">
                  <c:v>0.24000000000000016</c:v>
                </c:pt>
                <c:pt idx="240">
                  <c:v>0.24100000000000016</c:v>
                </c:pt>
                <c:pt idx="241">
                  <c:v>0.24200000000000016</c:v>
                </c:pt>
                <c:pt idx="242">
                  <c:v>0.24300000000000016</c:v>
                </c:pt>
                <c:pt idx="243">
                  <c:v>0.24400000000000016</c:v>
                </c:pt>
                <c:pt idx="244">
                  <c:v>0.24500000000000016</c:v>
                </c:pt>
                <c:pt idx="245">
                  <c:v>0.24600000000000016</c:v>
                </c:pt>
                <c:pt idx="246">
                  <c:v>0.24700000000000016</c:v>
                </c:pt>
                <c:pt idx="247">
                  <c:v>0.24800000000000016</c:v>
                </c:pt>
                <c:pt idx="248">
                  <c:v>0.24900000000000017</c:v>
                </c:pt>
                <c:pt idx="249">
                  <c:v>0.25</c:v>
                </c:pt>
                <c:pt idx="250">
                  <c:v>0.251</c:v>
                </c:pt>
                <c:pt idx="251">
                  <c:v>0.252</c:v>
                </c:pt>
                <c:pt idx="252">
                  <c:v>0.253</c:v>
                </c:pt>
                <c:pt idx="253">
                  <c:v>0.254</c:v>
                </c:pt>
                <c:pt idx="254">
                  <c:v>0.255</c:v>
                </c:pt>
              </c:numCache>
            </c:numRef>
          </c:xVal>
          <c:yVal>
            <c:numRef>
              <c:f>Sheet1!$C$2:$C$263</c:f>
              <c:numCache>
                <c:formatCode>General</c:formatCode>
                <c:ptCount val="255"/>
                <c:pt idx="0">
                  <c:v>31.935300000000002</c:v>
                </c:pt>
                <c:pt idx="1">
                  <c:v>49.310200000000002</c:v>
                </c:pt>
                <c:pt idx="2">
                  <c:v>31.935300000000002</c:v>
                </c:pt>
                <c:pt idx="3">
                  <c:v>88.693600000000004</c:v>
                </c:pt>
                <c:pt idx="4">
                  <c:v>66.68519999999998</c:v>
                </c:pt>
                <c:pt idx="5">
                  <c:v>174.4102</c:v>
                </c:pt>
                <c:pt idx="6">
                  <c:v>151.24359999999979</c:v>
                </c:pt>
                <c:pt idx="7">
                  <c:v>241.59359999999998</c:v>
                </c:pt>
                <c:pt idx="8">
                  <c:v>247.38520000000017</c:v>
                </c:pt>
                <c:pt idx="9">
                  <c:v>326.15190000000001</c:v>
                </c:pt>
                <c:pt idx="10">
                  <c:v>355.11020000000002</c:v>
                </c:pt>
                <c:pt idx="11">
                  <c:v>479.05189999999999</c:v>
                </c:pt>
                <c:pt idx="12">
                  <c:v>530.01859999999999</c:v>
                </c:pt>
                <c:pt idx="13">
                  <c:v>637.74350000000004</c:v>
                </c:pt>
                <c:pt idx="14">
                  <c:v>694.50189999999998</c:v>
                </c:pt>
                <c:pt idx="15">
                  <c:v>830.02689999999996</c:v>
                </c:pt>
                <c:pt idx="16">
                  <c:v>926.16849999999999</c:v>
                </c:pt>
                <c:pt idx="17">
                  <c:v>1055.9019000000001</c:v>
                </c:pt>
                <c:pt idx="18">
                  <c:v>1157.8352</c:v>
                </c:pt>
                <c:pt idx="19">
                  <c:v>1304.9435000000001</c:v>
                </c:pt>
                <c:pt idx="20">
                  <c:v>1401.0852</c:v>
                </c:pt>
                <c:pt idx="21">
                  <c:v>1587.5769</c:v>
                </c:pt>
                <c:pt idx="22">
                  <c:v>1689.5101</c:v>
                </c:pt>
                <c:pt idx="23">
                  <c:v>1859.7852</c:v>
                </c:pt>
                <c:pt idx="24">
                  <c:v>1950.1351</c:v>
                </c:pt>
                <c:pt idx="25">
                  <c:v>2074.0767000000001</c:v>
                </c:pt>
                <c:pt idx="26">
                  <c:v>2091.4517000000028</c:v>
                </c:pt>
                <c:pt idx="27">
                  <c:v>2125.0435000000002</c:v>
                </c:pt>
                <c:pt idx="28">
                  <c:v>2148.2102</c:v>
                </c:pt>
                <c:pt idx="29">
                  <c:v>2215.3933000000029</c:v>
                </c:pt>
                <c:pt idx="30">
                  <c:v>2266.3600999999999</c:v>
                </c:pt>
                <c:pt idx="31">
                  <c:v>2368.2935000000002</c:v>
                </c:pt>
                <c:pt idx="32">
                  <c:v>2487.6017999999999</c:v>
                </c:pt>
                <c:pt idx="33">
                  <c:v>2645.1350000000002</c:v>
                </c:pt>
                <c:pt idx="34">
                  <c:v>2792.2433999999998</c:v>
                </c:pt>
                <c:pt idx="35">
                  <c:v>2962.5183000000002</c:v>
                </c:pt>
                <c:pt idx="36">
                  <c:v>3080.6681999999987</c:v>
                </c:pt>
                <c:pt idx="37">
                  <c:v>3221.9848999999972</c:v>
                </c:pt>
                <c:pt idx="38">
                  <c:v>3335.5016999999998</c:v>
                </c:pt>
                <c:pt idx="39">
                  <c:v>3449.0183000000002</c:v>
                </c:pt>
                <c:pt idx="40">
                  <c:v>3550.9517000000028</c:v>
                </c:pt>
                <c:pt idx="41">
                  <c:v>3686.4766</c:v>
                </c:pt>
                <c:pt idx="42">
                  <c:v>3776.8267000000001</c:v>
                </c:pt>
                <c:pt idx="43">
                  <c:v>3884.5515000000028</c:v>
                </c:pt>
                <c:pt idx="44">
                  <c:v>3969.1098999999972</c:v>
                </c:pt>
                <c:pt idx="45">
                  <c:v>4082.6266999999966</c:v>
                </c:pt>
                <c:pt idx="46">
                  <c:v>4167.1851000000024</c:v>
                </c:pt>
                <c:pt idx="47">
                  <c:v>4269.1182000000044</c:v>
                </c:pt>
                <c:pt idx="48">
                  <c:v>4359.4683000000005</c:v>
                </c:pt>
                <c:pt idx="49">
                  <c:v>4461.4018999999998</c:v>
                </c:pt>
                <c:pt idx="50">
                  <c:v>4534.3765000000003</c:v>
                </c:pt>
                <c:pt idx="51">
                  <c:v>4614.3018000000002</c:v>
                </c:pt>
                <c:pt idx="52">
                  <c:v>4659.4766</c:v>
                </c:pt>
                <c:pt idx="53">
                  <c:v>4720.8682000000044</c:v>
                </c:pt>
                <c:pt idx="54">
                  <c:v>4783.4185000000007</c:v>
                </c:pt>
                <c:pt idx="55">
                  <c:v>4822.8013000000001</c:v>
                </c:pt>
                <c:pt idx="56">
                  <c:v>4879.5601000000024</c:v>
                </c:pt>
                <c:pt idx="57">
                  <c:v>4930.5264000000034</c:v>
                </c:pt>
                <c:pt idx="58">
                  <c:v>4998.8682000000044</c:v>
                </c:pt>
                <c:pt idx="59">
                  <c:v>5049.835</c:v>
                </c:pt>
                <c:pt idx="60">
                  <c:v>5089.2183000000005</c:v>
                </c:pt>
                <c:pt idx="61">
                  <c:v>5145.9766</c:v>
                </c:pt>
                <c:pt idx="62">
                  <c:v>5195.7847000000002</c:v>
                </c:pt>
                <c:pt idx="63">
                  <c:v>5236.3262000000059</c:v>
                </c:pt>
                <c:pt idx="64">
                  <c:v>5309.3018000000002</c:v>
                </c:pt>
                <c:pt idx="65">
                  <c:v>5348.6846000000014</c:v>
                </c:pt>
                <c:pt idx="66">
                  <c:v>5393.8599000000004</c:v>
                </c:pt>
                <c:pt idx="67">
                  <c:v>5450.6187</c:v>
                </c:pt>
                <c:pt idx="68">
                  <c:v>5473.7852000000003</c:v>
                </c:pt>
                <c:pt idx="69">
                  <c:v>5484.21</c:v>
                </c:pt>
                <c:pt idx="70">
                  <c:v>5507.3765000000003</c:v>
                </c:pt>
                <c:pt idx="71">
                  <c:v>5518.96</c:v>
                </c:pt>
                <c:pt idx="72">
                  <c:v>5540.9677999999985</c:v>
                </c:pt>
                <c:pt idx="73">
                  <c:v>5552.5518000000002</c:v>
                </c:pt>
                <c:pt idx="74">
                  <c:v>5586.1431000000002</c:v>
                </c:pt>
                <c:pt idx="75">
                  <c:v>5597.7266000000054</c:v>
                </c:pt>
                <c:pt idx="76">
                  <c:v>5603.5186000000003</c:v>
                </c:pt>
                <c:pt idx="77">
                  <c:v>5603.5186000000003</c:v>
                </c:pt>
                <c:pt idx="78">
                  <c:v>5615.1016000000054</c:v>
                </c:pt>
                <c:pt idx="79">
                  <c:v>5620.8931000000002</c:v>
                </c:pt>
                <c:pt idx="80">
                  <c:v>5615.1016000000054</c:v>
                </c:pt>
                <c:pt idx="81">
                  <c:v>5626.6851000000024</c:v>
                </c:pt>
                <c:pt idx="82">
                  <c:v>5631.3179</c:v>
                </c:pt>
                <c:pt idx="83">
                  <c:v>5642.9018999999998</c:v>
                </c:pt>
                <c:pt idx="84">
                  <c:v>5631.3179</c:v>
                </c:pt>
                <c:pt idx="85">
                  <c:v>5620.8931000000002</c:v>
                </c:pt>
                <c:pt idx="86">
                  <c:v>5603.5186000000003</c:v>
                </c:pt>
                <c:pt idx="87">
                  <c:v>5591.9345999999996</c:v>
                </c:pt>
                <c:pt idx="88">
                  <c:v>5575.7183000000005</c:v>
                </c:pt>
                <c:pt idx="89">
                  <c:v>5569.9263000000001</c:v>
                </c:pt>
                <c:pt idx="90">
                  <c:v>5535.1768000000002</c:v>
                </c:pt>
                <c:pt idx="91">
                  <c:v>5535.1768000000002</c:v>
                </c:pt>
                <c:pt idx="92">
                  <c:v>5507.3765000000003</c:v>
                </c:pt>
                <c:pt idx="93">
                  <c:v>5490.0015000000003</c:v>
                </c:pt>
                <c:pt idx="94">
                  <c:v>5450.6187</c:v>
                </c:pt>
                <c:pt idx="95">
                  <c:v>5428.6099000000004</c:v>
                </c:pt>
                <c:pt idx="96">
                  <c:v>5405.4433999999965</c:v>
                </c:pt>
                <c:pt idx="97">
                  <c:v>5371.8516000000054</c:v>
                </c:pt>
                <c:pt idx="98">
                  <c:v>5348.6846000000014</c:v>
                </c:pt>
                <c:pt idx="99">
                  <c:v>5332.4683000000005</c:v>
                </c:pt>
                <c:pt idx="100">
                  <c:v>5297.7183000000005</c:v>
                </c:pt>
                <c:pt idx="101">
                  <c:v>5264.1265000000058</c:v>
                </c:pt>
                <c:pt idx="102">
                  <c:v>5218.9517000000005</c:v>
                </c:pt>
                <c:pt idx="103">
                  <c:v>5185.3599000000004</c:v>
                </c:pt>
                <c:pt idx="104">
                  <c:v>5145.9766</c:v>
                </c:pt>
                <c:pt idx="105">
                  <c:v>5105.4345999999996</c:v>
                </c:pt>
                <c:pt idx="106">
                  <c:v>5060.2598000000007</c:v>
                </c:pt>
                <c:pt idx="107">
                  <c:v>5020.8765000000003</c:v>
                </c:pt>
                <c:pt idx="108">
                  <c:v>4993.0767000000005</c:v>
                </c:pt>
                <c:pt idx="109">
                  <c:v>4947.9018999999998</c:v>
                </c:pt>
                <c:pt idx="110">
                  <c:v>4891.1431000000002</c:v>
                </c:pt>
                <c:pt idx="111">
                  <c:v>4840.1763000000001</c:v>
                </c:pt>
                <c:pt idx="112">
                  <c:v>4806.585</c:v>
                </c:pt>
                <c:pt idx="113">
                  <c:v>4755.6182000000044</c:v>
                </c:pt>
                <c:pt idx="114">
                  <c:v>4710.4429</c:v>
                </c:pt>
                <c:pt idx="115">
                  <c:v>4681.4854000000005</c:v>
                </c:pt>
                <c:pt idx="116">
                  <c:v>4618.9345999999996</c:v>
                </c:pt>
                <c:pt idx="117">
                  <c:v>4563.335</c:v>
                </c:pt>
                <c:pt idx="118">
                  <c:v>4506.5767000000005</c:v>
                </c:pt>
                <c:pt idx="119">
                  <c:v>4432.4433999999965</c:v>
                </c:pt>
                <c:pt idx="120">
                  <c:v>4375.6851000000024</c:v>
                </c:pt>
                <c:pt idx="121">
                  <c:v>4314.2935000000007</c:v>
                </c:pt>
                <c:pt idx="122">
                  <c:v>4251.7436999999991</c:v>
                </c:pt>
                <c:pt idx="123">
                  <c:v>4183.4018999999998</c:v>
                </c:pt>
                <c:pt idx="124">
                  <c:v>4138.2266000000054</c:v>
                </c:pt>
                <c:pt idx="125">
                  <c:v>4076.8350000000028</c:v>
                </c:pt>
                <c:pt idx="126">
                  <c:v>4002.7017000000001</c:v>
                </c:pt>
                <c:pt idx="127">
                  <c:v>3945.9431000000022</c:v>
                </c:pt>
                <c:pt idx="128">
                  <c:v>3867.1767999999997</c:v>
                </c:pt>
                <c:pt idx="129">
                  <c:v>3794.2013999999999</c:v>
                </c:pt>
                <c:pt idx="130">
                  <c:v>3725.8600999999999</c:v>
                </c:pt>
                <c:pt idx="131">
                  <c:v>3657.5185999999999</c:v>
                </c:pt>
                <c:pt idx="132">
                  <c:v>3584.5432000000001</c:v>
                </c:pt>
                <c:pt idx="133">
                  <c:v>3527.7851999999998</c:v>
                </c:pt>
                <c:pt idx="134">
                  <c:v>3454.8098</c:v>
                </c:pt>
                <c:pt idx="135">
                  <c:v>3369.0933000000027</c:v>
                </c:pt>
                <c:pt idx="136">
                  <c:v>3296.1183999999998</c:v>
                </c:pt>
                <c:pt idx="137">
                  <c:v>3221.9848999999972</c:v>
                </c:pt>
                <c:pt idx="138">
                  <c:v>3143.2184999999972</c:v>
                </c:pt>
                <c:pt idx="139">
                  <c:v>3070.2431999999999</c:v>
                </c:pt>
                <c:pt idx="140">
                  <c:v>2990.3184000000001</c:v>
                </c:pt>
                <c:pt idx="141">
                  <c:v>2933.5601000000001</c:v>
                </c:pt>
                <c:pt idx="142">
                  <c:v>2854.7935000000002</c:v>
                </c:pt>
                <c:pt idx="143">
                  <c:v>2776.0265999999997</c:v>
                </c:pt>
                <c:pt idx="144">
                  <c:v>2696.1016</c:v>
                </c:pt>
                <c:pt idx="145">
                  <c:v>2605.752</c:v>
                </c:pt>
                <c:pt idx="146">
                  <c:v>2532.7765999999997</c:v>
                </c:pt>
                <c:pt idx="147">
                  <c:v>2452.8516000000022</c:v>
                </c:pt>
                <c:pt idx="148">
                  <c:v>2379.8766999999998</c:v>
                </c:pt>
                <c:pt idx="149">
                  <c:v>2305.7433999999998</c:v>
                </c:pt>
                <c:pt idx="150">
                  <c:v>2215.3933000000029</c:v>
                </c:pt>
                <c:pt idx="151">
                  <c:v>2142.4185000000002</c:v>
                </c:pt>
                <c:pt idx="152">
                  <c:v>2062.4934000000012</c:v>
                </c:pt>
                <c:pt idx="153">
                  <c:v>1983.7268000000001</c:v>
                </c:pt>
                <c:pt idx="154">
                  <c:v>1904.9601</c:v>
                </c:pt>
                <c:pt idx="155">
                  <c:v>1825.0350000000001</c:v>
                </c:pt>
                <c:pt idx="156">
                  <c:v>1740.4768000000001</c:v>
                </c:pt>
                <c:pt idx="157">
                  <c:v>1677.9268000000011</c:v>
                </c:pt>
                <c:pt idx="158">
                  <c:v>1622.3268</c:v>
                </c:pt>
                <c:pt idx="159">
                  <c:v>1542.4019000000001</c:v>
                </c:pt>
                <c:pt idx="160">
                  <c:v>1469.4269000000011</c:v>
                </c:pt>
                <c:pt idx="161">
                  <c:v>1383.7102</c:v>
                </c:pt>
                <c:pt idx="162">
                  <c:v>1322.3185000000001</c:v>
                </c:pt>
                <c:pt idx="163">
                  <c:v>1253.9769000000001</c:v>
                </c:pt>
                <c:pt idx="164">
                  <c:v>1186.7935</c:v>
                </c:pt>
                <c:pt idx="165">
                  <c:v>1124.2435</c:v>
                </c:pt>
                <c:pt idx="166">
                  <c:v>1061.6934999999985</c:v>
                </c:pt>
                <c:pt idx="167">
                  <c:v>1004.9351999999993</c:v>
                </c:pt>
                <c:pt idx="168">
                  <c:v>926.16849999999999</c:v>
                </c:pt>
                <c:pt idx="169">
                  <c:v>857.82679999999948</c:v>
                </c:pt>
                <c:pt idx="170">
                  <c:v>790.64359999999999</c:v>
                </c:pt>
                <c:pt idx="171">
                  <c:v>739.67680000000053</c:v>
                </c:pt>
                <c:pt idx="172">
                  <c:v>682.91859999999997</c:v>
                </c:pt>
                <c:pt idx="173">
                  <c:v>620.36849999999947</c:v>
                </c:pt>
                <c:pt idx="174">
                  <c:v>598.36019999999905</c:v>
                </c:pt>
                <c:pt idx="175">
                  <c:v>553.18520000000001</c:v>
                </c:pt>
                <c:pt idx="176">
                  <c:v>508.0102</c:v>
                </c:pt>
                <c:pt idx="177">
                  <c:v>445.46019999999953</c:v>
                </c:pt>
                <c:pt idx="178">
                  <c:v>400.28519999999935</c:v>
                </c:pt>
                <c:pt idx="179">
                  <c:v>366.69349999999969</c:v>
                </c:pt>
                <c:pt idx="180">
                  <c:v>309.93519999999933</c:v>
                </c:pt>
                <c:pt idx="181">
                  <c:v>275.18520000000001</c:v>
                </c:pt>
                <c:pt idx="182">
                  <c:v>247.38520000000017</c:v>
                </c:pt>
                <c:pt idx="183">
                  <c:v>219.58520000000001</c:v>
                </c:pt>
                <c:pt idx="184">
                  <c:v>184.83520000000001</c:v>
                </c:pt>
                <c:pt idx="185">
                  <c:v>151.24359999999979</c:v>
                </c:pt>
                <c:pt idx="186">
                  <c:v>128.07689999999999</c:v>
                </c:pt>
                <c:pt idx="187">
                  <c:v>94.485299999999995</c:v>
                </c:pt>
                <c:pt idx="188">
                  <c:v>78.268600000000006</c:v>
                </c:pt>
                <c:pt idx="189">
                  <c:v>66.68519999999998</c:v>
                </c:pt>
                <c:pt idx="190">
                  <c:v>49.310200000000002</c:v>
                </c:pt>
                <c:pt idx="191">
                  <c:v>55.101900000000001</c:v>
                </c:pt>
                <c:pt idx="192">
                  <c:v>37.726900000000043</c:v>
                </c:pt>
                <c:pt idx="193">
                  <c:v>21.510300000000001</c:v>
                </c:pt>
                <c:pt idx="194">
                  <c:v>4.1353</c:v>
                </c:pt>
              </c:numCache>
            </c:numRef>
          </c:yVal>
          <c:smooth val="1"/>
        </c:ser>
        <c:dLbls>
          <c:showLegendKey val="0"/>
          <c:showVal val="0"/>
          <c:showCatName val="0"/>
          <c:showSerName val="0"/>
          <c:showPercent val="0"/>
          <c:showBubbleSize val="0"/>
        </c:dLbls>
        <c:axId val="180549888"/>
        <c:axId val="180552064"/>
      </c:scatterChart>
      <c:valAx>
        <c:axId val="180549888"/>
        <c:scaling>
          <c:orientation val="minMax"/>
          <c:max val="0.25"/>
        </c:scaling>
        <c:delete val="0"/>
        <c:axPos val="b"/>
        <c:title>
          <c:tx>
            <c:rich>
              <a:bodyPr/>
              <a:lstStyle/>
              <a:p>
                <a:pPr>
                  <a:defRPr sz="985" b="1" i="0" u="none" strike="noStrike" baseline="0">
                    <a:solidFill>
                      <a:srgbClr val="000000"/>
                    </a:solidFill>
                    <a:latin typeface="Times New Roman"/>
                    <a:ea typeface="Times New Roman"/>
                    <a:cs typeface="Times New Roman"/>
                  </a:defRPr>
                </a:pPr>
                <a:r>
                  <a:rPr lang="hu-HU"/>
                  <a:t>Time (s)</a:t>
                </a:r>
              </a:p>
            </c:rich>
          </c:tx>
          <c:layout>
            <c:manualLayout>
              <c:xMode val="edge"/>
              <c:yMode val="edge"/>
              <c:x val="0.50793635170603568"/>
              <c:y val="0.8776979022660345"/>
            </c:manualLayout>
          </c:layout>
          <c:overlay val="0"/>
          <c:spPr>
            <a:noFill/>
            <a:ln w="13940">
              <a:noFill/>
            </a:ln>
          </c:spPr>
        </c:title>
        <c:numFmt formatCode="General" sourceLinked="1"/>
        <c:majorTickMark val="out"/>
        <c:minorTickMark val="none"/>
        <c:tickLblPos val="nextTo"/>
        <c:spPr>
          <a:ln w="1742">
            <a:solidFill>
              <a:schemeClr val="tx1"/>
            </a:solidFill>
            <a:prstDash val="solid"/>
          </a:ln>
        </c:spPr>
        <c:txPr>
          <a:bodyPr rot="0" vert="horz"/>
          <a:lstStyle/>
          <a:p>
            <a:pPr>
              <a:defRPr sz="990" b="1" i="0" u="none" strike="noStrike" baseline="0">
                <a:solidFill>
                  <a:srgbClr val="000000"/>
                </a:solidFill>
                <a:latin typeface="Times New Roman"/>
                <a:ea typeface="Times New Roman"/>
                <a:cs typeface="Times New Roman"/>
              </a:defRPr>
            </a:pPr>
            <a:endParaRPr lang="en-US"/>
          </a:p>
        </c:txPr>
        <c:crossAx val="180552064"/>
        <c:crosses val="autoZero"/>
        <c:crossBetween val="midCat"/>
      </c:valAx>
      <c:valAx>
        <c:axId val="180552064"/>
        <c:scaling>
          <c:orientation val="minMax"/>
          <c:max val="10000"/>
        </c:scaling>
        <c:delete val="0"/>
        <c:axPos val="l"/>
        <c:title>
          <c:tx>
            <c:rich>
              <a:bodyPr/>
              <a:lstStyle/>
              <a:p>
                <a:pPr>
                  <a:defRPr sz="985" b="1" i="0" u="none" strike="noStrike" baseline="0">
                    <a:solidFill>
                      <a:srgbClr val="000000"/>
                    </a:solidFill>
                    <a:latin typeface="Times New Roman"/>
                    <a:ea typeface="Times New Roman"/>
                    <a:cs typeface="Times New Roman"/>
                  </a:defRPr>
                </a:pPr>
                <a:r>
                  <a:rPr lang="hu-HU"/>
                  <a:t>Force (N)</a:t>
                </a:r>
              </a:p>
            </c:rich>
          </c:tx>
          <c:layout>
            <c:manualLayout>
              <c:xMode val="edge"/>
              <c:yMode val="edge"/>
              <c:x val="1.7460331663087594E-2"/>
              <c:y val="0.28297369317385018"/>
            </c:manualLayout>
          </c:layout>
          <c:overlay val="0"/>
          <c:spPr>
            <a:noFill/>
            <a:ln w="13940">
              <a:noFill/>
            </a:ln>
          </c:spPr>
        </c:title>
        <c:numFmt formatCode="General" sourceLinked="1"/>
        <c:majorTickMark val="out"/>
        <c:minorTickMark val="none"/>
        <c:tickLblPos val="nextTo"/>
        <c:spPr>
          <a:ln w="1742">
            <a:solidFill>
              <a:schemeClr val="tx1"/>
            </a:solidFill>
            <a:prstDash val="solid"/>
          </a:ln>
        </c:spPr>
        <c:txPr>
          <a:bodyPr rot="0" vert="horz"/>
          <a:lstStyle/>
          <a:p>
            <a:pPr>
              <a:defRPr sz="989" b="1" i="0" u="none" strike="noStrike" baseline="0">
                <a:solidFill>
                  <a:schemeClr val="tx1"/>
                </a:solidFill>
                <a:latin typeface="Times New Roman"/>
                <a:ea typeface="Times New Roman"/>
                <a:cs typeface="Times New Roman"/>
              </a:defRPr>
            </a:pPr>
            <a:endParaRPr lang="en-US"/>
          </a:p>
        </c:txPr>
        <c:crossAx val="180549888"/>
        <c:crosses val="autoZero"/>
        <c:crossBetween val="midCat"/>
      </c:valAx>
      <c:spPr>
        <a:noFill/>
        <a:ln w="25393">
          <a:noFill/>
        </a:ln>
      </c:spPr>
    </c:plotArea>
    <c:plotVisOnly val="1"/>
    <c:dispBlanksAs val="gap"/>
    <c:showDLblsOverMax val="0"/>
  </c:chart>
  <c:spPr>
    <a:solidFill>
      <a:schemeClr val="bg1"/>
    </a:solidFill>
    <a:ln>
      <a:noFill/>
    </a:ln>
  </c:spPr>
  <c:txPr>
    <a:bodyPr/>
    <a:lstStyle/>
    <a:p>
      <a:pPr>
        <a:defRPr sz="989" b="1" i="0" u="none" strike="noStrike" baseline="0">
          <a:solidFill>
            <a:schemeClr val="tx1"/>
          </a:solidFill>
          <a:latin typeface="Times New Roman"/>
          <a:ea typeface="Times New Roman"/>
          <a:cs typeface="Times New Roman"/>
        </a:defRPr>
      </a:pPr>
      <a:endParaRPr lang="en-US"/>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1269841269841291"/>
          <c:y val="7.4340527577937784E-2"/>
          <c:w val="0.73492063492063564"/>
          <c:h val="0.67146282973620908"/>
        </c:manualLayout>
      </c:layout>
      <c:scatterChart>
        <c:scatterStyle val="smoothMarker"/>
        <c:varyColors val="0"/>
        <c:ser>
          <c:idx val="1"/>
          <c:order val="0"/>
          <c:tx>
            <c:strRef>
              <c:f>Sheet1!$C$1</c:f>
              <c:strCache>
                <c:ptCount val="1"/>
                <c:pt idx="0">
                  <c:v>11,8266</c:v>
                </c:pt>
              </c:strCache>
            </c:strRef>
          </c:tx>
          <c:spPr>
            <a:ln w="7193">
              <a:solidFill>
                <a:schemeClr val="tx1"/>
              </a:solidFill>
              <a:prstDash val="solid"/>
            </a:ln>
          </c:spPr>
          <c:marker>
            <c:symbol val="none"/>
          </c:marker>
          <c:xVal>
            <c:numRef>
              <c:f>Sheet1!$A$2:$A$263</c:f>
              <c:numCache>
                <c:formatCode>General</c:formatCode>
                <c:ptCount val="255"/>
                <c:pt idx="0">
                  <c:v>1.0000000000000013E-3</c:v>
                </c:pt>
                <c:pt idx="1">
                  <c:v>2.0000000000000026E-3</c:v>
                </c:pt>
                <c:pt idx="2">
                  <c:v>3.0000000000000027E-3</c:v>
                </c:pt>
                <c:pt idx="3">
                  <c:v>4.0000000000000053E-3</c:v>
                </c:pt>
                <c:pt idx="4">
                  <c:v>5.0000000000000053E-3</c:v>
                </c:pt>
                <c:pt idx="5">
                  <c:v>6.0000000000000062E-3</c:v>
                </c:pt>
                <c:pt idx="6">
                  <c:v>7.0000000000000062E-3</c:v>
                </c:pt>
                <c:pt idx="7">
                  <c:v>8.0000000000000123E-3</c:v>
                </c:pt>
                <c:pt idx="8">
                  <c:v>9.0000000000000028E-3</c:v>
                </c:pt>
                <c:pt idx="9">
                  <c:v>1.0000000000000005E-2</c:v>
                </c:pt>
                <c:pt idx="10">
                  <c:v>1.0999999999999998E-2</c:v>
                </c:pt>
                <c:pt idx="11">
                  <c:v>1.2E-2</c:v>
                </c:pt>
                <c:pt idx="12">
                  <c:v>1.2999999999999998E-2</c:v>
                </c:pt>
                <c:pt idx="13">
                  <c:v>1.4E-2</c:v>
                </c:pt>
                <c:pt idx="14">
                  <c:v>1.4999999999999998E-2</c:v>
                </c:pt>
                <c:pt idx="15">
                  <c:v>1.6000000000000021E-2</c:v>
                </c:pt>
                <c:pt idx="16">
                  <c:v>1.7000000000000001E-2</c:v>
                </c:pt>
                <c:pt idx="17">
                  <c:v>1.7999999999999999E-2</c:v>
                </c:pt>
                <c:pt idx="18">
                  <c:v>1.900000000000002E-2</c:v>
                </c:pt>
                <c:pt idx="19">
                  <c:v>2.0000000000000011E-2</c:v>
                </c:pt>
                <c:pt idx="20">
                  <c:v>2.1000000000000012E-2</c:v>
                </c:pt>
                <c:pt idx="21">
                  <c:v>2.1999999999999999E-2</c:v>
                </c:pt>
                <c:pt idx="22">
                  <c:v>2.3E-2</c:v>
                </c:pt>
                <c:pt idx="23">
                  <c:v>2.4E-2</c:v>
                </c:pt>
                <c:pt idx="24">
                  <c:v>2.5000000000000001E-2</c:v>
                </c:pt>
                <c:pt idx="25">
                  <c:v>2.5999999999999999E-2</c:v>
                </c:pt>
                <c:pt idx="26">
                  <c:v>2.7000000000000031E-2</c:v>
                </c:pt>
                <c:pt idx="27">
                  <c:v>2.8000000000000001E-2</c:v>
                </c:pt>
                <c:pt idx="28">
                  <c:v>2.9000000000000001E-2</c:v>
                </c:pt>
                <c:pt idx="29">
                  <c:v>3.0000000000000002E-2</c:v>
                </c:pt>
                <c:pt idx="30">
                  <c:v>3.1000000000000028E-2</c:v>
                </c:pt>
                <c:pt idx="31">
                  <c:v>3.2000000000000042E-2</c:v>
                </c:pt>
                <c:pt idx="32">
                  <c:v>3.3000000000000002E-2</c:v>
                </c:pt>
                <c:pt idx="33">
                  <c:v>3.4000000000000002E-2</c:v>
                </c:pt>
                <c:pt idx="34">
                  <c:v>3.500000000000001E-2</c:v>
                </c:pt>
                <c:pt idx="35">
                  <c:v>3.5999999999999997E-2</c:v>
                </c:pt>
                <c:pt idx="36">
                  <c:v>3.6999999999999998E-2</c:v>
                </c:pt>
                <c:pt idx="37">
                  <c:v>3.7999999999999999E-2</c:v>
                </c:pt>
                <c:pt idx="38">
                  <c:v>3.9000000000000014E-2</c:v>
                </c:pt>
                <c:pt idx="39">
                  <c:v>4.0000000000000022E-2</c:v>
                </c:pt>
                <c:pt idx="40">
                  <c:v>4.1000000000000002E-2</c:v>
                </c:pt>
                <c:pt idx="41">
                  <c:v>4.2000000000000023E-2</c:v>
                </c:pt>
                <c:pt idx="42">
                  <c:v>4.3000000000000003E-2</c:v>
                </c:pt>
                <c:pt idx="43">
                  <c:v>4.3999999999999997E-2</c:v>
                </c:pt>
                <c:pt idx="44">
                  <c:v>4.5000000000000012E-2</c:v>
                </c:pt>
                <c:pt idx="45">
                  <c:v>4.5999999999999999E-2</c:v>
                </c:pt>
                <c:pt idx="46">
                  <c:v>4.7000000000000014E-2</c:v>
                </c:pt>
                <c:pt idx="47">
                  <c:v>4.8000000000000001E-2</c:v>
                </c:pt>
                <c:pt idx="48">
                  <c:v>4.900000000000005E-2</c:v>
                </c:pt>
                <c:pt idx="49">
                  <c:v>0.05</c:v>
                </c:pt>
                <c:pt idx="50">
                  <c:v>5.1000000000000004E-2</c:v>
                </c:pt>
                <c:pt idx="51">
                  <c:v>5.1999999999999998E-2</c:v>
                </c:pt>
                <c:pt idx="52">
                  <c:v>5.3000000000000012E-2</c:v>
                </c:pt>
                <c:pt idx="53">
                  <c:v>5.3999999999999999E-2</c:v>
                </c:pt>
                <c:pt idx="54">
                  <c:v>5.5000000000000014E-2</c:v>
                </c:pt>
                <c:pt idx="55">
                  <c:v>5.6000000000000001E-2</c:v>
                </c:pt>
                <c:pt idx="56">
                  <c:v>5.7000000000000023E-2</c:v>
                </c:pt>
                <c:pt idx="57">
                  <c:v>5.8000000000000003E-2</c:v>
                </c:pt>
                <c:pt idx="58">
                  <c:v>5.9000000000000045E-2</c:v>
                </c:pt>
                <c:pt idx="59">
                  <c:v>6.0000000000000032E-2</c:v>
                </c:pt>
                <c:pt idx="60">
                  <c:v>6.1000000000000013E-2</c:v>
                </c:pt>
                <c:pt idx="61">
                  <c:v>6.2000000000000034E-2</c:v>
                </c:pt>
                <c:pt idx="62">
                  <c:v>6.3E-2</c:v>
                </c:pt>
                <c:pt idx="63">
                  <c:v>6.4000000000000085E-2</c:v>
                </c:pt>
                <c:pt idx="64">
                  <c:v>6.5000000000000002E-2</c:v>
                </c:pt>
                <c:pt idx="65">
                  <c:v>6.6000000000000003E-2</c:v>
                </c:pt>
                <c:pt idx="66">
                  <c:v>6.7000000000000004E-2</c:v>
                </c:pt>
                <c:pt idx="67">
                  <c:v>6.8000000000000019E-2</c:v>
                </c:pt>
                <c:pt idx="68">
                  <c:v>6.9000000000000034E-2</c:v>
                </c:pt>
                <c:pt idx="69">
                  <c:v>7.0000000000000021E-2</c:v>
                </c:pt>
                <c:pt idx="70">
                  <c:v>7.0999999999999994E-2</c:v>
                </c:pt>
                <c:pt idx="71">
                  <c:v>7.1999999999999995E-2</c:v>
                </c:pt>
                <c:pt idx="72">
                  <c:v>7.3000000000000009E-2</c:v>
                </c:pt>
                <c:pt idx="73">
                  <c:v>7.3999999999999996E-2</c:v>
                </c:pt>
                <c:pt idx="74">
                  <c:v>7.5000000000000011E-2</c:v>
                </c:pt>
                <c:pt idx="75">
                  <c:v>7.5999999999999998E-2</c:v>
                </c:pt>
                <c:pt idx="76">
                  <c:v>7.6999999999999999E-2</c:v>
                </c:pt>
                <c:pt idx="77">
                  <c:v>7.8000000000000014E-2</c:v>
                </c:pt>
                <c:pt idx="78">
                  <c:v>7.9000000000000084E-2</c:v>
                </c:pt>
                <c:pt idx="79">
                  <c:v>8.0000000000000043E-2</c:v>
                </c:pt>
                <c:pt idx="80">
                  <c:v>8.1000000000000003E-2</c:v>
                </c:pt>
                <c:pt idx="81">
                  <c:v>8.2000000000000003E-2</c:v>
                </c:pt>
                <c:pt idx="82">
                  <c:v>8.3000000000000046E-2</c:v>
                </c:pt>
                <c:pt idx="83">
                  <c:v>8.4000000000000047E-2</c:v>
                </c:pt>
                <c:pt idx="84">
                  <c:v>8.5000000000000006E-2</c:v>
                </c:pt>
                <c:pt idx="85">
                  <c:v>8.6000000000000021E-2</c:v>
                </c:pt>
                <c:pt idx="86">
                  <c:v>8.7000000000000022E-2</c:v>
                </c:pt>
                <c:pt idx="87">
                  <c:v>8.8000000000000064E-2</c:v>
                </c:pt>
                <c:pt idx="88">
                  <c:v>8.9000000000000065E-2</c:v>
                </c:pt>
                <c:pt idx="89">
                  <c:v>9.0000000000000024E-2</c:v>
                </c:pt>
                <c:pt idx="90">
                  <c:v>9.1000000000000025E-2</c:v>
                </c:pt>
                <c:pt idx="91">
                  <c:v>9.2000000000000026E-2</c:v>
                </c:pt>
                <c:pt idx="92">
                  <c:v>9.3000000000000138E-2</c:v>
                </c:pt>
                <c:pt idx="93">
                  <c:v>9.4000000000000028E-2</c:v>
                </c:pt>
                <c:pt idx="94">
                  <c:v>9.5000000000000043E-2</c:v>
                </c:pt>
                <c:pt idx="95">
                  <c:v>9.6000000000000002E-2</c:v>
                </c:pt>
                <c:pt idx="96">
                  <c:v>9.7000000000000003E-2</c:v>
                </c:pt>
                <c:pt idx="97">
                  <c:v>9.8000000000000129E-2</c:v>
                </c:pt>
                <c:pt idx="98">
                  <c:v>9.9000000000000046E-2</c:v>
                </c:pt>
                <c:pt idx="99">
                  <c:v>0.1</c:v>
                </c:pt>
                <c:pt idx="100">
                  <c:v>0.10100000000000002</c:v>
                </c:pt>
                <c:pt idx="101">
                  <c:v>0.10199999999999998</c:v>
                </c:pt>
                <c:pt idx="102">
                  <c:v>0.10299999999999998</c:v>
                </c:pt>
                <c:pt idx="103">
                  <c:v>0.10400000000000002</c:v>
                </c:pt>
                <c:pt idx="104">
                  <c:v>0.10500000000000002</c:v>
                </c:pt>
                <c:pt idx="105">
                  <c:v>0.10600000000000002</c:v>
                </c:pt>
                <c:pt idx="106">
                  <c:v>0.10700000000000008</c:v>
                </c:pt>
                <c:pt idx="107">
                  <c:v>0.10800000000000008</c:v>
                </c:pt>
                <c:pt idx="108">
                  <c:v>0.10900000000000008</c:v>
                </c:pt>
                <c:pt idx="109">
                  <c:v>0.11</c:v>
                </c:pt>
                <c:pt idx="110">
                  <c:v>0.111</c:v>
                </c:pt>
                <c:pt idx="111">
                  <c:v>0.112</c:v>
                </c:pt>
                <c:pt idx="112">
                  <c:v>0.113</c:v>
                </c:pt>
                <c:pt idx="113">
                  <c:v>0.114</c:v>
                </c:pt>
                <c:pt idx="114">
                  <c:v>0.115</c:v>
                </c:pt>
                <c:pt idx="115">
                  <c:v>0.11600000000000002</c:v>
                </c:pt>
                <c:pt idx="116">
                  <c:v>0.11700000000000002</c:v>
                </c:pt>
                <c:pt idx="117">
                  <c:v>0.11799999999999998</c:v>
                </c:pt>
                <c:pt idx="118">
                  <c:v>0.11899999999999998</c:v>
                </c:pt>
                <c:pt idx="119">
                  <c:v>0.12000000000000002</c:v>
                </c:pt>
                <c:pt idx="120">
                  <c:v>0.12100000000000002</c:v>
                </c:pt>
                <c:pt idx="121">
                  <c:v>0.12200000000000008</c:v>
                </c:pt>
                <c:pt idx="122">
                  <c:v>0.12300000000000008</c:v>
                </c:pt>
                <c:pt idx="123">
                  <c:v>0.12400000000000008</c:v>
                </c:pt>
                <c:pt idx="124">
                  <c:v>0.125</c:v>
                </c:pt>
                <c:pt idx="125">
                  <c:v>0.126</c:v>
                </c:pt>
                <c:pt idx="126">
                  <c:v>0.127</c:v>
                </c:pt>
                <c:pt idx="127">
                  <c:v>0.128</c:v>
                </c:pt>
                <c:pt idx="128">
                  <c:v>0.129</c:v>
                </c:pt>
                <c:pt idx="129">
                  <c:v>0.13</c:v>
                </c:pt>
                <c:pt idx="130">
                  <c:v>0.13100000000000001</c:v>
                </c:pt>
                <c:pt idx="131">
                  <c:v>0.13200000000000001</c:v>
                </c:pt>
                <c:pt idx="132">
                  <c:v>0.13300000000000001</c:v>
                </c:pt>
                <c:pt idx="133">
                  <c:v>0.13400000000000001</c:v>
                </c:pt>
                <c:pt idx="134">
                  <c:v>0.13500000000000001</c:v>
                </c:pt>
                <c:pt idx="135">
                  <c:v>0.13600000000000001</c:v>
                </c:pt>
                <c:pt idx="136">
                  <c:v>0.13700000000000001</c:v>
                </c:pt>
                <c:pt idx="137">
                  <c:v>0.13800000000000001</c:v>
                </c:pt>
                <c:pt idx="138">
                  <c:v>0.13900000000000001</c:v>
                </c:pt>
                <c:pt idx="139">
                  <c:v>0.14000000000000001</c:v>
                </c:pt>
                <c:pt idx="140">
                  <c:v>0.14100000000000001</c:v>
                </c:pt>
                <c:pt idx="141">
                  <c:v>0.14200000000000004</c:v>
                </c:pt>
                <c:pt idx="142">
                  <c:v>0.14300000000000004</c:v>
                </c:pt>
                <c:pt idx="143">
                  <c:v>0.14400000000000004</c:v>
                </c:pt>
                <c:pt idx="144">
                  <c:v>0.14500000000000016</c:v>
                </c:pt>
                <c:pt idx="145">
                  <c:v>0.14600000000000016</c:v>
                </c:pt>
                <c:pt idx="146">
                  <c:v>0.14700000000000016</c:v>
                </c:pt>
                <c:pt idx="147">
                  <c:v>0.14800000000000016</c:v>
                </c:pt>
                <c:pt idx="148">
                  <c:v>0.14900000000000016</c:v>
                </c:pt>
                <c:pt idx="149">
                  <c:v>0.15000000000000016</c:v>
                </c:pt>
                <c:pt idx="150">
                  <c:v>0.15100000000000016</c:v>
                </c:pt>
                <c:pt idx="151">
                  <c:v>0.15200000000000016</c:v>
                </c:pt>
                <c:pt idx="152">
                  <c:v>0.15300000000000016</c:v>
                </c:pt>
                <c:pt idx="153">
                  <c:v>0.15400000000000016</c:v>
                </c:pt>
                <c:pt idx="154">
                  <c:v>0.15500000000000017</c:v>
                </c:pt>
                <c:pt idx="155">
                  <c:v>0.15600000000000017</c:v>
                </c:pt>
                <c:pt idx="156">
                  <c:v>0.15700000000000017</c:v>
                </c:pt>
                <c:pt idx="157">
                  <c:v>0.15800000000000017</c:v>
                </c:pt>
                <c:pt idx="158">
                  <c:v>0.15900000000000017</c:v>
                </c:pt>
                <c:pt idx="159">
                  <c:v>0.16</c:v>
                </c:pt>
                <c:pt idx="160">
                  <c:v>0.161</c:v>
                </c:pt>
                <c:pt idx="161">
                  <c:v>0.16200000000000001</c:v>
                </c:pt>
                <c:pt idx="162">
                  <c:v>0.16300000000000001</c:v>
                </c:pt>
                <c:pt idx="163">
                  <c:v>0.16400000000000001</c:v>
                </c:pt>
                <c:pt idx="164">
                  <c:v>0.16500000000000001</c:v>
                </c:pt>
                <c:pt idx="165">
                  <c:v>0.16600000000000001</c:v>
                </c:pt>
                <c:pt idx="166">
                  <c:v>0.16700000000000001</c:v>
                </c:pt>
                <c:pt idx="167">
                  <c:v>0.16800000000000001</c:v>
                </c:pt>
                <c:pt idx="168">
                  <c:v>0.16900000000000001</c:v>
                </c:pt>
                <c:pt idx="169">
                  <c:v>0.17</c:v>
                </c:pt>
                <c:pt idx="170">
                  <c:v>0.17100000000000001</c:v>
                </c:pt>
                <c:pt idx="171">
                  <c:v>0.17200000000000001</c:v>
                </c:pt>
                <c:pt idx="172">
                  <c:v>0.17300000000000001</c:v>
                </c:pt>
                <c:pt idx="173">
                  <c:v>0.17400000000000004</c:v>
                </c:pt>
                <c:pt idx="174">
                  <c:v>0.17500000000000004</c:v>
                </c:pt>
                <c:pt idx="175">
                  <c:v>0.17600000000000016</c:v>
                </c:pt>
                <c:pt idx="176">
                  <c:v>0.17700000000000016</c:v>
                </c:pt>
                <c:pt idx="177">
                  <c:v>0.17800000000000016</c:v>
                </c:pt>
                <c:pt idx="178">
                  <c:v>0.17900000000000016</c:v>
                </c:pt>
                <c:pt idx="179">
                  <c:v>0.18000000000000016</c:v>
                </c:pt>
                <c:pt idx="180">
                  <c:v>0.18100000000000016</c:v>
                </c:pt>
                <c:pt idx="181">
                  <c:v>0.18200000000000016</c:v>
                </c:pt>
                <c:pt idx="182">
                  <c:v>0.18300000000000016</c:v>
                </c:pt>
                <c:pt idx="183">
                  <c:v>0.18400000000000016</c:v>
                </c:pt>
                <c:pt idx="184">
                  <c:v>0.18500000000000016</c:v>
                </c:pt>
                <c:pt idx="185">
                  <c:v>0.18600000000000017</c:v>
                </c:pt>
                <c:pt idx="186">
                  <c:v>0.18700000000000017</c:v>
                </c:pt>
                <c:pt idx="187">
                  <c:v>0.18800000000000017</c:v>
                </c:pt>
                <c:pt idx="188">
                  <c:v>0.18900000000000017</c:v>
                </c:pt>
                <c:pt idx="189">
                  <c:v>0.19</c:v>
                </c:pt>
                <c:pt idx="190">
                  <c:v>0.191</c:v>
                </c:pt>
                <c:pt idx="191">
                  <c:v>0.192</c:v>
                </c:pt>
                <c:pt idx="192">
                  <c:v>0.193</c:v>
                </c:pt>
                <c:pt idx="193">
                  <c:v>0.19400000000000001</c:v>
                </c:pt>
                <c:pt idx="194">
                  <c:v>0.19500000000000001</c:v>
                </c:pt>
                <c:pt idx="195">
                  <c:v>0.19600000000000001</c:v>
                </c:pt>
                <c:pt idx="196">
                  <c:v>0.19700000000000001</c:v>
                </c:pt>
                <c:pt idx="197">
                  <c:v>0.19800000000000001</c:v>
                </c:pt>
                <c:pt idx="198">
                  <c:v>0.19900000000000001</c:v>
                </c:pt>
                <c:pt idx="199">
                  <c:v>0.2</c:v>
                </c:pt>
                <c:pt idx="200">
                  <c:v>0.20100000000000001</c:v>
                </c:pt>
                <c:pt idx="201">
                  <c:v>0.20200000000000001</c:v>
                </c:pt>
                <c:pt idx="202">
                  <c:v>0.20300000000000001</c:v>
                </c:pt>
                <c:pt idx="203">
                  <c:v>0.20400000000000001</c:v>
                </c:pt>
                <c:pt idx="204">
                  <c:v>0.20500000000000004</c:v>
                </c:pt>
                <c:pt idx="205">
                  <c:v>0.20600000000000004</c:v>
                </c:pt>
                <c:pt idx="206">
                  <c:v>0.20700000000000016</c:v>
                </c:pt>
                <c:pt idx="207">
                  <c:v>0.20800000000000016</c:v>
                </c:pt>
                <c:pt idx="208">
                  <c:v>0.20900000000000016</c:v>
                </c:pt>
                <c:pt idx="209">
                  <c:v>0.21000000000000016</c:v>
                </c:pt>
                <c:pt idx="210">
                  <c:v>0.21100000000000016</c:v>
                </c:pt>
                <c:pt idx="211">
                  <c:v>0.21200000000000016</c:v>
                </c:pt>
                <c:pt idx="212">
                  <c:v>0.21300000000000016</c:v>
                </c:pt>
                <c:pt idx="213">
                  <c:v>0.21400000000000016</c:v>
                </c:pt>
                <c:pt idx="214">
                  <c:v>0.21500000000000016</c:v>
                </c:pt>
                <c:pt idx="215">
                  <c:v>0.21600000000000016</c:v>
                </c:pt>
                <c:pt idx="216">
                  <c:v>0.21700000000000016</c:v>
                </c:pt>
                <c:pt idx="217">
                  <c:v>0.21800000000000017</c:v>
                </c:pt>
                <c:pt idx="218">
                  <c:v>0.21900000000000017</c:v>
                </c:pt>
                <c:pt idx="219">
                  <c:v>0.22</c:v>
                </c:pt>
                <c:pt idx="220">
                  <c:v>0.221</c:v>
                </c:pt>
                <c:pt idx="221">
                  <c:v>0.222</c:v>
                </c:pt>
                <c:pt idx="222">
                  <c:v>0.223</c:v>
                </c:pt>
                <c:pt idx="223">
                  <c:v>0.224</c:v>
                </c:pt>
                <c:pt idx="224">
                  <c:v>0.22500000000000001</c:v>
                </c:pt>
                <c:pt idx="225">
                  <c:v>0.22600000000000001</c:v>
                </c:pt>
                <c:pt idx="226">
                  <c:v>0.22700000000000001</c:v>
                </c:pt>
                <c:pt idx="227">
                  <c:v>0.22800000000000001</c:v>
                </c:pt>
                <c:pt idx="228">
                  <c:v>0.22900000000000001</c:v>
                </c:pt>
                <c:pt idx="229">
                  <c:v>0.23</c:v>
                </c:pt>
                <c:pt idx="230">
                  <c:v>0.23100000000000001</c:v>
                </c:pt>
                <c:pt idx="231">
                  <c:v>0.23200000000000001</c:v>
                </c:pt>
                <c:pt idx="232">
                  <c:v>0.23300000000000001</c:v>
                </c:pt>
                <c:pt idx="233">
                  <c:v>0.23400000000000001</c:v>
                </c:pt>
                <c:pt idx="234">
                  <c:v>0.23500000000000001</c:v>
                </c:pt>
                <c:pt idx="235">
                  <c:v>0.23600000000000004</c:v>
                </c:pt>
                <c:pt idx="236">
                  <c:v>0.23700000000000004</c:v>
                </c:pt>
                <c:pt idx="237">
                  <c:v>0.23800000000000004</c:v>
                </c:pt>
                <c:pt idx="238">
                  <c:v>0.23900000000000016</c:v>
                </c:pt>
                <c:pt idx="239">
                  <c:v>0.24000000000000016</c:v>
                </c:pt>
                <c:pt idx="240">
                  <c:v>0.24100000000000016</c:v>
                </c:pt>
                <c:pt idx="241">
                  <c:v>0.24200000000000016</c:v>
                </c:pt>
                <c:pt idx="242">
                  <c:v>0.24300000000000016</c:v>
                </c:pt>
                <c:pt idx="243">
                  <c:v>0.24400000000000016</c:v>
                </c:pt>
                <c:pt idx="244">
                  <c:v>0.24500000000000016</c:v>
                </c:pt>
                <c:pt idx="245">
                  <c:v>0.24600000000000016</c:v>
                </c:pt>
                <c:pt idx="246">
                  <c:v>0.24700000000000016</c:v>
                </c:pt>
                <c:pt idx="247">
                  <c:v>0.24800000000000016</c:v>
                </c:pt>
                <c:pt idx="248">
                  <c:v>0.24900000000000017</c:v>
                </c:pt>
                <c:pt idx="249">
                  <c:v>0.25</c:v>
                </c:pt>
                <c:pt idx="250">
                  <c:v>0.251</c:v>
                </c:pt>
                <c:pt idx="251">
                  <c:v>0.252</c:v>
                </c:pt>
                <c:pt idx="252">
                  <c:v>0.253</c:v>
                </c:pt>
                <c:pt idx="253">
                  <c:v>0.254</c:v>
                </c:pt>
                <c:pt idx="254">
                  <c:v>0.255</c:v>
                </c:pt>
              </c:numCache>
            </c:numRef>
          </c:xVal>
          <c:yVal>
            <c:numRef>
              <c:f>Sheet1!$C$2:$C$263</c:f>
              <c:numCache>
                <c:formatCode>General</c:formatCode>
                <c:ptCount val="255"/>
                <c:pt idx="0">
                  <c:v>28.043199999999974</c:v>
                </c:pt>
                <c:pt idx="1">
                  <c:v>107.96820000000002</c:v>
                </c:pt>
                <c:pt idx="2">
                  <c:v>129.97659999999999</c:v>
                </c:pt>
                <c:pt idx="3">
                  <c:v>180.94319999999999</c:v>
                </c:pt>
                <c:pt idx="4">
                  <c:v>226.1182</c:v>
                </c:pt>
                <c:pt idx="5">
                  <c:v>249.28489999999999</c:v>
                </c:pt>
                <c:pt idx="6">
                  <c:v>310.67649999999969</c:v>
                </c:pt>
                <c:pt idx="7">
                  <c:v>475.15990000000033</c:v>
                </c:pt>
                <c:pt idx="8">
                  <c:v>741.57650000000001</c:v>
                </c:pt>
                <c:pt idx="9">
                  <c:v>1272.0930999999998</c:v>
                </c:pt>
                <c:pt idx="10">
                  <c:v>1363.6013999999998</c:v>
                </c:pt>
                <c:pt idx="11">
                  <c:v>1583.6847999999998</c:v>
                </c:pt>
                <c:pt idx="12">
                  <c:v>1424.9931999999999</c:v>
                </c:pt>
                <c:pt idx="13">
                  <c:v>1668.2429999999999</c:v>
                </c:pt>
                <c:pt idx="14">
                  <c:v>1793.3430999999998</c:v>
                </c:pt>
                <c:pt idx="15">
                  <c:v>2148.9514000000022</c:v>
                </c:pt>
                <c:pt idx="16">
                  <c:v>2070.1847999999973</c:v>
                </c:pt>
                <c:pt idx="17">
                  <c:v>2160.5347000000002</c:v>
                </c:pt>
                <c:pt idx="18">
                  <c:v>1956.6680999999999</c:v>
                </c:pt>
                <c:pt idx="19">
                  <c:v>1996.0513999999998</c:v>
                </c:pt>
                <c:pt idx="20">
                  <c:v>1946.2429999999999</c:v>
                </c:pt>
                <c:pt idx="21">
                  <c:v>2138.5263999999997</c:v>
                </c:pt>
                <c:pt idx="22">
                  <c:v>2211.5014999999999</c:v>
                </c:pt>
                <c:pt idx="23">
                  <c:v>2409.5763999999999</c:v>
                </c:pt>
                <c:pt idx="24">
                  <c:v>2494.1347999999998</c:v>
                </c:pt>
                <c:pt idx="25">
                  <c:v>2680.6264999999967</c:v>
                </c:pt>
                <c:pt idx="26">
                  <c:v>2816.1514000000002</c:v>
                </c:pt>
                <c:pt idx="27">
                  <c:v>3082.5679</c:v>
                </c:pt>
                <c:pt idx="28">
                  <c:v>3172.9180000000001</c:v>
                </c:pt>
                <c:pt idx="29">
                  <c:v>3398.7930000000001</c:v>
                </c:pt>
                <c:pt idx="30">
                  <c:v>3449.7597999999998</c:v>
                </c:pt>
                <c:pt idx="31">
                  <c:v>3637.4097000000002</c:v>
                </c:pt>
                <c:pt idx="32">
                  <c:v>3727.7597999999998</c:v>
                </c:pt>
                <c:pt idx="33">
                  <c:v>3908.4596999999999</c:v>
                </c:pt>
                <c:pt idx="34">
                  <c:v>4016.1845999999987</c:v>
                </c:pt>
                <c:pt idx="35">
                  <c:v>4167.9263000000001</c:v>
                </c:pt>
                <c:pt idx="36">
                  <c:v>4293.0264000000034</c:v>
                </c:pt>
                <c:pt idx="37">
                  <c:v>4434.3428000000004</c:v>
                </c:pt>
                <c:pt idx="38">
                  <c:v>4542.0679</c:v>
                </c:pt>
                <c:pt idx="39">
                  <c:v>4677.5928000000004</c:v>
                </c:pt>
                <c:pt idx="40">
                  <c:v>4785.3179</c:v>
                </c:pt>
                <c:pt idx="41">
                  <c:v>4903.4677999999985</c:v>
                </c:pt>
                <c:pt idx="42">
                  <c:v>4999.6099000000004</c:v>
                </c:pt>
                <c:pt idx="43">
                  <c:v>5095.7510000000002</c:v>
                </c:pt>
                <c:pt idx="44">
                  <c:v>5152.5098000000007</c:v>
                </c:pt>
                <c:pt idx="45">
                  <c:v>5226.6431000000002</c:v>
                </c:pt>
                <c:pt idx="46">
                  <c:v>5282.2431999999999</c:v>
                </c:pt>
                <c:pt idx="47">
                  <c:v>5350.5844999999999</c:v>
                </c:pt>
                <c:pt idx="48">
                  <c:v>5395.7598000000007</c:v>
                </c:pt>
                <c:pt idx="49">
                  <c:v>5480.3179</c:v>
                </c:pt>
                <c:pt idx="50">
                  <c:v>5503.4843999999994</c:v>
                </c:pt>
                <c:pt idx="51">
                  <c:v>5548.6597000000002</c:v>
                </c:pt>
                <c:pt idx="52">
                  <c:v>5566.0347000000002</c:v>
                </c:pt>
                <c:pt idx="53">
                  <c:v>5611.2094999999999</c:v>
                </c:pt>
                <c:pt idx="54">
                  <c:v>5639.0098000000007</c:v>
                </c:pt>
                <c:pt idx="55">
                  <c:v>5666.8096000000014</c:v>
                </c:pt>
                <c:pt idx="56">
                  <c:v>5707.3516000000054</c:v>
                </c:pt>
                <c:pt idx="57">
                  <c:v>5758.3179</c:v>
                </c:pt>
                <c:pt idx="58">
                  <c:v>5768.7431999999999</c:v>
                </c:pt>
                <c:pt idx="59">
                  <c:v>5786.1177000000016</c:v>
                </c:pt>
                <c:pt idx="60">
                  <c:v>5797.7006999999994</c:v>
                </c:pt>
                <c:pt idx="61">
                  <c:v>5797.7006999999994</c:v>
                </c:pt>
                <c:pt idx="62">
                  <c:v>5803.4927000000016</c:v>
                </c:pt>
                <c:pt idx="63">
                  <c:v>5791.9097000000002</c:v>
                </c:pt>
                <c:pt idx="64">
                  <c:v>5791.9097000000002</c:v>
                </c:pt>
                <c:pt idx="65">
                  <c:v>5786.1177000000016</c:v>
                </c:pt>
                <c:pt idx="66">
                  <c:v>5780.3262000000059</c:v>
                </c:pt>
                <c:pt idx="67">
                  <c:v>5768.7431999999999</c:v>
                </c:pt>
                <c:pt idx="68">
                  <c:v>5729.3599000000004</c:v>
                </c:pt>
                <c:pt idx="69">
                  <c:v>5729.3599000000004</c:v>
                </c:pt>
                <c:pt idx="70">
                  <c:v>5678.3931000000002</c:v>
                </c:pt>
                <c:pt idx="71">
                  <c:v>5656.3848000000007</c:v>
                </c:pt>
                <c:pt idx="72">
                  <c:v>5633.2177999999985</c:v>
                </c:pt>
                <c:pt idx="73">
                  <c:v>5593.8344999999999</c:v>
                </c:pt>
                <c:pt idx="74">
                  <c:v>5593.8344999999999</c:v>
                </c:pt>
                <c:pt idx="75">
                  <c:v>5560.2427000000016</c:v>
                </c:pt>
                <c:pt idx="76">
                  <c:v>5515.0679</c:v>
                </c:pt>
                <c:pt idx="77">
                  <c:v>5486.1099000000004</c:v>
                </c:pt>
                <c:pt idx="78">
                  <c:v>5458.3096000000014</c:v>
                </c:pt>
                <c:pt idx="79">
                  <c:v>5429.3511000000044</c:v>
                </c:pt>
                <c:pt idx="80">
                  <c:v>5389.9677999999985</c:v>
                </c:pt>
                <c:pt idx="81">
                  <c:v>5362.1675000000014</c:v>
                </c:pt>
                <c:pt idx="82">
                  <c:v>5356.3765000000003</c:v>
                </c:pt>
                <c:pt idx="83">
                  <c:v>5311.2012000000004</c:v>
                </c:pt>
                <c:pt idx="84">
                  <c:v>5277.6094000000003</c:v>
                </c:pt>
                <c:pt idx="85">
                  <c:v>5231.2763999999997</c:v>
                </c:pt>
                <c:pt idx="86">
                  <c:v>5197.6846000000014</c:v>
                </c:pt>
                <c:pt idx="87">
                  <c:v>5164.0928000000004</c:v>
                </c:pt>
                <c:pt idx="88">
                  <c:v>5124.7094999999999</c:v>
                </c:pt>
                <c:pt idx="89">
                  <c:v>5079.5342000000001</c:v>
                </c:pt>
                <c:pt idx="90">
                  <c:v>5056.3677000000016</c:v>
                </c:pt>
                <c:pt idx="91">
                  <c:v>5011.1929000000055</c:v>
                </c:pt>
                <c:pt idx="92">
                  <c:v>4971.8096000000014</c:v>
                </c:pt>
                <c:pt idx="93">
                  <c:v>4932.4263000000001</c:v>
                </c:pt>
                <c:pt idx="94">
                  <c:v>4897.6758</c:v>
                </c:pt>
                <c:pt idx="95">
                  <c:v>4846.71</c:v>
                </c:pt>
                <c:pt idx="96">
                  <c:v>4807.3267000000023</c:v>
                </c:pt>
                <c:pt idx="97">
                  <c:v>4762.1514000000034</c:v>
                </c:pt>
                <c:pt idx="98">
                  <c:v>4722.7676000000001</c:v>
                </c:pt>
                <c:pt idx="99">
                  <c:v>4699.6011000000044</c:v>
                </c:pt>
                <c:pt idx="100">
                  <c:v>4654.4258</c:v>
                </c:pt>
                <c:pt idx="101">
                  <c:v>4603.4594999999999</c:v>
                </c:pt>
                <c:pt idx="102">
                  <c:v>4553.6514000000034</c:v>
                </c:pt>
                <c:pt idx="103">
                  <c:v>4518.9013999999997</c:v>
                </c:pt>
                <c:pt idx="104">
                  <c:v>4479.5181000000002</c:v>
                </c:pt>
                <c:pt idx="105">
                  <c:v>4428.5513000000001</c:v>
                </c:pt>
                <c:pt idx="106">
                  <c:v>4383.3765000000003</c:v>
                </c:pt>
                <c:pt idx="107">
                  <c:v>4355.5762000000004</c:v>
                </c:pt>
                <c:pt idx="108">
                  <c:v>4310.4013999999997</c:v>
                </c:pt>
                <c:pt idx="109">
                  <c:v>4247.8511000000044</c:v>
                </c:pt>
                <c:pt idx="110">
                  <c:v>4196.8848000000007</c:v>
                </c:pt>
                <c:pt idx="111">
                  <c:v>4140.1265000000058</c:v>
                </c:pt>
                <c:pt idx="112">
                  <c:v>4100.7431999999999</c:v>
                </c:pt>
                <c:pt idx="113">
                  <c:v>4021.9762999999998</c:v>
                </c:pt>
                <c:pt idx="114">
                  <c:v>3975.6430999999998</c:v>
                </c:pt>
                <c:pt idx="115">
                  <c:v>3925.8346999999999</c:v>
                </c:pt>
                <c:pt idx="116">
                  <c:v>3879.5014999999999</c:v>
                </c:pt>
                <c:pt idx="117">
                  <c:v>3818.1095999999998</c:v>
                </c:pt>
                <c:pt idx="118">
                  <c:v>3749.7677999999987</c:v>
                </c:pt>
                <c:pt idx="119">
                  <c:v>3693.0097999999998</c:v>
                </c:pt>
                <c:pt idx="120">
                  <c:v>3631.6179000000002</c:v>
                </c:pt>
                <c:pt idx="121">
                  <c:v>3586.4431000000022</c:v>
                </c:pt>
                <c:pt idx="122">
                  <c:v>3523.8928000000001</c:v>
                </c:pt>
                <c:pt idx="123">
                  <c:v>3472.9263000000001</c:v>
                </c:pt>
                <c:pt idx="124">
                  <c:v>3427.7512000000002</c:v>
                </c:pt>
                <c:pt idx="125">
                  <c:v>3359.4097000000002</c:v>
                </c:pt>
                <c:pt idx="126">
                  <c:v>3292.2262999999966</c:v>
                </c:pt>
                <c:pt idx="127">
                  <c:v>3229.6763000000001</c:v>
                </c:pt>
                <c:pt idx="128">
                  <c:v>3161.3346999999999</c:v>
                </c:pt>
                <c:pt idx="129">
                  <c:v>3094.1511000000028</c:v>
                </c:pt>
                <c:pt idx="130">
                  <c:v>3025.8096</c:v>
                </c:pt>
                <c:pt idx="131">
                  <c:v>2963.2597999999998</c:v>
                </c:pt>
                <c:pt idx="132">
                  <c:v>2918.0846999999967</c:v>
                </c:pt>
                <c:pt idx="133">
                  <c:v>2850.9016000000001</c:v>
                </c:pt>
                <c:pt idx="134">
                  <c:v>2776.7680999999966</c:v>
                </c:pt>
                <c:pt idx="135">
                  <c:v>2692.2096999999967</c:v>
                </c:pt>
                <c:pt idx="136">
                  <c:v>2619.2348999999972</c:v>
                </c:pt>
                <c:pt idx="137">
                  <c:v>2550.893100000003</c:v>
                </c:pt>
                <c:pt idx="138">
                  <c:v>2477.9182000000001</c:v>
                </c:pt>
                <c:pt idx="139">
                  <c:v>2409.5763999999999</c:v>
                </c:pt>
                <c:pt idx="140">
                  <c:v>2347.0263999999997</c:v>
                </c:pt>
                <c:pt idx="141">
                  <c:v>2274.0513000000028</c:v>
                </c:pt>
                <c:pt idx="142">
                  <c:v>2211.5014999999999</c:v>
                </c:pt>
                <c:pt idx="143">
                  <c:v>2109.5681</c:v>
                </c:pt>
                <c:pt idx="144">
                  <c:v>2036.5930999999998</c:v>
                </c:pt>
                <c:pt idx="145">
                  <c:v>1968.2515000000001</c:v>
                </c:pt>
                <c:pt idx="146">
                  <c:v>1883.6929999999998</c:v>
                </c:pt>
                <c:pt idx="147">
                  <c:v>1803.7682</c:v>
                </c:pt>
                <c:pt idx="148">
                  <c:v>1736.5846999999999</c:v>
                </c:pt>
                <c:pt idx="149">
                  <c:v>1679.8263999999999</c:v>
                </c:pt>
                <c:pt idx="150">
                  <c:v>1589.4764</c:v>
                </c:pt>
                <c:pt idx="151">
                  <c:v>1521.1347999999998</c:v>
                </c:pt>
                <c:pt idx="152">
                  <c:v>1436.5764999999999</c:v>
                </c:pt>
                <c:pt idx="153">
                  <c:v>1368.2348999999999</c:v>
                </c:pt>
                <c:pt idx="154">
                  <c:v>1312.6348999999998</c:v>
                </c:pt>
                <c:pt idx="155">
                  <c:v>1232.7098000000001</c:v>
                </c:pt>
                <c:pt idx="156">
                  <c:v>1159.7348999999999</c:v>
                </c:pt>
                <c:pt idx="157">
                  <c:v>1120.3516</c:v>
                </c:pt>
                <c:pt idx="158">
                  <c:v>1040.4265000000014</c:v>
                </c:pt>
                <c:pt idx="159">
                  <c:v>979.03489999999999</c:v>
                </c:pt>
                <c:pt idx="160">
                  <c:v>904.90150000000006</c:v>
                </c:pt>
                <c:pt idx="161">
                  <c:v>831.92649999999946</c:v>
                </c:pt>
                <c:pt idx="162">
                  <c:v>775.16819999999996</c:v>
                </c:pt>
                <c:pt idx="163">
                  <c:v>718.40989999999999</c:v>
                </c:pt>
                <c:pt idx="164">
                  <c:v>661.65159999999946</c:v>
                </c:pt>
                <c:pt idx="165">
                  <c:v>616.47659999999996</c:v>
                </c:pt>
                <c:pt idx="166">
                  <c:v>577.09320000000002</c:v>
                </c:pt>
                <c:pt idx="167">
                  <c:v>520.33479999999997</c:v>
                </c:pt>
                <c:pt idx="168">
                  <c:v>457.78489999999999</c:v>
                </c:pt>
                <c:pt idx="169">
                  <c:v>406.81819999999954</c:v>
                </c:pt>
                <c:pt idx="170">
                  <c:v>361.64319999999969</c:v>
                </c:pt>
                <c:pt idx="171">
                  <c:v>310.67649999999969</c:v>
                </c:pt>
                <c:pt idx="172">
                  <c:v>259.7099</c:v>
                </c:pt>
                <c:pt idx="173">
                  <c:v>220.32660000000001</c:v>
                </c:pt>
                <c:pt idx="174">
                  <c:v>209.9016</c:v>
                </c:pt>
                <c:pt idx="175">
                  <c:v>169.35990000000001</c:v>
                </c:pt>
                <c:pt idx="176">
                  <c:v>129.97659999999999</c:v>
                </c:pt>
                <c:pt idx="177">
                  <c:v>107.96820000000002</c:v>
                </c:pt>
                <c:pt idx="178">
                  <c:v>96.384900000000002</c:v>
                </c:pt>
                <c:pt idx="179">
                  <c:v>62.793200000000013</c:v>
                </c:pt>
                <c:pt idx="180">
                  <c:v>39.626600000000003</c:v>
                </c:pt>
                <c:pt idx="181">
                  <c:v>33.834899999999998</c:v>
                </c:pt>
                <c:pt idx="182">
                  <c:v>45.418200000000006</c:v>
                </c:pt>
                <c:pt idx="183">
                  <c:v>28.043199999999974</c:v>
                </c:pt>
                <c:pt idx="184">
                  <c:v>0.24320000000000017</c:v>
                </c:pt>
              </c:numCache>
            </c:numRef>
          </c:yVal>
          <c:smooth val="1"/>
        </c:ser>
        <c:ser>
          <c:idx val="2"/>
          <c:order val="1"/>
          <c:tx>
            <c:strRef>
              <c:f>Sheet1!$D$1</c:f>
              <c:strCache>
                <c:ptCount val="1"/>
                <c:pt idx="0">
                  <c:v>-5,4326</c:v>
                </c:pt>
              </c:strCache>
            </c:strRef>
          </c:tx>
          <c:spPr>
            <a:ln w="7193">
              <a:solidFill>
                <a:srgbClr val="FFFFFF"/>
              </a:solidFill>
              <a:prstDash val="solid"/>
            </a:ln>
          </c:spPr>
          <c:marker>
            <c:symbol val="none"/>
          </c:marker>
          <c:xVal>
            <c:numRef>
              <c:f>Sheet1!$A$2:$A$263</c:f>
              <c:numCache>
                <c:formatCode>General</c:formatCode>
                <c:ptCount val="255"/>
                <c:pt idx="0">
                  <c:v>1.0000000000000013E-3</c:v>
                </c:pt>
                <c:pt idx="1">
                  <c:v>2.0000000000000026E-3</c:v>
                </c:pt>
                <c:pt idx="2">
                  <c:v>3.0000000000000027E-3</c:v>
                </c:pt>
                <c:pt idx="3">
                  <c:v>4.0000000000000053E-3</c:v>
                </c:pt>
                <c:pt idx="4">
                  <c:v>5.0000000000000053E-3</c:v>
                </c:pt>
                <c:pt idx="5">
                  <c:v>6.0000000000000062E-3</c:v>
                </c:pt>
                <c:pt idx="6">
                  <c:v>7.0000000000000062E-3</c:v>
                </c:pt>
                <c:pt idx="7">
                  <c:v>8.0000000000000123E-3</c:v>
                </c:pt>
                <c:pt idx="8">
                  <c:v>9.0000000000000028E-3</c:v>
                </c:pt>
                <c:pt idx="9">
                  <c:v>1.0000000000000005E-2</c:v>
                </c:pt>
                <c:pt idx="10">
                  <c:v>1.0999999999999998E-2</c:v>
                </c:pt>
                <c:pt idx="11">
                  <c:v>1.2E-2</c:v>
                </c:pt>
                <c:pt idx="12">
                  <c:v>1.2999999999999998E-2</c:v>
                </c:pt>
                <c:pt idx="13">
                  <c:v>1.4E-2</c:v>
                </c:pt>
                <c:pt idx="14">
                  <c:v>1.4999999999999998E-2</c:v>
                </c:pt>
                <c:pt idx="15">
                  <c:v>1.6000000000000021E-2</c:v>
                </c:pt>
                <c:pt idx="16">
                  <c:v>1.7000000000000001E-2</c:v>
                </c:pt>
                <c:pt idx="17">
                  <c:v>1.7999999999999999E-2</c:v>
                </c:pt>
                <c:pt idx="18">
                  <c:v>1.900000000000002E-2</c:v>
                </c:pt>
                <c:pt idx="19">
                  <c:v>2.0000000000000011E-2</c:v>
                </c:pt>
                <c:pt idx="20">
                  <c:v>2.1000000000000012E-2</c:v>
                </c:pt>
                <c:pt idx="21">
                  <c:v>2.1999999999999999E-2</c:v>
                </c:pt>
                <c:pt idx="22">
                  <c:v>2.3E-2</c:v>
                </c:pt>
                <c:pt idx="23">
                  <c:v>2.4E-2</c:v>
                </c:pt>
                <c:pt idx="24">
                  <c:v>2.5000000000000001E-2</c:v>
                </c:pt>
                <c:pt idx="25">
                  <c:v>2.5999999999999999E-2</c:v>
                </c:pt>
                <c:pt idx="26">
                  <c:v>2.7000000000000031E-2</c:v>
                </c:pt>
                <c:pt idx="27">
                  <c:v>2.8000000000000001E-2</c:v>
                </c:pt>
                <c:pt idx="28">
                  <c:v>2.9000000000000001E-2</c:v>
                </c:pt>
                <c:pt idx="29">
                  <c:v>3.0000000000000002E-2</c:v>
                </c:pt>
                <c:pt idx="30">
                  <c:v>3.1000000000000028E-2</c:v>
                </c:pt>
                <c:pt idx="31">
                  <c:v>3.2000000000000042E-2</c:v>
                </c:pt>
                <c:pt idx="32">
                  <c:v>3.3000000000000002E-2</c:v>
                </c:pt>
                <c:pt idx="33">
                  <c:v>3.4000000000000002E-2</c:v>
                </c:pt>
                <c:pt idx="34">
                  <c:v>3.500000000000001E-2</c:v>
                </c:pt>
                <c:pt idx="35">
                  <c:v>3.5999999999999997E-2</c:v>
                </c:pt>
                <c:pt idx="36">
                  <c:v>3.6999999999999998E-2</c:v>
                </c:pt>
                <c:pt idx="37">
                  <c:v>3.7999999999999999E-2</c:v>
                </c:pt>
                <c:pt idx="38">
                  <c:v>3.9000000000000014E-2</c:v>
                </c:pt>
                <c:pt idx="39">
                  <c:v>4.0000000000000022E-2</c:v>
                </c:pt>
                <c:pt idx="40">
                  <c:v>4.1000000000000002E-2</c:v>
                </c:pt>
                <c:pt idx="41">
                  <c:v>4.2000000000000023E-2</c:v>
                </c:pt>
                <c:pt idx="42">
                  <c:v>4.3000000000000003E-2</c:v>
                </c:pt>
                <c:pt idx="43">
                  <c:v>4.3999999999999997E-2</c:v>
                </c:pt>
                <c:pt idx="44">
                  <c:v>4.5000000000000012E-2</c:v>
                </c:pt>
                <c:pt idx="45">
                  <c:v>4.5999999999999999E-2</c:v>
                </c:pt>
                <c:pt idx="46">
                  <c:v>4.7000000000000014E-2</c:v>
                </c:pt>
                <c:pt idx="47">
                  <c:v>4.8000000000000001E-2</c:v>
                </c:pt>
                <c:pt idx="48">
                  <c:v>4.900000000000005E-2</c:v>
                </c:pt>
                <c:pt idx="49">
                  <c:v>0.05</c:v>
                </c:pt>
                <c:pt idx="50">
                  <c:v>5.1000000000000004E-2</c:v>
                </c:pt>
                <c:pt idx="51">
                  <c:v>5.1999999999999998E-2</c:v>
                </c:pt>
                <c:pt idx="52">
                  <c:v>5.3000000000000012E-2</c:v>
                </c:pt>
                <c:pt idx="53">
                  <c:v>5.3999999999999999E-2</c:v>
                </c:pt>
                <c:pt idx="54">
                  <c:v>5.5000000000000014E-2</c:v>
                </c:pt>
                <c:pt idx="55">
                  <c:v>5.6000000000000001E-2</c:v>
                </c:pt>
                <c:pt idx="56">
                  <c:v>5.7000000000000023E-2</c:v>
                </c:pt>
                <c:pt idx="57">
                  <c:v>5.8000000000000003E-2</c:v>
                </c:pt>
                <c:pt idx="58">
                  <c:v>5.9000000000000045E-2</c:v>
                </c:pt>
                <c:pt idx="59">
                  <c:v>6.0000000000000032E-2</c:v>
                </c:pt>
                <c:pt idx="60">
                  <c:v>6.1000000000000013E-2</c:v>
                </c:pt>
                <c:pt idx="61">
                  <c:v>6.2000000000000034E-2</c:v>
                </c:pt>
                <c:pt idx="62">
                  <c:v>6.3E-2</c:v>
                </c:pt>
                <c:pt idx="63">
                  <c:v>6.4000000000000085E-2</c:v>
                </c:pt>
                <c:pt idx="64">
                  <c:v>6.5000000000000002E-2</c:v>
                </c:pt>
                <c:pt idx="65">
                  <c:v>6.6000000000000003E-2</c:v>
                </c:pt>
                <c:pt idx="66">
                  <c:v>6.7000000000000004E-2</c:v>
                </c:pt>
                <c:pt idx="67">
                  <c:v>6.8000000000000019E-2</c:v>
                </c:pt>
                <c:pt idx="68">
                  <c:v>6.9000000000000034E-2</c:v>
                </c:pt>
                <c:pt idx="69">
                  <c:v>7.0000000000000021E-2</c:v>
                </c:pt>
                <c:pt idx="70">
                  <c:v>7.0999999999999994E-2</c:v>
                </c:pt>
                <c:pt idx="71">
                  <c:v>7.1999999999999995E-2</c:v>
                </c:pt>
                <c:pt idx="72">
                  <c:v>7.3000000000000009E-2</c:v>
                </c:pt>
                <c:pt idx="73">
                  <c:v>7.3999999999999996E-2</c:v>
                </c:pt>
                <c:pt idx="74">
                  <c:v>7.5000000000000011E-2</c:v>
                </c:pt>
                <c:pt idx="75">
                  <c:v>7.5999999999999998E-2</c:v>
                </c:pt>
                <c:pt idx="76">
                  <c:v>7.6999999999999999E-2</c:v>
                </c:pt>
                <c:pt idx="77">
                  <c:v>7.8000000000000014E-2</c:v>
                </c:pt>
                <c:pt idx="78">
                  <c:v>7.9000000000000084E-2</c:v>
                </c:pt>
                <c:pt idx="79">
                  <c:v>8.0000000000000043E-2</c:v>
                </c:pt>
                <c:pt idx="80">
                  <c:v>8.1000000000000003E-2</c:v>
                </c:pt>
                <c:pt idx="81">
                  <c:v>8.2000000000000003E-2</c:v>
                </c:pt>
                <c:pt idx="82">
                  <c:v>8.3000000000000046E-2</c:v>
                </c:pt>
                <c:pt idx="83">
                  <c:v>8.4000000000000047E-2</c:v>
                </c:pt>
                <c:pt idx="84">
                  <c:v>8.5000000000000006E-2</c:v>
                </c:pt>
                <c:pt idx="85">
                  <c:v>8.6000000000000021E-2</c:v>
                </c:pt>
                <c:pt idx="86">
                  <c:v>8.7000000000000022E-2</c:v>
                </c:pt>
                <c:pt idx="87">
                  <c:v>8.8000000000000064E-2</c:v>
                </c:pt>
                <c:pt idx="88">
                  <c:v>8.9000000000000065E-2</c:v>
                </c:pt>
                <c:pt idx="89">
                  <c:v>9.0000000000000024E-2</c:v>
                </c:pt>
                <c:pt idx="90">
                  <c:v>9.1000000000000025E-2</c:v>
                </c:pt>
                <c:pt idx="91">
                  <c:v>9.2000000000000026E-2</c:v>
                </c:pt>
                <c:pt idx="92">
                  <c:v>9.3000000000000138E-2</c:v>
                </c:pt>
                <c:pt idx="93">
                  <c:v>9.4000000000000028E-2</c:v>
                </c:pt>
                <c:pt idx="94">
                  <c:v>9.5000000000000043E-2</c:v>
                </c:pt>
                <c:pt idx="95">
                  <c:v>9.6000000000000002E-2</c:v>
                </c:pt>
                <c:pt idx="96">
                  <c:v>9.7000000000000003E-2</c:v>
                </c:pt>
                <c:pt idx="97">
                  <c:v>9.8000000000000129E-2</c:v>
                </c:pt>
                <c:pt idx="98">
                  <c:v>9.9000000000000046E-2</c:v>
                </c:pt>
                <c:pt idx="99">
                  <c:v>0.1</c:v>
                </c:pt>
                <c:pt idx="100">
                  <c:v>0.10100000000000002</c:v>
                </c:pt>
                <c:pt idx="101">
                  <c:v>0.10199999999999998</c:v>
                </c:pt>
                <c:pt idx="102">
                  <c:v>0.10299999999999998</c:v>
                </c:pt>
                <c:pt idx="103">
                  <c:v>0.10400000000000002</c:v>
                </c:pt>
                <c:pt idx="104">
                  <c:v>0.10500000000000002</c:v>
                </c:pt>
                <c:pt idx="105">
                  <c:v>0.10600000000000002</c:v>
                </c:pt>
                <c:pt idx="106">
                  <c:v>0.10700000000000008</c:v>
                </c:pt>
                <c:pt idx="107">
                  <c:v>0.10800000000000008</c:v>
                </c:pt>
                <c:pt idx="108">
                  <c:v>0.10900000000000008</c:v>
                </c:pt>
                <c:pt idx="109">
                  <c:v>0.11</c:v>
                </c:pt>
                <c:pt idx="110">
                  <c:v>0.111</c:v>
                </c:pt>
                <c:pt idx="111">
                  <c:v>0.112</c:v>
                </c:pt>
                <c:pt idx="112">
                  <c:v>0.113</c:v>
                </c:pt>
                <c:pt idx="113">
                  <c:v>0.114</c:v>
                </c:pt>
                <c:pt idx="114">
                  <c:v>0.115</c:v>
                </c:pt>
                <c:pt idx="115">
                  <c:v>0.11600000000000002</c:v>
                </c:pt>
                <c:pt idx="116">
                  <c:v>0.11700000000000002</c:v>
                </c:pt>
                <c:pt idx="117">
                  <c:v>0.11799999999999998</c:v>
                </c:pt>
                <c:pt idx="118">
                  <c:v>0.11899999999999998</c:v>
                </c:pt>
                <c:pt idx="119">
                  <c:v>0.12000000000000002</c:v>
                </c:pt>
                <c:pt idx="120">
                  <c:v>0.12100000000000002</c:v>
                </c:pt>
                <c:pt idx="121">
                  <c:v>0.12200000000000008</c:v>
                </c:pt>
                <c:pt idx="122">
                  <c:v>0.12300000000000008</c:v>
                </c:pt>
                <c:pt idx="123">
                  <c:v>0.12400000000000008</c:v>
                </c:pt>
                <c:pt idx="124">
                  <c:v>0.125</c:v>
                </c:pt>
                <c:pt idx="125">
                  <c:v>0.126</c:v>
                </c:pt>
                <c:pt idx="126">
                  <c:v>0.127</c:v>
                </c:pt>
                <c:pt idx="127">
                  <c:v>0.128</c:v>
                </c:pt>
                <c:pt idx="128">
                  <c:v>0.129</c:v>
                </c:pt>
                <c:pt idx="129">
                  <c:v>0.13</c:v>
                </c:pt>
                <c:pt idx="130">
                  <c:v>0.13100000000000001</c:v>
                </c:pt>
                <c:pt idx="131">
                  <c:v>0.13200000000000001</c:v>
                </c:pt>
                <c:pt idx="132">
                  <c:v>0.13300000000000001</c:v>
                </c:pt>
                <c:pt idx="133">
                  <c:v>0.13400000000000001</c:v>
                </c:pt>
                <c:pt idx="134">
                  <c:v>0.13500000000000001</c:v>
                </c:pt>
                <c:pt idx="135">
                  <c:v>0.13600000000000001</c:v>
                </c:pt>
                <c:pt idx="136">
                  <c:v>0.13700000000000001</c:v>
                </c:pt>
                <c:pt idx="137">
                  <c:v>0.13800000000000001</c:v>
                </c:pt>
                <c:pt idx="138">
                  <c:v>0.13900000000000001</c:v>
                </c:pt>
                <c:pt idx="139">
                  <c:v>0.14000000000000001</c:v>
                </c:pt>
                <c:pt idx="140">
                  <c:v>0.14100000000000001</c:v>
                </c:pt>
                <c:pt idx="141">
                  <c:v>0.14200000000000004</c:v>
                </c:pt>
                <c:pt idx="142">
                  <c:v>0.14300000000000004</c:v>
                </c:pt>
                <c:pt idx="143">
                  <c:v>0.14400000000000004</c:v>
                </c:pt>
                <c:pt idx="144">
                  <c:v>0.14500000000000016</c:v>
                </c:pt>
                <c:pt idx="145">
                  <c:v>0.14600000000000016</c:v>
                </c:pt>
                <c:pt idx="146">
                  <c:v>0.14700000000000016</c:v>
                </c:pt>
                <c:pt idx="147">
                  <c:v>0.14800000000000016</c:v>
                </c:pt>
                <c:pt idx="148">
                  <c:v>0.14900000000000016</c:v>
                </c:pt>
                <c:pt idx="149">
                  <c:v>0.15000000000000016</c:v>
                </c:pt>
                <c:pt idx="150">
                  <c:v>0.15100000000000016</c:v>
                </c:pt>
                <c:pt idx="151">
                  <c:v>0.15200000000000016</c:v>
                </c:pt>
                <c:pt idx="152">
                  <c:v>0.15300000000000016</c:v>
                </c:pt>
                <c:pt idx="153">
                  <c:v>0.15400000000000016</c:v>
                </c:pt>
                <c:pt idx="154">
                  <c:v>0.15500000000000017</c:v>
                </c:pt>
                <c:pt idx="155">
                  <c:v>0.15600000000000017</c:v>
                </c:pt>
                <c:pt idx="156">
                  <c:v>0.15700000000000017</c:v>
                </c:pt>
                <c:pt idx="157">
                  <c:v>0.15800000000000017</c:v>
                </c:pt>
                <c:pt idx="158">
                  <c:v>0.15900000000000017</c:v>
                </c:pt>
                <c:pt idx="159">
                  <c:v>0.16</c:v>
                </c:pt>
                <c:pt idx="160">
                  <c:v>0.161</c:v>
                </c:pt>
                <c:pt idx="161">
                  <c:v>0.16200000000000001</c:v>
                </c:pt>
                <c:pt idx="162">
                  <c:v>0.16300000000000001</c:v>
                </c:pt>
                <c:pt idx="163">
                  <c:v>0.16400000000000001</c:v>
                </c:pt>
                <c:pt idx="164">
                  <c:v>0.16500000000000001</c:v>
                </c:pt>
                <c:pt idx="165">
                  <c:v>0.16600000000000001</c:v>
                </c:pt>
                <c:pt idx="166">
                  <c:v>0.16700000000000001</c:v>
                </c:pt>
                <c:pt idx="167">
                  <c:v>0.16800000000000001</c:v>
                </c:pt>
                <c:pt idx="168">
                  <c:v>0.16900000000000001</c:v>
                </c:pt>
                <c:pt idx="169">
                  <c:v>0.17</c:v>
                </c:pt>
                <c:pt idx="170">
                  <c:v>0.17100000000000001</c:v>
                </c:pt>
                <c:pt idx="171">
                  <c:v>0.17200000000000001</c:v>
                </c:pt>
                <c:pt idx="172">
                  <c:v>0.17300000000000001</c:v>
                </c:pt>
                <c:pt idx="173">
                  <c:v>0.17400000000000004</c:v>
                </c:pt>
                <c:pt idx="174">
                  <c:v>0.17500000000000004</c:v>
                </c:pt>
                <c:pt idx="175">
                  <c:v>0.17600000000000016</c:v>
                </c:pt>
                <c:pt idx="176">
                  <c:v>0.17700000000000016</c:v>
                </c:pt>
                <c:pt idx="177">
                  <c:v>0.17800000000000016</c:v>
                </c:pt>
                <c:pt idx="178">
                  <c:v>0.17900000000000016</c:v>
                </c:pt>
                <c:pt idx="179">
                  <c:v>0.18000000000000016</c:v>
                </c:pt>
                <c:pt idx="180">
                  <c:v>0.18100000000000016</c:v>
                </c:pt>
                <c:pt idx="181">
                  <c:v>0.18200000000000016</c:v>
                </c:pt>
                <c:pt idx="182">
                  <c:v>0.18300000000000016</c:v>
                </c:pt>
                <c:pt idx="183">
                  <c:v>0.18400000000000016</c:v>
                </c:pt>
                <c:pt idx="184">
                  <c:v>0.18500000000000016</c:v>
                </c:pt>
                <c:pt idx="185">
                  <c:v>0.18600000000000017</c:v>
                </c:pt>
                <c:pt idx="186">
                  <c:v>0.18700000000000017</c:v>
                </c:pt>
                <c:pt idx="187">
                  <c:v>0.18800000000000017</c:v>
                </c:pt>
                <c:pt idx="188">
                  <c:v>0.18900000000000017</c:v>
                </c:pt>
                <c:pt idx="189">
                  <c:v>0.19</c:v>
                </c:pt>
                <c:pt idx="190">
                  <c:v>0.191</c:v>
                </c:pt>
                <c:pt idx="191">
                  <c:v>0.192</c:v>
                </c:pt>
                <c:pt idx="192">
                  <c:v>0.193</c:v>
                </c:pt>
                <c:pt idx="193">
                  <c:v>0.19400000000000001</c:v>
                </c:pt>
                <c:pt idx="194">
                  <c:v>0.19500000000000001</c:v>
                </c:pt>
                <c:pt idx="195">
                  <c:v>0.19600000000000001</c:v>
                </c:pt>
                <c:pt idx="196">
                  <c:v>0.19700000000000001</c:v>
                </c:pt>
                <c:pt idx="197">
                  <c:v>0.19800000000000001</c:v>
                </c:pt>
                <c:pt idx="198">
                  <c:v>0.19900000000000001</c:v>
                </c:pt>
                <c:pt idx="199">
                  <c:v>0.2</c:v>
                </c:pt>
                <c:pt idx="200">
                  <c:v>0.20100000000000001</c:v>
                </c:pt>
                <c:pt idx="201">
                  <c:v>0.20200000000000001</c:v>
                </c:pt>
                <c:pt idx="202">
                  <c:v>0.20300000000000001</c:v>
                </c:pt>
                <c:pt idx="203">
                  <c:v>0.20400000000000001</c:v>
                </c:pt>
                <c:pt idx="204">
                  <c:v>0.20500000000000004</c:v>
                </c:pt>
                <c:pt idx="205">
                  <c:v>0.20600000000000004</c:v>
                </c:pt>
                <c:pt idx="206">
                  <c:v>0.20700000000000016</c:v>
                </c:pt>
                <c:pt idx="207">
                  <c:v>0.20800000000000016</c:v>
                </c:pt>
                <c:pt idx="208">
                  <c:v>0.20900000000000016</c:v>
                </c:pt>
                <c:pt idx="209">
                  <c:v>0.21000000000000016</c:v>
                </c:pt>
                <c:pt idx="210">
                  <c:v>0.21100000000000016</c:v>
                </c:pt>
                <c:pt idx="211">
                  <c:v>0.21200000000000016</c:v>
                </c:pt>
                <c:pt idx="212">
                  <c:v>0.21300000000000016</c:v>
                </c:pt>
                <c:pt idx="213">
                  <c:v>0.21400000000000016</c:v>
                </c:pt>
                <c:pt idx="214">
                  <c:v>0.21500000000000016</c:v>
                </c:pt>
                <c:pt idx="215">
                  <c:v>0.21600000000000016</c:v>
                </c:pt>
                <c:pt idx="216">
                  <c:v>0.21700000000000016</c:v>
                </c:pt>
                <c:pt idx="217">
                  <c:v>0.21800000000000017</c:v>
                </c:pt>
                <c:pt idx="218">
                  <c:v>0.21900000000000017</c:v>
                </c:pt>
                <c:pt idx="219">
                  <c:v>0.22</c:v>
                </c:pt>
                <c:pt idx="220">
                  <c:v>0.221</c:v>
                </c:pt>
                <c:pt idx="221">
                  <c:v>0.222</c:v>
                </c:pt>
                <c:pt idx="222">
                  <c:v>0.223</c:v>
                </c:pt>
                <c:pt idx="223">
                  <c:v>0.224</c:v>
                </c:pt>
                <c:pt idx="224">
                  <c:v>0.22500000000000001</c:v>
                </c:pt>
                <c:pt idx="225">
                  <c:v>0.22600000000000001</c:v>
                </c:pt>
                <c:pt idx="226">
                  <c:v>0.22700000000000001</c:v>
                </c:pt>
                <c:pt idx="227">
                  <c:v>0.22800000000000001</c:v>
                </c:pt>
                <c:pt idx="228">
                  <c:v>0.22900000000000001</c:v>
                </c:pt>
                <c:pt idx="229">
                  <c:v>0.23</c:v>
                </c:pt>
                <c:pt idx="230">
                  <c:v>0.23100000000000001</c:v>
                </c:pt>
                <c:pt idx="231">
                  <c:v>0.23200000000000001</c:v>
                </c:pt>
                <c:pt idx="232">
                  <c:v>0.23300000000000001</c:v>
                </c:pt>
                <c:pt idx="233">
                  <c:v>0.23400000000000001</c:v>
                </c:pt>
                <c:pt idx="234">
                  <c:v>0.23500000000000001</c:v>
                </c:pt>
                <c:pt idx="235">
                  <c:v>0.23600000000000004</c:v>
                </c:pt>
                <c:pt idx="236">
                  <c:v>0.23700000000000004</c:v>
                </c:pt>
                <c:pt idx="237">
                  <c:v>0.23800000000000004</c:v>
                </c:pt>
                <c:pt idx="238">
                  <c:v>0.23900000000000016</c:v>
                </c:pt>
                <c:pt idx="239">
                  <c:v>0.24000000000000016</c:v>
                </c:pt>
                <c:pt idx="240">
                  <c:v>0.24100000000000016</c:v>
                </c:pt>
                <c:pt idx="241">
                  <c:v>0.24200000000000016</c:v>
                </c:pt>
                <c:pt idx="242">
                  <c:v>0.24300000000000016</c:v>
                </c:pt>
                <c:pt idx="243">
                  <c:v>0.24400000000000016</c:v>
                </c:pt>
                <c:pt idx="244">
                  <c:v>0.24500000000000016</c:v>
                </c:pt>
                <c:pt idx="245">
                  <c:v>0.24600000000000016</c:v>
                </c:pt>
                <c:pt idx="246">
                  <c:v>0.24700000000000016</c:v>
                </c:pt>
                <c:pt idx="247">
                  <c:v>0.24800000000000016</c:v>
                </c:pt>
                <c:pt idx="248">
                  <c:v>0.24900000000000017</c:v>
                </c:pt>
                <c:pt idx="249">
                  <c:v>0.25</c:v>
                </c:pt>
                <c:pt idx="250">
                  <c:v>0.251</c:v>
                </c:pt>
                <c:pt idx="251">
                  <c:v>0.252</c:v>
                </c:pt>
                <c:pt idx="252">
                  <c:v>0.253</c:v>
                </c:pt>
                <c:pt idx="253">
                  <c:v>0.254</c:v>
                </c:pt>
                <c:pt idx="254">
                  <c:v>0.255</c:v>
                </c:pt>
              </c:numCache>
            </c:numRef>
          </c:xVal>
          <c:yVal>
            <c:numRef>
              <c:f>Sheet1!$D$2:$D$263</c:f>
              <c:numCache>
                <c:formatCode>General</c:formatCode>
                <c:ptCount val="255"/>
                <c:pt idx="0">
                  <c:v>17.734100000000005</c:v>
                </c:pt>
                <c:pt idx="1">
                  <c:v>113.87569999999998</c:v>
                </c:pt>
                <c:pt idx="2">
                  <c:v>243.60909999999998</c:v>
                </c:pt>
                <c:pt idx="3">
                  <c:v>355.9674</c:v>
                </c:pt>
                <c:pt idx="4">
                  <c:v>322.37569999999999</c:v>
                </c:pt>
                <c:pt idx="5">
                  <c:v>644.39239999999938</c:v>
                </c:pt>
                <c:pt idx="6">
                  <c:v>899.22559999999999</c:v>
                </c:pt>
                <c:pt idx="7">
                  <c:v>1034.7507000000001</c:v>
                </c:pt>
                <c:pt idx="8">
                  <c:v>1742.4921999999999</c:v>
                </c:pt>
                <c:pt idx="9">
                  <c:v>2574.1754999999998</c:v>
                </c:pt>
                <c:pt idx="10">
                  <c:v>2923.9922000000001</c:v>
                </c:pt>
                <c:pt idx="11">
                  <c:v>3127.8589000000002</c:v>
                </c:pt>
                <c:pt idx="12">
                  <c:v>3449.8755000000028</c:v>
                </c:pt>
                <c:pt idx="13">
                  <c:v>3540.2253000000001</c:v>
                </c:pt>
                <c:pt idx="14">
                  <c:v>3371.108899999997</c:v>
                </c:pt>
                <c:pt idx="15">
                  <c:v>2873.0254</c:v>
                </c:pt>
                <c:pt idx="16">
                  <c:v>2607.7673</c:v>
                </c:pt>
                <c:pt idx="17">
                  <c:v>2443.2838999999967</c:v>
                </c:pt>
                <c:pt idx="18">
                  <c:v>2527.8422999999998</c:v>
                </c:pt>
                <c:pt idx="19">
                  <c:v>2686.5337000000022</c:v>
                </c:pt>
                <c:pt idx="20">
                  <c:v>2935.5756999999999</c:v>
                </c:pt>
                <c:pt idx="21">
                  <c:v>3116.2754</c:v>
                </c:pt>
                <c:pt idx="22">
                  <c:v>3331.7255999999998</c:v>
                </c:pt>
                <c:pt idx="23">
                  <c:v>3524.0087999999987</c:v>
                </c:pt>
                <c:pt idx="24">
                  <c:v>3733.6669999999967</c:v>
                </c:pt>
                <c:pt idx="25">
                  <c:v>3942.1671999999999</c:v>
                </c:pt>
                <c:pt idx="26">
                  <c:v>4089.2755999999999</c:v>
                </c:pt>
                <c:pt idx="27">
                  <c:v>4287.3506000000034</c:v>
                </c:pt>
                <c:pt idx="28">
                  <c:v>4451.8339999999998</c:v>
                </c:pt>
                <c:pt idx="29">
                  <c:v>4654.5420000000004</c:v>
                </c:pt>
                <c:pt idx="30">
                  <c:v>4819.0254000000004</c:v>
                </c:pt>
                <c:pt idx="31">
                  <c:v>5011.3086000000003</c:v>
                </c:pt>
                <c:pt idx="32">
                  <c:v>5181.5839999999998</c:v>
                </c:pt>
                <c:pt idx="33">
                  <c:v>5384.2920000000004</c:v>
                </c:pt>
                <c:pt idx="34">
                  <c:v>5576.5752000000002</c:v>
                </c:pt>
                <c:pt idx="35">
                  <c:v>5768.8589000000002</c:v>
                </c:pt>
                <c:pt idx="36">
                  <c:v>5933.3418000000001</c:v>
                </c:pt>
                <c:pt idx="37">
                  <c:v>6125.6250000000055</c:v>
                </c:pt>
                <c:pt idx="38">
                  <c:v>6351.5</c:v>
                </c:pt>
                <c:pt idx="39">
                  <c:v>6533.3584000000001</c:v>
                </c:pt>
                <c:pt idx="40">
                  <c:v>6690.8921000000055</c:v>
                </c:pt>
                <c:pt idx="41">
                  <c:v>6888.9673000000003</c:v>
                </c:pt>
                <c:pt idx="42">
                  <c:v>7126.4253000000017</c:v>
                </c:pt>
                <c:pt idx="43">
                  <c:v>7307.1255000000056</c:v>
                </c:pt>
                <c:pt idx="44">
                  <c:v>7477.4003999999995</c:v>
                </c:pt>
                <c:pt idx="45">
                  <c:v>7687.0581000000002</c:v>
                </c:pt>
                <c:pt idx="46">
                  <c:v>7816.7915000000003</c:v>
                </c:pt>
                <c:pt idx="47">
                  <c:v>7946.5249000000003</c:v>
                </c:pt>
                <c:pt idx="48">
                  <c:v>8031.0839999999998</c:v>
                </c:pt>
                <c:pt idx="49">
                  <c:v>8122.5923000000003</c:v>
                </c:pt>
                <c:pt idx="50">
                  <c:v>8144.6001000000024</c:v>
                </c:pt>
                <c:pt idx="51">
                  <c:v>8138.8086000000003</c:v>
                </c:pt>
                <c:pt idx="52">
                  <c:v>8087.8418000000001</c:v>
                </c:pt>
                <c:pt idx="53">
                  <c:v>8031.0839999999998</c:v>
                </c:pt>
                <c:pt idx="54">
                  <c:v>7924.5171</c:v>
                </c:pt>
                <c:pt idx="55">
                  <c:v>7805.2084999999997</c:v>
                </c:pt>
                <c:pt idx="56">
                  <c:v>7652.3086000000003</c:v>
                </c:pt>
                <c:pt idx="57">
                  <c:v>7477.4003999999995</c:v>
                </c:pt>
                <c:pt idx="58">
                  <c:v>7330.2920000000004</c:v>
                </c:pt>
                <c:pt idx="59">
                  <c:v>7165.8086000000003</c:v>
                </c:pt>
                <c:pt idx="60">
                  <c:v>7036.0752000000002</c:v>
                </c:pt>
                <c:pt idx="61">
                  <c:v>6888.9673000000003</c:v>
                </c:pt>
                <c:pt idx="62">
                  <c:v>6787.0332000000008</c:v>
                </c:pt>
                <c:pt idx="63">
                  <c:v>6657.3003000000017</c:v>
                </c:pt>
                <c:pt idx="64">
                  <c:v>6549.5752000000002</c:v>
                </c:pt>
                <c:pt idx="65">
                  <c:v>6425.6338000000005</c:v>
                </c:pt>
                <c:pt idx="66">
                  <c:v>6323.7002000000002</c:v>
                </c:pt>
                <c:pt idx="67">
                  <c:v>6239.1416000000054</c:v>
                </c:pt>
                <c:pt idx="68">
                  <c:v>6137.2084999999997</c:v>
                </c:pt>
                <c:pt idx="69">
                  <c:v>6074.6587</c:v>
                </c:pt>
                <c:pt idx="70">
                  <c:v>6017.8999000000003</c:v>
                </c:pt>
                <c:pt idx="71">
                  <c:v>5944.9253000000017</c:v>
                </c:pt>
                <c:pt idx="72">
                  <c:v>5876.5839999999998</c:v>
                </c:pt>
                <c:pt idx="73">
                  <c:v>5825.6167000000014</c:v>
                </c:pt>
                <c:pt idx="74">
                  <c:v>5746.8506000000034</c:v>
                </c:pt>
                <c:pt idx="75">
                  <c:v>5695.8838000000005</c:v>
                </c:pt>
                <c:pt idx="76">
                  <c:v>5639.1255000000056</c:v>
                </c:pt>
                <c:pt idx="77">
                  <c:v>5588.1587</c:v>
                </c:pt>
                <c:pt idx="78">
                  <c:v>5548.7753999999995</c:v>
                </c:pt>
                <c:pt idx="79">
                  <c:v>5497.8086000000003</c:v>
                </c:pt>
                <c:pt idx="80">
                  <c:v>5452.6338000000005</c:v>
                </c:pt>
                <c:pt idx="81">
                  <c:v>5390.0834999999997</c:v>
                </c:pt>
                <c:pt idx="82">
                  <c:v>5344.9087</c:v>
                </c:pt>
                <c:pt idx="83">
                  <c:v>5293.9419000000007</c:v>
                </c:pt>
                <c:pt idx="84">
                  <c:v>5248.7666000000054</c:v>
                </c:pt>
                <c:pt idx="85">
                  <c:v>5203.5923000000003</c:v>
                </c:pt>
                <c:pt idx="86">
                  <c:v>5152.6255000000056</c:v>
                </c:pt>
                <c:pt idx="87">
                  <c:v>5119.0337</c:v>
                </c:pt>
                <c:pt idx="88">
                  <c:v>5079.6504000000004</c:v>
                </c:pt>
                <c:pt idx="89">
                  <c:v>5028.6841000000004</c:v>
                </c:pt>
                <c:pt idx="90">
                  <c:v>4977.7173000000003</c:v>
                </c:pt>
                <c:pt idx="91">
                  <c:v>4932.5420000000004</c:v>
                </c:pt>
                <c:pt idx="92">
                  <c:v>4892.0005000000001</c:v>
                </c:pt>
                <c:pt idx="93">
                  <c:v>4830.6089000000002</c:v>
                </c:pt>
                <c:pt idx="94">
                  <c:v>4791.2251000000024</c:v>
                </c:pt>
                <c:pt idx="95">
                  <c:v>4773.8506000000034</c:v>
                </c:pt>
                <c:pt idx="96">
                  <c:v>4711.3003000000017</c:v>
                </c:pt>
                <c:pt idx="97">
                  <c:v>4660.3334999999997</c:v>
                </c:pt>
                <c:pt idx="98">
                  <c:v>4603.5756999999994</c:v>
                </c:pt>
                <c:pt idx="99">
                  <c:v>4558.4003999999995</c:v>
                </c:pt>
                <c:pt idx="100">
                  <c:v>4502.8003000000017</c:v>
                </c:pt>
                <c:pt idx="101">
                  <c:v>4451.8339999999998</c:v>
                </c:pt>
                <c:pt idx="102">
                  <c:v>4395.0756999999994</c:v>
                </c:pt>
                <c:pt idx="103">
                  <c:v>4361.4838999999993</c:v>
                </c:pt>
                <c:pt idx="104">
                  <c:v>4315.1504000000004</c:v>
                </c:pt>
                <c:pt idx="105">
                  <c:v>4247.9673000000003</c:v>
                </c:pt>
                <c:pt idx="106">
                  <c:v>4191.2084999999997</c:v>
                </c:pt>
                <c:pt idx="107">
                  <c:v>4118.2338999999993</c:v>
                </c:pt>
                <c:pt idx="108">
                  <c:v>4061.4753000000028</c:v>
                </c:pt>
                <c:pt idx="109">
                  <c:v>3998.9254999999998</c:v>
                </c:pt>
                <c:pt idx="110">
                  <c:v>3936.3752000000022</c:v>
                </c:pt>
                <c:pt idx="111">
                  <c:v>3869.1921000000002</c:v>
                </c:pt>
                <c:pt idx="112">
                  <c:v>3812.4338000000002</c:v>
                </c:pt>
                <c:pt idx="113">
                  <c:v>3749.8838000000001</c:v>
                </c:pt>
                <c:pt idx="114">
                  <c:v>3676.9087</c:v>
                </c:pt>
                <c:pt idx="115">
                  <c:v>3602.7755999999999</c:v>
                </c:pt>
                <c:pt idx="116">
                  <c:v>3529.8004999999998</c:v>
                </c:pt>
                <c:pt idx="117">
                  <c:v>3461.4589999999998</c:v>
                </c:pt>
                <c:pt idx="118">
                  <c:v>3388.4839000000002</c:v>
                </c:pt>
                <c:pt idx="119">
                  <c:v>3320.1423</c:v>
                </c:pt>
                <c:pt idx="120">
                  <c:v>3251.8004999999998</c:v>
                </c:pt>
                <c:pt idx="121">
                  <c:v>3184.6172000000001</c:v>
                </c:pt>
                <c:pt idx="122">
                  <c:v>3100.0587999999998</c:v>
                </c:pt>
                <c:pt idx="123">
                  <c:v>3009.708699999996</c:v>
                </c:pt>
                <c:pt idx="124">
                  <c:v>2929.7837</c:v>
                </c:pt>
                <c:pt idx="125">
                  <c:v>2845.2255999999998</c:v>
                </c:pt>
                <c:pt idx="126">
                  <c:v>2760.6671999999999</c:v>
                </c:pt>
                <c:pt idx="127">
                  <c:v>2664.5255999999999</c:v>
                </c:pt>
                <c:pt idx="128">
                  <c:v>2590.3921000000028</c:v>
                </c:pt>
                <c:pt idx="129">
                  <c:v>2505.8340000000012</c:v>
                </c:pt>
                <c:pt idx="130">
                  <c:v>2409.6923999999999</c:v>
                </c:pt>
                <c:pt idx="131">
                  <c:v>2307.759</c:v>
                </c:pt>
                <c:pt idx="132">
                  <c:v>2211.6174000000001</c:v>
                </c:pt>
                <c:pt idx="133">
                  <c:v>2121.2673</c:v>
                </c:pt>
                <c:pt idx="134">
                  <c:v>2025.1256000000001</c:v>
                </c:pt>
                <c:pt idx="135">
                  <c:v>1940.5672999999999</c:v>
                </c:pt>
                <c:pt idx="136">
                  <c:v>1854.8506</c:v>
                </c:pt>
                <c:pt idx="137">
                  <c:v>1776.0839999999998</c:v>
                </c:pt>
                <c:pt idx="138">
                  <c:v>1685.7339999999999</c:v>
                </c:pt>
                <c:pt idx="139">
                  <c:v>1611.6007</c:v>
                </c:pt>
                <c:pt idx="140">
                  <c:v>1505.0340999999999</c:v>
                </c:pt>
                <c:pt idx="141">
                  <c:v>1408.8922999999998</c:v>
                </c:pt>
                <c:pt idx="142">
                  <c:v>1328.9673</c:v>
                </c:pt>
                <c:pt idx="143">
                  <c:v>1250.2007000000001</c:v>
                </c:pt>
                <c:pt idx="144">
                  <c:v>1171.434</c:v>
                </c:pt>
                <c:pt idx="145">
                  <c:v>1103.0922999999998</c:v>
                </c:pt>
                <c:pt idx="146">
                  <c:v>1030.1172999999999</c:v>
                </c:pt>
                <c:pt idx="147">
                  <c:v>944.40070000000003</c:v>
                </c:pt>
                <c:pt idx="148">
                  <c:v>854.05070000000001</c:v>
                </c:pt>
                <c:pt idx="149">
                  <c:v>791.50070000000005</c:v>
                </c:pt>
                <c:pt idx="150">
                  <c:v>718.52570000000003</c:v>
                </c:pt>
                <c:pt idx="151">
                  <c:v>650.18400000000054</c:v>
                </c:pt>
                <c:pt idx="152">
                  <c:v>588.79240000000004</c:v>
                </c:pt>
                <c:pt idx="153">
                  <c:v>537.82569999999919</c:v>
                </c:pt>
                <c:pt idx="154">
                  <c:v>486.85899999999964</c:v>
                </c:pt>
                <c:pt idx="155">
                  <c:v>435.89240000000001</c:v>
                </c:pt>
                <c:pt idx="156">
                  <c:v>367.55070000000001</c:v>
                </c:pt>
                <c:pt idx="157">
                  <c:v>310.79239999999953</c:v>
                </c:pt>
                <c:pt idx="158">
                  <c:v>282.99239999999935</c:v>
                </c:pt>
                <c:pt idx="159">
                  <c:v>226.23409999999998</c:v>
                </c:pt>
                <c:pt idx="160">
                  <c:v>198.4341</c:v>
                </c:pt>
                <c:pt idx="161">
                  <c:v>159.05070000000001</c:v>
                </c:pt>
                <c:pt idx="162">
                  <c:v>153.25909999999999</c:v>
                </c:pt>
                <c:pt idx="163">
                  <c:v>124.30070000000001</c:v>
                </c:pt>
                <c:pt idx="164">
                  <c:v>108.08410000000002</c:v>
                </c:pt>
                <c:pt idx="165">
                  <c:v>79.125699999999981</c:v>
                </c:pt>
                <c:pt idx="166">
                  <c:v>62.909100000000002</c:v>
                </c:pt>
                <c:pt idx="167">
                  <c:v>45.534100000000002</c:v>
                </c:pt>
                <c:pt idx="168">
                  <c:v>28.159099999999999</c:v>
                </c:pt>
                <c:pt idx="169">
                  <c:v>17.734100000000005</c:v>
                </c:pt>
                <c:pt idx="170">
                  <c:v>28.159099999999999</c:v>
                </c:pt>
                <c:pt idx="171">
                  <c:v>22.3674</c:v>
                </c:pt>
                <c:pt idx="172">
                  <c:v>11.942400000000006</c:v>
                </c:pt>
              </c:numCache>
            </c:numRef>
          </c:yVal>
          <c:smooth val="1"/>
        </c:ser>
        <c:dLbls>
          <c:showLegendKey val="0"/>
          <c:showVal val="0"/>
          <c:showCatName val="0"/>
          <c:showSerName val="0"/>
          <c:showPercent val="0"/>
          <c:showBubbleSize val="0"/>
        </c:dLbls>
        <c:axId val="180613888"/>
        <c:axId val="180615808"/>
      </c:scatterChart>
      <c:valAx>
        <c:axId val="180613888"/>
        <c:scaling>
          <c:orientation val="minMax"/>
          <c:max val="0.25"/>
        </c:scaling>
        <c:delete val="0"/>
        <c:axPos val="b"/>
        <c:title>
          <c:tx>
            <c:rich>
              <a:bodyPr/>
              <a:lstStyle/>
              <a:p>
                <a:pPr>
                  <a:defRPr sz="1015" b="1" i="0" u="none" strike="noStrike" baseline="0">
                    <a:solidFill>
                      <a:srgbClr val="000000"/>
                    </a:solidFill>
                    <a:latin typeface="Times New Roman"/>
                    <a:ea typeface="Times New Roman"/>
                    <a:cs typeface="Times New Roman"/>
                  </a:defRPr>
                </a:pPr>
                <a:r>
                  <a:rPr lang="hu-HU"/>
                  <a:t>Time (s)</a:t>
                </a:r>
              </a:p>
            </c:rich>
          </c:tx>
          <c:layout>
            <c:manualLayout>
              <c:xMode val="edge"/>
              <c:yMode val="edge"/>
              <c:x val="0.5079366040783363"/>
              <c:y val="0.8776980203056024"/>
            </c:manualLayout>
          </c:layout>
          <c:overlay val="0"/>
          <c:spPr>
            <a:noFill/>
            <a:ln w="14385">
              <a:noFill/>
            </a:ln>
          </c:spPr>
        </c:title>
        <c:numFmt formatCode="General" sourceLinked="1"/>
        <c:majorTickMark val="out"/>
        <c:minorTickMark val="none"/>
        <c:tickLblPos val="nextTo"/>
        <c:spPr>
          <a:ln w="1798">
            <a:solidFill>
              <a:schemeClr val="tx1"/>
            </a:solidFill>
            <a:prstDash val="solid"/>
          </a:ln>
        </c:spPr>
        <c:txPr>
          <a:bodyPr rot="0" vert="horz"/>
          <a:lstStyle/>
          <a:p>
            <a:pPr>
              <a:defRPr sz="1020" b="1" i="0" u="none" strike="noStrike" baseline="0">
                <a:solidFill>
                  <a:srgbClr val="000000"/>
                </a:solidFill>
                <a:latin typeface="Times New Roman"/>
                <a:ea typeface="Times New Roman"/>
                <a:cs typeface="Times New Roman"/>
              </a:defRPr>
            </a:pPr>
            <a:endParaRPr lang="en-US"/>
          </a:p>
        </c:txPr>
        <c:crossAx val="180615808"/>
        <c:crosses val="autoZero"/>
        <c:crossBetween val="midCat"/>
      </c:valAx>
      <c:valAx>
        <c:axId val="180615808"/>
        <c:scaling>
          <c:orientation val="minMax"/>
          <c:max val="10000"/>
        </c:scaling>
        <c:delete val="0"/>
        <c:axPos val="l"/>
        <c:title>
          <c:tx>
            <c:rich>
              <a:bodyPr/>
              <a:lstStyle/>
              <a:p>
                <a:pPr>
                  <a:defRPr sz="1015" b="1" i="0" u="none" strike="noStrike" baseline="0">
                    <a:solidFill>
                      <a:srgbClr val="000000"/>
                    </a:solidFill>
                    <a:latin typeface="Times New Roman"/>
                    <a:ea typeface="Times New Roman"/>
                    <a:cs typeface="Times New Roman"/>
                  </a:defRPr>
                </a:pPr>
                <a:r>
                  <a:rPr lang="hu-HU"/>
                  <a:t>Force (N)</a:t>
                </a:r>
              </a:p>
            </c:rich>
          </c:tx>
          <c:layout>
            <c:manualLayout>
              <c:xMode val="edge"/>
              <c:yMode val="edge"/>
              <c:x val="1.7460125176660631E-2"/>
              <c:y val="0.28297381431972207"/>
            </c:manualLayout>
          </c:layout>
          <c:overlay val="0"/>
          <c:spPr>
            <a:noFill/>
            <a:ln w="14385">
              <a:noFill/>
            </a:ln>
          </c:spPr>
        </c:title>
        <c:numFmt formatCode="General" sourceLinked="1"/>
        <c:majorTickMark val="out"/>
        <c:minorTickMark val="none"/>
        <c:tickLblPos val="nextTo"/>
        <c:spPr>
          <a:ln w="1798">
            <a:solidFill>
              <a:schemeClr val="tx1"/>
            </a:solidFill>
            <a:prstDash val="solid"/>
          </a:ln>
        </c:spPr>
        <c:txPr>
          <a:bodyPr rot="0" vert="horz"/>
          <a:lstStyle/>
          <a:p>
            <a:pPr>
              <a:defRPr sz="1020" b="1" i="0" u="none" strike="noStrike" baseline="0">
                <a:solidFill>
                  <a:schemeClr val="tx1"/>
                </a:solidFill>
                <a:latin typeface="Times New Roman"/>
                <a:ea typeface="Times New Roman"/>
                <a:cs typeface="Times New Roman"/>
              </a:defRPr>
            </a:pPr>
            <a:endParaRPr lang="en-US"/>
          </a:p>
        </c:txPr>
        <c:crossAx val="180613888"/>
        <c:crosses val="autoZero"/>
        <c:crossBetween val="midCat"/>
      </c:valAx>
      <c:spPr>
        <a:noFill/>
        <a:ln w="25391">
          <a:noFill/>
        </a:ln>
      </c:spPr>
    </c:plotArea>
    <c:plotVisOnly val="1"/>
    <c:dispBlanksAs val="gap"/>
    <c:showDLblsOverMax val="0"/>
  </c:chart>
  <c:spPr>
    <a:noFill/>
    <a:ln>
      <a:noFill/>
    </a:ln>
  </c:spPr>
  <c:txPr>
    <a:bodyPr/>
    <a:lstStyle/>
    <a:p>
      <a:pPr>
        <a:defRPr sz="1020" b="1" i="0" u="none" strike="noStrike" baseline="0">
          <a:solidFill>
            <a:schemeClr val="tx1"/>
          </a:solidFill>
          <a:latin typeface="Times New Roman"/>
          <a:ea typeface="Times New Roman"/>
          <a:cs typeface="Times New Roman"/>
        </a:defRPr>
      </a:pPr>
      <a:endParaRPr lang="en-US"/>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269841269841291"/>
          <c:y val="7.4340527577937784E-2"/>
          <c:w val="0.73492063492063564"/>
          <c:h val="0.67146282973620908"/>
        </c:manualLayout>
      </c:layout>
      <c:scatterChart>
        <c:scatterStyle val="smoothMarker"/>
        <c:varyColors val="0"/>
        <c:ser>
          <c:idx val="0"/>
          <c:order val="0"/>
          <c:tx>
            <c:strRef>
              <c:f>Sheet1!$B$1</c:f>
              <c:strCache>
                <c:ptCount val="1"/>
                <c:pt idx="0">
                  <c:v>1,1583</c:v>
                </c:pt>
              </c:strCache>
            </c:strRef>
          </c:tx>
          <c:spPr>
            <a:ln w="6515">
              <a:solidFill>
                <a:srgbClr val="FF0000"/>
              </a:solidFill>
              <a:prstDash val="solid"/>
            </a:ln>
          </c:spPr>
          <c:marker>
            <c:symbol val="none"/>
          </c:marker>
          <c:xVal>
            <c:numRef>
              <c:f>Sheet1!$A$2:$A$263</c:f>
              <c:numCache>
                <c:formatCode>General</c:formatCode>
                <c:ptCount val="262"/>
                <c:pt idx="0">
                  <c:v>1.0000000000000013E-3</c:v>
                </c:pt>
                <c:pt idx="1">
                  <c:v>2.0000000000000026E-3</c:v>
                </c:pt>
                <c:pt idx="2">
                  <c:v>3.0000000000000027E-3</c:v>
                </c:pt>
                <c:pt idx="3">
                  <c:v>4.0000000000000053E-3</c:v>
                </c:pt>
                <c:pt idx="4">
                  <c:v>5.0000000000000053E-3</c:v>
                </c:pt>
                <c:pt idx="5">
                  <c:v>6.0000000000000062E-3</c:v>
                </c:pt>
                <c:pt idx="6">
                  <c:v>7.0000000000000062E-3</c:v>
                </c:pt>
                <c:pt idx="7">
                  <c:v>8.0000000000000123E-3</c:v>
                </c:pt>
                <c:pt idx="8">
                  <c:v>9.0000000000000028E-3</c:v>
                </c:pt>
                <c:pt idx="9">
                  <c:v>1.0000000000000005E-2</c:v>
                </c:pt>
                <c:pt idx="10">
                  <c:v>1.0999999999999998E-2</c:v>
                </c:pt>
                <c:pt idx="11">
                  <c:v>1.2E-2</c:v>
                </c:pt>
                <c:pt idx="12">
                  <c:v>1.2999999999999998E-2</c:v>
                </c:pt>
                <c:pt idx="13">
                  <c:v>1.4E-2</c:v>
                </c:pt>
                <c:pt idx="14">
                  <c:v>1.4999999999999998E-2</c:v>
                </c:pt>
                <c:pt idx="15">
                  <c:v>1.6000000000000021E-2</c:v>
                </c:pt>
                <c:pt idx="16">
                  <c:v>1.7000000000000001E-2</c:v>
                </c:pt>
                <c:pt idx="17">
                  <c:v>1.7999999999999999E-2</c:v>
                </c:pt>
                <c:pt idx="18">
                  <c:v>1.900000000000002E-2</c:v>
                </c:pt>
                <c:pt idx="19">
                  <c:v>2.0000000000000011E-2</c:v>
                </c:pt>
                <c:pt idx="20">
                  <c:v>2.1000000000000012E-2</c:v>
                </c:pt>
                <c:pt idx="21">
                  <c:v>2.1999999999999999E-2</c:v>
                </c:pt>
                <c:pt idx="22">
                  <c:v>2.3E-2</c:v>
                </c:pt>
                <c:pt idx="23">
                  <c:v>2.4E-2</c:v>
                </c:pt>
                <c:pt idx="24">
                  <c:v>2.5000000000000001E-2</c:v>
                </c:pt>
                <c:pt idx="25">
                  <c:v>2.5999999999999999E-2</c:v>
                </c:pt>
                <c:pt idx="26">
                  <c:v>2.7000000000000031E-2</c:v>
                </c:pt>
                <c:pt idx="27">
                  <c:v>2.8000000000000001E-2</c:v>
                </c:pt>
                <c:pt idx="28">
                  <c:v>2.9000000000000001E-2</c:v>
                </c:pt>
                <c:pt idx="29">
                  <c:v>3.0000000000000002E-2</c:v>
                </c:pt>
                <c:pt idx="30">
                  <c:v>3.1000000000000028E-2</c:v>
                </c:pt>
                <c:pt idx="31">
                  <c:v>3.2000000000000042E-2</c:v>
                </c:pt>
                <c:pt idx="32">
                  <c:v>3.3000000000000002E-2</c:v>
                </c:pt>
                <c:pt idx="33">
                  <c:v>3.4000000000000002E-2</c:v>
                </c:pt>
                <c:pt idx="34">
                  <c:v>3.500000000000001E-2</c:v>
                </c:pt>
                <c:pt idx="35">
                  <c:v>3.5999999999999997E-2</c:v>
                </c:pt>
                <c:pt idx="36">
                  <c:v>3.6999999999999998E-2</c:v>
                </c:pt>
                <c:pt idx="37">
                  <c:v>3.7999999999999999E-2</c:v>
                </c:pt>
                <c:pt idx="38">
                  <c:v>3.9000000000000014E-2</c:v>
                </c:pt>
                <c:pt idx="39">
                  <c:v>4.0000000000000022E-2</c:v>
                </c:pt>
                <c:pt idx="40">
                  <c:v>4.1000000000000002E-2</c:v>
                </c:pt>
                <c:pt idx="41">
                  <c:v>4.2000000000000023E-2</c:v>
                </c:pt>
                <c:pt idx="42">
                  <c:v>4.3000000000000003E-2</c:v>
                </c:pt>
                <c:pt idx="43">
                  <c:v>4.3999999999999997E-2</c:v>
                </c:pt>
                <c:pt idx="44">
                  <c:v>4.5000000000000012E-2</c:v>
                </c:pt>
                <c:pt idx="45">
                  <c:v>4.5999999999999999E-2</c:v>
                </c:pt>
                <c:pt idx="46">
                  <c:v>4.7000000000000014E-2</c:v>
                </c:pt>
                <c:pt idx="47">
                  <c:v>4.8000000000000001E-2</c:v>
                </c:pt>
                <c:pt idx="48">
                  <c:v>4.900000000000005E-2</c:v>
                </c:pt>
                <c:pt idx="49">
                  <c:v>0.05</c:v>
                </c:pt>
                <c:pt idx="50">
                  <c:v>5.1000000000000004E-2</c:v>
                </c:pt>
                <c:pt idx="51">
                  <c:v>5.1999999999999998E-2</c:v>
                </c:pt>
                <c:pt idx="52">
                  <c:v>5.3000000000000012E-2</c:v>
                </c:pt>
                <c:pt idx="53">
                  <c:v>5.3999999999999999E-2</c:v>
                </c:pt>
                <c:pt idx="54">
                  <c:v>5.5000000000000014E-2</c:v>
                </c:pt>
                <c:pt idx="55">
                  <c:v>5.6000000000000001E-2</c:v>
                </c:pt>
                <c:pt idx="56">
                  <c:v>5.7000000000000023E-2</c:v>
                </c:pt>
                <c:pt idx="57">
                  <c:v>5.8000000000000003E-2</c:v>
                </c:pt>
                <c:pt idx="58">
                  <c:v>5.9000000000000045E-2</c:v>
                </c:pt>
                <c:pt idx="59">
                  <c:v>6.0000000000000032E-2</c:v>
                </c:pt>
                <c:pt idx="60">
                  <c:v>6.1000000000000013E-2</c:v>
                </c:pt>
                <c:pt idx="61">
                  <c:v>6.2000000000000034E-2</c:v>
                </c:pt>
                <c:pt idx="62">
                  <c:v>6.3E-2</c:v>
                </c:pt>
                <c:pt idx="63">
                  <c:v>6.4000000000000085E-2</c:v>
                </c:pt>
                <c:pt idx="64">
                  <c:v>6.5000000000000002E-2</c:v>
                </c:pt>
                <c:pt idx="65">
                  <c:v>6.6000000000000003E-2</c:v>
                </c:pt>
                <c:pt idx="66">
                  <c:v>6.7000000000000004E-2</c:v>
                </c:pt>
                <c:pt idx="67">
                  <c:v>6.8000000000000019E-2</c:v>
                </c:pt>
                <c:pt idx="68">
                  <c:v>6.9000000000000034E-2</c:v>
                </c:pt>
                <c:pt idx="69">
                  <c:v>7.0000000000000021E-2</c:v>
                </c:pt>
                <c:pt idx="70">
                  <c:v>7.0999999999999994E-2</c:v>
                </c:pt>
                <c:pt idx="71">
                  <c:v>7.1999999999999995E-2</c:v>
                </c:pt>
                <c:pt idx="72">
                  <c:v>7.3000000000000009E-2</c:v>
                </c:pt>
                <c:pt idx="73">
                  <c:v>7.3999999999999996E-2</c:v>
                </c:pt>
                <c:pt idx="74">
                  <c:v>7.5000000000000011E-2</c:v>
                </c:pt>
                <c:pt idx="75">
                  <c:v>7.5999999999999998E-2</c:v>
                </c:pt>
                <c:pt idx="76">
                  <c:v>7.6999999999999999E-2</c:v>
                </c:pt>
                <c:pt idx="77">
                  <c:v>7.8000000000000014E-2</c:v>
                </c:pt>
                <c:pt idx="78">
                  <c:v>7.9000000000000084E-2</c:v>
                </c:pt>
                <c:pt idx="79">
                  <c:v>8.0000000000000043E-2</c:v>
                </c:pt>
                <c:pt idx="80">
                  <c:v>8.1000000000000003E-2</c:v>
                </c:pt>
                <c:pt idx="81">
                  <c:v>8.2000000000000003E-2</c:v>
                </c:pt>
                <c:pt idx="82">
                  <c:v>8.3000000000000046E-2</c:v>
                </c:pt>
                <c:pt idx="83">
                  <c:v>8.4000000000000047E-2</c:v>
                </c:pt>
                <c:pt idx="84">
                  <c:v>8.5000000000000006E-2</c:v>
                </c:pt>
                <c:pt idx="85">
                  <c:v>8.6000000000000021E-2</c:v>
                </c:pt>
                <c:pt idx="86">
                  <c:v>8.7000000000000022E-2</c:v>
                </c:pt>
                <c:pt idx="87">
                  <c:v>8.8000000000000064E-2</c:v>
                </c:pt>
                <c:pt idx="88">
                  <c:v>8.9000000000000065E-2</c:v>
                </c:pt>
                <c:pt idx="89">
                  <c:v>9.0000000000000024E-2</c:v>
                </c:pt>
                <c:pt idx="90">
                  <c:v>9.1000000000000025E-2</c:v>
                </c:pt>
                <c:pt idx="91">
                  <c:v>9.2000000000000026E-2</c:v>
                </c:pt>
                <c:pt idx="92">
                  <c:v>9.3000000000000138E-2</c:v>
                </c:pt>
                <c:pt idx="93">
                  <c:v>9.4000000000000028E-2</c:v>
                </c:pt>
                <c:pt idx="94">
                  <c:v>9.5000000000000043E-2</c:v>
                </c:pt>
                <c:pt idx="95">
                  <c:v>9.6000000000000002E-2</c:v>
                </c:pt>
                <c:pt idx="96">
                  <c:v>9.7000000000000003E-2</c:v>
                </c:pt>
                <c:pt idx="97">
                  <c:v>9.8000000000000129E-2</c:v>
                </c:pt>
                <c:pt idx="98">
                  <c:v>9.9000000000000046E-2</c:v>
                </c:pt>
                <c:pt idx="99">
                  <c:v>0.1</c:v>
                </c:pt>
                <c:pt idx="100">
                  <c:v>0.10100000000000002</c:v>
                </c:pt>
                <c:pt idx="101">
                  <c:v>0.10199999999999998</c:v>
                </c:pt>
                <c:pt idx="102">
                  <c:v>0.10299999999999998</c:v>
                </c:pt>
                <c:pt idx="103">
                  <c:v>0.10400000000000002</c:v>
                </c:pt>
                <c:pt idx="104">
                  <c:v>0.10500000000000002</c:v>
                </c:pt>
                <c:pt idx="105">
                  <c:v>0.10600000000000002</c:v>
                </c:pt>
                <c:pt idx="106">
                  <c:v>0.10700000000000008</c:v>
                </c:pt>
                <c:pt idx="107">
                  <c:v>0.10800000000000008</c:v>
                </c:pt>
                <c:pt idx="108">
                  <c:v>0.10900000000000008</c:v>
                </c:pt>
                <c:pt idx="109">
                  <c:v>0.11</c:v>
                </c:pt>
                <c:pt idx="110">
                  <c:v>0.111</c:v>
                </c:pt>
                <c:pt idx="111">
                  <c:v>0.112</c:v>
                </c:pt>
                <c:pt idx="112">
                  <c:v>0.113</c:v>
                </c:pt>
                <c:pt idx="113">
                  <c:v>0.114</c:v>
                </c:pt>
                <c:pt idx="114">
                  <c:v>0.115</c:v>
                </c:pt>
                <c:pt idx="115">
                  <c:v>0.11600000000000002</c:v>
                </c:pt>
                <c:pt idx="116">
                  <c:v>0.11700000000000002</c:v>
                </c:pt>
                <c:pt idx="117">
                  <c:v>0.11799999999999998</c:v>
                </c:pt>
                <c:pt idx="118">
                  <c:v>0.11899999999999998</c:v>
                </c:pt>
                <c:pt idx="119">
                  <c:v>0.12000000000000002</c:v>
                </c:pt>
                <c:pt idx="120">
                  <c:v>0.12100000000000002</c:v>
                </c:pt>
                <c:pt idx="121">
                  <c:v>0.12200000000000008</c:v>
                </c:pt>
                <c:pt idx="122">
                  <c:v>0.12300000000000008</c:v>
                </c:pt>
                <c:pt idx="123">
                  <c:v>0.12400000000000008</c:v>
                </c:pt>
                <c:pt idx="124">
                  <c:v>0.125</c:v>
                </c:pt>
                <c:pt idx="125">
                  <c:v>0.126</c:v>
                </c:pt>
                <c:pt idx="126">
                  <c:v>0.127</c:v>
                </c:pt>
                <c:pt idx="127">
                  <c:v>0.128</c:v>
                </c:pt>
                <c:pt idx="128">
                  <c:v>0.129</c:v>
                </c:pt>
                <c:pt idx="129">
                  <c:v>0.13</c:v>
                </c:pt>
                <c:pt idx="130">
                  <c:v>0.13100000000000001</c:v>
                </c:pt>
                <c:pt idx="131">
                  <c:v>0.13200000000000001</c:v>
                </c:pt>
                <c:pt idx="132">
                  <c:v>0.13300000000000001</c:v>
                </c:pt>
                <c:pt idx="133">
                  <c:v>0.13400000000000001</c:v>
                </c:pt>
                <c:pt idx="134">
                  <c:v>0.13500000000000001</c:v>
                </c:pt>
                <c:pt idx="135">
                  <c:v>0.13600000000000001</c:v>
                </c:pt>
                <c:pt idx="136">
                  <c:v>0.13700000000000001</c:v>
                </c:pt>
                <c:pt idx="137">
                  <c:v>0.13800000000000001</c:v>
                </c:pt>
                <c:pt idx="138">
                  <c:v>0.13900000000000001</c:v>
                </c:pt>
                <c:pt idx="139">
                  <c:v>0.14000000000000001</c:v>
                </c:pt>
                <c:pt idx="140">
                  <c:v>0.14100000000000001</c:v>
                </c:pt>
                <c:pt idx="141">
                  <c:v>0.14200000000000004</c:v>
                </c:pt>
                <c:pt idx="142">
                  <c:v>0.14300000000000004</c:v>
                </c:pt>
                <c:pt idx="143">
                  <c:v>0.14400000000000004</c:v>
                </c:pt>
                <c:pt idx="144">
                  <c:v>0.14500000000000016</c:v>
                </c:pt>
                <c:pt idx="145">
                  <c:v>0.14600000000000016</c:v>
                </c:pt>
                <c:pt idx="146">
                  <c:v>0.14700000000000016</c:v>
                </c:pt>
                <c:pt idx="147">
                  <c:v>0.14800000000000016</c:v>
                </c:pt>
                <c:pt idx="148">
                  <c:v>0.14900000000000016</c:v>
                </c:pt>
                <c:pt idx="149">
                  <c:v>0.15000000000000016</c:v>
                </c:pt>
                <c:pt idx="150">
                  <c:v>0.15100000000000016</c:v>
                </c:pt>
                <c:pt idx="151">
                  <c:v>0.15200000000000016</c:v>
                </c:pt>
                <c:pt idx="152">
                  <c:v>0.15300000000000016</c:v>
                </c:pt>
                <c:pt idx="153">
                  <c:v>0.15400000000000016</c:v>
                </c:pt>
                <c:pt idx="154">
                  <c:v>0.15500000000000017</c:v>
                </c:pt>
                <c:pt idx="155">
                  <c:v>0.15600000000000017</c:v>
                </c:pt>
                <c:pt idx="156">
                  <c:v>0.15700000000000017</c:v>
                </c:pt>
                <c:pt idx="157">
                  <c:v>0.15800000000000017</c:v>
                </c:pt>
                <c:pt idx="158">
                  <c:v>0.15900000000000017</c:v>
                </c:pt>
                <c:pt idx="159">
                  <c:v>0.16</c:v>
                </c:pt>
                <c:pt idx="160">
                  <c:v>0.161</c:v>
                </c:pt>
                <c:pt idx="161">
                  <c:v>0.16200000000000001</c:v>
                </c:pt>
                <c:pt idx="162">
                  <c:v>0.16300000000000001</c:v>
                </c:pt>
                <c:pt idx="163">
                  <c:v>0.16400000000000001</c:v>
                </c:pt>
                <c:pt idx="164">
                  <c:v>0.16500000000000001</c:v>
                </c:pt>
                <c:pt idx="165">
                  <c:v>0.16600000000000001</c:v>
                </c:pt>
                <c:pt idx="166">
                  <c:v>0.16700000000000001</c:v>
                </c:pt>
                <c:pt idx="167">
                  <c:v>0.16800000000000001</c:v>
                </c:pt>
                <c:pt idx="168">
                  <c:v>0.16900000000000001</c:v>
                </c:pt>
                <c:pt idx="169">
                  <c:v>0.17</c:v>
                </c:pt>
                <c:pt idx="170">
                  <c:v>0.17100000000000001</c:v>
                </c:pt>
                <c:pt idx="171">
                  <c:v>0.17200000000000001</c:v>
                </c:pt>
                <c:pt idx="172">
                  <c:v>0.17300000000000001</c:v>
                </c:pt>
                <c:pt idx="173">
                  <c:v>0.17400000000000004</c:v>
                </c:pt>
                <c:pt idx="174">
                  <c:v>0.17500000000000004</c:v>
                </c:pt>
                <c:pt idx="175">
                  <c:v>0.17600000000000016</c:v>
                </c:pt>
                <c:pt idx="176">
                  <c:v>0.17700000000000016</c:v>
                </c:pt>
                <c:pt idx="177">
                  <c:v>0.17800000000000016</c:v>
                </c:pt>
                <c:pt idx="178">
                  <c:v>0.17900000000000016</c:v>
                </c:pt>
                <c:pt idx="179">
                  <c:v>0.18000000000000016</c:v>
                </c:pt>
                <c:pt idx="180">
                  <c:v>0.18100000000000016</c:v>
                </c:pt>
                <c:pt idx="181">
                  <c:v>0.18200000000000016</c:v>
                </c:pt>
                <c:pt idx="182">
                  <c:v>0.18300000000000016</c:v>
                </c:pt>
                <c:pt idx="183">
                  <c:v>0.18400000000000016</c:v>
                </c:pt>
                <c:pt idx="184">
                  <c:v>0.18500000000000016</c:v>
                </c:pt>
                <c:pt idx="185">
                  <c:v>0.18600000000000017</c:v>
                </c:pt>
                <c:pt idx="186">
                  <c:v>0.18700000000000017</c:v>
                </c:pt>
                <c:pt idx="187">
                  <c:v>0.18800000000000017</c:v>
                </c:pt>
                <c:pt idx="188">
                  <c:v>0.18900000000000017</c:v>
                </c:pt>
                <c:pt idx="189">
                  <c:v>0.19</c:v>
                </c:pt>
                <c:pt idx="190">
                  <c:v>0.191</c:v>
                </c:pt>
                <c:pt idx="191">
                  <c:v>0.192</c:v>
                </c:pt>
                <c:pt idx="192">
                  <c:v>0.193</c:v>
                </c:pt>
                <c:pt idx="193">
                  <c:v>0.19400000000000001</c:v>
                </c:pt>
                <c:pt idx="194">
                  <c:v>0.19500000000000001</c:v>
                </c:pt>
                <c:pt idx="195">
                  <c:v>0.19600000000000001</c:v>
                </c:pt>
                <c:pt idx="196">
                  <c:v>0.19700000000000001</c:v>
                </c:pt>
                <c:pt idx="197">
                  <c:v>0.19800000000000001</c:v>
                </c:pt>
                <c:pt idx="198">
                  <c:v>0.19900000000000001</c:v>
                </c:pt>
                <c:pt idx="199">
                  <c:v>0.2</c:v>
                </c:pt>
                <c:pt idx="200">
                  <c:v>0.20100000000000001</c:v>
                </c:pt>
                <c:pt idx="201">
                  <c:v>0.20200000000000001</c:v>
                </c:pt>
                <c:pt idx="202">
                  <c:v>0.20300000000000001</c:v>
                </c:pt>
                <c:pt idx="203">
                  <c:v>0.20400000000000001</c:v>
                </c:pt>
                <c:pt idx="204">
                  <c:v>0.20500000000000004</c:v>
                </c:pt>
                <c:pt idx="205">
                  <c:v>0.20600000000000004</c:v>
                </c:pt>
                <c:pt idx="206">
                  <c:v>0.20700000000000016</c:v>
                </c:pt>
                <c:pt idx="207">
                  <c:v>0.20800000000000016</c:v>
                </c:pt>
                <c:pt idx="208">
                  <c:v>0.20900000000000016</c:v>
                </c:pt>
                <c:pt idx="209">
                  <c:v>0.21000000000000016</c:v>
                </c:pt>
                <c:pt idx="210">
                  <c:v>0.21100000000000016</c:v>
                </c:pt>
                <c:pt idx="211">
                  <c:v>0.21200000000000016</c:v>
                </c:pt>
                <c:pt idx="212">
                  <c:v>0.21300000000000016</c:v>
                </c:pt>
                <c:pt idx="213">
                  <c:v>0.21400000000000016</c:v>
                </c:pt>
                <c:pt idx="214">
                  <c:v>0.21500000000000016</c:v>
                </c:pt>
                <c:pt idx="215">
                  <c:v>0.21600000000000016</c:v>
                </c:pt>
                <c:pt idx="216">
                  <c:v>0.21700000000000016</c:v>
                </c:pt>
                <c:pt idx="217">
                  <c:v>0.21800000000000017</c:v>
                </c:pt>
                <c:pt idx="218">
                  <c:v>0.21900000000000017</c:v>
                </c:pt>
                <c:pt idx="219">
                  <c:v>0.22</c:v>
                </c:pt>
                <c:pt idx="220">
                  <c:v>0.221</c:v>
                </c:pt>
                <c:pt idx="221">
                  <c:v>0.222</c:v>
                </c:pt>
                <c:pt idx="222">
                  <c:v>0.223</c:v>
                </c:pt>
                <c:pt idx="223">
                  <c:v>0.224</c:v>
                </c:pt>
                <c:pt idx="224">
                  <c:v>0.22500000000000001</c:v>
                </c:pt>
                <c:pt idx="225">
                  <c:v>0.22600000000000001</c:v>
                </c:pt>
                <c:pt idx="226">
                  <c:v>0.22700000000000001</c:v>
                </c:pt>
                <c:pt idx="227">
                  <c:v>0.22800000000000001</c:v>
                </c:pt>
                <c:pt idx="228">
                  <c:v>0.22900000000000001</c:v>
                </c:pt>
                <c:pt idx="229">
                  <c:v>0.23</c:v>
                </c:pt>
                <c:pt idx="230">
                  <c:v>0.23100000000000001</c:v>
                </c:pt>
                <c:pt idx="231">
                  <c:v>0.23200000000000001</c:v>
                </c:pt>
                <c:pt idx="232">
                  <c:v>0.23300000000000001</c:v>
                </c:pt>
                <c:pt idx="233">
                  <c:v>0.23400000000000001</c:v>
                </c:pt>
                <c:pt idx="234">
                  <c:v>0.23500000000000001</c:v>
                </c:pt>
                <c:pt idx="235">
                  <c:v>0.23600000000000004</c:v>
                </c:pt>
                <c:pt idx="236">
                  <c:v>0.23700000000000004</c:v>
                </c:pt>
                <c:pt idx="237">
                  <c:v>0.23800000000000004</c:v>
                </c:pt>
                <c:pt idx="238">
                  <c:v>0.23900000000000016</c:v>
                </c:pt>
                <c:pt idx="239">
                  <c:v>0.24000000000000016</c:v>
                </c:pt>
                <c:pt idx="240">
                  <c:v>0.24100000000000016</c:v>
                </c:pt>
                <c:pt idx="241">
                  <c:v>0.24200000000000016</c:v>
                </c:pt>
                <c:pt idx="242">
                  <c:v>0.24300000000000016</c:v>
                </c:pt>
                <c:pt idx="243">
                  <c:v>0.24400000000000016</c:v>
                </c:pt>
                <c:pt idx="244">
                  <c:v>0.24500000000000016</c:v>
                </c:pt>
                <c:pt idx="245">
                  <c:v>0.24600000000000016</c:v>
                </c:pt>
                <c:pt idx="246">
                  <c:v>0.24700000000000016</c:v>
                </c:pt>
                <c:pt idx="247">
                  <c:v>0.24800000000000016</c:v>
                </c:pt>
                <c:pt idx="248">
                  <c:v>0.24900000000000017</c:v>
                </c:pt>
                <c:pt idx="249">
                  <c:v>0.25</c:v>
                </c:pt>
                <c:pt idx="250">
                  <c:v>0.251</c:v>
                </c:pt>
                <c:pt idx="251">
                  <c:v>0.252</c:v>
                </c:pt>
                <c:pt idx="252">
                  <c:v>0.253</c:v>
                </c:pt>
                <c:pt idx="253">
                  <c:v>0.254</c:v>
                </c:pt>
                <c:pt idx="254">
                  <c:v>0.255</c:v>
                </c:pt>
                <c:pt idx="255">
                  <c:v>0.25600000000000001</c:v>
                </c:pt>
                <c:pt idx="256">
                  <c:v>0.25700000000000001</c:v>
                </c:pt>
                <c:pt idx="257">
                  <c:v>0.25800000000000001</c:v>
                </c:pt>
                <c:pt idx="258">
                  <c:v>0.25900000000000001</c:v>
                </c:pt>
                <c:pt idx="259">
                  <c:v>0.26</c:v>
                </c:pt>
                <c:pt idx="260">
                  <c:v>0.26100000000000001</c:v>
                </c:pt>
                <c:pt idx="261">
                  <c:v>0.26200000000000001</c:v>
                </c:pt>
              </c:numCache>
            </c:numRef>
          </c:xVal>
          <c:yVal>
            <c:numRef>
              <c:f>Sheet1!$B$2:$B$263</c:f>
              <c:numCache>
                <c:formatCode>General</c:formatCode>
                <c:ptCount val="262"/>
                <c:pt idx="0">
                  <c:v>244.40830000000017</c:v>
                </c:pt>
                <c:pt idx="1">
                  <c:v>334.75829999999968</c:v>
                </c:pt>
                <c:pt idx="2">
                  <c:v>532.83330000000001</c:v>
                </c:pt>
                <c:pt idx="3">
                  <c:v>758.7083000000008</c:v>
                </c:pt>
                <c:pt idx="4">
                  <c:v>1194.2416000000001</c:v>
                </c:pt>
                <c:pt idx="5">
                  <c:v>1759.5082</c:v>
                </c:pt>
                <c:pt idx="6">
                  <c:v>2444.0832999999998</c:v>
                </c:pt>
                <c:pt idx="7">
                  <c:v>3468.0495999999998</c:v>
                </c:pt>
                <c:pt idx="8">
                  <c:v>4882.3745000000008</c:v>
                </c:pt>
                <c:pt idx="9">
                  <c:v>5763.8662000000058</c:v>
                </c:pt>
                <c:pt idx="10">
                  <c:v>6634.9326000000001</c:v>
                </c:pt>
                <c:pt idx="11">
                  <c:v>7297.4995000000008</c:v>
                </c:pt>
                <c:pt idx="12">
                  <c:v>7811.7997999999998</c:v>
                </c:pt>
                <c:pt idx="13">
                  <c:v>8253.125</c:v>
                </c:pt>
                <c:pt idx="14">
                  <c:v>8728.0409999999883</c:v>
                </c:pt>
                <c:pt idx="15">
                  <c:v>9151.9912000000004</c:v>
                </c:pt>
                <c:pt idx="16">
                  <c:v>9197.1659999999792</c:v>
                </c:pt>
                <c:pt idx="17">
                  <c:v>8694.4491999999882</c:v>
                </c:pt>
                <c:pt idx="18">
                  <c:v>7902.1499000000003</c:v>
                </c:pt>
                <c:pt idx="19">
                  <c:v>6889.7666000000054</c:v>
                </c:pt>
                <c:pt idx="20">
                  <c:v>5973.5244000000002</c:v>
                </c:pt>
                <c:pt idx="21">
                  <c:v>5215.9746000000005</c:v>
                </c:pt>
                <c:pt idx="22">
                  <c:v>4644.9165000000003</c:v>
                </c:pt>
                <c:pt idx="23">
                  <c:v>4164.2079999999996</c:v>
                </c:pt>
                <c:pt idx="24">
                  <c:v>3813.2332000000001</c:v>
                </c:pt>
                <c:pt idx="25">
                  <c:v>3450.6747999999998</c:v>
                </c:pt>
                <c:pt idx="26">
                  <c:v>3173.8330000000028</c:v>
                </c:pt>
                <c:pt idx="27">
                  <c:v>2959.5414999999998</c:v>
                </c:pt>
                <c:pt idx="28">
                  <c:v>2777.6831000000002</c:v>
                </c:pt>
                <c:pt idx="29">
                  <c:v>2681.5414999999998</c:v>
                </c:pt>
                <c:pt idx="30">
                  <c:v>2585.3998999999999</c:v>
                </c:pt>
                <c:pt idx="31">
                  <c:v>2602.7746999999972</c:v>
                </c:pt>
                <c:pt idx="32">
                  <c:v>2620.1498999999967</c:v>
                </c:pt>
                <c:pt idx="33">
                  <c:v>2620.1498999999967</c:v>
                </c:pt>
                <c:pt idx="34">
                  <c:v>2624.7831999999999</c:v>
                </c:pt>
                <c:pt idx="35">
                  <c:v>2591.1914000000002</c:v>
                </c:pt>
                <c:pt idx="36">
                  <c:v>2563.3916000000022</c:v>
                </c:pt>
                <c:pt idx="37">
                  <c:v>2489.2581</c:v>
                </c:pt>
                <c:pt idx="38">
                  <c:v>2449.8748000000001</c:v>
                </c:pt>
                <c:pt idx="39">
                  <c:v>2416.2829999999967</c:v>
                </c:pt>
                <c:pt idx="40">
                  <c:v>2427.8665000000001</c:v>
                </c:pt>
                <c:pt idx="41">
                  <c:v>2467.25</c:v>
                </c:pt>
                <c:pt idx="42">
                  <c:v>2534.4331000000029</c:v>
                </c:pt>
                <c:pt idx="43">
                  <c:v>2602.7746999999972</c:v>
                </c:pt>
                <c:pt idx="44">
                  <c:v>2710.4998000000001</c:v>
                </c:pt>
                <c:pt idx="45">
                  <c:v>2761.4665999999997</c:v>
                </c:pt>
                <c:pt idx="46">
                  <c:v>2857.6081999999997</c:v>
                </c:pt>
                <c:pt idx="47">
                  <c:v>2924.7914999999998</c:v>
                </c:pt>
                <c:pt idx="48">
                  <c:v>3015.1414</c:v>
                </c:pt>
                <c:pt idx="49">
                  <c:v>3146.0332000000012</c:v>
                </c:pt>
                <c:pt idx="50">
                  <c:v>3242.1747999999998</c:v>
                </c:pt>
                <c:pt idx="51">
                  <c:v>3338.3164000000002</c:v>
                </c:pt>
                <c:pt idx="52">
                  <c:v>3456.4663</c:v>
                </c:pt>
                <c:pt idx="53">
                  <c:v>3558.3996999999999</c:v>
                </c:pt>
                <c:pt idx="54">
                  <c:v>3666.1247999999987</c:v>
                </c:pt>
                <c:pt idx="55">
                  <c:v>3768.0581000000002</c:v>
                </c:pt>
                <c:pt idx="56">
                  <c:v>3875.7829999999967</c:v>
                </c:pt>
                <c:pt idx="57">
                  <c:v>3960.3416000000002</c:v>
                </c:pt>
                <c:pt idx="58">
                  <c:v>4039.1079</c:v>
                </c:pt>
                <c:pt idx="59">
                  <c:v>4101.6582000000044</c:v>
                </c:pt>
                <c:pt idx="60">
                  <c:v>4146.8330000000005</c:v>
                </c:pt>
                <c:pt idx="61">
                  <c:v>4174.6333000000004</c:v>
                </c:pt>
                <c:pt idx="62">
                  <c:v>4180.4247999999998</c:v>
                </c:pt>
                <c:pt idx="63">
                  <c:v>4152.6245000000044</c:v>
                </c:pt>
                <c:pt idx="64">
                  <c:v>4146.8330000000005</c:v>
                </c:pt>
                <c:pt idx="65">
                  <c:v>4095.8665000000001</c:v>
                </c:pt>
                <c:pt idx="66">
                  <c:v>4078.4915000000028</c:v>
                </c:pt>
                <c:pt idx="67">
                  <c:v>4044.8998999999999</c:v>
                </c:pt>
                <c:pt idx="68">
                  <c:v>4017.0996</c:v>
                </c:pt>
                <c:pt idx="69">
                  <c:v>3999.724899999997</c:v>
                </c:pt>
                <c:pt idx="70">
                  <c:v>3954.5497999999998</c:v>
                </c:pt>
                <c:pt idx="71">
                  <c:v>3915.1664999999966</c:v>
                </c:pt>
                <c:pt idx="72">
                  <c:v>3880.4164999999998</c:v>
                </c:pt>
                <c:pt idx="73">
                  <c:v>3858.4081999999999</c:v>
                </c:pt>
                <c:pt idx="74">
                  <c:v>3835.2415000000001</c:v>
                </c:pt>
                <c:pt idx="75">
                  <c:v>3824.8164000000002</c:v>
                </c:pt>
                <c:pt idx="76">
                  <c:v>3819.0246999999972</c:v>
                </c:pt>
                <c:pt idx="77">
                  <c:v>3830.6079</c:v>
                </c:pt>
                <c:pt idx="78">
                  <c:v>3824.8164000000002</c:v>
                </c:pt>
                <c:pt idx="79">
                  <c:v>3819.0246999999972</c:v>
                </c:pt>
                <c:pt idx="80">
                  <c:v>3824.8164000000002</c:v>
                </c:pt>
                <c:pt idx="81">
                  <c:v>3824.8164000000002</c:v>
                </c:pt>
                <c:pt idx="82">
                  <c:v>3830.6079</c:v>
                </c:pt>
                <c:pt idx="83">
                  <c:v>3830.6079</c:v>
                </c:pt>
                <c:pt idx="84">
                  <c:v>3841.0329999999999</c:v>
                </c:pt>
                <c:pt idx="85">
                  <c:v>3841.0329999999999</c:v>
                </c:pt>
                <c:pt idx="86">
                  <c:v>3858.4081999999999</c:v>
                </c:pt>
                <c:pt idx="87">
                  <c:v>3858.4081999999999</c:v>
                </c:pt>
                <c:pt idx="88">
                  <c:v>3835.2415000000001</c:v>
                </c:pt>
                <c:pt idx="89">
                  <c:v>3841.0329999999999</c:v>
                </c:pt>
                <c:pt idx="90">
                  <c:v>3824.8164000000002</c:v>
                </c:pt>
                <c:pt idx="91">
                  <c:v>3801.6496999999972</c:v>
                </c:pt>
                <c:pt idx="92">
                  <c:v>3795.8579000000022</c:v>
                </c:pt>
                <c:pt idx="93">
                  <c:v>3779.6414</c:v>
                </c:pt>
                <c:pt idx="94">
                  <c:v>3779.6414</c:v>
                </c:pt>
                <c:pt idx="95">
                  <c:v>3773.8499000000002</c:v>
                </c:pt>
                <c:pt idx="96">
                  <c:v>3739.0996</c:v>
                </c:pt>
                <c:pt idx="97">
                  <c:v>3711.2997999999998</c:v>
                </c:pt>
                <c:pt idx="98">
                  <c:v>3699.7163</c:v>
                </c:pt>
                <c:pt idx="99">
                  <c:v>3683.4998000000001</c:v>
                </c:pt>
                <c:pt idx="100">
                  <c:v>3654.5412999999999</c:v>
                </c:pt>
                <c:pt idx="101">
                  <c:v>3632.5329999999999</c:v>
                </c:pt>
                <c:pt idx="102">
                  <c:v>3620.9497000000001</c:v>
                </c:pt>
                <c:pt idx="103">
                  <c:v>3591.9915000000028</c:v>
                </c:pt>
                <c:pt idx="104">
                  <c:v>3564.1916999999999</c:v>
                </c:pt>
                <c:pt idx="105">
                  <c:v>3536.3914000000022</c:v>
                </c:pt>
                <c:pt idx="106">
                  <c:v>3524.8081000000002</c:v>
                </c:pt>
                <c:pt idx="107">
                  <c:v>3513.2245999999973</c:v>
                </c:pt>
                <c:pt idx="108">
                  <c:v>3485.4247999999998</c:v>
                </c:pt>
                <c:pt idx="109">
                  <c:v>3479.6331000000027</c:v>
                </c:pt>
                <c:pt idx="110">
                  <c:v>3462.2581</c:v>
                </c:pt>
                <c:pt idx="111">
                  <c:v>3462.2581</c:v>
                </c:pt>
                <c:pt idx="112">
                  <c:v>3444.8831000000027</c:v>
                </c:pt>
                <c:pt idx="113">
                  <c:v>3422.8744999999999</c:v>
                </c:pt>
                <c:pt idx="114">
                  <c:v>3399.7079999999987</c:v>
                </c:pt>
                <c:pt idx="115">
                  <c:v>3399.7079999999987</c:v>
                </c:pt>
                <c:pt idx="116">
                  <c:v>3383.4915000000028</c:v>
                </c:pt>
                <c:pt idx="117">
                  <c:v>3371.9079999999999</c:v>
                </c:pt>
                <c:pt idx="118">
                  <c:v>3366.1165000000001</c:v>
                </c:pt>
                <c:pt idx="119">
                  <c:v>3371.9079999999999</c:v>
                </c:pt>
                <c:pt idx="120">
                  <c:v>3360.3247000000001</c:v>
                </c:pt>
                <c:pt idx="121">
                  <c:v>3338.3164000000002</c:v>
                </c:pt>
                <c:pt idx="122">
                  <c:v>3315.1496999999972</c:v>
                </c:pt>
                <c:pt idx="123">
                  <c:v>3298.9331000000029</c:v>
                </c:pt>
                <c:pt idx="124">
                  <c:v>3281.5581000000002</c:v>
                </c:pt>
                <c:pt idx="125">
                  <c:v>3258.3914000000022</c:v>
                </c:pt>
                <c:pt idx="126">
                  <c:v>3258.3914000000022</c:v>
                </c:pt>
                <c:pt idx="127">
                  <c:v>3252.5999000000002</c:v>
                </c:pt>
                <c:pt idx="128">
                  <c:v>3230.5916000000002</c:v>
                </c:pt>
                <c:pt idx="129">
                  <c:v>3219.0081</c:v>
                </c:pt>
                <c:pt idx="130">
                  <c:v>3196.9998000000001</c:v>
                </c:pt>
                <c:pt idx="131">
                  <c:v>3179.6247999999987</c:v>
                </c:pt>
                <c:pt idx="132">
                  <c:v>3162.2497999999987</c:v>
                </c:pt>
                <c:pt idx="133">
                  <c:v>3146.0332000000012</c:v>
                </c:pt>
                <c:pt idx="134">
                  <c:v>3146.0332000000012</c:v>
                </c:pt>
                <c:pt idx="135">
                  <c:v>3134.4500000000012</c:v>
                </c:pt>
                <c:pt idx="136">
                  <c:v>3122.8665000000001</c:v>
                </c:pt>
                <c:pt idx="137">
                  <c:v>3100.8582000000001</c:v>
                </c:pt>
                <c:pt idx="138">
                  <c:v>3071.8996999999999</c:v>
                </c:pt>
                <c:pt idx="139">
                  <c:v>3044.0999000000002</c:v>
                </c:pt>
                <c:pt idx="140">
                  <c:v>3038.3083000000001</c:v>
                </c:pt>
                <c:pt idx="141">
                  <c:v>3020.9331000000029</c:v>
                </c:pt>
                <c:pt idx="142">
                  <c:v>2998.9247999999998</c:v>
                </c:pt>
                <c:pt idx="143">
                  <c:v>2987.3413000000028</c:v>
                </c:pt>
                <c:pt idx="144">
                  <c:v>2993.1333000000022</c:v>
                </c:pt>
                <c:pt idx="145">
                  <c:v>2969.9665999999997</c:v>
                </c:pt>
                <c:pt idx="146">
                  <c:v>2959.5414999999998</c:v>
                </c:pt>
                <c:pt idx="147">
                  <c:v>2918.9998000000001</c:v>
                </c:pt>
                <c:pt idx="148">
                  <c:v>2918.9998000000001</c:v>
                </c:pt>
                <c:pt idx="149">
                  <c:v>2902.7831999999999</c:v>
                </c:pt>
                <c:pt idx="150">
                  <c:v>2891.1997000000001</c:v>
                </c:pt>
                <c:pt idx="151">
                  <c:v>2863.3998999999999</c:v>
                </c:pt>
                <c:pt idx="152">
                  <c:v>2863.3998999999999</c:v>
                </c:pt>
                <c:pt idx="153">
                  <c:v>2834.4414000000002</c:v>
                </c:pt>
                <c:pt idx="154">
                  <c:v>2817.0663999999997</c:v>
                </c:pt>
                <c:pt idx="155">
                  <c:v>2789.2663999999972</c:v>
                </c:pt>
                <c:pt idx="156">
                  <c:v>2761.4665999999997</c:v>
                </c:pt>
                <c:pt idx="157">
                  <c:v>2738.2997999999998</c:v>
                </c:pt>
                <c:pt idx="158">
                  <c:v>2716.2914999999998</c:v>
                </c:pt>
                <c:pt idx="159">
                  <c:v>2698.9162999999999</c:v>
                </c:pt>
                <c:pt idx="160">
                  <c:v>2681.5414999999998</c:v>
                </c:pt>
                <c:pt idx="161">
                  <c:v>2675.7497999999987</c:v>
                </c:pt>
                <c:pt idx="162">
                  <c:v>2647.9497000000001</c:v>
                </c:pt>
                <c:pt idx="163">
                  <c:v>2624.7831999999999</c:v>
                </c:pt>
                <c:pt idx="164">
                  <c:v>2591.1914000000002</c:v>
                </c:pt>
                <c:pt idx="165">
                  <c:v>2585.3998999999999</c:v>
                </c:pt>
                <c:pt idx="166">
                  <c:v>2563.3916000000022</c:v>
                </c:pt>
                <c:pt idx="167">
                  <c:v>2534.4331000000029</c:v>
                </c:pt>
                <c:pt idx="168">
                  <c:v>2524.0083</c:v>
                </c:pt>
                <c:pt idx="169">
                  <c:v>2524.0083</c:v>
                </c:pt>
                <c:pt idx="170">
                  <c:v>2495.0497999999998</c:v>
                </c:pt>
                <c:pt idx="171">
                  <c:v>2473.0414999999998</c:v>
                </c:pt>
                <c:pt idx="172">
                  <c:v>2438.2914999999998</c:v>
                </c:pt>
                <c:pt idx="173">
                  <c:v>2416.2829999999967</c:v>
                </c:pt>
                <c:pt idx="174">
                  <c:v>2398.9081999999999</c:v>
                </c:pt>
                <c:pt idx="175">
                  <c:v>2365.3164000000002</c:v>
                </c:pt>
                <c:pt idx="176">
                  <c:v>2342.1498999999967</c:v>
                </c:pt>
                <c:pt idx="177">
                  <c:v>2336.3582000000001</c:v>
                </c:pt>
                <c:pt idx="178">
                  <c:v>2314.3499000000002</c:v>
                </c:pt>
                <c:pt idx="179">
                  <c:v>2274.9665999999997</c:v>
                </c:pt>
                <c:pt idx="180">
                  <c:v>2251.7997999999998</c:v>
                </c:pt>
                <c:pt idx="181">
                  <c:v>2235.5832999999998</c:v>
                </c:pt>
                <c:pt idx="182">
                  <c:v>2206.625</c:v>
                </c:pt>
                <c:pt idx="183">
                  <c:v>2184.6165000000001</c:v>
                </c:pt>
                <c:pt idx="184">
                  <c:v>2161.4499999999998</c:v>
                </c:pt>
                <c:pt idx="185">
                  <c:v>2139.4414000000002</c:v>
                </c:pt>
                <c:pt idx="186">
                  <c:v>2127.8582000000001</c:v>
                </c:pt>
                <c:pt idx="187">
                  <c:v>2093.1081999999997</c:v>
                </c:pt>
                <c:pt idx="188">
                  <c:v>2065.3081000000002</c:v>
                </c:pt>
                <c:pt idx="189">
                  <c:v>2037.5082</c:v>
                </c:pt>
                <c:pt idx="190">
                  <c:v>2008.5499</c:v>
                </c:pt>
                <c:pt idx="191">
                  <c:v>1980.7499</c:v>
                </c:pt>
                <c:pt idx="192">
                  <c:v>1947.1581999999999</c:v>
                </c:pt>
                <c:pt idx="193">
                  <c:v>1923.9915000000001</c:v>
                </c:pt>
                <c:pt idx="194">
                  <c:v>1918.1997999999999</c:v>
                </c:pt>
                <c:pt idx="195">
                  <c:v>1890.3998999999999</c:v>
                </c:pt>
                <c:pt idx="196">
                  <c:v>1861.4414999999999</c:v>
                </c:pt>
                <c:pt idx="197">
                  <c:v>1816.2666000000011</c:v>
                </c:pt>
                <c:pt idx="198">
                  <c:v>1794.2582</c:v>
                </c:pt>
                <c:pt idx="199">
                  <c:v>1771.0916</c:v>
                </c:pt>
                <c:pt idx="200">
                  <c:v>1743.2915</c:v>
                </c:pt>
                <c:pt idx="201">
                  <c:v>1714.3332999999998</c:v>
                </c:pt>
                <c:pt idx="202">
                  <c:v>1692.325</c:v>
                </c:pt>
                <c:pt idx="203">
                  <c:v>1663.3665000000001</c:v>
                </c:pt>
                <c:pt idx="204">
                  <c:v>1635.5664999999999</c:v>
                </c:pt>
                <c:pt idx="205">
                  <c:v>1584.5998999999999</c:v>
                </c:pt>
                <c:pt idx="206">
                  <c:v>1556.7998</c:v>
                </c:pt>
                <c:pt idx="207">
                  <c:v>1505.8332999999998</c:v>
                </c:pt>
                <c:pt idx="208">
                  <c:v>1488.4583</c:v>
                </c:pt>
                <c:pt idx="209">
                  <c:v>1437.4916000000001</c:v>
                </c:pt>
                <c:pt idx="210">
                  <c:v>1420.1166000000001</c:v>
                </c:pt>
                <c:pt idx="211">
                  <c:v>1403.8998999999999</c:v>
                </c:pt>
                <c:pt idx="212">
                  <c:v>1352.9331999999999</c:v>
                </c:pt>
                <c:pt idx="213">
                  <c:v>1301.9667000000011</c:v>
                </c:pt>
                <c:pt idx="214">
                  <c:v>1273.0082</c:v>
                </c:pt>
                <c:pt idx="215">
                  <c:v>1227.8332999999998</c:v>
                </c:pt>
                <c:pt idx="216">
                  <c:v>1188.45</c:v>
                </c:pt>
                <c:pt idx="217">
                  <c:v>1149.0667000000001</c:v>
                </c:pt>
                <c:pt idx="218">
                  <c:v>1109.6831999999986</c:v>
                </c:pt>
                <c:pt idx="219">
                  <c:v>1076.0916</c:v>
                </c:pt>
                <c:pt idx="220">
                  <c:v>1035.5499</c:v>
                </c:pt>
                <c:pt idx="221">
                  <c:v>996.16659999999933</c:v>
                </c:pt>
                <c:pt idx="222">
                  <c:v>928.98329999999999</c:v>
                </c:pt>
                <c:pt idx="223">
                  <c:v>883.80820000000006</c:v>
                </c:pt>
                <c:pt idx="224">
                  <c:v>838.63329999999996</c:v>
                </c:pt>
                <c:pt idx="225">
                  <c:v>792.29990000000055</c:v>
                </c:pt>
                <c:pt idx="226">
                  <c:v>747.12490000000003</c:v>
                </c:pt>
                <c:pt idx="227">
                  <c:v>719.32499999999948</c:v>
                </c:pt>
                <c:pt idx="228">
                  <c:v>674.1499</c:v>
                </c:pt>
                <c:pt idx="229">
                  <c:v>628.97500000000002</c:v>
                </c:pt>
                <c:pt idx="230">
                  <c:v>566.42489999999998</c:v>
                </c:pt>
                <c:pt idx="231">
                  <c:v>527.04159999999933</c:v>
                </c:pt>
                <c:pt idx="232">
                  <c:v>476.07499999999999</c:v>
                </c:pt>
                <c:pt idx="233">
                  <c:v>442.48329999999953</c:v>
                </c:pt>
                <c:pt idx="234">
                  <c:v>391.51659999999936</c:v>
                </c:pt>
                <c:pt idx="235">
                  <c:v>346.34160000000008</c:v>
                </c:pt>
                <c:pt idx="236">
                  <c:v>301.16669999999999</c:v>
                </c:pt>
                <c:pt idx="237">
                  <c:v>266.41669999999954</c:v>
                </c:pt>
                <c:pt idx="238">
                  <c:v>210.81659999999999</c:v>
                </c:pt>
                <c:pt idx="239">
                  <c:v>170.27499999999998</c:v>
                </c:pt>
                <c:pt idx="240">
                  <c:v>142.47499999999999</c:v>
                </c:pt>
                <c:pt idx="241">
                  <c:v>114.67499999999998</c:v>
                </c:pt>
                <c:pt idx="242">
                  <c:v>91.508299999999991</c:v>
                </c:pt>
                <c:pt idx="243">
                  <c:v>74.133299999999991</c:v>
                </c:pt>
                <c:pt idx="244">
                  <c:v>74.133299999999991</c:v>
                </c:pt>
                <c:pt idx="245">
                  <c:v>57.916699999999999</c:v>
                </c:pt>
                <c:pt idx="246">
                  <c:v>40.541699999999999</c:v>
                </c:pt>
              </c:numCache>
            </c:numRef>
          </c:yVal>
          <c:smooth val="1"/>
        </c:ser>
        <c:dLbls>
          <c:showLegendKey val="0"/>
          <c:showVal val="0"/>
          <c:showCatName val="0"/>
          <c:showSerName val="0"/>
          <c:showPercent val="0"/>
          <c:showBubbleSize val="0"/>
        </c:dLbls>
        <c:axId val="200669440"/>
        <c:axId val="200737152"/>
      </c:scatterChart>
      <c:valAx>
        <c:axId val="200669440"/>
        <c:scaling>
          <c:orientation val="minMax"/>
          <c:max val="0.25"/>
        </c:scaling>
        <c:delete val="0"/>
        <c:axPos val="b"/>
        <c:title>
          <c:tx>
            <c:rich>
              <a:bodyPr/>
              <a:lstStyle/>
              <a:p>
                <a:pPr>
                  <a:defRPr sz="923" b="1" i="0" u="none" strike="noStrike" baseline="0">
                    <a:solidFill>
                      <a:srgbClr val="000000"/>
                    </a:solidFill>
                    <a:latin typeface="Times New Roman"/>
                    <a:ea typeface="Times New Roman"/>
                    <a:cs typeface="Times New Roman"/>
                  </a:defRPr>
                </a:pPr>
                <a:r>
                  <a:rPr lang="hu-HU"/>
                  <a:t>Time (s)</a:t>
                </a:r>
              </a:p>
            </c:rich>
          </c:tx>
          <c:layout>
            <c:manualLayout>
              <c:xMode val="edge"/>
              <c:yMode val="edge"/>
              <c:x val="0.50793652238556886"/>
              <c:y val="0.87769792412312209"/>
            </c:manualLayout>
          </c:layout>
          <c:overlay val="0"/>
          <c:spPr>
            <a:noFill/>
            <a:ln w="13030">
              <a:noFill/>
            </a:ln>
          </c:spPr>
        </c:title>
        <c:numFmt formatCode="General" sourceLinked="1"/>
        <c:majorTickMark val="out"/>
        <c:minorTickMark val="none"/>
        <c:tickLblPos val="nextTo"/>
        <c:spPr>
          <a:ln w="1629">
            <a:solidFill>
              <a:schemeClr val="tx1"/>
            </a:solidFill>
            <a:prstDash val="solid"/>
          </a:ln>
        </c:spPr>
        <c:txPr>
          <a:bodyPr rot="0" vert="horz"/>
          <a:lstStyle/>
          <a:p>
            <a:pPr>
              <a:defRPr sz="923" b="1" i="0" u="none" strike="noStrike" baseline="0">
                <a:solidFill>
                  <a:srgbClr val="000000"/>
                </a:solidFill>
                <a:latin typeface="Times New Roman"/>
                <a:ea typeface="Times New Roman"/>
                <a:cs typeface="Times New Roman"/>
              </a:defRPr>
            </a:pPr>
            <a:endParaRPr lang="en-US"/>
          </a:p>
        </c:txPr>
        <c:crossAx val="200737152"/>
        <c:crosses val="autoZero"/>
        <c:crossBetween val="midCat"/>
      </c:valAx>
      <c:valAx>
        <c:axId val="200737152"/>
        <c:scaling>
          <c:orientation val="minMax"/>
        </c:scaling>
        <c:delete val="0"/>
        <c:axPos val="l"/>
        <c:title>
          <c:tx>
            <c:rich>
              <a:bodyPr/>
              <a:lstStyle/>
              <a:p>
                <a:pPr>
                  <a:defRPr sz="923" b="1" i="0" u="none" strike="noStrike" baseline="0">
                    <a:solidFill>
                      <a:srgbClr val="000000"/>
                    </a:solidFill>
                    <a:latin typeface="Times New Roman"/>
                    <a:ea typeface="Times New Roman"/>
                    <a:cs typeface="Times New Roman"/>
                  </a:defRPr>
                </a:pPr>
                <a:r>
                  <a:rPr lang="hu-HU"/>
                  <a:t>Force (N)</a:t>
                </a:r>
              </a:p>
            </c:rich>
          </c:tx>
          <c:layout>
            <c:manualLayout>
              <c:xMode val="edge"/>
              <c:yMode val="edge"/>
              <c:x val="1.7460288562195621E-2"/>
              <c:y val="0.28297399188737826"/>
            </c:manualLayout>
          </c:layout>
          <c:overlay val="0"/>
          <c:spPr>
            <a:noFill/>
            <a:ln w="13030">
              <a:noFill/>
            </a:ln>
          </c:spPr>
        </c:title>
        <c:numFmt formatCode="General" sourceLinked="1"/>
        <c:majorTickMark val="out"/>
        <c:minorTickMark val="none"/>
        <c:tickLblPos val="nextTo"/>
        <c:spPr>
          <a:ln w="1629">
            <a:solidFill>
              <a:schemeClr val="tx1"/>
            </a:solidFill>
            <a:prstDash val="solid"/>
          </a:ln>
        </c:spPr>
        <c:txPr>
          <a:bodyPr rot="0" vert="horz"/>
          <a:lstStyle/>
          <a:p>
            <a:pPr>
              <a:defRPr sz="923" b="1" i="0" u="none" strike="noStrike" baseline="0">
                <a:solidFill>
                  <a:schemeClr val="tx1"/>
                </a:solidFill>
                <a:latin typeface="Times New Roman"/>
                <a:ea typeface="Times New Roman"/>
                <a:cs typeface="Times New Roman"/>
              </a:defRPr>
            </a:pPr>
            <a:endParaRPr lang="en-US"/>
          </a:p>
        </c:txPr>
        <c:crossAx val="200669440"/>
        <c:crosses val="autoZero"/>
        <c:crossBetween val="midCat"/>
      </c:valAx>
      <c:spPr>
        <a:noFill/>
        <a:ln w="25354">
          <a:noFill/>
        </a:ln>
      </c:spPr>
    </c:plotArea>
    <c:plotVisOnly val="1"/>
    <c:dispBlanksAs val="gap"/>
    <c:showDLblsOverMax val="0"/>
  </c:chart>
  <c:spPr>
    <a:noFill/>
    <a:ln>
      <a:noFill/>
    </a:ln>
  </c:spPr>
  <c:txPr>
    <a:bodyPr/>
    <a:lstStyle/>
    <a:p>
      <a:pPr>
        <a:defRPr sz="923" b="1" i="0" u="none" strike="noStrike" baseline="0">
          <a:solidFill>
            <a:schemeClr val="tx1"/>
          </a:solidFill>
          <a:latin typeface="Times New Roman"/>
          <a:ea typeface="Times New Roman"/>
          <a:cs typeface="Times New Roman"/>
        </a:defRPr>
      </a:pPr>
      <a:endParaRPr lang="en-US"/>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0"/>
      <c:hPercent val="77"/>
      <c:rotY val="10"/>
      <c:depthPercent val="100"/>
      <c:rAngAx val="1"/>
    </c:view3D>
    <c:floor>
      <c:thickness val="0"/>
      <c:spPr>
        <a:solidFill>
          <a:srgbClr val="C0C0C0"/>
        </a:solidFill>
        <a:ln w="3175">
          <a:solidFill>
            <a:schemeClr val="tx1"/>
          </a:solidFill>
          <a:prstDash val="solid"/>
        </a:ln>
      </c:spPr>
    </c:floor>
    <c:sideWall>
      <c:thickness val="0"/>
      <c:spPr>
        <a:noFill/>
        <a:ln w="12700">
          <a:solidFill>
            <a:schemeClr val="tx1"/>
          </a:solidFill>
          <a:prstDash val="solid"/>
        </a:ln>
      </c:spPr>
    </c:sideWall>
    <c:backWall>
      <c:thickness val="0"/>
      <c:spPr>
        <a:noFill/>
        <a:ln w="12700">
          <a:solidFill>
            <a:schemeClr val="tx1"/>
          </a:solidFill>
          <a:prstDash val="solid"/>
        </a:ln>
      </c:spPr>
    </c:backWall>
    <c:plotArea>
      <c:layout>
        <c:manualLayout>
          <c:layoutTarget val="inner"/>
          <c:xMode val="edge"/>
          <c:yMode val="edge"/>
          <c:x val="0.16666666666666669"/>
          <c:y val="2.1582733812949645E-2"/>
          <c:w val="0.66349206349206369"/>
          <c:h val="0.84652278177458029"/>
        </c:manualLayout>
      </c:layout>
      <c:bar3DChart>
        <c:barDir val="col"/>
        <c:grouping val="percentStacked"/>
        <c:varyColors val="0"/>
        <c:ser>
          <c:idx val="0"/>
          <c:order val="0"/>
          <c:tx>
            <c:strRef>
              <c:f>Sheet1!$B$1</c:f>
              <c:strCache>
                <c:ptCount val="1"/>
                <c:pt idx="0">
                  <c:v>ankle</c:v>
                </c:pt>
              </c:strCache>
            </c:strRef>
          </c:tx>
          <c:spPr>
            <a:solidFill>
              <a:srgbClr val="FF0000"/>
            </a:solidFill>
            <a:ln w="19894">
              <a:noFill/>
            </a:ln>
          </c:spPr>
          <c:invertIfNegative val="0"/>
          <c:dLbls>
            <c:spPr>
              <a:noFill/>
              <a:ln w="19894">
                <a:noFill/>
              </a:ln>
            </c:spPr>
            <c:txPr>
              <a:bodyPr/>
              <a:lstStyle/>
              <a:p>
                <a:pPr>
                  <a:defRPr sz="1411" b="1" i="0" u="none" strike="noStrike" baseline="0">
                    <a:solidFill>
                      <a:schemeClr val="tx1"/>
                    </a:solidFill>
                    <a:latin typeface="Times New Roman"/>
                    <a:ea typeface="Times New Roman"/>
                    <a:cs typeface="Times New Roman"/>
                  </a:defRPr>
                </a:pPr>
                <a:endParaRPr lang="en-US"/>
              </a:p>
            </c:txPr>
            <c:showLegendKey val="0"/>
            <c:showVal val="1"/>
            <c:showCatName val="0"/>
            <c:showSerName val="0"/>
            <c:showPercent val="0"/>
            <c:showBubbleSize val="0"/>
            <c:showLeaderLines val="0"/>
          </c:dLbls>
          <c:cat>
            <c:strRef>
              <c:f>Sheet1!$A$2:$A$4</c:f>
              <c:strCache>
                <c:ptCount val="3"/>
                <c:pt idx="0">
                  <c:v>HTL</c:v>
                </c:pt>
                <c:pt idx="1">
                  <c:v>FFL</c:v>
                </c:pt>
                <c:pt idx="2">
                  <c:v>BFL</c:v>
                </c:pt>
              </c:strCache>
            </c:strRef>
          </c:cat>
          <c:val>
            <c:numRef>
              <c:f>Sheet1!$B$2:$B$4</c:f>
              <c:numCache>
                <c:formatCode>General</c:formatCode>
                <c:ptCount val="3"/>
                <c:pt idx="0">
                  <c:v>9</c:v>
                </c:pt>
                <c:pt idx="1">
                  <c:v>46</c:v>
                </c:pt>
                <c:pt idx="2">
                  <c:v>51</c:v>
                </c:pt>
              </c:numCache>
            </c:numRef>
          </c:val>
        </c:ser>
        <c:ser>
          <c:idx val="1"/>
          <c:order val="1"/>
          <c:tx>
            <c:strRef>
              <c:f>Sheet1!$C$1</c:f>
              <c:strCache>
                <c:ptCount val="1"/>
                <c:pt idx="0">
                  <c:v>knee</c:v>
                </c:pt>
              </c:strCache>
            </c:strRef>
          </c:tx>
          <c:spPr>
            <a:solidFill>
              <a:srgbClr val="00FF00"/>
            </a:solidFill>
            <a:ln w="19894">
              <a:noFill/>
            </a:ln>
          </c:spPr>
          <c:invertIfNegative val="0"/>
          <c:dLbls>
            <c:spPr>
              <a:noFill/>
              <a:ln w="19894">
                <a:noFill/>
              </a:ln>
            </c:spPr>
            <c:txPr>
              <a:bodyPr/>
              <a:lstStyle/>
              <a:p>
                <a:pPr>
                  <a:defRPr sz="1411" b="1" i="0" u="none" strike="noStrike" baseline="0">
                    <a:solidFill>
                      <a:schemeClr val="tx1"/>
                    </a:solidFill>
                    <a:latin typeface="Times New Roman"/>
                    <a:ea typeface="Times New Roman"/>
                    <a:cs typeface="Times New Roman"/>
                  </a:defRPr>
                </a:pPr>
                <a:endParaRPr lang="en-US"/>
              </a:p>
            </c:txPr>
            <c:showLegendKey val="0"/>
            <c:showVal val="1"/>
            <c:showCatName val="0"/>
            <c:showSerName val="0"/>
            <c:showPercent val="0"/>
            <c:showBubbleSize val="0"/>
            <c:showLeaderLines val="0"/>
          </c:dLbls>
          <c:cat>
            <c:strRef>
              <c:f>Sheet1!$A$2:$A$4</c:f>
              <c:strCache>
                <c:ptCount val="3"/>
                <c:pt idx="0">
                  <c:v>HTL</c:v>
                </c:pt>
                <c:pt idx="1">
                  <c:v>FFL</c:v>
                </c:pt>
                <c:pt idx="2">
                  <c:v>BFL</c:v>
                </c:pt>
              </c:strCache>
            </c:strRef>
          </c:cat>
          <c:val>
            <c:numRef>
              <c:f>Sheet1!$C$2:$C$4</c:f>
              <c:numCache>
                <c:formatCode>General</c:formatCode>
                <c:ptCount val="3"/>
                <c:pt idx="0">
                  <c:v>56</c:v>
                </c:pt>
                <c:pt idx="1">
                  <c:v>42</c:v>
                </c:pt>
                <c:pt idx="2">
                  <c:v>23</c:v>
                </c:pt>
              </c:numCache>
            </c:numRef>
          </c:val>
        </c:ser>
        <c:ser>
          <c:idx val="2"/>
          <c:order val="2"/>
          <c:tx>
            <c:strRef>
              <c:f>Sheet1!$D$1</c:f>
              <c:strCache>
                <c:ptCount val="1"/>
                <c:pt idx="0">
                  <c:v>hip</c:v>
                </c:pt>
              </c:strCache>
            </c:strRef>
          </c:tx>
          <c:spPr>
            <a:solidFill>
              <a:srgbClr val="0000FF"/>
            </a:solidFill>
            <a:ln w="19894">
              <a:noFill/>
            </a:ln>
          </c:spPr>
          <c:invertIfNegative val="0"/>
          <c:dLbls>
            <c:spPr>
              <a:solidFill>
                <a:srgbClr val="0000FF"/>
              </a:solidFill>
              <a:ln w="19894">
                <a:noFill/>
              </a:ln>
            </c:spPr>
            <c:txPr>
              <a:bodyPr/>
              <a:lstStyle/>
              <a:p>
                <a:pPr>
                  <a:defRPr sz="1411" b="1" i="0" u="none" strike="noStrike" baseline="0">
                    <a:solidFill>
                      <a:schemeClr val="tx1"/>
                    </a:solidFill>
                    <a:latin typeface="Times New Roman"/>
                    <a:ea typeface="Times New Roman"/>
                    <a:cs typeface="Times New Roman"/>
                  </a:defRPr>
                </a:pPr>
                <a:endParaRPr lang="en-US"/>
              </a:p>
            </c:txPr>
            <c:showLegendKey val="0"/>
            <c:showVal val="1"/>
            <c:showCatName val="0"/>
            <c:showSerName val="0"/>
            <c:showPercent val="0"/>
            <c:showBubbleSize val="0"/>
            <c:showLeaderLines val="0"/>
          </c:dLbls>
          <c:cat>
            <c:strRef>
              <c:f>Sheet1!$A$2:$A$4</c:f>
              <c:strCache>
                <c:ptCount val="3"/>
                <c:pt idx="0">
                  <c:v>HTL</c:v>
                </c:pt>
                <c:pt idx="1">
                  <c:v>FFL</c:v>
                </c:pt>
                <c:pt idx="2">
                  <c:v>BFL</c:v>
                </c:pt>
              </c:strCache>
            </c:strRef>
          </c:cat>
          <c:val>
            <c:numRef>
              <c:f>Sheet1!$D$2:$D$4</c:f>
              <c:numCache>
                <c:formatCode>General</c:formatCode>
                <c:ptCount val="3"/>
                <c:pt idx="0">
                  <c:v>35</c:v>
                </c:pt>
                <c:pt idx="1">
                  <c:v>12</c:v>
                </c:pt>
                <c:pt idx="2">
                  <c:v>26</c:v>
                </c:pt>
              </c:numCache>
            </c:numRef>
          </c:val>
        </c:ser>
        <c:dLbls>
          <c:showLegendKey val="0"/>
          <c:showVal val="1"/>
          <c:showCatName val="0"/>
          <c:showSerName val="0"/>
          <c:showPercent val="0"/>
          <c:showBubbleSize val="0"/>
        </c:dLbls>
        <c:gapWidth val="150"/>
        <c:gapDepth val="0"/>
        <c:shape val="cylinder"/>
        <c:axId val="201108864"/>
        <c:axId val="201118848"/>
        <c:axId val="0"/>
      </c:bar3DChart>
      <c:catAx>
        <c:axId val="201108864"/>
        <c:scaling>
          <c:orientation val="minMax"/>
        </c:scaling>
        <c:delete val="0"/>
        <c:axPos val="b"/>
        <c:numFmt formatCode="General" sourceLinked="1"/>
        <c:majorTickMark val="out"/>
        <c:minorTickMark val="none"/>
        <c:tickLblPos val="low"/>
        <c:spPr>
          <a:ln w="2486">
            <a:solidFill>
              <a:schemeClr val="tx1"/>
            </a:solidFill>
            <a:prstDash val="solid"/>
          </a:ln>
        </c:spPr>
        <c:txPr>
          <a:bodyPr rot="0" vert="horz"/>
          <a:lstStyle/>
          <a:p>
            <a:pPr>
              <a:defRPr sz="1411" b="1" i="0" u="none" strike="noStrike" baseline="0">
                <a:solidFill>
                  <a:schemeClr val="tx1"/>
                </a:solidFill>
                <a:latin typeface="Times New Roman"/>
                <a:ea typeface="Times New Roman"/>
                <a:cs typeface="Times New Roman"/>
              </a:defRPr>
            </a:pPr>
            <a:endParaRPr lang="en-US"/>
          </a:p>
        </c:txPr>
        <c:crossAx val="201118848"/>
        <c:crosses val="autoZero"/>
        <c:auto val="1"/>
        <c:lblAlgn val="ctr"/>
        <c:lblOffset val="100"/>
        <c:tickLblSkip val="1"/>
        <c:tickMarkSkip val="1"/>
        <c:noMultiLvlLbl val="0"/>
      </c:catAx>
      <c:valAx>
        <c:axId val="201118848"/>
        <c:scaling>
          <c:orientation val="minMax"/>
        </c:scaling>
        <c:delete val="0"/>
        <c:axPos val="l"/>
        <c:majorGridlines>
          <c:spPr>
            <a:ln w="9946">
              <a:solidFill>
                <a:srgbClr val="C0C0C0"/>
              </a:solidFill>
              <a:prstDash val="sysDash"/>
            </a:ln>
          </c:spPr>
        </c:majorGridlines>
        <c:numFmt formatCode="0%" sourceLinked="1"/>
        <c:majorTickMark val="out"/>
        <c:minorTickMark val="none"/>
        <c:tickLblPos val="nextTo"/>
        <c:spPr>
          <a:ln w="2486">
            <a:solidFill>
              <a:schemeClr val="tx1"/>
            </a:solidFill>
            <a:prstDash val="solid"/>
          </a:ln>
        </c:spPr>
        <c:txPr>
          <a:bodyPr rot="0" vert="horz"/>
          <a:lstStyle/>
          <a:p>
            <a:pPr>
              <a:defRPr sz="1411" b="1" i="0" u="none" strike="noStrike" baseline="0">
                <a:solidFill>
                  <a:schemeClr val="tx1"/>
                </a:solidFill>
                <a:latin typeface="Times New Roman"/>
                <a:ea typeface="Times New Roman"/>
                <a:cs typeface="Times New Roman"/>
              </a:defRPr>
            </a:pPr>
            <a:endParaRPr lang="en-US"/>
          </a:p>
        </c:txPr>
        <c:crossAx val="201108864"/>
        <c:crosses val="autoZero"/>
        <c:crossBetween val="between"/>
      </c:valAx>
      <c:spPr>
        <a:noFill/>
        <a:ln w="25368">
          <a:noFill/>
        </a:ln>
      </c:spPr>
    </c:plotArea>
    <c:legend>
      <c:legendPos val="r"/>
      <c:layout>
        <c:manualLayout>
          <c:xMode val="edge"/>
          <c:yMode val="edge"/>
          <c:x val="0.84761888634888527"/>
          <c:y val="0.38129456894811231"/>
          <c:w val="0.14603128909961521"/>
          <c:h val="0.23980833165085141"/>
        </c:manualLayout>
      </c:layout>
      <c:overlay val="0"/>
      <c:spPr>
        <a:noFill/>
        <a:ln w="2486">
          <a:solidFill>
            <a:schemeClr val="tx1"/>
          </a:solidFill>
          <a:prstDash val="solid"/>
        </a:ln>
      </c:spPr>
      <c:txPr>
        <a:bodyPr/>
        <a:lstStyle/>
        <a:p>
          <a:pPr>
            <a:defRPr sz="1297" b="1" i="0" u="none" strike="noStrike" baseline="0">
              <a:solidFill>
                <a:schemeClr val="tx1"/>
              </a:solidFill>
              <a:latin typeface="Times New Roman"/>
              <a:ea typeface="Times New Roman"/>
              <a:cs typeface="Times New Roman"/>
            </a:defRPr>
          </a:pPr>
          <a:endParaRPr lang="en-US"/>
        </a:p>
      </c:txPr>
    </c:legend>
    <c:plotVisOnly val="1"/>
    <c:dispBlanksAs val="gap"/>
    <c:showDLblsOverMax val="0"/>
  </c:chart>
  <c:spPr>
    <a:noFill/>
    <a:ln>
      <a:noFill/>
    </a:ln>
  </c:spPr>
  <c:txPr>
    <a:bodyPr/>
    <a:lstStyle/>
    <a:p>
      <a:pPr>
        <a:defRPr sz="1411" b="1" i="0" u="none" strike="noStrike" baseline="0">
          <a:solidFill>
            <a:schemeClr val="tx1"/>
          </a:solidFill>
          <a:latin typeface="Times New Roman"/>
          <a:ea typeface="Times New Roman"/>
          <a:cs typeface="Times New Roman"/>
        </a:defRPr>
      </a:pPr>
      <a:endParaRPr lang="en-US"/>
    </a:p>
  </c:txPr>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0"/>
      <c:hPercent val="65"/>
      <c:rotY val="10"/>
      <c:depthPercent val="100"/>
      <c:rAngAx val="1"/>
    </c:view3D>
    <c:floor>
      <c:thickness val="0"/>
      <c:spPr>
        <a:solidFill>
          <a:srgbClr val="C0C0C0"/>
        </a:solidFill>
        <a:ln w="3175">
          <a:solidFill>
            <a:schemeClr val="tx1"/>
          </a:solidFill>
          <a:prstDash val="solid"/>
        </a:ln>
      </c:spPr>
    </c:floor>
    <c:sideWall>
      <c:thickness val="0"/>
      <c:spPr>
        <a:noFill/>
        <a:ln w="12700">
          <a:solidFill>
            <a:schemeClr val="tx1"/>
          </a:solidFill>
          <a:prstDash val="solid"/>
        </a:ln>
      </c:spPr>
    </c:sideWall>
    <c:backWall>
      <c:thickness val="0"/>
      <c:spPr>
        <a:noFill/>
        <a:ln w="12700">
          <a:solidFill>
            <a:schemeClr val="tx1"/>
          </a:solidFill>
          <a:prstDash val="solid"/>
        </a:ln>
      </c:spPr>
    </c:backWall>
    <c:plotArea>
      <c:layout>
        <c:manualLayout>
          <c:layoutTarget val="inner"/>
          <c:xMode val="edge"/>
          <c:yMode val="edge"/>
          <c:x val="0.16666666666666669"/>
          <c:y val="2.1582733812949645E-2"/>
          <c:w val="0.81746031746031744"/>
          <c:h val="0.84652278177458029"/>
        </c:manualLayout>
      </c:layout>
      <c:bar3DChart>
        <c:barDir val="col"/>
        <c:grouping val="percentStacked"/>
        <c:varyColors val="0"/>
        <c:ser>
          <c:idx val="0"/>
          <c:order val="0"/>
          <c:tx>
            <c:strRef>
              <c:f>Sheet1!$B$1</c:f>
              <c:strCache>
                <c:ptCount val="1"/>
                <c:pt idx="0">
                  <c:v>ankle</c:v>
                </c:pt>
              </c:strCache>
            </c:strRef>
          </c:tx>
          <c:spPr>
            <a:solidFill>
              <a:srgbClr val="FF6600"/>
            </a:solidFill>
            <a:ln w="19009">
              <a:noFill/>
            </a:ln>
          </c:spPr>
          <c:invertIfNegative val="0"/>
          <c:dLbls>
            <c:spPr>
              <a:noFill/>
              <a:ln w="19009">
                <a:noFill/>
              </a:ln>
            </c:spPr>
            <c:txPr>
              <a:bodyPr/>
              <a:lstStyle/>
              <a:p>
                <a:pPr>
                  <a:defRPr sz="1347" b="1" i="0" u="none" strike="noStrike" baseline="0">
                    <a:solidFill>
                      <a:schemeClr val="tx1"/>
                    </a:solidFill>
                    <a:latin typeface="Times New Roman"/>
                    <a:ea typeface="Times New Roman"/>
                    <a:cs typeface="Times New Roman"/>
                  </a:defRPr>
                </a:pPr>
                <a:endParaRPr lang="en-US"/>
              </a:p>
            </c:txPr>
            <c:showLegendKey val="0"/>
            <c:showVal val="1"/>
            <c:showCatName val="0"/>
            <c:showSerName val="0"/>
            <c:showPercent val="0"/>
            <c:showBubbleSize val="0"/>
            <c:showLeaderLines val="0"/>
          </c:dLbls>
          <c:cat>
            <c:strRef>
              <c:f>Sheet1!$A$2:$A$4</c:f>
              <c:strCache>
                <c:ptCount val="3"/>
                <c:pt idx="0">
                  <c:v>HTL</c:v>
                </c:pt>
                <c:pt idx="1">
                  <c:v>FFL</c:v>
                </c:pt>
                <c:pt idx="2">
                  <c:v>BFL</c:v>
                </c:pt>
              </c:strCache>
            </c:strRef>
          </c:cat>
          <c:val>
            <c:numRef>
              <c:f>Sheet1!$B$2:$B$4</c:f>
              <c:numCache>
                <c:formatCode>General</c:formatCode>
                <c:ptCount val="3"/>
                <c:pt idx="0">
                  <c:v>37</c:v>
                </c:pt>
                <c:pt idx="1">
                  <c:v>47</c:v>
                </c:pt>
                <c:pt idx="2">
                  <c:v>55</c:v>
                </c:pt>
              </c:numCache>
            </c:numRef>
          </c:val>
        </c:ser>
        <c:ser>
          <c:idx val="1"/>
          <c:order val="1"/>
          <c:tx>
            <c:strRef>
              <c:f>Sheet1!$C$1</c:f>
              <c:strCache>
                <c:ptCount val="1"/>
                <c:pt idx="0">
                  <c:v>knee</c:v>
                </c:pt>
              </c:strCache>
            </c:strRef>
          </c:tx>
          <c:spPr>
            <a:solidFill>
              <a:srgbClr val="008000"/>
            </a:solidFill>
            <a:ln w="19009">
              <a:noFill/>
            </a:ln>
          </c:spPr>
          <c:invertIfNegative val="0"/>
          <c:dLbls>
            <c:spPr>
              <a:noFill/>
              <a:ln w="19009">
                <a:noFill/>
              </a:ln>
            </c:spPr>
            <c:txPr>
              <a:bodyPr/>
              <a:lstStyle/>
              <a:p>
                <a:pPr>
                  <a:defRPr sz="1347" b="1" i="0" u="none" strike="noStrike" baseline="0">
                    <a:solidFill>
                      <a:schemeClr val="tx1"/>
                    </a:solidFill>
                    <a:latin typeface="Times New Roman"/>
                    <a:ea typeface="Times New Roman"/>
                    <a:cs typeface="Times New Roman"/>
                  </a:defRPr>
                </a:pPr>
                <a:endParaRPr lang="en-US"/>
              </a:p>
            </c:txPr>
            <c:showLegendKey val="0"/>
            <c:showVal val="1"/>
            <c:showCatName val="0"/>
            <c:showSerName val="0"/>
            <c:showPercent val="0"/>
            <c:showBubbleSize val="0"/>
            <c:showLeaderLines val="0"/>
          </c:dLbls>
          <c:cat>
            <c:strRef>
              <c:f>Sheet1!$A$2:$A$4</c:f>
              <c:strCache>
                <c:ptCount val="3"/>
                <c:pt idx="0">
                  <c:v>HTL</c:v>
                </c:pt>
                <c:pt idx="1">
                  <c:v>FFL</c:v>
                </c:pt>
                <c:pt idx="2">
                  <c:v>BFL</c:v>
                </c:pt>
              </c:strCache>
            </c:strRef>
          </c:cat>
          <c:val>
            <c:numRef>
              <c:f>Sheet1!$C$2:$C$4</c:f>
              <c:numCache>
                <c:formatCode>General</c:formatCode>
                <c:ptCount val="3"/>
                <c:pt idx="0">
                  <c:v>42</c:v>
                </c:pt>
                <c:pt idx="1">
                  <c:v>40</c:v>
                </c:pt>
                <c:pt idx="2">
                  <c:v>29</c:v>
                </c:pt>
              </c:numCache>
            </c:numRef>
          </c:val>
        </c:ser>
        <c:ser>
          <c:idx val="2"/>
          <c:order val="2"/>
          <c:tx>
            <c:strRef>
              <c:f>Sheet1!$D$1</c:f>
              <c:strCache>
                <c:ptCount val="1"/>
                <c:pt idx="0">
                  <c:v>hip</c:v>
                </c:pt>
              </c:strCache>
            </c:strRef>
          </c:tx>
          <c:spPr>
            <a:solidFill>
              <a:srgbClr val="3366FF"/>
            </a:solidFill>
            <a:ln w="19009">
              <a:noFill/>
            </a:ln>
          </c:spPr>
          <c:invertIfNegative val="0"/>
          <c:dLbls>
            <c:spPr>
              <a:noFill/>
              <a:ln w="19009">
                <a:noFill/>
              </a:ln>
            </c:spPr>
            <c:txPr>
              <a:bodyPr/>
              <a:lstStyle/>
              <a:p>
                <a:pPr>
                  <a:defRPr sz="1347" b="1" i="0" u="none" strike="noStrike" baseline="0">
                    <a:solidFill>
                      <a:schemeClr val="tx1"/>
                    </a:solidFill>
                    <a:latin typeface="Times New Roman"/>
                    <a:ea typeface="Times New Roman"/>
                    <a:cs typeface="Times New Roman"/>
                  </a:defRPr>
                </a:pPr>
                <a:endParaRPr lang="en-US"/>
              </a:p>
            </c:txPr>
            <c:showLegendKey val="0"/>
            <c:showVal val="1"/>
            <c:showCatName val="0"/>
            <c:showSerName val="0"/>
            <c:showPercent val="0"/>
            <c:showBubbleSize val="0"/>
            <c:showLeaderLines val="0"/>
          </c:dLbls>
          <c:cat>
            <c:strRef>
              <c:f>Sheet1!$A$2:$A$4</c:f>
              <c:strCache>
                <c:ptCount val="3"/>
                <c:pt idx="0">
                  <c:v>HTL</c:v>
                </c:pt>
                <c:pt idx="1">
                  <c:v>FFL</c:v>
                </c:pt>
                <c:pt idx="2">
                  <c:v>BFL</c:v>
                </c:pt>
              </c:strCache>
            </c:strRef>
          </c:cat>
          <c:val>
            <c:numRef>
              <c:f>Sheet1!$D$2:$D$4</c:f>
              <c:numCache>
                <c:formatCode>General</c:formatCode>
                <c:ptCount val="3"/>
                <c:pt idx="0">
                  <c:v>21</c:v>
                </c:pt>
                <c:pt idx="1">
                  <c:v>13</c:v>
                </c:pt>
                <c:pt idx="2">
                  <c:v>16</c:v>
                </c:pt>
              </c:numCache>
            </c:numRef>
          </c:val>
        </c:ser>
        <c:dLbls>
          <c:showLegendKey val="0"/>
          <c:showVal val="1"/>
          <c:showCatName val="0"/>
          <c:showSerName val="0"/>
          <c:showPercent val="0"/>
          <c:showBubbleSize val="0"/>
        </c:dLbls>
        <c:gapWidth val="150"/>
        <c:gapDepth val="0"/>
        <c:shape val="cylinder"/>
        <c:axId val="201228288"/>
        <c:axId val="201229824"/>
        <c:axId val="0"/>
      </c:bar3DChart>
      <c:catAx>
        <c:axId val="201228288"/>
        <c:scaling>
          <c:orientation val="minMax"/>
        </c:scaling>
        <c:delete val="0"/>
        <c:axPos val="b"/>
        <c:numFmt formatCode="General" sourceLinked="1"/>
        <c:majorTickMark val="out"/>
        <c:minorTickMark val="none"/>
        <c:tickLblPos val="low"/>
        <c:spPr>
          <a:ln w="2377">
            <a:solidFill>
              <a:schemeClr val="tx1"/>
            </a:solidFill>
            <a:prstDash val="solid"/>
          </a:ln>
        </c:spPr>
        <c:txPr>
          <a:bodyPr rot="0" vert="horz"/>
          <a:lstStyle/>
          <a:p>
            <a:pPr>
              <a:defRPr sz="1347" b="1" i="0" u="none" strike="noStrike" baseline="0">
                <a:solidFill>
                  <a:schemeClr val="tx1"/>
                </a:solidFill>
                <a:latin typeface="Times New Roman"/>
                <a:ea typeface="Times New Roman"/>
                <a:cs typeface="Times New Roman"/>
              </a:defRPr>
            </a:pPr>
            <a:endParaRPr lang="en-US"/>
          </a:p>
        </c:txPr>
        <c:crossAx val="201229824"/>
        <c:crosses val="autoZero"/>
        <c:auto val="1"/>
        <c:lblAlgn val="ctr"/>
        <c:lblOffset val="100"/>
        <c:tickLblSkip val="1"/>
        <c:tickMarkSkip val="1"/>
        <c:noMultiLvlLbl val="0"/>
      </c:catAx>
      <c:valAx>
        <c:axId val="201229824"/>
        <c:scaling>
          <c:orientation val="minMax"/>
        </c:scaling>
        <c:delete val="0"/>
        <c:axPos val="l"/>
        <c:majorGridlines>
          <c:spPr>
            <a:ln w="9503">
              <a:solidFill>
                <a:srgbClr val="C0C0C0"/>
              </a:solidFill>
              <a:prstDash val="sysDash"/>
            </a:ln>
          </c:spPr>
        </c:majorGridlines>
        <c:numFmt formatCode="0%" sourceLinked="1"/>
        <c:majorTickMark val="out"/>
        <c:minorTickMark val="none"/>
        <c:tickLblPos val="nextTo"/>
        <c:spPr>
          <a:ln w="2377">
            <a:solidFill>
              <a:schemeClr val="tx1"/>
            </a:solidFill>
            <a:prstDash val="solid"/>
          </a:ln>
        </c:spPr>
        <c:txPr>
          <a:bodyPr rot="0" vert="horz"/>
          <a:lstStyle/>
          <a:p>
            <a:pPr>
              <a:defRPr sz="1347" b="1" i="0" u="none" strike="noStrike" baseline="0">
                <a:solidFill>
                  <a:schemeClr val="tx1"/>
                </a:solidFill>
                <a:latin typeface="Times New Roman"/>
                <a:ea typeface="Times New Roman"/>
                <a:cs typeface="Times New Roman"/>
              </a:defRPr>
            </a:pPr>
            <a:endParaRPr lang="en-US"/>
          </a:p>
        </c:txPr>
        <c:crossAx val="201228288"/>
        <c:crosses val="autoZero"/>
        <c:crossBetween val="between"/>
      </c:valAx>
      <c:spPr>
        <a:noFill/>
        <a:ln w="25398">
          <a:noFill/>
        </a:ln>
      </c:spPr>
    </c:plotArea>
    <c:plotVisOnly val="1"/>
    <c:dispBlanksAs val="gap"/>
    <c:showDLblsOverMax val="0"/>
  </c:chart>
  <c:spPr>
    <a:noFill/>
    <a:ln>
      <a:noFill/>
    </a:ln>
  </c:spPr>
  <c:txPr>
    <a:bodyPr/>
    <a:lstStyle/>
    <a:p>
      <a:pPr>
        <a:defRPr sz="1347" b="1" i="0" u="none" strike="noStrike" baseline="0">
          <a:solidFill>
            <a:schemeClr val="tx1"/>
          </a:solidFill>
          <a:latin typeface="Times New Roman"/>
          <a:ea typeface="Times New Roman"/>
          <a:cs typeface="Times New Roman"/>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smoothMarker"/>
        <c:varyColors val="0"/>
        <c:ser>
          <c:idx val="0"/>
          <c:order val="0"/>
          <c:spPr>
            <a:ln>
              <a:solidFill>
                <a:schemeClr val="tx1"/>
              </a:solidFill>
            </a:ln>
          </c:spPr>
          <c:marker>
            <c:symbol val="none"/>
          </c:marker>
          <c:xVal>
            <c:numRef>
              <c:f>Munka2!$C$1:$C$8250</c:f>
              <c:numCache>
                <c:formatCode>General</c:formatCode>
                <c:ptCount val="8250"/>
                <c:pt idx="0">
                  <c:v>0</c:v>
                </c:pt>
                <c:pt idx="1">
                  <c:v>2</c:v>
                </c:pt>
                <c:pt idx="2">
                  <c:v>4</c:v>
                </c:pt>
                <c:pt idx="3">
                  <c:v>6</c:v>
                </c:pt>
                <c:pt idx="4">
                  <c:v>8</c:v>
                </c:pt>
                <c:pt idx="5">
                  <c:v>10</c:v>
                </c:pt>
                <c:pt idx="6">
                  <c:v>12</c:v>
                </c:pt>
                <c:pt idx="7">
                  <c:v>14</c:v>
                </c:pt>
                <c:pt idx="8">
                  <c:v>16</c:v>
                </c:pt>
                <c:pt idx="9">
                  <c:v>18</c:v>
                </c:pt>
                <c:pt idx="10">
                  <c:v>20</c:v>
                </c:pt>
                <c:pt idx="11">
                  <c:v>22</c:v>
                </c:pt>
                <c:pt idx="12">
                  <c:v>24</c:v>
                </c:pt>
                <c:pt idx="13">
                  <c:v>26</c:v>
                </c:pt>
                <c:pt idx="14">
                  <c:v>28</c:v>
                </c:pt>
                <c:pt idx="15">
                  <c:v>30</c:v>
                </c:pt>
                <c:pt idx="16">
                  <c:v>32</c:v>
                </c:pt>
                <c:pt idx="17">
                  <c:v>34</c:v>
                </c:pt>
                <c:pt idx="18">
                  <c:v>36</c:v>
                </c:pt>
                <c:pt idx="19">
                  <c:v>38</c:v>
                </c:pt>
                <c:pt idx="20">
                  <c:v>40</c:v>
                </c:pt>
                <c:pt idx="21">
                  <c:v>42</c:v>
                </c:pt>
                <c:pt idx="22">
                  <c:v>44</c:v>
                </c:pt>
                <c:pt idx="23">
                  <c:v>46</c:v>
                </c:pt>
                <c:pt idx="24">
                  <c:v>48</c:v>
                </c:pt>
                <c:pt idx="25">
                  <c:v>50</c:v>
                </c:pt>
                <c:pt idx="26">
                  <c:v>52</c:v>
                </c:pt>
                <c:pt idx="27">
                  <c:v>54</c:v>
                </c:pt>
                <c:pt idx="28">
                  <c:v>56</c:v>
                </c:pt>
                <c:pt idx="29">
                  <c:v>58</c:v>
                </c:pt>
                <c:pt idx="30">
                  <c:v>60</c:v>
                </c:pt>
                <c:pt idx="31">
                  <c:v>62</c:v>
                </c:pt>
                <c:pt idx="32">
                  <c:v>64</c:v>
                </c:pt>
                <c:pt idx="33">
                  <c:v>66</c:v>
                </c:pt>
                <c:pt idx="34">
                  <c:v>68</c:v>
                </c:pt>
                <c:pt idx="35">
                  <c:v>70</c:v>
                </c:pt>
                <c:pt idx="36">
                  <c:v>72</c:v>
                </c:pt>
                <c:pt idx="37">
                  <c:v>74</c:v>
                </c:pt>
                <c:pt idx="38">
                  <c:v>76</c:v>
                </c:pt>
                <c:pt idx="39">
                  <c:v>78</c:v>
                </c:pt>
                <c:pt idx="40">
                  <c:v>80</c:v>
                </c:pt>
                <c:pt idx="41">
                  <c:v>82</c:v>
                </c:pt>
                <c:pt idx="42">
                  <c:v>84</c:v>
                </c:pt>
                <c:pt idx="43">
                  <c:v>86</c:v>
                </c:pt>
                <c:pt idx="44">
                  <c:v>88</c:v>
                </c:pt>
                <c:pt idx="45">
                  <c:v>90</c:v>
                </c:pt>
                <c:pt idx="46">
                  <c:v>92</c:v>
                </c:pt>
                <c:pt idx="47">
                  <c:v>94</c:v>
                </c:pt>
                <c:pt idx="48">
                  <c:v>96</c:v>
                </c:pt>
                <c:pt idx="49">
                  <c:v>98</c:v>
                </c:pt>
                <c:pt idx="50">
                  <c:v>100</c:v>
                </c:pt>
                <c:pt idx="51">
                  <c:v>102</c:v>
                </c:pt>
                <c:pt idx="52">
                  <c:v>104</c:v>
                </c:pt>
                <c:pt idx="53">
                  <c:v>106</c:v>
                </c:pt>
                <c:pt idx="54">
                  <c:v>108</c:v>
                </c:pt>
                <c:pt idx="55">
                  <c:v>110</c:v>
                </c:pt>
                <c:pt idx="56">
                  <c:v>112</c:v>
                </c:pt>
                <c:pt idx="57">
                  <c:v>114</c:v>
                </c:pt>
                <c:pt idx="58">
                  <c:v>116</c:v>
                </c:pt>
                <c:pt idx="59">
                  <c:v>118</c:v>
                </c:pt>
                <c:pt idx="60">
                  <c:v>120</c:v>
                </c:pt>
                <c:pt idx="61">
                  <c:v>122</c:v>
                </c:pt>
                <c:pt idx="62">
                  <c:v>124</c:v>
                </c:pt>
                <c:pt idx="63">
                  <c:v>126</c:v>
                </c:pt>
                <c:pt idx="64">
                  <c:v>128</c:v>
                </c:pt>
                <c:pt idx="65">
                  <c:v>130</c:v>
                </c:pt>
                <c:pt idx="66">
                  <c:v>132</c:v>
                </c:pt>
                <c:pt idx="67">
                  <c:v>134</c:v>
                </c:pt>
                <c:pt idx="68">
                  <c:v>136</c:v>
                </c:pt>
                <c:pt idx="69">
                  <c:v>138</c:v>
                </c:pt>
                <c:pt idx="70">
                  <c:v>140</c:v>
                </c:pt>
                <c:pt idx="71">
                  <c:v>142</c:v>
                </c:pt>
                <c:pt idx="72">
                  <c:v>144</c:v>
                </c:pt>
                <c:pt idx="73">
                  <c:v>146</c:v>
                </c:pt>
                <c:pt idx="74">
                  <c:v>148</c:v>
                </c:pt>
                <c:pt idx="75">
                  <c:v>150</c:v>
                </c:pt>
                <c:pt idx="76">
                  <c:v>152</c:v>
                </c:pt>
                <c:pt idx="77">
                  <c:v>154</c:v>
                </c:pt>
                <c:pt idx="78">
                  <c:v>156</c:v>
                </c:pt>
                <c:pt idx="79">
                  <c:v>158</c:v>
                </c:pt>
                <c:pt idx="80">
                  <c:v>160</c:v>
                </c:pt>
                <c:pt idx="81">
                  <c:v>162</c:v>
                </c:pt>
                <c:pt idx="82">
                  <c:v>164</c:v>
                </c:pt>
                <c:pt idx="83">
                  <c:v>166</c:v>
                </c:pt>
                <c:pt idx="84">
                  <c:v>168</c:v>
                </c:pt>
                <c:pt idx="85">
                  <c:v>170</c:v>
                </c:pt>
                <c:pt idx="86">
                  <c:v>172</c:v>
                </c:pt>
                <c:pt idx="87">
                  <c:v>174</c:v>
                </c:pt>
                <c:pt idx="88">
                  <c:v>176</c:v>
                </c:pt>
                <c:pt idx="89">
                  <c:v>178</c:v>
                </c:pt>
                <c:pt idx="90">
                  <c:v>180</c:v>
                </c:pt>
                <c:pt idx="91">
                  <c:v>182</c:v>
                </c:pt>
                <c:pt idx="92">
                  <c:v>184</c:v>
                </c:pt>
                <c:pt idx="93">
                  <c:v>186</c:v>
                </c:pt>
                <c:pt idx="94">
                  <c:v>188</c:v>
                </c:pt>
                <c:pt idx="95">
                  <c:v>190</c:v>
                </c:pt>
                <c:pt idx="96">
                  <c:v>192</c:v>
                </c:pt>
                <c:pt idx="97">
                  <c:v>194</c:v>
                </c:pt>
                <c:pt idx="98">
                  <c:v>196</c:v>
                </c:pt>
                <c:pt idx="99">
                  <c:v>198</c:v>
                </c:pt>
                <c:pt idx="100">
                  <c:v>200</c:v>
                </c:pt>
                <c:pt idx="101">
                  <c:v>202</c:v>
                </c:pt>
                <c:pt idx="102">
                  <c:v>204</c:v>
                </c:pt>
                <c:pt idx="103">
                  <c:v>206</c:v>
                </c:pt>
                <c:pt idx="104">
                  <c:v>208</c:v>
                </c:pt>
                <c:pt idx="105">
                  <c:v>210</c:v>
                </c:pt>
                <c:pt idx="106">
                  <c:v>212</c:v>
                </c:pt>
                <c:pt idx="107">
                  <c:v>214</c:v>
                </c:pt>
                <c:pt idx="108">
                  <c:v>216</c:v>
                </c:pt>
                <c:pt idx="109">
                  <c:v>218</c:v>
                </c:pt>
                <c:pt idx="110">
                  <c:v>220</c:v>
                </c:pt>
                <c:pt idx="111">
                  <c:v>222</c:v>
                </c:pt>
                <c:pt idx="112">
                  <c:v>224</c:v>
                </c:pt>
                <c:pt idx="113">
                  <c:v>226</c:v>
                </c:pt>
                <c:pt idx="114">
                  <c:v>228</c:v>
                </c:pt>
                <c:pt idx="115">
                  <c:v>230</c:v>
                </c:pt>
                <c:pt idx="116">
                  <c:v>232</c:v>
                </c:pt>
                <c:pt idx="117">
                  <c:v>234</c:v>
                </c:pt>
                <c:pt idx="118">
                  <c:v>236</c:v>
                </c:pt>
                <c:pt idx="119">
                  <c:v>238</c:v>
                </c:pt>
                <c:pt idx="120">
                  <c:v>240</c:v>
                </c:pt>
                <c:pt idx="121">
                  <c:v>242</c:v>
                </c:pt>
                <c:pt idx="122">
                  <c:v>244</c:v>
                </c:pt>
                <c:pt idx="123">
                  <c:v>246</c:v>
                </c:pt>
                <c:pt idx="124">
                  <c:v>248</c:v>
                </c:pt>
                <c:pt idx="125">
                  <c:v>250</c:v>
                </c:pt>
                <c:pt idx="126">
                  <c:v>252</c:v>
                </c:pt>
                <c:pt idx="127">
                  <c:v>254</c:v>
                </c:pt>
                <c:pt idx="128">
                  <c:v>256</c:v>
                </c:pt>
                <c:pt idx="129">
                  <c:v>258</c:v>
                </c:pt>
                <c:pt idx="130">
                  <c:v>260</c:v>
                </c:pt>
                <c:pt idx="131">
                  <c:v>262</c:v>
                </c:pt>
                <c:pt idx="132">
                  <c:v>264</c:v>
                </c:pt>
                <c:pt idx="133">
                  <c:v>266</c:v>
                </c:pt>
                <c:pt idx="134">
                  <c:v>268</c:v>
                </c:pt>
                <c:pt idx="135">
                  <c:v>270</c:v>
                </c:pt>
                <c:pt idx="136">
                  <c:v>272</c:v>
                </c:pt>
                <c:pt idx="137">
                  <c:v>274</c:v>
                </c:pt>
                <c:pt idx="138">
                  <c:v>276</c:v>
                </c:pt>
                <c:pt idx="139">
                  <c:v>278</c:v>
                </c:pt>
                <c:pt idx="140">
                  <c:v>280</c:v>
                </c:pt>
                <c:pt idx="141">
                  <c:v>282</c:v>
                </c:pt>
                <c:pt idx="142">
                  <c:v>284</c:v>
                </c:pt>
                <c:pt idx="143">
                  <c:v>286</c:v>
                </c:pt>
                <c:pt idx="144">
                  <c:v>288</c:v>
                </c:pt>
                <c:pt idx="145">
                  <c:v>290</c:v>
                </c:pt>
                <c:pt idx="146">
                  <c:v>292</c:v>
                </c:pt>
                <c:pt idx="147">
                  <c:v>294</c:v>
                </c:pt>
                <c:pt idx="148">
                  <c:v>296</c:v>
                </c:pt>
                <c:pt idx="149">
                  <c:v>298</c:v>
                </c:pt>
                <c:pt idx="150">
                  <c:v>300</c:v>
                </c:pt>
                <c:pt idx="151">
                  <c:v>302</c:v>
                </c:pt>
                <c:pt idx="152">
                  <c:v>304</c:v>
                </c:pt>
                <c:pt idx="153">
                  <c:v>306</c:v>
                </c:pt>
                <c:pt idx="154">
                  <c:v>308</c:v>
                </c:pt>
                <c:pt idx="155">
                  <c:v>310</c:v>
                </c:pt>
                <c:pt idx="156">
                  <c:v>312</c:v>
                </c:pt>
                <c:pt idx="157">
                  <c:v>314</c:v>
                </c:pt>
                <c:pt idx="158">
                  <c:v>316</c:v>
                </c:pt>
                <c:pt idx="159">
                  <c:v>318</c:v>
                </c:pt>
                <c:pt idx="160">
                  <c:v>320</c:v>
                </c:pt>
                <c:pt idx="161">
                  <c:v>322</c:v>
                </c:pt>
                <c:pt idx="162">
                  <c:v>324</c:v>
                </c:pt>
                <c:pt idx="163">
                  <c:v>326</c:v>
                </c:pt>
                <c:pt idx="164">
                  <c:v>328</c:v>
                </c:pt>
                <c:pt idx="165">
                  <c:v>330</c:v>
                </c:pt>
                <c:pt idx="166">
                  <c:v>332</c:v>
                </c:pt>
                <c:pt idx="167">
                  <c:v>334</c:v>
                </c:pt>
                <c:pt idx="168">
                  <c:v>336</c:v>
                </c:pt>
                <c:pt idx="169">
                  <c:v>338</c:v>
                </c:pt>
                <c:pt idx="170">
                  <c:v>340</c:v>
                </c:pt>
                <c:pt idx="171">
                  <c:v>342</c:v>
                </c:pt>
                <c:pt idx="172">
                  <c:v>344</c:v>
                </c:pt>
                <c:pt idx="173">
                  <c:v>346</c:v>
                </c:pt>
                <c:pt idx="174">
                  <c:v>348</c:v>
                </c:pt>
                <c:pt idx="175">
                  <c:v>350</c:v>
                </c:pt>
                <c:pt idx="176">
                  <c:v>352</c:v>
                </c:pt>
                <c:pt idx="177">
                  <c:v>354</c:v>
                </c:pt>
                <c:pt idx="178">
                  <c:v>356</c:v>
                </c:pt>
                <c:pt idx="179">
                  <c:v>358</c:v>
                </c:pt>
                <c:pt idx="180">
                  <c:v>360</c:v>
                </c:pt>
                <c:pt idx="181">
                  <c:v>362</c:v>
                </c:pt>
                <c:pt idx="182">
                  <c:v>364</c:v>
                </c:pt>
                <c:pt idx="183">
                  <c:v>366</c:v>
                </c:pt>
                <c:pt idx="184">
                  <c:v>368</c:v>
                </c:pt>
                <c:pt idx="185">
                  <c:v>370</c:v>
                </c:pt>
                <c:pt idx="186">
                  <c:v>372</c:v>
                </c:pt>
                <c:pt idx="187">
                  <c:v>374</c:v>
                </c:pt>
                <c:pt idx="188">
                  <c:v>376</c:v>
                </c:pt>
                <c:pt idx="189">
                  <c:v>378</c:v>
                </c:pt>
                <c:pt idx="190">
                  <c:v>380</c:v>
                </c:pt>
                <c:pt idx="191">
                  <c:v>382</c:v>
                </c:pt>
                <c:pt idx="192">
                  <c:v>384</c:v>
                </c:pt>
                <c:pt idx="193">
                  <c:v>386</c:v>
                </c:pt>
                <c:pt idx="194">
                  <c:v>388</c:v>
                </c:pt>
                <c:pt idx="195">
                  <c:v>390</c:v>
                </c:pt>
                <c:pt idx="196">
                  <c:v>392</c:v>
                </c:pt>
                <c:pt idx="197">
                  <c:v>394</c:v>
                </c:pt>
                <c:pt idx="198">
                  <c:v>396</c:v>
                </c:pt>
                <c:pt idx="199">
                  <c:v>398</c:v>
                </c:pt>
                <c:pt idx="200">
                  <c:v>400</c:v>
                </c:pt>
                <c:pt idx="201">
                  <c:v>402</c:v>
                </c:pt>
                <c:pt idx="202">
                  <c:v>404</c:v>
                </c:pt>
                <c:pt idx="203">
                  <c:v>406</c:v>
                </c:pt>
                <c:pt idx="204">
                  <c:v>408</c:v>
                </c:pt>
                <c:pt idx="205">
                  <c:v>410</c:v>
                </c:pt>
                <c:pt idx="206">
                  <c:v>412</c:v>
                </c:pt>
                <c:pt idx="207">
                  <c:v>414</c:v>
                </c:pt>
                <c:pt idx="208">
                  <c:v>416</c:v>
                </c:pt>
                <c:pt idx="209">
                  <c:v>418</c:v>
                </c:pt>
                <c:pt idx="210">
                  <c:v>420</c:v>
                </c:pt>
                <c:pt idx="211">
                  <c:v>422</c:v>
                </c:pt>
                <c:pt idx="212">
                  <c:v>424</c:v>
                </c:pt>
                <c:pt idx="213">
                  <c:v>426</c:v>
                </c:pt>
                <c:pt idx="214">
                  <c:v>428</c:v>
                </c:pt>
                <c:pt idx="215">
                  <c:v>430</c:v>
                </c:pt>
                <c:pt idx="216">
                  <c:v>432</c:v>
                </c:pt>
                <c:pt idx="217">
                  <c:v>434</c:v>
                </c:pt>
                <c:pt idx="218">
                  <c:v>436</c:v>
                </c:pt>
                <c:pt idx="219">
                  <c:v>438</c:v>
                </c:pt>
                <c:pt idx="220">
                  <c:v>440</c:v>
                </c:pt>
                <c:pt idx="221">
                  <c:v>442</c:v>
                </c:pt>
                <c:pt idx="222">
                  <c:v>444</c:v>
                </c:pt>
                <c:pt idx="223">
                  <c:v>446</c:v>
                </c:pt>
                <c:pt idx="224">
                  <c:v>448</c:v>
                </c:pt>
                <c:pt idx="225">
                  <c:v>450</c:v>
                </c:pt>
                <c:pt idx="226">
                  <c:v>452</c:v>
                </c:pt>
                <c:pt idx="227">
                  <c:v>454</c:v>
                </c:pt>
                <c:pt idx="228">
                  <c:v>456</c:v>
                </c:pt>
                <c:pt idx="229">
                  <c:v>458</c:v>
                </c:pt>
                <c:pt idx="230">
                  <c:v>460</c:v>
                </c:pt>
                <c:pt idx="231">
                  <c:v>462</c:v>
                </c:pt>
                <c:pt idx="232">
                  <c:v>464</c:v>
                </c:pt>
                <c:pt idx="233">
                  <c:v>466</c:v>
                </c:pt>
                <c:pt idx="234">
                  <c:v>468</c:v>
                </c:pt>
                <c:pt idx="235">
                  <c:v>470</c:v>
                </c:pt>
                <c:pt idx="236">
                  <c:v>472</c:v>
                </c:pt>
                <c:pt idx="237">
                  <c:v>474</c:v>
                </c:pt>
                <c:pt idx="238">
                  <c:v>476</c:v>
                </c:pt>
                <c:pt idx="239">
                  <c:v>478</c:v>
                </c:pt>
                <c:pt idx="240">
                  <c:v>480</c:v>
                </c:pt>
                <c:pt idx="241">
                  <c:v>482</c:v>
                </c:pt>
                <c:pt idx="242">
                  <c:v>484</c:v>
                </c:pt>
                <c:pt idx="243">
                  <c:v>486</c:v>
                </c:pt>
                <c:pt idx="244">
                  <c:v>488</c:v>
                </c:pt>
                <c:pt idx="245">
                  <c:v>490</c:v>
                </c:pt>
                <c:pt idx="246">
                  <c:v>492</c:v>
                </c:pt>
                <c:pt idx="247">
                  <c:v>494</c:v>
                </c:pt>
                <c:pt idx="248">
                  <c:v>496</c:v>
                </c:pt>
                <c:pt idx="249">
                  <c:v>498</c:v>
                </c:pt>
                <c:pt idx="250">
                  <c:v>500</c:v>
                </c:pt>
                <c:pt idx="251">
                  <c:v>502</c:v>
                </c:pt>
                <c:pt idx="252">
                  <c:v>504</c:v>
                </c:pt>
                <c:pt idx="253">
                  <c:v>506</c:v>
                </c:pt>
                <c:pt idx="254">
                  <c:v>508</c:v>
                </c:pt>
                <c:pt idx="255">
                  <c:v>510</c:v>
                </c:pt>
                <c:pt idx="256">
                  <c:v>512</c:v>
                </c:pt>
                <c:pt idx="257">
                  <c:v>514</c:v>
                </c:pt>
                <c:pt idx="258">
                  <c:v>516</c:v>
                </c:pt>
                <c:pt idx="259">
                  <c:v>518</c:v>
                </c:pt>
                <c:pt idx="260">
                  <c:v>520</c:v>
                </c:pt>
                <c:pt idx="261">
                  <c:v>522</c:v>
                </c:pt>
                <c:pt idx="262">
                  <c:v>524</c:v>
                </c:pt>
                <c:pt idx="263">
                  <c:v>526</c:v>
                </c:pt>
                <c:pt idx="264">
                  <c:v>528</c:v>
                </c:pt>
                <c:pt idx="265">
                  <c:v>530</c:v>
                </c:pt>
                <c:pt idx="266">
                  <c:v>532</c:v>
                </c:pt>
                <c:pt idx="267">
                  <c:v>534</c:v>
                </c:pt>
                <c:pt idx="268">
                  <c:v>536</c:v>
                </c:pt>
                <c:pt idx="269">
                  <c:v>538</c:v>
                </c:pt>
                <c:pt idx="270">
                  <c:v>540</c:v>
                </c:pt>
                <c:pt idx="271">
                  <c:v>542</c:v>
                </c:pt>
                <c:pt idx="272">
                  <c:v>544</c:v>
                </c:pt>
                <c:pt idx="273">
                  <c:v>546</c:v>
                </c:pt>
                <c:pt idx="274">
                  <c:v>548</c:v>
                </c:pt>
                <c:pt idx="275">
                  <c:v>550</c:v>
                </c:pt>
                <c:pt idx="276">
                  <c:v>552</c:v>
                </c:pt>
                <c:pt idx="277">
                  <c:v>554</c:v>
                </c:pt>
                <c:pt idx="278">
                  <c:v>556</c:v>
                </c:pt>
                <c:pt idx="279">
                  <c:v>558</c:v>
                </c:pt>
                <c:pt idx="280">
                  <c:v>560</c:v>
                </c:pt>
                <c:pt idx="281">
                  <c:v>562</c:v>
                </c:pt>
                <c:pt idx="282">
                  <c:v>564</c:v>
                </c:pt>
                <c:pt idx="283">
                  <c:v>566</c:v>
                </c:pt>
                <c:pt idx="284">
                  <c:v>568</c:v>
                </c:pt>
                <c:pt idx="285">
                  <c:v>570</c:v>
                </c:pt>
                <c:pt idx="286">
                  <c:v>572</c:v>
                </c:pt>
                <c:pt idx="287">
                  <c:v>574</c:v>
                </c:pt>
                <c:pt idx="288">
                  <c:v>576</c:v>
                </c:pt>
                <c:pt idx="289">
                  <c:v>578</c:v>
                </c:pt>
                <c:pt idx="290">
                  <c:v>580</c:v>
                </c:pt>
                <c:pt idx="291">
                  <c:v>582</c:v>
                </c:pt>
                <c:pt idx="292">
                  <c:v>584</c:v>
                </c:pt>
                <c:pt idx="293">
                  <c:v>586</c:v>
                </c:pt>
                <c:pt idx="294">
                  <c:v>588</c:v>
                </c:pt>
                <c:pt idx="295">
                  <c:v>590</c:v>
                </c:pt>
                <c:pt idx="296">
                  <c:v>592</c:v>
                </c:pt>
                <c:pt idx="297">
                  <c:v>594</c:v>
                </c:pt>
                <c:pt idx="298">
                  <c:v>596</c:v>
                </c:pt>
                <c:pt idx="299">
                  <c:v>598</c:v>
                </c:pt>
                <c:pt idx="300">
                  <c:v>600</c:v>
                </c:pt>
                <c:pt idx="301">
                  <c:v>602</c:v>
                </c:pt>
                <c:pt idx="302">
                  <c:v>604</c:v>
                </c:pt>
                <c:pt idx="303">
                  <c:v>606</c:v>
                </c:pt>
                <c:pt idx="304">
                  <c:v>608</c:v>
                </c:pt>
                <c:pt idx="305">
                  <c:v>610</c:v>
                </c:pt>
                <c:pt idx="306">
                  <c:v>612</c:v>
                </c:pt>
                <c:pt idx="307">
                  <c:v>614</c:v>
                </c:pt>
                <c:pt idx="308">
                  <c:v>616</c:v>
                </c:pt>
                <c:pt idx="309">
                  <c:v>618</c:v>
                </c:pt>
                <c:pt idx="310">
                  <c:v>620</c:v>
                </c:pt>
                <c:pt idx="311">
                  <c:v>622</c:v>
                </c:pt>
                <c:pt idx="312">
                  <c:v>624</c:v>
                </c:pt>
                <c:pt idx="313">
                  <c:v>626</c:v>
                </c:pt>
                <c:pt idx="314">
                  <c:v>628</c:v>
                </c:pt>
                <c:pt idx="315">
                  <c:v>630</c:v>
                </c:pt>
                <c:pt idx="316">
                  <c:v>632</c:v>
                </c:pt>
                <c:pt idx="317">
                  <c:v>634</c:v>
                </c:pt>
                <c:pt idx="318">
                  <c:v>636</c:v>
                </c:pt>
                <c:pt idx="319">
                  <c:v>638</c:v>
                </c:pt>
                <c:pt idx="320">
                  <c:v>640</c:v>
                </c:pt>
                <c:pt idx="321">
                  <c:v>642</c:v>
                </c:pt>
                <c:pt idx="322">
                  <c:v>644</c:v>
                </c:pt>
                <c:pt idx="323">
                  <c:v>646</c:v>
                </c:pt>
                <c:pt idx="324">
                  <c:v>648</c:v>
                </c:pt>
                <c:pt idx="325">
                  <c:v>650</c:v>
                </c:pt>
                <c:pt idx="326">
                  <c:v>652</c:v>
                </c:pt>
                <c:pt idx="327">
                  <c:v>654</c:v>
                </c:pt>
                <c:pt idx="328">
                  <c:v>656</c:v>
                </c:pt>
                <c:pt idx="329">
                  <c:v>658</c:v>
                </c:pt>
                <c:pt idx="330">
                  <c:v>660</c:v>
                </c:pt>
                <c:pt idx="331">
                  <c:v>662</c:v>
                </c:pt>
                <c:pt idx="332">
                  <c:v>664</c:v>
                </c:pt>
                <c:pt idx="333">
                  <c:v>666</c:v>
                </c:pt>
                <c:pt idx="334">
                  <c:v>668</c:v>
                </c:pt>
                <c:pt idx="335">
                  <c:v>670</c:v>
                </c:pt>
                <c:pt idx="336">
                  <c:v>672</c:v>
                </c:pt>
                <c:pt idx="337">
                  <c:v>674</c:v>
                </c:pt>
                <c:pt idx="338">
                  <c:v>676</c:v>
                </c:pt>
                <c:pt idx="339">
                  <c:v>678</c:v>
                </c:pt>
                <c:pt idx="340">
                  <c:v>680</c:v>
                </c:pt>
                <c:pt idx="341">
                  <c:v>682</c:v>
                </c:pt>
                <c:pt idx="342">
                  <c:v>684</c:v>
                </c:pt>
                <c:pt idx="343">
                  <c:v>686</c:v>
                </c:pt>
                <c:pt idx="344">
                  <c:v>688</c:v>
                </c:pt>
                <c:pt idx="345">
                  <c:v>690</c:v>
                </c:pt>
                <c:pt idx="346">
                  <c:v>692</c:v>
                </c:pt>
                <c:pt idx="347">
                  <c:v>694</c:v>
                </c:pt>
                <c:pt idx="348">
                  <c:v>696</c:v>
                </c:pt>
                <c:pt idx="349">
                  <c:v>698</c:v>
                </c:pt>
                <c:pt idx="350">
                  <c:v>700</c:v>
                </c:pt>
                <c:pt idx="351">
                  <c:v>702</c:v>
                </c:pt>
                <c:pt idx="352">
                  <c:v>704</c:v>
                </c:pt>
                <c:pt idx="353">
                  <c:v>706</c:v>
                </c:pt>
                <c:pt idx="354">
                  <c:v>708</c:v>
                </c:pt>
                <c:pt idx="355">
                  <c:v>710</c:v>
                </c:pt>
                <c:pt idx="356">
                  <c:v>712</c:v>
                </c:pt>
                <c:pt idx="357">
                  <c:v>714</c:v>
                </c:pt>
                <c:pt idx="358">
                  <c:v>716</c:v>
                </c:pt>
                <c:pt idx="359">
                  <c:v>718</c:v>
                </c:pt>
                <c:pt idx="360">
                  <c:v>720</c:v>
                </c:pt>
                <c:pt idx="361">
                  <c:v>722</c:v>
                </c:pt>
                <c:pt idx="362">
                  <c:v>724</c:v>
                </c:pt>
                <c:pt idx="363">
                  <c:v>726</c:v>
                </c:pt>
                <c:pt idx="364">
                  <c:v>728</c:v>
                </c:pt>
                <c:pt idx="365">
                  <c:v>730</c:v>
                </c:pt>
                <c:pt idx="366">
                  <c:v>732</c:v>
                </c:pt>
                <c:pt idx="367">
                  <c:v>734</c:v>
                </c:pt>
                <c:pt idx="368">
                  <c:v>736</c:v>
                </c:pt>
                <c:pt idx="369">
                  <c:v>738</c:v>
                </c:pt>
                <c:pt idx="370">
                  <c:v>740</c:v>
                </c:pt>
                <c:pt idx="371">
                  <c:v>742</c:v>
                </c:pt>
                <c:pt idx="372">
                  <c:v>744</c:v>
                </c:pt>
                <c:pt idx="373">
                  <c:v>746</c:v>
                </c:pt>
                <c:pt idx="374">
                  <c:v>748</c:v>
                </c:pt>
                <c:pt idx="375">
                  <c:v>750</c:v>
                </c:pt>
                <c:pt idx="376">
                  <c:v>752</c:v>
                </c:pt>
                <c:pt idx="377">
                  <c:v>754</c:v>
                </c:pt>
                <c:pt idx="378">
                  <c:v>756</c:v>
                </c:pt>
                <c:pt idx="379">
                  <c:v>758</c:v>
                </c:pt>
                <c:pt idx="380">
                  <c:v>760</c:v>
                </c:pt>
                <c:pt idx="381">
                  <c:v>762</c:v>
                </c:pt>
                <c:pt idx="382">
                  <c:v>764</c:v>
                </c:pt>
                <c:pt idx="383">
                  <c:v>766</c:v>
                </c:pt>
                <c:pt idx="384">
                  <c:v>768</c:v>
                </c:pt>
                <c:pt idx="385">
                  <c:v>770</c:v>
                </c:pt>
                <c:pt idx="386">
                  <c:v>772</c:v>
                </c:pt>
                <c:pt idx="387">
                  <c:v>774</c:v>
                </c:pt>
                <c:pt idx="388">
                  <c:v>776</c:v>
                </c:pt>
                <c:pt idx="389">
                  <c:v>778</c:v>
                </c:pt>
                <c:pt idx="390">
                  <c:v>780</c:v>
                </c:pt>
                <c:pt idx="391">
                  <c:v>782</c:v>
                </c:pt>
                <c:pt idx="392">
                  <c:v>784</c:v>
                </c:pt>
                <c:pt idx="393">
                  <c:v>786</c:v>
                </c:pt>
                <c:pt idx="394">
                  <c:v>788</c:v>
                </c:pt>
                <c:pt idx="395">
                  <c:v>790</c:v>
                </c:pt>
                <c:pt idx="396">
                  <c:v>792</c:v>
                </c:pt>
                <c:pt idx="397">
                  <c:v>794</c:v>
                </c:pt>
                <c:pt idx="398">
                  <c:v>796</c:v>
                </c:pt>
                <c:pt idx="399">
                  <c:v>798</c:v>
                </c:pt>
                <c:pt idx="400">
                  <c:v>800</c:v>
                </c:pt>
                <c:pt idx="401">
                  <c:v>802</c:v>
                </c:pt>
                <c:pt idx="402">
                  <c:v>804</c:v>
                </c:pt>
                <c:pt idx="403">
                  <c:v>806</c:v>
                </c:pt>
                <c:pt idx="404">
                  <c:v>808</c:v>
                </c:pt>
                <c:pt idx="405">
                  <c:v>810</c:v>
                </c:pt>
                <c:pt idx="406">
                  <c:v>812</c:v>
                </c:pt>
                <c:pt idx="407">
                  <c:v>814</c:v>
                </c:pt>
                <c:pt idx="408">
                  <c:v>816</c:v>
                </c:pt>
                <c:pt idx="409">
                  <c:v>818</c:v>
                </c:pt>
                <c:pt idx="410">
                  <c:v>820</c:v>
                </c:pt>
                <c:pt idx="411">
                  <c:v>822</c:v>
                </c:pt>
                <c:pt idx="412">
                  <c:v>824</c:v>
                </c:pt>
                <c:pt idx="413">
                  <c:v>826</c:v>
                </c:pt>
                <c:pt idx="414">
                  <c:v>828</c:v>
                </c:pt>
                <c:pt idx="415">
                  <c:v>830</c:v>
                </c:pt>
                <c:pt idx="416">
                  <c:v>832</c:v>
                </c:pt>
                <c:pt idx="417">
                  <c:v>834</c:v>
                </c:pt>
                <c:pt idx="418">
                  <c:v>836</c:v>
                </c:pt>
                <c:pt idx="419">
                  <c:v>838</c:v>
                </c:pt>
                <c:pt idx="420">
                  <c:v>840</c:v>
                </c:pt>
                <c:pt idx="421">
                  <c:v>842</c:v>
                </c:pt>
                <c:pt idx="422">
                  <c:v>844</c:v>
                </c:pt>
                <c:pt idx="423">
                  <c:v>846</c:v>
                </c:pt>
                <c:pt idx="424">
                  <c:v>848</c:v>
                </c:pt>
                <c:pt idx="425">
                  <c:v>850</c:v>
                </c:pt>
                <c:pt idx="426">
                  <c:v>852</c:v>
                </c:pt>
                <c:pt idx="427">
                  <c:v>854</c:v>
                </c:pt>
                <c:pt idx="428">
                  <c:v>856</c:v>
                </c:pt>
                <c:pt idx="429">
                  <c:v>858</c:v>
                </c:pt>
                <c:pt idx="430">
                  <c:v>860</c:v>
                </c:pt>
                <c:pt idx="431">
                  <c:v>862</c:v>
                </c:pt>
                <c:pt idx="432">
                  <c:v>864</c:v>
                </c:pt>
                <c:pt idx="433">
                  <c:v>866</c:v>
                </c:pt>
                <c:pt idx="434">
                  <c:v>868</c:v>
                </c:pt>
                <c:pt idx="435">
                  <c:v>870</c:v>
                </c:pt>
                <c:pt idx="436">
                  <c:v>872</c:v>
                </c:pt>
                <c:pt idx="437">
                  <c:v>874</c:v>
                </c:pt>
                <c:pt idx="438">
                  <c:v>876</c:v>
                </c:pt>
                <c:pt idx="439">
                  <c:v>878</c:v>
                </c:pt>
                <c:pt idx="440">
                  <c:v>880</c:v>
                </c:pt>
                <c:pt idx="441">
                  <c:v>882</c:v>
                </c:pt>
                <c:pt idx="442">
                  <c:v>884</c:v>
                </c:pt>
                <c:pt idx="443">
                  <c:v>886</c:v>
                </c:pt>
                <c:pt idx="444">
                  <c:v>888</c:v>
                </c:pt>
                <c:pt idx="445">
                  <c:v>890</c:v>
                </c:pt>
                <c:pt idx="446">
                  <c:v>892</c:v>
                </c:pt>
                <c:pt idx="447">
                  <c:v>894</c:v>
                </c:pt>
                <c:pt idx="448">
                  <c:v>896</c:v>
                </c:pt>
                <c:pt idx="449">
                  <c:v>898</c:v>
                </c:pt>
                <c:pt idx="450">
                  <c:v>900</c:v>
                </c:pt>
                <c:pt idx="451">
                  <c:v>902</c:v>
                </c:pt>
                <c:pt idx="452">
                  <c:v>904</c:v>
                </c:pt>
                <c:pt idx="453">
                  <c:v>906</c:v>
                </c:pt>
                <c:pt idx="454">
                  <c:v>908</c:v>
                </c:pt>
                <c:pt idx="455">
                  <c:v>910</c:v>
                </c:pt>
                <c:pt idx="456">
                  <c:v>912</c:v>
                </c:pt>
                <c:pt idx="457">
                  <c:v>914</c:v>
                </c:pt>
                <c:pt idx="458">
                  <c:v>916</c:v>
                </c:pt>
                <c:pt idx="459">
                  <c:v>918</c:v>
                </c:pt>
                <c:pt idx="460">
                  <c:v>920</c:v>
                </c:pt>
                <c:pt idx="461">
                  <c:v>922</c:v>
                </c:pt>
                <c:pt idx="462">
                  <c:v>924</c:v>
                </c:pt>
                <c:pt idx="463">
                  <c:v>926</c:v>
                </c:pt>
                <c:pt idx="464">
                  <c:v>928</c:v>
                </c:pt>
                <c:pt idx="465">
                  <c:v>930</c:v>
                </c:pt>
                <c:pt idx="466">
                  <c:v>932</c:v>
                </c:pt>
                <c:pt idx="467">
                  <c:v>934</c:v>
                </c:pt>
                <c:pt idx="468">
                  <c:v>936</c:v>
                </c:pt>
                <c:pt idx="469">
                  <c:v>938</c:v>
                </c:pt>
                <c:pt idx="470">
                  <c:v>940</c:v>
                </c:pt>
                <c:pt idx="471">
                  <c:v>942</c:v>
                </c:pt>
                <c:pt idx="472">
                  <c:v>944</c:v>
                </c:pt>
                <c:pt idx="473">
                  <c:v>946</c:v>
                </c:pt>
                <c:pt idx="474">
                  <c:v>948</c:v>
                </c:pt>
                <c:pt idx="475">
                  <c:v>950</c:v>
                </c:pt>
                <c:pt idx="476">
                  <c:v>952</c:v>
                </c:pt>
                <c:pt idx="477">
                  <c:v>954</c:v>
                </c:pt>
                <c:pt idx="478">
                  <c:v>956</c:v>
                </c:pt>
                <c:pt idx="479">
                  <c:v>958</c:v>
                </c:pt>
                <c:pt idx="480">
                  <c:v>960</c:v>
                </c:pt>
                <c:pt idx="481">
                  <c:v>962</c:v>
                </c:pt>
                <c:pt idx="482">
                  <c:v>964</c:v>
                </c:pt>
                <c:pt idx="483">
                  <c:v>966</c:v>
                </c:pt>
                <c:pt idx="484">
                  <c:v>968</c:v>
                </c:pt>
                <c:pt idx="485">
                  <c:v>970</c:v>
                </c:pt>
                <c:pt idx="486">
                  <c:v>972</c:v>
                </c:pt>
                <c:pt idx="487">
                  <c:v>974</c:v>
                </c:pt>
                <c:pt idx="488">
                  <c:v>976</c:v>
                </c:pt>
                <c:pt idx="489">
                  <c:v>978</c:v>
                </c:pt>
                <c:pt idx="490">
                  <c:v>980</c:v>
                </c:pt>
                <c:pt idx="491">
                  <c:v>982</c:v>
                </c:pt>
                <c:pt idx="492">
                  <c:v>984</c:v>
                </c:pt>
                <c:pt idx="493">
                  <c:v>986</c:v>
                </c:pt>
                <c:pt idx="494">
                  <c:v>988</c:v>
                </c:pt>
                <c:pt idx="495">
                  <c:v>990</c:v>
                </c:pt>
                <c:pt idx="496">
                  <c:v>992</c:v>
                </c:pt>
                <c:pt idx="497">
                  <c:v>994</c:v>
                </c:pt>
                <c:pt idx="498">
                  <c:v>996</c:v>
                </c:pt>
                <c:pt idx="499">
                  <c:v>998</c:v>
                </c:pt>
                <c:pt idx="500">
                  <c:v>1000</c:v>
                </c:pt>
                <c:pt idx="501">
                  <c:v>1002</c:v>
                </c:pt>
                <c:pt idx="502">
                  <c:v>1004</c:v>
                </c:pt>
                <c:pt idx="503">
                  <c:v>1006</c:v>
                </c:pt>
                <c:pt idx="504">
                  <c:v>1008</c:v>
                </c:pt>
                <c:pt idx="505">
                  <c:v>1010</c:v>
                </c:pt>
                <c:pt idx="506">
                  <c:v>1012</c:v>
                </c:pt>
                <c:pt idx="507">
                  <c:v>1014</c:v>
                </c:pt>
                <c:pt idx="508">
                  <c:v>1016</c:v>
                </c:pt>
                <c:pt idx="509">
                  <c:v>1018</c:v>
                </c:pt>
                <c:pt idx="510">
                  <c:v>1020</c:v>
                </c:pt>
                <c:pt idx="511">
                  <c:v>1022</c:v>
                </c:pt>
                <c:pt idx="512">
                  <c:v>1024</c:v>
                </c:pt>
                <c:pt idx="513">
                  <c:v>1026</c:v>
                </c:pt>
                <c:pt idx="514">
                  <c:v>1028</c:v>
                </c:pt>
                <c:pt idx="515">
                  <c:v>1030</c:v>
                </c:pt>
                <c:pt idx="516">
                  <c:v>1032</c:v>
                </c:pt>
                <c:pt idx="517">
                  <c:v>1034</c:v>
                </c:pt>
                <c:pt idx="518">
                  <c:v>1036</c:v>
                </c:pt>
                <c:pt idx="519">
                  <c:v>1038</c:v>
                </c:pt>
                <c:pt idx="520">
                  <c:v>1040</c:v>
                </c:pt>
                <c:pt idx="521">
                  <c:v>1042</c:v>
                </c:pt>
                <c:pt idx="522">
                  <c:v>1044</c:v>
                </c:pt>
                <c:pt idx="523">
                  <c:v>1046</c:v>
                </c:pt>
                <c:pt idx="524">
                  <c:v>1048</c:v>
                </c:pt>
                <c:pt idx="525">
                  <c:v>1050</c:v>
                </c:pt>
                <c:pt idx="526">
                  <c:v>1052</c:v>
                </c:pt>
                <c:pt idx="527">
                  <c:v>1054</c:v>
                </c:pt>
                <c:pt idx="528">
                  <c:v>1056</c:v>
                </c:pt>
                <c:pt idx="529">
                  <c:v>1058</c:v>
                </c:pt>
                <c:pt idx="530">
                  <c:v>1060</c:v>
                </c:pt>
                <c:pt idx="531">
                  <c:v>1062</c:v>
                </c:pt>
                <c:pt idx="532">
                  <c:v>1064</c:v>
                </c:pt>
                <c:pt idx="533">
                  <c:v>1066</c:v>
                </c:pt>
                <c:pt idx="534">
                  <c:v>1068</c:v>
                </c:pt>
                <c:pt idx="535">
                  <c:v>1070</c:v>
                </c:pt>
                <c:pt idx="536">
                  <c:v>1072</c:v>
                </c:pt>
                <c:pt idx="537">
                  <c:v>1074</c:v>
                </c:pt>
                <c:pt idx="538">
                  <c:v>1076</c:v>
                </c:pt>
                <c:pt idx="539">
                  <c:v>1078</c:v>
                </c:pt>
                <c:pt idx="540">
                  <c:v>1080</c:v>
                </c:pt>
                <c:pt idx="541">
                  <c:v>1082</c:v>
                </c:pt>
                <c:pt idx="542">
                  <c:v>1084</c:v>
                </c:pt>
                <c:pt idx="543">
                  <c:v>1086</c:v>
                </c:pt>
                <c:pt idx="544">
                  <c:v>1088</c:v>
                </c:pt>
                <c:pt idx="545">
                  <c:v>1090</c:v>
                </c:pt>
                <c:pt idx="546">
                  <c:v>1092</c:v>
                </c:pt>
                <c:pt idx="547">
                  <c:v>1094</c:v>
                </c:pt>
                <c:pt idx="548">
                  <c:v>1096</c:v>
                </c:pt>
                <c:pt idx="549">
                  <c:v>1098</c:v>
                </c:pt>
                <c:pt idx="550">
                  <c:v>1100</c:v>
                </c:pt>
                <c:pt idx="551">
                  <c:v>1102</c:v>
                </c:pt>
                <c:pt idx="552">
                  <c:v>1104</c:v>
                </c:pt>
                <c:pt idx="553">
                  <c:v>1106</c:v>
                </c:pt>
                <c:pt idx="554">
                  <c:v>1108</c:v>
                </c:pt>
                <c:pt idx="555">
                  <c:v>1110</c:v>
                </c:pt>
                <c:pt idx="556">
                  <c:v>1112</c:v>
                </c:pt>
                <c:pt idx="557">
                  <c:v>1114</c:v>
                </c:pt>
                <c:pt idx="558">
                  <c:v>1116</c:v>
                </c:pt>
                <c:pt idx="559">
                  <c:v>1118</c:v>
                </c:pt>
                <c:pt idx="560">
                  <c:v>1120</c:v>
                </c:pt>
                <c:pt idx="561">
                  <c:v>1122</c:v>
                </c:pt>
                <c:pt idx="562">
                  <c:v>1124</c:v>
                </c:pt>
                <c:pt idx="563">
                  <c:v>1126</c:v>
                </c:pt>
                <c:pt idx="564">
                  <c:v>1128</c:v>
                </c:pt>
                <c:pt idx="565">
                  <c:v>1130</c:v>
                </c:pt>
                <c:pt idx="566">
                  <c:v>1132</c:v>
                </c:pt>
                <c:pt idx="567">
                  <c:v>1134</c:v>
                </c:pt>
                <c:pt idx="568">
                  <c:v>1136</c:v>
                </c:pt>
                <c:pt idx="569">
                  <c:v>1138</c:v>
                </c:pt>
                <c:pt idx="570">
                  <c:v>1140</c:v>
                </c:pt>
                <c:pt idx="571">
                  <c:v>1142</c:v>
                </c:pt>
                <c:pt idx="572">
                  <c:v>1144</c:v>
                </c:pt>
                <c:pt idx="573">
                  <c:v>1146</c:v>
                </c:pt>
                <c:pt idx="574">
                  <c:v>1148</c:v>
                </c:pt>
                <c:pt idx="575">
                  <c:v>1150</c:v>
                </c:pt>
                <c:pt idx="576">
                  <c:v>1152</c:v>
                </c:pt>
                <c:pt idx="577">
                  <c:v>1154</c:v>
                </c:pt>
                <c:pt idx="578">
                  <c:v>1156</c:v>
                </c:pt>
                <c:pt idx="579">
                  <c:v>1158</c:v>
                </c:pt>
                <c:pt idx="580">
                  <c:v>1160</c:v>
                </c:pt>
                <c:pt idx="581">
                  <c:v>1162</c:v>
                </c:pt>
                <c:pt idx="582">
                  <c:v>1164</c:v>
                </c:pt>
                <c:pt idx="583">
                  <c:v>1166</c:v>
                </c:pt>
                <c:pt idx="584">
                  <c:v>1168</c:v>
                </c:pt>
                <c:pt idx="585">
                  <c:v>1170</c:v>
                </c:pt>
                <c:pt idx="586">
                  <c:v>1172</c:v>
                </c:pt>
                <c:pt idx="587">
                  <c:v>1174</c:v>
                </c:pt>
                <c:pt idx="588">
                  <c:v>1176</c:v>
                </c:pt>
                <c:pt idx="589">
                  <c:v>1178</c:v>
                </c:pt>
                <c:pt idx="590">
                  <c:v>1180</c:v>
                </c:pt>
                <c:pt idx="591">
                  <c:v>1182</c:v>
                </c:pt>
                <c:pt idx="592">
                  <c:v>1184</c:v>
                </c:pt>
                <c:pt idx="593">
                  <c:v>1186</c:v>
                </c:pt>
                <c:pt idx="594">
                  <c:v>1188</c:v>
                </c:pt>
                <c:pt idx="595">
                  <c:v>1190</c:v>
                </c:pt>
                <c:pt idx="596">
                  <c:v>1192</c:v>
                </c:pt>
                <c:pt idx="597">
                  <c:v>1194</c:v>
                </c:pt>
                <c:pt idx="598">
                  <c:v>1196</c:v>
                </c:pt>
                <c:pt idx="599">
                  <c:v>1198</c:v>
                </c:pt>
                <c:pt idx="600">
                  <c:v>1200</c:v>
                </c:pt>
                <c:pt idx="601">
                  <c:v>1202</c:v>
                </c:pt>
                <c:pt idx="602">
                  <c:v>1204</c:v>
                </c:pt>
                <c:pt idx="603">
                  <c:v>1206</c:v>
                </c:pt>
                <c:pt idx="604">
                  <c:v>1208</c:v>
                </c:pt>
                <c:pt idx="605">
                  <c:v>1210</c:v>
                </c:pt>
                <c:pt idx="606">
                  <c:v>1212</c:v>
                </c:pt>
                <c:pt idx="607">
                  <c:v>1214</c:v>
                </c:pt>
                <c:pt idx="608">
                  <c:v>1216</c:v>
                </c:pt>
                <c:pt idx="609">
                  <c:v>1218</c:v>
                </c:pt>
                <c:pt idx="610">
                  <c:v>1220</c:v>
                </c:pt>
                <c:pt idx="611">
                  <c:v>1222</c:v>
                </c:pt>
                <c:pt idx="612">
                  <c:v>1224</c:v>
                </c:pt>
                <c:pt idx="613">
                  <c:v>1226</c:v>
                </c:pt>
                <c:pt idx="614">
                  <c:v>1228</c:v>
                </c:pt>
                <c:pt idx="615">
                  <c:v>1230</c:v>
                </c:pt>
                <c:pt idx="616">
                  <c:v>1232</c:v>
                </c:pt>
                <c:pt idx="617">
                  <c:v>1234</c:v>
                </c:pt>
                <c:pt idx="618">
                  <c:v>1236</c:v>
                </c:pt>
                <c:pt idx="619">
                  <c:v>1238</c:v>
                </c:pt>
                <c:pt idx="620">
                  <c:v>1240</c:v>
                </c:pt>
                <c:pt idx="621">
                  <c:v>1242</c:v>
                </c:pt>
                <c:pt idx="622">
                  <c:v>1244</c:v>
                </c:pt>
                <c:pt idx="623">
                  <c:v>1246</c:v>
                </c:pt>
                <c:pt idx="624">
                  <c:v>1248</c:v>
                </c:pt>
                <c:pt idx="625">
                  <c:v>1250</c:v>
                </c:pt>
                <c:pt idx="626">
                  <c:v>1252</c:v>
                </c:pt>
                <c:pt idx="627">
                  <c:v>1254</c:v>
                </c:pt>
                <c:pt idx="628">
                  <c:v>1256</c:v>
                </c:pt>
                <c:pt idx="629">
                  <c:v>1258</c:v>
                </c:pt>
                <c:pt idx="630">
                  <c:v>1260</c:v>
                </c:pt>
                <c:pt idx="631">
                  <c:v>1262</c:v>
                </c:pt>
                <c:pt idx="632">
                  <c:v>1264</c:v>
                </c:pt>
                <c:pt idx="633">
                  <c:v>1266</c:v>
                </c:pt>
                <c:pt idx="634">
                  <c:v>1268</c:v>
                </c:pt>
                <c:pt idx="635">
                  <c:v>1270</c:v>
                </c:pt>
                <c:pt idx="636">
                  <c:v>1272</c:v>
                </c:pt>
                <c:pt idx="637">
                  <c:v>1274</c:v>
                </c:pt>
                <c:pt idx="638">
                  <c:v>1276</c:v>
                </c:pt>
                <c:pt idx="639">
                  <c:v>1278</c:v>
                </c:pt>
                <c:pt idx="640">
                  <c:v>1280</c:v>
                </c:pt>
                <c:pt idx="641">
                  <c:v>1282</c:v>
                </c:pt>
                <c:pt idx="642">
                  <c:v>1284</c:v>
                </c:pt>
                <c:pt idx="643">
                  <c:v>1286</c:v>
                </c:pt>
                <c:pt idx="644">
                  <c:v>1288</c:v>
                </c:pt>
                <c:pt idx="645">
                  <c:v>1290</c:v>
                </c:pt>
                <c:pt idx="646">
                  <c:v>1292</c:v>
                </c:pt>
                <c:pt idx="647">
                  <c:v>1294</c:v>
                </c:pt>
                <c:pt idx="648">
                  <c:v>1296</c:v>
                </c:pt>
                <c:pt idx="649">
                  <c:v>1298</c:v>
                </c:pt>
                <c:pt idx="650">
                  <c:v>1300</c:v>
                </c:pt>
                <c:pt idx="651">
                  <c:v>1302</c:v>
                </c:pt>
                <c:pt idx="652">
                  <c:v>1304</c:v>
                </c:pt>
                <c:pt idx="653">
                  <c:v>1306</c:v>
                </c:pt>
                <c:pt idx="654">
                  <c:v>1308</c:v>
                </c:pt>
                <c:pt idx="655">
                  <c:v>1310</c:v>
                </c:pt>
                <c:pt idx="656">
                  <c:v>1312</c:v>
                </c:pt>
                <c:pt idx="657">
                  <c:v>1314</c:v>
                </c:pt>
                <c:pt idx="658">
                  <c:v>1316</c:v>
                </c:pt>
                <c:pt idx="659">
                  <c:v>1318</c:v>
                </c:pt>
                <c:pt idx="660">
                  <c:v>1320</c:v>
                </c:pt>
                <c:pt idx="661">
                  <c:v>1322</c:v>
                </c:pt>
                <c:pt idx="662">
                  <c:v>1324</c:v>
                </c:pt>
                <c:pt idx="663">
                  <c:v>1326</c:v>
                </c:pt>
                <c:pt idx="664">
                  <c:v>1328</c:v>
                </c:pt>
                <c:pt idx="665">
                  <c:v>1330</c:v>
                </c:pt>
                <c:pt idx="666">
                  <c:v>1332</c:v>
                </c:pt>
                <c:pt idx="667">
                  <c:v>1334</c:v>
                </c:pt>
                <c:pt idx="668">
                  <c:v>1336</c:v>
                </c:pt>
                <c:pt idx="669">
                  <c:v>1338</c:v>
                </c:pt>
                <c:pt idx="670">
                  <c:v>1340</c:v>
                </c:pt>
                <c:pt idx="671">
                  <c:v>1342</c:v>
                </c:pt>
                <c:pt idx="672">
                  <c:v>1344</c:v>
                </c:pt>
                <c:pt idx="673">
                  <c:v>1346</c:v>
                </c:pt>
                <c:pt idx="674">
                  <c:v>1348</c:v>
                </c:pt>
                <c:pt idx="675">
                  <c:v>1350</c:v>
                </c:pt>
                <c:pt idx="676">
                  <c:v>1352</c:v>
                </c:pt>
                <c:pt idx="677">
                  <c:v>1354</c:v>
                </c:pt>
                <c:pt idx="678">
                  <c:v>1356</c:v>
                </c:pt>
                <c:pt idx="679">
                  <c:v>1358</c:v>
                </c:pt>
                <c:pt idx="680">
                  <c:v>1360</c:v>
                </c:pt>
                <c:pt idx="681">
                  <c:v>1362</c:v>
                </c:pt>
                <c:pt idx="682">
                  <c:v>1364</c:v>
                </c:pt>
                <c:pt idx="683">
                  <c:v>1366</c:v>
                </c:pt>
                <c:pt idx="684">
                  <c:v>1368</c:v>
                </c:pt>
                <c:pt idx="685">
                  <c:v>1370</c:v>
                </c:pt>
                <c:pt idx="686">
                  <c:v>1372</c:v>
                </c:pt>
                <c:pt idx="687">
                  <c:v>1374</c:v>
                </c:pt>
                <c:pt idx="688">
                  <c:v>1376</c:v>
                </c:pt>
                <c:pt idx="689">
                  <c:v>1378</c:v>
                </c:pt>
                <c:pt idx="690">
                  <c:v>1380</c:v>
                </c:pt>
                <c:pt idx="691">
                  <c:v>1382</c:v>
                </c:pt>
                <c:pt idx="692">
                  <c:v>1384</c:v>
                </c:pt>
                <c:pt idx="693">
                  <c:v>1386</c:v>
                </c:pt>
                <c:pt idx="694">
                  <c:v>1388</c:v>
                </c:pt>
                <c:pt idx="695">
                  <c:v>1390</c:v>
                </c:pt>
                <c:pt idx="696">
                  <c:v>1392</c:v>
                </c:pt>
                <c:pt idx="697">
                  <c:v>1394</c:v>
                </c:pt>
                <c:pt idx="698">
                  <c:v>1396</c:v>
                </c:pt>
                <c:pt idx="699">
                  <c:v>1398</c:v>
                </c:pt>
                <c:pt idx="700">
                  <c:v>1400</c:v>
                </c:pt>
                <c:pt idx="701">
                  <c:v>1402</c:v>
                </c:pt>
                <c:pt idx="702">
                  <c:v>1404</c:v>
                </c:pt>
                <c:pt idx="703">
                  <c:v>1406</c:v>
                </c:pt>
                <c:pt idx="704">
                  <c:v>1408</c:v>
                </c:pt>
                <c:pt idx="705">
                  <c:v>1410</c:v>
                </c:pt>
                <c:pt idx="706">
                  <c:v>1412</c:v>
                </c:pt>
                <c:pt idx="707">
                  <c:v>1414</c:v>
                </c:pt>
                <c:pt idx="708">
                  <c:v>1416</c:v>
                </c:pt>
                <c:pt idx="709">
                  <c:v>1418</c:v>
                </c:pt>
                <c:pt idx="710">
                  <c:v>1420</c:v>
                </c:pt>
                <c:pt idx="711">
                  <c:v>1422</c:v>
                </c:pt>
                <c:pt idx="712">
                  <c:v>1424</c:v>
                </c:pt>
                <c:pt idx="713">
                  <c:v>1426</c:v>
                </c:pt>
                <c:pt idx="714">
                  <c:v>1428</c:v>
                </c:pt>
                <c:pt idx="715">
                  <c:v>1430</c:v>
                </c:pt>
                <c:pt idx="716">
                  <c:v>1432</c:v>
                </c:pt>
                <c:pt idx="717">
                  <c:v>1434</c:v>
                </c:pt>
                <c:pt idx="718">
                  <c:v>1436</c:v>
                </c:pt>
                <c:pt idx="719">
                  <c:v>1438</c:v>
                </c:pt>
                <c:pt idx="720">
                  <c:v>1440</c:v>
                </c:pt>
                <c:pt idx="721">
                  <c:v>1442</c:v>
                </c:pt>
                <c:pt idx="722">
                  <c:v>1444</c:v>
                </c:pt>
                <c:pt idx="723">
                  <c:v>1446</c:v>
                </c:pt>
                <c:pt idx="724">
                  <c:v>1448</c:v>
                </c:pt>
                <c:pt idx="725">
                  <c:v>1450</c:v>
                </c:pt>
                <c:pt idx="726">
                  <c:v>1452</c:v>
                </c:pt>
                <c:pt idx="727">
                  <c:v>1454</c:v>
                </c:pt>
                <c:pt idx="728">
                  <c:v>1456</c:v>
                </c:pt>
                <c:pt idx="729">
                  <c:v>1458</c:v>
                </c:pt>
                <c:pt idx="730">
                  <c:v>1460</c:v>
                </c:pt>
                <c:pt idx="731">
                  <c:v>1462</c:v>
                </c:pt>
                <c:pt idx="732">
                  <c:v>1464</c:v>
                </c:pt>
                <c:pt idx="733">
                  <c:v>1466</c:v>
                </c:pt>
                <c:pt idx="734">
                  <c:v>1468</c:v>
                </c:pt>
                <c:pt idx="735">
                  <c:v>1470</c:v>
                </c:pt>
                <c:pt idx="736">
                  <c:v>1472</c:v>
                </c:pt>
                <c:pt idx="737">
                  <c:v>1474</c:v>
                </c:pt>
                <c:pt idx="738">
                  <c:v>1476</c:v>
                </c:pt>
                <c:pt idx="739">
                  <c:v>1478</c:v>
                </c:pt>
                <c:pt idx="740">
                  <c:v>1480</c:v>
                </c:pt>
                <c:pt idx="741">
                  <c:v>1482</c:v>
                </c:pt>
                <c:pt idx="742">
                  <c:v>1484</c:v>
                </c:pt>
                <c:pt idx="743">
                  <c:v>1486</c:v>
                </c:pt>
                <c:pt idx="744">
                  <c:v>1488</c:v>
                </c:pt>
                <c:pt idx="745">
                  <c:v>1490</c:v>
                </c:pt>
                <c:pt idx="746">
                  <c:v>1492</c:v>
                </c:pt>
                <c:pt idx="747">
                  <c:v>1494</c:v>
                </c:pt>
                <c:pt idx="748">
                  <c:v>1496</c:v>
                </c:pt>
                <c:pt idx="749">
                  <c:v>1498</c:v>
                </c:pt>
                <c:pt idx="750">
                  <c:v>1500</c:v>
                </c:pt>
                <c:pt idx="751">
                  <c:v>1502</c:v>
                </c:pt>
                <c:pt idx="752">
                  <c:v>1504</c:v>
                </c:pt>
                <c:pt idx="753">
                  <c:v>1506</c:v>
                </c:pt>
                <c:pt idx="754">
                  <c:v>1508</c:v>
                </c:pt>
                <c:pt idx="755">
                  <c:v>1510</c:v>
                </c:pt>
                <c:pt idx="756">
                  <c:v>1512</c:v>
                </c:pt>
                <c:pt idx="757">
                  <c:v>1514</c:v>
                </c:pt>
                <c:pt idx="758">
                  <c:v>1516</c:v>
                </c:pt>
                <c:pt idx="759">
                  <c:v>1518</c:v>
                </c:pt>
                <c:pt idx="760">
                  <c:v>1520</c:v>
                </c:pt>
                <c:pt idx="761">
                  <c:v>1522</c:v>
                </c:pt>
                <c:pt idx="762">
                  <c:v>1524</c:v>
                </c:pt>
                <c:pt idx="763">
                  <c:v>1526</c:v>
                </c:pt>
                <c:pt idx="764">
                  <c:v>1528</c:v>
                </c:pt>
                <c:pt idx="765">
                  <c:v>1530</c:v>
                </c:pt>
                <c:pt idx="766">
                  <c:v>1532</c:v>
                </c:pt>
                <c:pt idx="767">
                  <c:v>1534</c:v>
                </c:pt>
                <c:pt idx="768">
                  <c:v>1536</c:v>
                </c:pt>
                <c:pt idx="769">
                  <c:v>1538</c:v>
                </c:pt>
                <c:pt idx="770">
                  <c:v>1540</c:v>
                </c:pt>
                <c:pt idx="771">
                  <c:v>1542</c:v>
                </c:pt>
                <c:pt idx="772">
                  <c:v>1544</c:v>
                </c:pt>
                <c:pt idx="773">
                  <c:v>1546</c:v>
                </c:pt>
                <c:pt idx="774">
                  <c:v>1548</c:v>
                </c:pt>
                <c:pt idx="775">
                  <c:v>1550</c:v>
                </c:pt>
                <c:pt idx="776">
                  <c:v>1552</c:v>
                </c:pt>
                <c:pt idx="777">
                  <c:v>1554</c:v>
                </c:pt>
                <c:pt idx="778">
                  <c:v>1556</c:v>
                </c:pt>
                <c:pt idx="779">
                  <c:v>1558</c:v>
                </c:pt>
                <c:pt idx="780">
                  <c:v>1560</c:v>
                </c:pt>
                <c:pt idx="781">
                  <c:v>1562</c:v>
                </c:pt>
                <c:pt idx="782">
                  <c:v>1564</c:v>
                </c:pt>
                <c:pt idx="783">
                  <c:v>1566</c:v>
                </c:pt>
                <c:pt idx="784">
                  <c:v>1568</c:v>
                </c:pt>
                <c:pt idx="785">
                  <c:v>1570</c:v>
                </c:pt>
                <c:pt idx="786">
                  <c:v>1572</c:v>
                </c:pt>
                <c:pt idx="787">
                  <c:v>1574</c:v>
                </c:pt>
                <c:pt idx="788">
                  <c:v>1576</c:v>
                </c:pt>
                <c:pt idx="789">
                  <c:v>1578</c:v>
                </c:pt>
                <c:pt idx="790">
                  <c:v>1580</c:v>
                </c:pt>
                <c:pt idx="791">
                  <c:v>1582</c:v>
                </c:pt>
                <c:pt idx="792">
                  <c:v>1584</c:v>
                </c:pt>
                <c:pt idx="793">
                  <c:v>1586</c:v>
                </c:pt>
                <c:pt idx="794">
                  <c:v>1588</c:v>
                </c:pt>
                <c:pt idx="795">
                  <c:v>1590</c:v>
                </c:pt>
                <c:pt idx="796">
                  <c:v>1592</c:v>
                </c:pt>
                <c:pt idx="797">
                  <c:v>1594</c:v>
                </c:pt>
                <c:pt idx="798">
                  <c:v>1596</c:v>
                </c:pt>
                <c:pt idx="799">
                  <c:v>1598</c:v>
                </c:pt>
                <c:pt idx="800">
                  <c:v>1600</c:v>
                </c:pt>
                <c:pt idx="801">
                  <c:v>1602</c:v>
                </c:pt>
                <c:pt idx="802">
                  <c:v>1604</c:v>
                </c:pt>
                <c:pt idx="803">
                  <c:v>1606</c:v>
                </c:pt>
                <c:pt idx="804">
                  <c:v>1608</c:v>
                </c:pt>
                <c:pt idx="805">
                  <c:v>1610</c:v>
                </c:pt>
                <c:pt idx="806">
                  <c:v>1612</c:v>
                </c:pt>
                <c:pt idx="807">
                  <c:v>1614</c:v>
                </c:pt>
                <c:pt idx="808">
                  <c:v>1616</c:v>
                </c:pt>
                <c:pt idx="809">
                  <c:v>1618</c:v>
                </c:pt>
                <c:pt idx="810">
                  <c:v>1620</c:v>
                </c:pt>
                <c:pt idx="811">
                  <c:v>1622</c:v>
                </c:pt>
                <c:pt idx="812">
                  <c:v>1624</c:v>
                </c:pt>
                <c:pt idx="813">
                  <c:v>1626</c:v>
                </c:pt>
                <c:pt idx="814">
                  <c:v>1628</c:v>
                </c:pt>
                <c:pt idx="815">
                  <c:v>1630</c:v>
                </c:pt>
                <c:pt idx="816">
                  <c:v>1632</c:v>
                </c:pt>
                <c:pt idx="817">
                  <c:v>1634</c:v>
                </c:pt>
                <c:pt idx="818">
                  <c:v>1636</c:v>
                </c:pt>
                <c:pt idx="819">
                  <c:v>1638</c:v>
                </c:pt>
                <c:pt idx="820">
                  <c:v>1640</c:v>
                </c:pt>
                <c:pt idx="821">
                  <c:v>1642</c:v>
                </c:pt>
                <c:pt idx="822">
                  <c:v>1644</c:v>
                </c:pt>
                <c:pt idx="823">
                  <c:v>1646</c:v>
                </c:pt>
                <c:pt idx="824">
                  <c:v>1648</c:v>
                </c:pt>
                <c:pt idx="825">
                  <c:v>1650</c:v>
                </c:pt>
                <c:pt idx="826">
                  <c:v>1652</c:v>
                </c:pt>
                <c:pt idx="827">
                  <c:v>1654</c:v>
                </c:pt>
                <c:pt idx="828">
                  <c:v>1656</c:v>
                </c:pt>
                <c:pt idx="829">
                  <c:v>1658</c:v>
                </c:pt>
                <c:pt idx="830">
                  <c:v>1660</c:v>
                </c:pt>
                <c:pt idx="831">
                  <c:v>1662</c:v>
                </c:pt>
                <c:pt idx="832">
                  <c:v>1664</c:v>
                </c:pt>
                <c:pt idx="833">
                  <c:v>1666</c:v>
                </c:pt>
                <c:pt idx="834">
                  <c:v>1668</c:v>
                </c:pt>
                <c:pt idx="835">
                  <c:v>1670</c:v>
                </c:pt>
                <c:pt idx="836">
                  <c:v>1672</c:v>
                </c:pt>
                <c:pt idx="837">
                  <c:v>1674</c:v>
                </c:pt>
                <c:pt idx="838">
                  <c:v>1676</c:v>
                </c:pt>
                <c:pt idx="839">
                  <c:v>1678</c:v>
                </c:pt>
                <c:pt idx="840">
                  <c:v>1680</c:v>
                </c:pt>
                <c:pt idx="841">
                  <c:v>1682</c:v>
                </c:pt>
                <c:pt idx="842">
                  <c:v>1684</c:v>
                </c:pt>
                <c:pt idx="843">
                  <c:v>1686</c:v>
                </c:pt>
                <c:pt idx="844">
                  <c:v>1688</c:v>
                </c:pt>
                <c:pt idx="845">
                  <c:v>1690</c:v>
                </c:pt>
                <c:pt idx="846">
                  <c:v>1692</c:v>
                </c:pt>
                <c:pt idx="847">
                  <c:v>1694</c:v>
                </c:pt>
                <c:pt idx="848">
                  <c:v>1696</c:v>
                </c:pt>
                <c:pt idx="849">
                  <c:v>1698</c:v>
                </c:pt>
                <c:pt idx="850">
                  <c:v>1700</c:v>
                </c:pt>
                <c:pt idx="851">
                  <c:v>1702</c:v>
                </c:pt>
                <c:pt idx="852">
                  <c:v>1704</c:v>
                </c:pt>
                <c:pt idx="853">
                  <c:v>1706</c:v>
                </c:pt>
                <c:pt idx="854">
                  <c:v>1708</c:v>
                </c:pt>
                <c:pt idx="855">
                  <c:v>1710</c:v>
                </c:pt>
                <c:pt idx="856">
                  <c:v>1712</c:v>
                </c:pt>
                <c:pt idx="857">
                  <c:v>1714</c:v>
                </c:pt>
                <c:pt idx="858">
                  <c:v>1716</c:v>
                </c:pt>
                <c:pt idx="859">
                  <c:v>1718</c:v>
                </c:pt>
                <c:pt idx="860">
                  <c:v>1720</c:v>
                </c:pt>
                <c:pt idx="861">
                  <c:v>1722</c:v>
                </c:pt>
                <c:pt idx="862">
                  <c:v>1724</c:v>
                </c:pt>
                <c:pt idx="863">
                  <c:v>1726</c:v>
                </c:pt>
                <c:pt idx="864">
                  <c:v>1728</c:v>
                </c:pt>
                <c:pt idx="865">
                  <c:v>1730</c:v>
                </c:pt>
                <c:pt idx="866">
                  <c:v>1732</c:v>
                </c:pt>
                <c:pt idx="867">
                  <c:v>1734</c:v>
                </c:pt>
                <c:pt idx="868">
                  <c:v>1736</c:v>
                </c:pt>
                <c:pt idx="869">
                  <c:v>1738</c:v>
                </c:pt>
                <c:pt idx="870">
                  <c:v>1740</c:v>
                </c:pt>
                <c:pt idx="871">
                  <c:v>1742</c:v>
                </c:pt>
                <c:pt idx="872">
                  <c:v>1744</c:v>
                </c:pt>
                <c:pt idx="873">
                  <c:v>1746</c:v>
                </c:pt>
                <c:pt idx="874">
                  <c:v>1748</c:v>
                </c:pt>
                <c:pt idx="875">
                  <c:v>1750</c:v>
                </c:pt>
                <c:pt idx="876">
                  <c:v>1752</c:v>
                </c:pt>
                <c:pt idx="877">
                  <c:v>1754</c:v>
                </c:pt>
                <c:pt idx="878">
                  <c:v>1756</c:v>
                </c:pt>
              </c:numCache>
            </c:numRef>
          </c:xVal>
          <c:yVal>
            <c:numRef>
              <c:f>Munka2!$D$1:$D$8250</c:f>
              <c:numCache>
                <c:formatCode>General</c:formatCode>
                <c:ptCount val="8250"/>
                <c:pt idx="0">
                  <c:v>0</c:v>
                </c:pt>
                <c:pt idx="1">
                  <c:v>0</c:v>
                </c:pt>
                <c:pt idx="2">
                  <c:v>0</c:v>
                </c:pt>
                <c:pt idx="3">
                  <c:v>0</c:v>
                </c:pt>
                <c:pt idx="4">
                  <c:v>1</c:v>
                </c:pt>
                <c:pt idx="5">
                  <c:v>0</c:v>
                </c:pt>
                <c:pt idx="6">
                  <c:v>0</c:v>
                </c:pt>
                <c:pt idx="7">
                  <c:v>0</c:v>
                </c:pt>
                <c:pt idx="8">
                  <c:v>1</c:v>
                </c:pt>
                <c:pt idx="9">
                  <c:v>1</c:v>
                </c:pt>
                <c:pt idx="10">
                  <c:v>0</c:v>
                </c:pt>
                <c:pt idx="11">
                  <c:v>1</c:v>
                </c:pt>
                <c:pt idx="12">
                  <c:v>1</c:v>
                </c:pt>
                <c:pt idx="13">
                  <c:v>1</c:v>
                </c:pt>
                <c:pt idx="14">
                  <c:v>1</c:v>
                </c:pt>
                <c:pt idx="15">
                  <c:v>1</c:v>
                </c:pt>
                <c:pt idx="16">
                  <c:v>1</c:v>
                </c:pt>
                <c:pt idx="17">
                  <c:v>1</c:v>
                </c:pt>
                <c:pt idx="18">
                  <c:v>0</c:v>
                </c:pt>
                <c:pt idx="19">
                  <c:v>1</c:v>
                </c:pt>
                <c:pt idx="20">
                  <c:v>1</c:v>
                </c:pt>
                <c:pt idx="21">
                  <c:v>1</c:v>
                </c:pt>
                <c:pt idx="22">
                  <c:v>1</c:v>
                </c:pt>
                <c:pt idx="23">
                  <c:v>1</c:v>
                </c:pt>
                <c:pt idx="24">
                  <c:v>1</c:v>
                </c:pt>
                <c:pt idx="25">
                  <c:v>1</c:v>
                </c:pt>
                <c:pt idx="26">
                  <c:v>1</c:v>
                </c:pt>
                <c:pt idx="27">
                  <c:v>1</c:v>
                </c:pt>
                <c:pt idx="28">
                  <c:v>2</c:v>
                </c:pt>
                <c:pt idx="29">
                  <c:v>1</c:v>
                </c:pt>
                <c:pt idx="30">
                  <c:v>1</c:v>
                </c:pt>
                <c:pt idx="31">
                  <c:v>1</c:v>
                </c:pt>
                <c:pt idx="32">
                  <c:v>1</c:v>
                </c:pt>
                <c:pt idx="33">
                  <c:v>1</c:v>
                </c:pt>
                <c:pt idx="34">
                  <c:v>1</c:v>
                </c:pt>
                <c:pt idx="35">
                  <c:v>1</c:v>
                </c:pt>
                <c:pt idx="36">
                  <c:v>2</c:v>
                </c:pt>
                <c:pt idx="37">
                  <c:v>1</c:v>
                </c:pt>
                <c:pt idx="38">
                  <c:v>1</c:v>
                </c:pt>
                <c:pt idx="39">
                  <c:v>2</c:v>
                </c:pt>
                <c:pt idx="40">
                  <c:v>2</c:v>
                </c:pt>
                <c:pt idx="41">
                  <c:v>1</c:v>
                </c:pt>
                <c:pt idx="42">
                  <c:v>1</c:v>
                </c:pt>
                <c:pt idx="43">
                  <c:v>1</c:v>
                </c:pt>
                <c:pt idx="44">
                  <c:v>1</c:v>
                </c:pt>
                <c:pt idx="45">
                  <c:v>1</c:v>
                </c:pt>
                <c:pt idx="46">
                  <c:v>2</c:v>
                </c:pt>
                <c:pt idx="47">
                  <c:v>1</c:v>
                </c:pt>
                <c:pt idx="48">
                  <c:v>1</c:v>
                </c:pt>
                <c:pt idx="49">
                  <c:v>1</c:v>
                </c:pt>
                <c:pt idx="50">
                  <c:v>2</c:v>
                </c:pt>
                <c:pt idx="51">
                  <c:v>1</c:v>
                </c:pt>
                <c:pt idx="52">
                  <c:v>2</c:v>
                </c:pt>
                <c:pt idx="53">
                  <c:v>2</c:v>
                </c:pt>
                <c:pt idx="54">
                  <c:v>1</c:v>
                </c:pt>
                <c:pt idx="55">
                  <c:v>1</c:v>
                </c:pt>
                <c:pt idx="56">
                  <c:v>1</c:v>
                </c:pt>
                <c:pt idx="57">
                  <c:v>2</c:v>
                </c:pt>
                <c:pt idx="58">
                  <c:v>2</c:v>
                </c:pt>
                <c:pt idx="59">
                  <c:v>2</c:v>
                </c:pt>
                <c:pt idx="60">
                  <c:v>2</c:v>
                </c:pt>
                <c:pt idx="61">
                  <c:v>2</c:v>
                </c:pt>
                <c:pt idx="62">
                  <c:v>2</c:v>
                </c:pt>
                <c:pt idx="63">
                  <c:v>2</c:v>
                </c:pt>
                <c:pt idx="64">
                  <c:v>2</c:v>
                </c:pt>
                <c:pt idx="65">
                  <c:v>2</c:v>
                </c:pt>
                <c:pt idx="66">
                  <c:v>2</c:v>
                </c:pt>
                <c:pt idx="67">
                  <c:v>2</c:v>
                </c:pt>
                <c:pt idx="68">
                  <c:v>2</c:v>
                </c:pt>
                <c:pt idx="69">
                  <c:v>2</c:v>
                </c:pt>
                <c:pt idx="70">
                  <c:v>2</c:v>
                </c:pt>
                <c:pt idx="71">
                  <c:v>2</c:v>
                </c:pt>
                <c:pt idx="72">
                  <c:v>2</c:v>
                </c:pt>
                <c:pt idx="73">
                  <c:v>2</c:v>
                </c:pt>
                <c:pt idx="74">
                  <c:v>2</c:v>
                </c:pt>
                <c:pt idx="75">
                  <c:v>2</c:v>
                </c:pt>
                <c:pt idx="76">
                  <c:v>2</c:v>
                </c:pt>
                <c:pt idx="77">
                  <c:v>2</c:v>
                </c:pt>
                <c:pt idx="78">
                  <c:v>2</c:v>
                </c:pt>
                <c:pt idx="79">
                  <c:v>2</c:v>
                </c:pt>
                <c:pt idx="80">
                  <c:v>2</c:v>
                </c:pt>
                <c:pt idx="81">
                  <c:v>2</c:v>
                </c:pt>
                <c:pt idx="82">
                  <c:v>3</c:v>
                </c:pt>
                <c:pt idx="83">
                  <c:v>2</c:v>
                </c:pt>
                <c:pt idx="84">
                  <c:v>2</c:v>
                </c:pt>
                <c:pt idx="85">
                  <c:v>3</c:v>
                </c:pt>
                <c:pt idx="86">
                  <c:v>3</c:v>
                </c:pt>
                <c:pt idx="87">
                  <c:v>3</c:v>
                </c:pt>
                <c:pt idx="88">
                  <c:v>3</c:v>
                </c:pt>
                <c:pt idx="89">
                  <c:v>3</c:v>
                </c:pt>
                <c:pt idx="90">
                  <c:v>3</c:v>
                </c:pt>
                <c:pt idx="91">
                  <c:v>3</c:v>
                </c:pt>
                <c:pt idx="92">
                  <c:v>3</c:v>
                </c:pt>
                <c:pt idx="93">
                  <c:v>2</c:v>
                </c:pt>
                <c:pt idx="94">
                  <c:v>3</c:v>
                </c:pt>
                <c:pt idx="95">
                  <c:v>3</c:v>
                </c:pt>
                <c:pt idx="96">
                  <c:v>3</c:v>
                </c:pt>
                <c:pt idx="97">
                  <c:v>3</c:v>
                </c:pt>
                <c:pt idx="98">
                  <c:v>3</c:v>
                </c:pt>
                <c:pt idx="99">
                  <c:v>3</c:v>
                </c:pt>
                <c:pt idx="100">
                  <c:v>3</c:v>
                </c:pt>
                <c:pt idx="101">
                  <c:v>3</c:v>
                </c:pt>
                <c:pt idx="102">
                  <c:v>3</c:v>
                </c:pt>
                <c:pt idx="103">
                  <c:v>3</c:v>
                </c:pt>
                <c:pt idx="104">
                  <c:v>3</c:v>
                </c:pt>
                <c:pt idx="105">
                  <c:v>3</c:v>
                </c:pt>
                <c:pt idx="106">
                  <c:v>3</c:v>
                </c:pt>
                <c:pt idx="107">
                  <c:v>3</c:v>
                </c:pt>
                <c:pt idx="108">
                  <c:v>3</c:v>
                </c:pt>
                <c:pt idx="109">
                  <c:v>3</c:v>
                </c:pt>
                <c:pt idx="110">
                  <c:v>3</c:v>
                </c:pt>
                <c:pt idx="111">
                  <c:v>3</c:v>
                </c:pt>
                <c:pt idx="112">
                  <c:v>4</c:v>
                </c:pt>
                <c:pt idx="113">
                  <c:v>3</c:v>
                </c:pt>
                <c:pt idx="114">
                  <c:v>4</c:v>
                </c:pt>
                <c:pt idx="115">
                  <c:v>4</c:v>
                </c:pt>
                <c:pt idx="116">
                  <c:v>4</c:v>
                </c:pt>
                <c:pt idx="117">
                  <c:v>3</c:v>
                </c:pt>
                <c:pt idx="118">
                  <c:v>4</c:v>
                </c:pt>
                <c:pt idx="119">
                  <c:v>4</c:v>
                </c:pt>
                <c:pt idx="120">
                  <c:v>4</c:v>
                </c:pt>
                <c:pt idx="121">
                  <c:v>4</c:v>
                </c:pt>
                <c:pt idx="122">
                  <c:v>4</c:v>
                </c:pt>
                <c:pt idx="123">
                  <c:v>4</c:v>
                </c:pt>
                <c:pt idx="124">
                  <c:v>4</c:v>
                </c:pt>
                <c:pt idx="125">
                  <c:v>4</c:v>
                </c:pt>
                <c:pt idx="126">
                  <c:v>5</c:v>
                </c:pt>
                <c:pt idx="127">
                  <c:v>4</c:v>
                </c:pt>
                <c:pt idx="128">
                  <c:v>4</c:v>
                </c:pt>
                <c:pt idx="129">
                  <c:v>5</c:v>
                </c:pt>
                <c:pt idx="130">
                  <c:v>4</c:v>
                </c:pt>
                <c:pt idx="131">
                  <c:v>4</c:v>
                </c:pt>
                <c:pt idx="132">
                  <c:v>5</c:v>
                </c:pt>
                <c:pt idx="133">
                  <c:v>5</c:v>
                </c:pt>
                <c:pt idx="134">
                  <c:v>5</c:v>
                </c:pt>
                <c:pt idx="135">
                  <c:v>5</c:v>
                </c:pt>
                <c:pt idx="136">
                  <c:v>5</c:v>
                </c:pt>
                <c:pt idx="137">
                  <c:v>5</c:v>
                </c:pt>
                <c:pt idx="138">
                  <c:v>5</c:v>
                </c:pt>
                <c:pt idx="139">
                  <c:v>5</c:v>
                </c:pt>
                <c:pt idx="140">
                  <c:v>6</c:v>
                </c:pt>
                <c:pt idx="141">
                  <c:v>6</c:v>
                </c:pt>
                <c:pt idx="142">
                  <c:v>6</c:v>
                </c:pt>
                <c:pt idx="143">
                  <c:v>6</c:v>
                </c:pt>
                <c:pt idx="144">
                  <c:v>7</c:v>
                </c:pt>
                <c:pt idx="145">
                  <c:v>7</c:v>
                </c:pt>
                <c:pt idx="146">
                  <c:v>7</c:v>
                </c:pt>
                <c:pt idx="147">
                  <c:v>7</c:v>
                </c:pt>
                <c:pt idx="148">
                  <c:v>7</c:v>
                </c:pt>
                <c:pt idx="149">
                  <c:v>8</c:v>
                </c:pt>
                <c:pt idx="150">
                  <c:v>8</c:v>
                </c:pt>
                <c:pt idx="151">
                  <c:v>8</c:v>
                </c:pt>
                <c:pt idx="152">
                  <c:v>8</c:v>
                </c:pt>
                <c:pt idx="153">
                  <c:v>9</c:v>
                </c:pt>
                <c:pt idx="154">
                  <c:v>9</c:v>
                </c:pt>
                <c:pt idx="155">
                  <c:v>9</c:v>
                </c:pt>
                <c:pt idx="156">
                  <c:v>10</c:v>
                </c:pt>
                <c:pt idx="157">
                  <c:v>10</c:v>
                </c:pt>
                <c:pt idx="158">
                  <c:v>11</c:v>
                </c:pt>
                <c:pt idx="159">
                  <c:v>11</c:v>
                </c:pt>
                <c:pt idx="160">
                  <c:v>12</c:v>
                </c:pt>
                <c:pt idx="161">
                  <c:v>12</c:v>
                </c:pt>
                <c:pt idx="162">
                  <c:v>12</c:v>
                </c:pt>
                <c:pt idx="163">
                  <c:v>13</c:v>
                </c:pt>
                <c:pt idx="164">
                  <c:v>13</c:v>
                </c:pt>
                <c:pt idx="165">
                  <c:v>15</c:v>
                </c:pt>
                <c:pt idx="166">
                  <c:v>15</c:v>
                </c:pt>
                <c:pt idx="167">
                  <c:v>15</c:v>
                </c:pt>
                <c:pt idx="168">
                  <c:v>16</c:v>
                </c:pt>
                <c:pt idx="169">
                  <c:v>16</c:v>
                </c:pt>
                <c:pt idx="170">
                  <c:v>18</c:v>
                </c:pt>
                <c:pt idx="171">
                  <c:v>18</c:v>
                </c:pt>
                <c:pt idx="172">
                  <c:v>19</c:v>
                </c:pt>
                <c:pt idx="173">
                  <c:v>20</c:v>
                </c:pt>
                <c:pt idx="174">
                  <c:v>21</c:v>
                </c:pt>
                <c:pt idx="175">
                  <c:v>22</c:v>
                </c:pt>
                <c:pt idx="176">
                  <c:v>23</c:v>
                </c:pt>
                <c:pt idx="177">
                  <c:v>24</c:v>
                </c:pt>
                <c:pt idx="178">
                  <c:v>25</c:v>
                </c:pt>
                <c:pt idx="179">
                  <c:v>26</c:v>
                </c:pt>
                <c:pt idx="180">
                  <c:v>27</c:v>
                </c:pt>
                <c:pt idx="181">
                  <c:v>29</c:v>
                </c:pt>
                <c:pt idx="182">
                  <c:v>30</c:v>
                </c:pt>
                <c:pt idx="183">
                  <c:v>31</c:v>
                </c:pt>
                <c:pt idx="184">
                  <c:v>33</c:v>
                </c:pt>
                <c:pt idx="185">
                  <c:v>34</c:v>
                </c:pt>
                <c:pt idx="186">
                  <c:v>36</c:v>
                </c:pt>
                <c:pt idx="187">
                  <c:v>37</c:v>
                </c:pt>
                <c:pt idx="188">
                  <c:v>39</c:v>
                </c:pt>
                <c:pt idx="189">
                  <c:v>40</c:v>
                </c:pt>
                <c:pt idx="190">
                  <c:v>43</c:v>
                </c:pt>
                <c:pt idx="191">
                  <c:v>45</c:v>
                </c:pt>
                <c:pt idx="192">
                  <c:v>47</c:v>
                </c:pt>
                <c:pt idx="193">
                  <c:v>48</c:v>
                </c:pt>
                <c:pt idx="194">
                  <c:v>50</c:v>
                </c:pt>
                <c:pt idx="195">
                  <c:v>52</c:v>
                </c:pt>
                <c:pt idx="196">
                  <c:v>55</c:v>
                </c:pt>
                <c:pt idx="197">
                  <c:v>57</c:v>
                </c:pt>
                <c:pt idx="198">
                  <c:v>59</c:v>
                </c:pt>
                <c:pt idx="199">
                  <c:v>62</c:v>
                </c:pt>
                <c:pt idx="200">
                  <c:v>64</c:v>
                </c:pt>
                <c:pt idx="201">
                  <c:v>67</c:v>
                </c:pt>
                <c:pt idx="202">
                  <c:v>69</c:v>
                </c:pt>
                <c:pt idx="203">
                  <c:v>71</c:v>
                </c:pt>
                <c:pt idx="204">
                  <c:v>74</c:v>
                </c:pt>
                <c:pt idx="205">
                  <c:v>77</c:v>
                </c:pt>
                <c:pt idx="206">
                  <c:v>79</c:v>
                </c:pt>
                <c:pt idx="207">
                  <c:v>82</c:v>
                </c:pt>
                <c:pt idx="208">
                  <c:v>84</c:v>
                </c:pt>
                <c:pt idx="209">
                  <c:v>87</c:v>
                </c:pt>
                <c:pt idx="210">
                  <c:v>89</c:v>
                </c:pt>
                <c:pt idx="211">
                  <c:v>92</c:v>
                </c:pt>
                <c:pt idx="212">
                  <c:v>95</c:v>
                </c:pt>
                <c:pt idx="213">
                  <c:v>98</c:v>
                </c:pt>
                <c:pt idx="214">
                  <c:v>101</c:v>
                </c:pt>
                <c:pt idx="215">
                  <c:v>104</c:v>
                </c:pt>
                <c:pt idx="216">
                  <c:v>107</c:v>
                </c:pt>
                <c:pt idx="217">
                  <c:v>110</c:v>
                </c:pt>
                <c:pt idx="218">
                  <c:v>113</c:v>
                </c:pt>
                <c:pt idx="219">
                  <c:v>116</c:v>
                </c:pt>
                <c:pt idx="220">
                  <c:v>119</c:v>
                </c:pt>
                <c:pt idx="221">
                  <c:v>122</c:v>
                </c:pt>
                <c:pt idx="222">
                  <c:v>125</c:v>
                </c:pt>
                <c:pt idx="223">
                  <c:v>128</c:v>
                </c:pt>
                <c:pt idx="224">
                  <c:v>131</c:v>
                </c:pt>
                <c:pt idx="225">
                  <c:v>134</c:v>
                </c:pt>
                <c:pt idx="226">
                  <c:v>136</c:v>
                </c:pt>
                <c:pt idx="227">
                  <c:v>139</c:v>
                </c:pt>
                <c:pt idx="228">
                  <c:v>142</c:v>
                </c:pt>
                <c:pt idx="229">
                  <c:v>144</c:v>
                </c:pt>
                <c:pt idx="230">
                  <c:v>146</c:v>
                </c:pt>
                <c:pt idx="231">
                  <c:v>149</c:v>
                </c:pt>
                <c:pt idx="232">
                  <c:v>151</c:v>
                </c:pt>
                <c:pt idx="233">
                  <c:v>153</c:v>
                </c:pt>
                <c:pt idx="234">
                  <c:v>156</c:v>
                </c:pt>
                <c:pt idx="235">
                  <c:v>158</c:v>
                </c:pt>
                <c:pt idx="236">
                  <c:v>160</c:v>
                </c:pt>
                <c:pt idx="237">
                  <c:v>162</c:v>
                </c:pt>
                <c:pt idx="238">
                  <c:v>164</c:v>
                </c:pt>
                <c:pt idx="239">
                  <c:v>166</c:v>
                </c:pt>
                <c:pt idx="240">
                  <c:v>168</c:v>
                </c:pt>
                <c:pt idx="241">
                  <c:v>170</c:v>
                </c:pt>
                <c:pt idx="242">
                  <c:v>172</c:v>
                </c:pt>
                <c:pt idx="243">
                  <c:v>174</c:v>
                </c:pt>
                <c:pt idx="244">
                  <c:v>176</c:v>
                </c:pt>
                <c:pt idx="245">
                  <c:v>178</c:v>
                </c:pt>
                <c:pt idx="246">
                  <c:v>180</c:v>
                </c:pt>
                <c:pt idx="247">
                  <c:v>183</c:v>
                </c:pt>
                <c:pt idx="248">
                  <c:v>185</c:v>
                </c:pt>
                <c:pt idx="249">
                  <c:v>187</c:v>
                </c:pt>
                <c:pt idx="250">
                  <c:v>189</c:v>
                </c:pt>
                <c:pt idx="251">
                  <c:v>191</c:v>
                </c:pt>
                <c:pt idx="252">
                  <c:v>193</c:v>
                </c:pt>
                <c:pt idx="253">
                  <c:v>195</c:v>
                </c:pt>
                <c:pt idx="254">
                  <c:v>197</c:v>
                </c:pt>
                <c:pt idx="255">
                  <c:v>199</c:v>
                </c:pt>
                <c:pt idx="256">
                  <c:v>201</c:v>
                </c:pt>
                <c:pt idx="257">
                  <c:v>203</c:v>
                </c:pt>
                <c:pt idx="258">
                  <c:v>205</c:v>
                </c:pt>
                <c:pt idx="259">
                  <c:v>207</c:v>
                </c:pt>
                <c:pt idx="260">
                  <c:v>210</c:v>
                </c:pt>
                <c:pt idx="261">
                  <c:v>211</c:v>
                </c:pt>
                <c:pt idx="262">
                  <c:v>214</c:v>
                </c:pt>
                <c:pt idx="263">
                  <c:v>216</c:v>
                </c:pt>
                <c:pt idx="264">
                  <c:v>218</c:v>
                </c:pt>
                <c:pt idx="265">
                  <c:v>220</c:v>
                </c:pt>
                <c:pt idx="266">
                  <c:v>221</c:v>
                </c:pt>
                <c:pt idx="267">
                  <c:v>224</c:v>
                </c:pt>
                <c:pt idx="268">
                  <c:v>226</c:v>
                </c:pt>
                <c:pt idx="269">
                  <c:v>228</c:v>
                </c:pt>
                <c:pt idx="270">
                  <c:v>229</c:v>
                </c:pt>
                <c:pt idx="271">
                  <c:v>231</c:v>
                </c:pt>
                <c:pt idx="272">
                  <c:v>232</c:v>
                </c:pt>
                <c:pt idx="273">
                  <c:v>234</c:v>
                </c:pt>
                <c:pt idx="274">
                  <c:v>235</c:v>
                </c:pt>
                <c:pt idx="275">
                  <c:v>237</c:v>
                </c:pt>
                <c:pt idx="276">
                  <c:v>238</c:v>
                </c:pt>
                <c:pt idx="277">
                  <c:v>239</c:v>
                </c:pt>
                <c:pt idx="278">
                  <c:v>241</c:v>
                </c:pt>
                <c:pt idx="279">
                  <c:v>242</c:v>
                </c:pt>
                <c:pt idx="280">
                  <c:v>243</c:v>
                </c:pt>
                <c:pt idx="281">
                  <c:v>245</c:v>
                </c:pt>
                <c:pt idx="282">
                  <c:v>246</c:v>
                </c:pt>
                <c:pt idx="283">
                  <c:v>247</c:v>
                </c:pt>
                <c:pt idx="284">
                  <c:v>249</c:v>
                </c:pt>
                <c:pt idx="285">
                  <c:v>250</c:v>
                </c:pt>
                <c:pt idx="286">
                  <c:v>251</c:v>
                </c:pt>
                <c:pt idx="287">
                  <c:v>252</c:v>
                </c:pt>
                <c:pt idx="288">
                  <c:v>254</c:v>
                </c:pt>
                <c:pt idx="289">
                  <c:v>255</c:v>
                </c:pt>
                <c:pt idx="290">
                  <c:v>256</c:v>
                </c:pt>
                <c:pt idx="291">
                  <c:v>257</c:v>
                </c:pt>
                <c:pt idx="292">
                  <c:v>259</c:v>
                </c:pt>
                <c:pt idx="293">
                  <c:v>260</c:v>
                </c:pt>
                <c:pt idx="294">
                  <c:v>261</c:v>
                </c:pt>
                <c:pt idx="295">
                  <c:v>262</c:v>
                </c:pt>
                <c:pt idx="296">
                  <c:v>263</c:v>
                </c:pt>
                <c:pt idx="297">
                  <c:v>264</c:v>
                </c:pt>
                <c:pt idx="298">
                  <c:v>265</c:v>
                </c:pt>
                <c:pt idx="299">
                  <c:v>267</c:v>
                </c:pt>
                <c:pt idx="300">
                  <c:v>268</c:v>
                </c:pt>
                <c:pt idx="301">
                  <c:v>269</c:v>
                </c:pt>
                <c:pt idx="302">
                  <c:v>270</c:v>
                </c:pt>
                <c:pt idx="303">
                  <c:v>271</c:v>
                </c:pt>
                <c:pt idx="304">
                  <c:v>271</c:v>
                </c:pt>
                <c:pt idx="305">
                  <c:v>272</c:v>
                </c:pt>
                <c:pt idx="306">
                  <c:v>273</c:v>
                </c:pt>
                <c:pt idx="307">
                  <c:v>274</c:v>
                </c:pt>
                <c:pt idx="308">
                  <c:v>275</c:v>
                </c:pt>
                <c:pt idx="309">
                  <c:v>275</c:v>
                </c:pt>
                <c:pt idx="310">
                  <c:v>276</c:v>
                </c:pt>
                <c:pt idx="311">
                  <c:v>277</c:v>
                </c:pt>
                <c:pt idx="312">
                  <c:v>277</c:v>
                </c:pt>
                <c:pt idx="313">
                  <c:v>278</c:v>
                </c:pt>
                <c:pt idx="314">
                  <c:v>279</c:v>
                </c:pt>
                <c:pt idx="315">
                  <c:v>279</c:v>
                </c:pt>
                <c:pt idx="316">
                  <c:v>279</c:v>
                </c:pt>
                <c:pt idx="317">
                  <c:v>280</c:v>
                </c:pt>
                <c:pt idx="318">
                  <c:v>281</c:v>
                </c:pt>
                <c:pt idx="319">
                  <c:v>281</c:v>
                </c:pt>
                <c:pt idx="320">
                  <c:v>282</c:v>
                </c:pt>
                <c:pt idx="321">
                  <c:v>282</c:v>
                </c:pt>
                <c:pt idx="322">
                  <c:v>283</c:v>
                </c:pt>
                <c:pt idx="323">
                  <c:v>283</c:v>
                </c:pt>
                <c:pt idx="324">
                  <c:v>284</c:v>
                </c:pt>
                <c:pt idx="325">
                  <c:v>284</c:v>
                </c:pt>
                <c:pt idx="326">
                  <c:v>285</c:v>
                </c:pt>
                <c:pt idx="327">
                  <c:v>285</c:v>
                </c:pt>
                <c:pt idx="328">
                  <c:v>286</c:v>
                </c:pt>
                <c:pt idx="329">
                  <c:v>286</c:v>
                </c:pt>
                <c:pt idx="330">
                  <c:v>287</c:v>
                </c:pt>
                <c:pt idx="331">
                  <c:v>288</c:v>
                </c:pt>
                <c:pt idx="332">
                  <c:v>288</c:v>
                </c:pt>
                <c:pt idx="333">
                  <c:v>288</c:v>
                </c:pt>
                <c:pt idx="334">
                  <c:v>289</c:v>
                </c:pt>
                <c:pt idx="335">
                  <c:v>289</c:v>
                </c:pt>
                <c:pt idx="336">
                  <c:v>290</c:v>
                </c:pt>
                <c:pt idx="337">
                  <c:v>290</c:v>
                </c:pt>
                <c:pt idx="338">
                  <c:v>291</c:v>
                </c:pt>
                <c:pt idx="339">
                  <c:v>291</c:v>
                </c:pt>
                <c:pt idx="340">
                  <c:v>292</c:v>
                </c:pt>
                <c:pt idx="341">
                  <c:v>292</c:v>
                </c:pt>
                <c:pt idx="342">
                  <c:v>292</c:v>
                </c:pt>
                <c:pt idx="343">
                  <c:v>293</c:v>
                </c:pt>
                <c:pt idx="344">
                  <c:v>293</c:v>
                </c:pt>
                <c:pt idx="345">
                  <c:v>293</c:v>
                </c:pt>
                <c:pt idx="346">
                  <c:v>293</c:v>
                </c:pt>
                <c:pt idx="347">
                  <c:v>293</c:v>
                </c:pt>
                <c:pt idx="348">
                  <c:v>294</c:v>
                </c:pt>
                <c:pt idx="349">
                  <c:v>294</c:v>
                </c:pt>
                <c:pt idx="350">
                  <c:v>294</c:v>
                </c:pt>
                <c:pt idx="351">
                  <c:v>294</c:v>
                </c:pt>
                <c:pt idx="352">
                  <c:v>295</c:v>
                </c:pt>
                <c:pt idx="353">
                  <c:v>295</c:v>
                </c:pt>
                <c:pt idx="354">
                  <c:v>295</c:v>
                </c:pt>
                <c:pt idx="355">
                  <c:v>296</c:v>
                </c:pt>
                <c:pt idx="356">
                  <c:v>296</c:v>
                </c:pt>
                <c:pt idx="357">
                  <c:v>296</c:v>
                </c:pt>
                <c:pt idx="358">
                  <c:v>296</c:v>
                </c:pt>
                <c:pt idx="359">
                  <c:v>297</c:v>
                </c:pt>
                <c:pt idx="360">
                  <c:v>297</c:v>
                </c:pt>
                <c:pt idx="361">
                  <c:v>297</c:v>
                </c:pt>
                <c:pt idx="362">
                  <c:v>297</c:v>
                </c:pt>
                <c:pt idx="363">
                  <c:v>297</c:v>
                </c:pt>
                <c:pt idx="364">
                  <c:v>297</c:v>
                </c:pt>
                <c:pt idx="365">
                  <c:v>298</c:v>
                </c:pt>
                <c:pt idx="366">
                  <c:v>298</c:v>
                </c:pt>
                <c:pt idx="367">
                  <c:v>298</c:v>
                </c:pt>
                <c:pt idx="368">
                  <c:v>298</c:v>
                </c:pt>
                <c:pt idx="369">
                  <c:v>298</c:v>
                </c:pt>
                <c:pt idx="370">
                  <c:v>298</c:v>
                </c:pt>
                <c:pt idx="371">
                  <c:v>298</c:v>
                </c:pt>
                <c:pt idx="372">
                  <c:v>298</c:v>
                </c:pt>
                <c:pt idx="373">
                  <c:v>298</c:v>
                </c:pt>
                <c:pt idx="374">
                  <c:v>298</c:v>
                </c:pt>
                <c:pt idx="375">
                  <c:v>298</c:v>
                </c:pt>
                <c:pt idx="376">
                  <c:v>297</c:v>
                </c:pt>
                <c:pt idx="377">
                  <c:v>297</c:v>
                </c:pt>
                <c:pt idx="378">
                  <c:v>297</c:v>
                </c:pt>
                <c:pt idx="379">
                  <c:v>297</c:v>
                </c:pt>
                <c:pt idx="380">
                  <c:v>297</c:v>
                </c:pt>
                <c:pt idx="381">
                  <c:v>296</c:v>
                </c:pt>
                <c:pt idx="382">
                  <c:v>297</c:v>
                </c:pt>
                <c:pt idx="383">
                  <c:v>296</c:v>
                </c:pt>
                <c:pt idx="384">
                  <c:v>296</c:v>
                </c:pt>
                <c:pt idx="385">
                  <c:v>296</c:v>
                </c:pt>
                <c:pt idx="386">
                  <c:v>297</c:v>
                </c:pt>
                <c:pt idx="387">
                  <c:v>297</c:v>
                </c:pt>
                <c:pt idx="388">
                  <c:v>297</c:v>
                </c:pt>
                <c:pt idx="389">
                  <c:v>297</c:v>
                </c:pt>
                <c:pt idx="390">
                  <c:v>297</c:v>
                </c:pt>
                <c:pt idx="391">
                  <c:v>297</c:v>
                </c:pt>
                <c:pt idx="392">
                  <c:v>297</c:v>
                </c:pt>
                <c:pt idx="393">
                  <c:v>297</c:v>
                </c:pt>
                <c:pt idx="394">
                  <c:v>298</c:v>
                </c:pt>
                <c:pt idx="395">
                  <c:v>297</c:v>
                </c:pt>
                <c:pt idx="396">
                  <c:v>298</c:v>
                </c:pt>
                <c:pt idx="397">
                  <c:v>298</c:v>
                </c:pt>
                <c:pt idx="398">
                  <c:v>298</c:v>
                </c:pt>
                <c:pt idx="399">
                  <c:v>298</c:v>
                </c:pt>
                <c:pt idx="400">
                  <c:v>298</c:v>
                </c:pt>
                <c:pt idx="401">
                  <c:v>298</c:v>
                </c:pt>
                <c:pt idx="402">
                  <c:v>298</c:v>
                </c:pt>
                <c:pt idx="403">
                  <c:v>298</c:v>
                </c:pt>
                <c:pt idx="404">
                  <c:v>298</c:v>
                </c:pt>
                <c:pt idx="405">
                  <c:v>298</c:v>
                </c:pt>
                <c:pt idx="406">
                  <c:v>298</c:v>
                </c:pt>
                <c:pt idx="407">
                  <c:v>298</c:v>
                </c:pt>
                <c:pt idx="408">
                  <c:v>298</c:v>
                </c:pt>
                <c:pt idx="409">
                  <c:v>298</c:v>
                </c:pt>
                <c:pt idx="410">
                  <c:v>298</c:v>
                </c:pt>
                <c:pt idx="411">
                  <c:v>298</c:v>
                </c:pt>
                <c:pt idx="412">
                  <c:v>298</c:v>
                </c:pt>
                <c:pt idx="413">
                  <c:v>298</c:v>
                </c:pt>
                <c:pt idx="414">
                  <c:v>298</c:v>
                </c:pt>
                <c:pt idx="415">
                  <c:v>298</c:v>
                </c:pt>
                <c:pt idx="416">
                  <c:v>298</c:v>
                </c:pt>
                <c:pt idx="417">
                  <c:v>298</c:v>
                </c:pt>
                <c:pt idx="418">
                  <c:v>298</c:v>
                </c:pt>
                <c:pt idx="419">
                  <c:v>298</c:v>
                </c:pt>
                <c:pt idx="420">
                  <c:v>298</c:v>
                </c:pt>
                <c:pt idx="421">
                  <c:v>298</c:v>
                </c:pt>
                <c:pt idx="422">
                  <c:v>298</c:v>
                </c:pt>
                <c:pt idx="423">
                  <c:v>298</c:v>
                </c:pt>
                <c:pt idx="424">
                  <c:v>298</c:v>
                </c:pt>
                <c:pt idx="425">
                  <c:v>298</c:v>
                </c:pt>
                <c:pt idx="426">
                  <c:v>298</c:v>
                </c:pt>
                <c:pt idx="427">
                  <c:v>298</c:v>
                </c:pt>
                <c:pt idx="428">
                  <c:v>298</c:v>
                </c:pt>
                <c:pt idx="429">
                  <c:v>298</c:v>
                </c:pt>
                <c:pt idx="430">
                  <c:v>298</c:v>
                </c:pt>
                <c:pt idx="431">
                  <c:v>298</c:v>
                </c:pt>
                <c:pt idx="432">
                  <c:v>297</c:v>
                </c:pt>
                <c:pt idx="433">
                  <c:v>297</c:v>
                </c:pt>
                <c:pt idx="434">
                  <c:v>297</c:v>
                </c:pt>
                <c:pt idx="435">
                  <c:v>297</c:v>
                </c:pt>
                <c:pt idx="436">
                  <c:v>297</c:v>
                </c:pt>
                <c:pt idx="437">
                  <c:v>298</c:v>
                </c:pt>
                <c:pt idx="438">
                  <c:v>297</c:v>
                </c:pt>
                <c:pt idx="439">
                  <c:v>297</c:v>
                </c:pt>
                <c:pt idx="440">
                  <c:v>297</c:v>
                </c:pt>
                <c:pt idx="441">
                  <c:v>297</c:v>
                </c:pt>
                <c:pt idx="442">
                  <c:v>297</c:v>
                </c:pt>
                <c:pt idx="443">
                  <c:v>296</c:v>
                </c:pt>
                <c:pt idx="444">
                  <c:v>297</c:v>
                </c:pt>
                <c:pt idx="445">
                  <c:v>297</c:v>
                </c:pt>
                <c:pt idx="446">
                  <c:v>296</c:v>
                </c:pt>
                <c:pt idx="447">
                  <c:v>297</c:v>
                </c:pt>
                <c:pt idx="448">
                  <c:v>297</c:v>
                </c:pt>
                <c:pt idx="449">
                  <c:v>297</c:v>
                </c:pt>
                <c:pt idx="450">
                  <c:v>297</c:v>
                </c:pt>
                <c:pt idx="451">
                  <c:v>297</c:v>
                </c:pt>
                <c:pt idx="452">
                  <c:v>297</c:v>
                </c:pt>
                <c:pt idx="453">
                  <c:v>297</c:v>
                </c:pt>
                <c:pt idx="454">
                  <c:v>297</c:v>
                </c:pt>
                <c:pt idx="455">
                  <c:v>297</c:v>
                </c:pt>
                <c:pt idx="456">
                  <c:v>297</c:v>
                </c:pt>
                <c:pt idx="457">
                  <c:v>297</c:v>
                </c:pt>
                <c:pt idx="458">
                  <c:v>297</c:v>
                </c:pt>
                <c:pt idx="459">
                  <c:v>297</c:v>
                </c:pt>
                <c:pt idx="460">
                  <c:v>298</c:v>
                </c:pt>
                <c:pt idx="461">
                  <c:v>297</c:v>
                </c:pt>
                <c:pt idx="462">
                  <c:v>297</c:v>
                </c:pt>
                <c:pt idx="463">
                  <c:v>297</c:v>
                </c:pt>
                <c:pt idx="464">
                  <c:v>297</c:v>
                </c:pt>
                <c:pt idx="465">
                  <c:v>298</c:v>
                </c:pt>
                <c:pt idx="466">
                  <c:v>297</c:v>
                </c:pt>
                <c:pt idx="467">
                  <c:v>297</c:v>
                </c:pt>
                <c:pt idx="468">
                  <c:v>298</c:v>
                </c:pt>
                <c:pt idx="469">
                  <c:v>297</c:v>
                </c:pt>
                <c:pt idx="470">
                  <c:v>297</c:v>
                </c:pt>
                <c:pt idx="471">
                  <c:v>298</c:v>
                </c:pt>
                <c:pt idx="472">
                  <c:v>297</c:v>
                </c:pt>
                <c:pt idx="473">
                  <c:v>297</c:v>
                </c:pt>
                <c:pt idx="474">
                  <c:v>297</c:v>
                </c:pt>
                <c:pt idx="475">
                  <c:v>297</c:v>
                </c:pt>
                <c:pt idx="476">
                  <c:v>297</c:v>
                </c:pt>
                <c:pt idx="477">
                  <c:v>297</c:v>
                </c:pt>
                <c:pt idx="478">
                  <c:v>297</c:v>
                </c:pt>
                <c:pt idx="479">
                  <c:v>297</c:v>
                </c:pt>
                <c:pt idx="480">
                  <c:v>297</c:v>
                </c:pt>
                <c:pt idx="481">
                  <c:v>297</c:v>
                </c:pt>
                <c:pt idx="482">
                  <c:v>297</c:v>
                </c:pt>
                <c:pt idx="483">
                  <c:v>297</c:v>
                </c:pt>
                <c:pt idx="484">
                  <c:v>296</c:v>
                </c:pt>
                <c:pt idx="485">
                  <c:v>297</c:v>
                </c:pt>
                <c:pt idx="486">
                  <c:v>297</c:v>
                </c:pt>
                <c:pt idx="487">
                  <c:v>297</c:v>
                </c:pt>
                <c:pt idx="488">
                  <c:v>296</c:v>
                </c:pt>
                <c:pt idx="489">
                  <c:v>297</c:v>
                </c:pt>
                <c:pt idx="490">
                  <c:v>297</c:v>
                </c:pt>
                <c:pt idx="491">
                  <c:v>297</c:v>
                </c:pt>
                <c:pt idx="492">
                  <c:v>297</c:v>
                </c:pt>
                <c:pt idx="493">
                  <c:v>297</c:v>
                </c:pt>
                <c:pt idx="494">
                  <c:v>297</c:v>
                </c:pt>
                <c:pt idx="495">
                  <c:v>297</c:v>
                </c:pt>
                <c:pt idx="496">
                  <c:v>297</c:v>
                </c:pt>
                <c:pt idx="497">
                  <c:v>297</c:v>
                </c:pt>
                <c:pt idx="498">
                  <c:v>297</c:v>
                </c:pt>
                <c:pt idx="499">
                  <c:v>297</c:v>
                </c:pt>
                <c:pt idx="500">
                  <c:v>297</c:v>
                </c:pt>
                <c:pt idx="501">
                  <c:v>297</c:v>
                </c:pt>
                <c:pt idx="502">
                  <c:v>297</c:v>
                </c:pt>
                <c:pt idx="503">
                  <c:v>297</c:v>
                </c:pt>
                <c:pt idx="504">
                  <c:v>297</c:v>
                </c:pt>
                <c:pt idx="505">
                  <c:v>297</c:v>
                </c:pt>
                <c:pt idx="506">
                  <c:v>297</c:v>
                </c:pt>
                <c:pt idx="507">
                  <c:v>297</c:v>
                </c:pt>
                <c:pt idx="508">
                  <c:v>297</c:v>
                </c:pt>
                <c:pt idx="509">
                  <c:v>298</c:v>
                </c:pt>
                <c:pt idx="510">
                  <c:v>297</c:v>
                </c:pt>
                <c:pt idx="511">
                  <c:v>298</c:v>
                </c:pt>
                <c:pt idx="512">
                  <c:v>298</c:v>
                </c:pt>
                <c:pt idx="513">
                  <c:v>298</c:v>
                </c:pt>
                <c:pt idx="514">
                  <c:v>298</c:v>
                </c:pt>
                <c:pt idx="515">
                  <c:v>298</c:v>
                </c:pt>
                <c:pt idx="516">
                  <c:v>298</c:v>
                </c:pt>
                <c:pt idx="517">
                  <c:v>298</c:v>
                </c:pt>
                <c:pt idx="518">
                  <c:v>299</c:v>
                </c:pt>
                <c:pt idx="519">
                  <c:v>299</c:v>
                </c:pt>
                <c:pt idx="520">
                  <c:v>299</c:v>
                </c:pt>
                <c:pt idx="521">
                  <c:v>299</c:v>
                </c:pt>
                <c:pt idx="522">
                  <c:v>300</c:v>
                </c:pt>
                <c:pt idx="523">
                  <c:v>300</c:v>
                </c:pt>
                <c:pt idx="524">
                  <c:v>300</c:v>
                </c:pt>
                <c:pt idx="525">
                  <c:v>300</c:v>
                </c:pt>
                <c:pt idx="526">
                  <c:v>300</c:v>
                </c:pt>
                <c:pt idx="527">
                  <c:v>300</c:v>
                </c:pt>
                <c:pt idx="528">
                  <c:v>300</c:v>
                </c:pt>
                <c:pt idx="529">
                  <c:v>300</c:v>
                </c:pt>
                <c:pt idx="530">
                  <c:v>300</c:v>
                </c:pt>
                <c:pt idx="531">
                  <c:v>300</c:v>
                </c:pt>
                <c:pt idx="532">
                  <c:v>301</c:v>
                </c:pt>
                <c:pt idx="533">
                  <c:v>300</c:v>
                </c:pt>
                <c:pt idx="534">
                  <c:v>300</c:v>
                </c:pt>
                <c:pt idx="535">
                  <c:v>301</c:v>
                </c:pt>
                <c:pt idx="536">
                  <c:v>301</c:v>
                </c:pt>
                <c:pt idx="537">
                  <c:v>300</c:v>
                </c:pt>
                <c:pt idx="538">
                  <c:v>300</c:v>
                </c:pt>
                <c:pt idx="539">
                  <c:v>301</c:v>
                </c:pt>
                <c:pt idx="540">
                  <c:v>301</c:v>
                </c:pt>
                <c:pt idx="541">
                  <c:v>301</c:v>
                </c:pt>
                <c:pt idx="542">
                  <c:v>301</c:v>
                </c:pt>
                <c:pt idx="543">
                  <c:v>301</c:v>
                </c:pt>
                <c:pt idx="544">
                  <c:v>301</c:v>
                </c:pt>
                <c:pt idx="545">
                  <c:v>301</c:v>
                </c:pt>
                <c:pt idx="546">
                  <c:v>301</c:v>
                </c:pt>
                <c:pt idx="547">
                  <c:v>301</c:v>
                </c:pt>
                <c:pt idx="548">
                  <c:v>301</c:v>
                </c:pt>
                <c:pt idx="549">
                  <c:v>301</c:v>
                </c:pt>
                <c:pt idx="550">
                  <c:v>302</c:v>
                </c:pt>
                <c:pt idx="551">
                  <c:v>302</c:v>
                </c:pt>
                <c:pt idx="552">
                  <c:v>302</c:v>
                </c:pt>
                <c:pt idx="553">
                  <c:v>301</c:v>
                </c:pt>
                <c:pt idx="554">
                  <c:v>302</c:v>
                </c:pt>
                <c:pt idx="555">
                  <c:v>302</c:v>
                </c:pt>
                <c:pt idx="556">
                  <c:v>302</c:v>
                </c:pt>
                <c:pt idx="557">
                  <c:v>302</c:v>
                </c:pt>
                <c:pt idx="558">
                  <c:v>302</c:v>
                </c:pt>
                <c:pt idx="559">
                  <c:v>302</c:v>
                </c:pt>
                <c:pt idx="560">
                  <c:v>302</c:v>
                </c:pt>
                <c:pt idx="561">
                  <c:v>302</c:v>
                </c:pt>
                <c:pt idx="562">
                  <c:v>302</c:v>
                </c:pt>
                <c:pt idx="563">
                  <c:v>301</c:v>
                </c:pt>
                <c:pt idx="564">
                  <c:v>302</c:v>
                </c:pt>
                <c:pt idx="565">
                  <c:v>301</c:v>
                </c:pt>
                <c:pt idx="566">
                  <c:v>301</c:v>
                </c:pt>
                <c:pt idx="567">
                  <c:v>301</c:v>
                </c:pt>
                <c:pt idx="568">
                  <c:v>301</c:v>
                </c:pt>
                <c:pt idx="569">
                  <c:v>301</c:v>
                </c:pt>
                <c:pt idx="570">
                  <c:v>301</c:v>
                </c:pt>
                <c:pt idx="571">
                  <c:v>301</c:v>
                </c:pt>
                <c:pt idx="572">
                  <c:v>301</c:v>
                </c:pt>
                <c:pt idx="573">
                  <c:v>301</c:v>
                </c:pt>
                <c:pt idx="574">
                  <c:v>301</c:v>
                </c:pt>
                <c:pt idx="575">
                  <c:v>301</c:v>
                </c:pt>
                <c:pt idx="576">
                  <c:v>302</c:v>
                </c:pt>
                <c:pt idx="577">
                  <c:v>301</c:v>
                </c:pt>
                <c:pt idx="578">
                  <c:v>301</c:v>
                </c:pt>
                <c:pt idx="579">
                  <c:v>302</c:v>
                </c:pt>
                <c:pt idx="580">
                  <c:v>302</c:v>
                </c:pt>
                <c:pt idx="581">
                  <c:v>302</c:v>
                </c:pt>
                <c:pt idx="582">
                  <c:v>302</c:v>
                </c:pt>
                <c:pt idx="583">
                  <c:v>302</c:v>
                </c:pt>
                <c:pt idx="584">
                  <c:v>302</c:v>
                </c:pt>
                <c:pt idx="585">
                  <c:v>302</c:v>
                </c:pt>
                <c:pt idx="586">
                  <c:v>302</c:v>
                </c:pt>
                <c:pt idx="587">
                  <c:v>302</c:v>
                </c:pt>
                <c:pt idx="588">
                  <c:v>302</c:v>
                </c:pt>
                <c:pt idx="589">
                  <c:v>302</c:v>
                </c:pt>
                <c:pt idx="590">
                  <c:v>302</c:v>
                </c:pt>
                <c:pt idx="591">
                  <c:v>301</c:v>
                </c:pt>
                <c:pt idx="592">
                  <c:v>301</c:v>
                </c:pt>
                <c:pt idx="593">
                  <c:v>302</c:v>
                </c:pt>
                <c:pt idx="594">
                  <c:v>302</c:v>
                </c:pt>
                <c:pt idx="595">
                  <c:v>302</c:v>
                </c:pt>
                <c:pt idx="596">
                  <c:v>301</c:v>
                </c:pt>
                <c:pt idx="597">
                  <c:v>301</c:v>
                </c:pt>
                <c:pt idx="598">
                  <c:v>301</c:v>
                </c:pt>
                <c:pt idx="599">
                  <c:v>301</c:v>
                </c:pt>
                <c:pt idx="600">
                  <c:v>301</c:v>
                </c:pt>
                <c:pt idx="601">
                  <c:v>301</c:v>
                </c:pt>
                <c:pt idx="602">
                  <c:v>301</c:v>
                </c:pt>
                <c:pt idx="603">
                  <c:v>301</c:v>
                </c:pt>
                <c:pt idx="604">
                  <c:v>301</c:v>
                </c:pt>
                <c:pt idx="605">
                  <c:v>301</c:v>
                </c:pt>
                <c:pt idx="606">
                  <c:v>301</c:v>
                </c:pt>
                <c:pt idx="607">
                  <c:v>301</c:v>
                </c:pt>
                <c:pt idx="608">
                  <c:v>301</c:v>
                </c:pt>
                <c:pt idx="609">
                  <c:v>301</c:v>
                </c:pt>
                <c:pt idx="610">
                  <c:v>301</c:v>
                </c:pt>
                <c:pt idx="611">
                  <c:v>301</c:v>
                </c:pt>
                <c:pt idx="612">
                  <c:v>301</c:v>
                </c:pt>
                <c:pt idx="613">
                  <c:v>301</c:v>
                </c:pt>
                <c:pt idx="614">
                  <c:v>301</c:v>
                </c:pt>
                <c:pt idx="615">
                  <c:v>301</c:v>
                </c:pt>
                <c:pt idx="616">
                  <c:v>301</c:v>
                </c:pt>
                <c:pt idx="617">
                  <c:v>301</c:v>
                </c:pt>
                <c:pt idx="618">
                  <c:v>301</c:v>
                </c:pt>
                <c:pt idx="619">
                  <c:v>300</c:v>
                </c:pt>
                <c:pt idx="620">
                  <c:v>300</c:v>
                </c:pt>
                <c:pt idx="621">
                  <c:v>300</c:v>
                </c:pt>
                <c:pt idx="622">
                  <c:v>300</c:v>
                </c:pt>
                <c:pt idx="623">
                  <c:v>300</c:v>
                </c:pt>
                <c:pt idx="624">
                  <c:v>300</c:v>
                </c:pt>
                <c:pt idx="625">
                  <c:v>300</c:v>
                </c:pt>
                <c:pt idx="626">
                  <c:v>300</c:v>
                </c:pt>
                <c:pt idx="627">
                  <c:v>300</c:v>
                </c:pt>
                <c:pt idx="628">
                  <c:v>300</c:v>
                </c:pt>
                <c:pt idx="629">
                  <c:v>300</c:v>
                </c:pt>
                <c:pt idx="630">
                  <c:v>300</c:v>
                </c:pt>
                <c:pt idx="631">
                  <c:v>300</c:v>
                </c:pt>
                <c:pt idx="632">
                  <c:v>300</c:v>
                </c:pt>
                <c:pt idx="633">
                  <c:v>301</c:v>
                </c:pt>
                <c:pt idx="634">
                  <c:v>300</c:v>
                </c:pt>
                <c:pt idx="635">
                  <c:v>300</c:v>
                </c:pt>
                <c:pt idx="636">
                  <c:v>301</c:v>
                </c:pt>
                <c:pt idx="637">
                  <c:v>300</c:v>
                </c:pt>
                <c:pt idx="638">
                  <c:v>300</c:v>
                </c:pt>
                <c:pt idx="639">
                  <c:v>300</c:v>
                </c:pt>
                <c:pt idx="640">
                  <c:v>300</c:v>
                </c:pt>
                <c:pt idx="641">
                  <c:v>300</c:v>
                </c:pt>
                <c:pt idx="642">
                  <c:v>300</c:v>
                </c:pt>
                <c:pt idx="643">
                  <c:v>300</c:v>
                </c:pt>
                <c:pt idx="644">
                  <c:v>300</c:v>
                </c:pt>
                <c:pt idx="645">
                  <c:v>299</c:v>
                </c:pt>
                <c:pt idx="646">
                  <c:v>299</c:v>
                </c:pt>
                <c:pt idx="647">
                  <c:v>299</c:v>
                </c:pt>
                <c:pt idx="648">
                  <c:v>299</c:v>
                </c:pt>
                <c:pt idx="649">
                  <c:v>298</c:v>
                </c:pt>
                <c:pt idx="650">
                  <c:v>298</c:v>
                </c:pt>
                <c:pt idx="651">
                  <c:v>297</c:v>
                </c:pt>
                <c:pt idx="652">
                  <c:v>297</c:v>
                </c:pt>
                <c:pt idx="653">
                  <c:v>297</c:v>
                </c:pt>
                <c:pt idx="654">
                  <c:v>296</c:v>
                </c:pt>
                <c:pt idx="655">
                  <c:v>296</c:v>
                </c:pt>
                <c:pt idx="656">
                  <c:v>295</c:v>
                </c:pt>
                <c:pt idx="657">
                  <c:v>295</c:v>
                </c:pt>
                <c:pt idx="658">
                  <c:v>294</c:v>
                </c:pt>
                <c:pt idx="659">
                  <c:v>294</c:v>
                </c:pt>
                <c:pt idx="660">
                  <c:v>294</c:v>
                </c:pt>
                <c:pt idx="661">
                  <c:v>293</c:v>
                </c:pt>
                <c:pt idx="662">
                  <c:v>292</c:v>
                </c:pt>
                <c:pt idx="663">
                  <c:v>292</c:v>
                </c:pt>
                <c:pt idx="664">
                  <c:v>291</c:v>
                </c:pt>
                <c:pt idx="665">
                  <c:v>291</c:v>
                </c:pt>
                <c:pt idx="666">
                  <c:v>291</c:v>
                </c:pt>
                <c:pt idx="667">
                  <c:v>290</c:v>
                </c:pt>
                <c:pt idx="668">
                  <c:v>290</c:v>
                </c:pt>
                <c:pt idx="669">
                  <c:v>289</c:v>
                </c:pt>
                <c:pt idx="670">
                  <c:v>288</c:v>
                </c:pt>
                <c:pt idx="671">
                  <c:v>287</c:v>
                </c:pt>
                <c:pt idx="672">
                  <c:v>287</c:v>
                </c:pt>
                <c:pt idx="673">
                  <c:v>286</c:v>
                </c:pt>
                <c:pt idx="674">
                  <c:v>286</c:v>
                </c:pt>
                <c:pt idx="675">
                  <c:v>285</c:v>
                </c:pt>
                <c:pt idx="676">
                  <c:v>284</c:v>
                </c:pt>
                <c:pt idx="677">
                  <c:v>284</c:v>
                </c:pt>
                <c:pt idx="678">
                  <c:v>283</c:v>
                </c:pt>
                <c:pt idx="679">
                  <c:v>282</c:v>
                </c:pt>
                <c:pt idx="680">
                  <c:v>281</c:v>
                </c:pt>
                <c:pt idx="681">
                  <c:v>280</c:v>
                </c:pt>
                <c:pt idx="682">
                  <c:v>279</c:v>
                </c:pt>
                <c:pt idx="683">
                  <c:v>279</c:v>
                </c:pt>
                <c:pt idx="684">
                  <c:v>277</c:v>
                </c:pt>
                <c:pt idx="685">
                  <c:v>277</c:v>
                </c:pt>
                <c:pt idx="686">
                  <c:v>275</c:v>
                </c:pt>
                <c:pt idx="687">
                  <c:v>274</c:v>
                </c:pt>
                <c:pt idx="688">
                  <c:v>273</c:v>
                </c:pt>
                <c:pt idx="689">
                  <c:v>271</c:v>
                </c:pt>
                <c:pt idx="690">
                  <c:v>270</c:v>
                </c:pt>
                <c:pt idx="691">
                  <c:v>269</c:v>
                </c:pt>
                <c:pt idx="692">
                  <c:v>267</c:v>
                </c:pt>
                <c:pt idx="693">
                  <c:v>265</c:v>
                </c:pt>
                <c:pt idx="694">
                  <c:v>264</c:v>
                </c:pt>
                <c:pt idx="695">
                  <c:v>262</c:v>
                </c:pt>
                <c:pt idx="696">
                  <c:v>261</c:v>
                </c:pt>
                <c:pt idx="697">
                  <c:v>259</c:v>
                </c:pt>
                <c:pt idx="698">
                  <c:v>257</c:v>
                </c:pt>
                <c:pt idx="699">
                  <c:v>255</c:v>
                </c:pt>
                <c:pt idx="700">
                  <c:v>254</c:v>
                </c:pt>
                <c:pt idx="701">
                  <c:v>252</c:v>
                </c:pt>
                <c:pt idx="702">
                  <c:v>250</c:v>
                </c:pt>
                <c:pt idx="703">
                  <c:v>249</c:v>
                </c:pt>
                <c:pt idx="704">
                  <c:v>247</c:v>
                </c:pt>
                <c:pt idx="705">
                  <c:v>244</c:v>
                </c:pt>
                <c:pt idx="706">
                  <c:v>243</c:v>
                </c:pt>
                <c:pt idx="707">
                  <c:v>241</c:v>
                </c:pt>
                <c:pt idx="708">
                  <c:v>239</c:v>
                </c:pt>
                <c:pt idx="709">
                  <c:v>238</c:v>
                </c:pt>
                <c:pt idx="710">
                  <c:v>236</c:v>
                </c:pt>
                <c:pt idx="711">
                  <c:v>233</c:v>
                </c:pt>
                <c:pt idx="712">
                  <c:v>232</c:v>
                </c:pt>
                <c:pt idx="713">
                  <c:v>230</c:v>
                </c:pt>
                <c:pt idx="714">
                  <c:v>228</c:v>
                </c:pt>
                <c:pt idx="715">
                  <c:v>226</c:v>
                </c:pt>
                <c:pt idx="716">
                  <c:v>224</c:v>
                </c:pt>
                <c:pt idx="717">
                  <c:v>222</c:v>
                </c:pt>
                <c:pt idx="718">
                  <c:v>220</c:v>
                </c:pt>
                <c:pt idx="719">
                  <c:v>218</c:v>
                </c:pt>
                <c:pt idx="720">
                  <c:v>216</c:v>
                </c:pt>
                <c:pt idx="721">
                  <c:v>214</c:v>
                </c:pt>
                <c:pt idx="722">
                  <c:v>212</c:v>
                </c:pt>
                <c:pt idx="723">
                  <c:v>209</c:v>
                </c:pt>
                <c:pt idx="724">
                  <c:v>207</c:v>
                </c:pt>
                <c:pt idx="725">
                  <c:v>205</c:v>
                </c:pt>
                <c:pt idx="726">
                  <c:v>203</c:v>
                </c:pt>
                <c:pt idx="727">
                  <c:v>200</c:v>
                </c:pt>
                <c:pt idx="728">
                  <c:v>198</c:v>
                </c:pt>
                <c:pt idx="729">
                  <c:v>196</c:v>
                </c:pt>
                <c:pt idx="730">
                  <c:v>194</c:v>
                </c:pt>
                <c:pt idx="731">
                  <c:v>192</c:v>
                </c:pt>
                <c:pt idx="732">
                  <c:v>190</c:v>
                </c:pt>
                <c:pt idx="733">
                  <c:v>187</c:v>
                </c:pt>
                <c:pt idx="734">
                  <c:v>185</c:v>
                </c:pt>
                <c:pt idx="735">
                  <c:v>183</c:v>
                </c:pt>
                <c:pt idx="736">
                  <c:v>181</c:v>
                </c:pt>
                <c:pt idx="737">
                  <c:v>179</c:v>
                </c:pt>
                <c:pt idx="738">
                  <c:v>177</c:v>
                </c:pt>
                <c:pt idx="739">
                  <c:v>175</c:v>
                </c:pt>
                <c:pt idx="740">
                  <c:v>172</c:v>
                </c:pt>
                <c:pt idx="741">
                  <c:v>170</c:v>
                </c:pt>
                <c:pt idx="742">
                  <c:v>168</c:v>
                </c:pt>
                <c:pt idx="743">
                  <c:v>165</c:v>
                </c:pt>
                <c:pt idx="744">
                  <c:v>163</c:v>
                </c:pt>
                <c:pt idx="745">
                  <c:v>160</c:v>
                </c:pt>
                <c:pt idx="746">
                  <c:v>157</c:v>
                </c:pt>
                <c:pt idx="747">
                  <c:v>155</c:v>
                </c:pt>
                <c:pt idx="748">
                  <c:v>152</c:v>
                </c:pt>
                <c:pt idx="749">
                  <c:v>149</c:v>
                </c:pt>
                <c:pt idx="750">
                  <c:v>146</c:v>
                </c:pt>
                <c:pt idx="751">
                  <c:v>144</c:v>
                </c:pt>
                <c:pt idx="752">
                  <c:v>141</c:v>
                </c:pt>
                <c:pt idx="753">
                  <c:v>138</c:v>
                </c:pt>
                <c:pt idx="754">
                  <c:v>135</c:v>
                </c:pt>
                <c:pt idx="755">
                  <c:v>131</c:v>
                </c:pt>
                <c:pt idx="756">
                  <c:v>129</c:v>
                </c:pt>
                <c:pt idx="757">
                  <c:v>125</c:v>
                </c:pt>
                <c:pt idx="758">
                  <c:v>122</c:v>
                </c:pt>
                <c:pt idx="759">
                  <c:v>119</c:v>
                </c:pt>
                <c:pt idx="760">
                  <c:v>116</c:v>
                </c:pt>
                <c:pt idx="761">
                  <c:v>113</c:v>
                </c:pt>
                <c:pt idx="762">
                  <c:v>110</c:v>
                </c:pt>
                <c:pt idx="763">
                  <c:v>107</c:v>
                </c:pt>
                <c:pt idx="764">
                  <c:v>104</c:v>
                </c:pt>
                <c:pt idx="765">
                  <c:v>101</c:v>
                </c:pt>
                <c:pt idx="766">
                  <c:v>99</c:v>
                </c:pt>
                <c:pt idx="767">
                  <c:v>96</c:v>
                </c:pt>
                <c:pt idx="768">
                  <c:v>94</c:v>
                </c:pt>
                <c:pt idx="769">
                  <c:v>92</c:v>
                </c:pt>
                <c:pt idx="770">
                  <c:v>89</c:v>
                </c:pt>
                <c:pt idx="771">
                  <c:v>87</c:v>
                </c:pt>
                <c:pt idx="772">
                  <c:v>85</c:v>
                </c:pt>
                <c:pt idx="773">
                  <c:v>82</c:v>
                </c:pt>
                <c:pt idx="774">
                  <c:v>81</c:v>
                </c:pt>
                <c:pt idx="775">
                  <c:v>79</c:v>
                </c:pt>
                <c:pt idx="776">
                  <c:v>77</c:v>
                </c:pt>
                <c:pt idx="777">
                  <c:v>75</c:v>
                </c:pt>
                <c:pt idx="778">
                  <c:v>73</c:v>
                </c:pt>
                <c:pt idx="779">
                  <c:v>71</c:v>
                </c:pt>
                <c:pt idx="780">
                  <c:v>70</c:v>
                </c:pt>
                <c:pt idx="781">
                  <c:v>68</c:v>
                </c:pt>
                <c:pt idx="782">
                  <c:v>66</c:v>
                </c:pt>
                <c:pt idx="783">
                  <c:v>64</c:v>
                </c:pt>
                <c:pt idx="784">
                  <c:v>62</c:v>
                </c:pt>
                <c:pt idx="785">
                  <c:v>60</c:v>
                </c:pt>
                <c:pt idx="786">
                  <c:v>58</c:v>
                </c:pt>
                <c:pt idx="787">
                  <c:v>55</c:v>
                </c:pt>
                <c:pt idx="788">
                  <c:v>53</c:v>
                </c:pt>
                <c:pt idx="789">
                  <c:v>51</c:v>
                </c:pt>
                <c:pt idx="790">
                  <c:v>50</c:v>
                </c:pt>
                <c:pt idx="791">
                  <c:v>47</c:v>
                </c:pt>
                <c:pt idx="792">
                  <c:v>45</c:v>
                </c:pt>
                <c:pt idx="793">
                  <c:v>43</c:v>
                </c:pt>
                <c:pt idx="794">
                  <c:v>41</c:v>
                </c:pt>
                <c:pt idx="795">
                  <c:v>39</c:v>
                </c:pt>
                <c:pt idx="796">
                  <c:v>38</c:v>
                </c:pt>
                <c:pt idx="797">
                  <c:v>36</c:v>
                </c:pt>
                <c:pt idx="798">
                  <c:v>34</c:v>
                </c:pt>
                <c:pt idx="799">
                  <c:v>33</c:v>
                </c:pt>
                <c:pt idx="800">
                  <c:v>31</c:v>
                </c:pt>
                <c:pt idx="801">
                  <c:v>30</c:v>
                </c:pt>
                <c:pt idx="802">
                  <c:v>28</c:v>
                </c:pt>
                <c:pt idx="803">
                  <c:v>27</c:v>
                </c:pt>
                <c:pt idx="804">
                  <c:v>25</c:v>
                </c:pt>
                <c:pt idx="805">
                  <c:v>24</c:v>
                </c:pt>
                <c:pt idx="806">
                  <c:v>23</c:v>
                </c:pt>
                <c:pt idx="807">
                  <c:v>22</c:v>
                </c:pt>
                <c:pt idx="808">
                  <c:v>21</c:v>
                </c:pt>
                <c:pt idx="809">
                  <c:v>19</c:v>
                </c:pt>
                <c:pt idx="810">
                  <c:v>19</c:v>
                </c:pt>
                <c:pt idx="811">
                  <c:v>18</c:v>
                </c:pt>
                <c:pt idx="812">
                  <c:v>17</c:v>
                </c:pt>
                <c:pt idx="813">
                  <c:v>16</c:v>
                </c:pt>
                <c:pt idx="814">
                  <c:v>16</c:v>
                </c:pt>
                <c:pt idx="815">
                  <c:v>15</c:v>
                </c:pt>
                <c:pt idx="816">
                  <c:v>15</c:v>
                </c:pt>
                <c:pt idx="817">
                  <c:v>14</c:v>
                </c:pt>
                <c:pt idx="818">
                  <c:v>14</c:v>
                </c:pt>
                <c:pt idx="819">
                  <c:v>14</c:v>
                </c:pt>
                <c:pt idx="820">
                  <c:v>14</c:v>
                </c:pt>
                <c:pt idx="821">
                  <c:v>13</c:v>
                </c:pt>
                <c:pt idx="822">
                  <c:v>13</c:v>
                </c:pt>
                <c:pt idx="823">
                  <c:v>12</c:v>
                </c:pt>
                <c:pt idx="824">
                  <c:v>12</c:v>
                </c:pt>
                <c:pt idx="825">
                  <c:v>12</c:v>
                </c:pt>
                <c:pt idx="826">
                  <c:v>12</c:v>
                </c:pt>
                <c:pt idx="827">
                  <c:v>11</c:v>
                </c:pt>
                <c:pt idx="828">
                  <c:v>12</c:v>
                </c:pt>
                <c:pt idx="829">
                  <c:v>11</c:v>
                </c:pt>
                <c:pt idx="830">
                  <c:v>11</c:v>
                </c:pt>
                <c:pt idx="831">
                  <c:v>11</c:v>
                </c:pt>
                <c:pt idx="832">
                  <c:v>11</c:v>
                </c:pt>
                <c:pt idx="833">
                  <c:v>11</c:v>
                </c:pt>
                <c:pt idx="834">
                  <c:v>10</c:v>
                </c:pt>
                <c:pt idx="835">
                  <c:v>10</c:v>
                </c:pt>
                <c:pt idx="836">
                  <c:v>10</c:v>
                </c:pt>
                <c:pt idx="837">
                  <c:v>10</c:v>
                </c:pt>
                <c:pt idx="838">
                  <c:v>10</c:v>
                </c:pt>
                <c:pt idx="839">
                  <c:v>9</c:v>
                </c:pt>
                <c:pt idx="840">
                  <c:v>9</c:v>
                </c:pt>
                <c:pt idx="841">
                  <c:v>8</c:v>
                </c:pt>
                <c:pt idx="842">
                  <c:v>8</c:v>
                </c:pt>
                <c:pt idx="843">
                  <c:v>8</c:v>
                </c:pt>
                <c:pt idx="844">
                  <c:v>8</c:v>
                </c:pt>
                <c:pt idx="845">
                  <c:v>8</c:v>
                </c:pt>
                <c:pt idx="846">
                  <c:v>8</c:v>
                </c:pt>
                <c:pt idx="847">
                  <c:v>7</c:v>
                </c:pt>
                <c:pt idx="848">
                  <c:v>7</c:v>
                </c:pt>
                <c:pt idx="849">
                  <c:v>7</c:v>
                </c:pt>
                <c:pt idx="850">
                  <c:v>7</c:v>
                </c:pt>
                <c:pt idx="851">
                  <c:v>7</c:v>
                </c:pt>
                <c:pt idx="852">
                  <c:v>6</c:v>
                </c:pt>
                <c:pt idx="853">
                  <c:v>6</c:v>
                </c:pt>
                <c:pt idx="854">
                  <c:v>6</c:v>
                </c:pt>
                <c:pt idx="855">
                  <c:v>5</c:v>
                </c:pt>
                <c:pt idx="856">
                  <c:v>5</c:v>
                </c:pt>
                <c:pt idx="857">
                  <c:v>5</c:v>
                </c:pt>
                <c:pt idx="858">
                  <c:v>5</c:v>
                </c:pt>
                <c:pt idx="859">
                  <c:v>5</c:v>
                </c:pt>
                <c:pt idx="860">
                  <c:v>5</c:v>
                </c:pt>
                <c:pt idx="861">
                  <c:v>4</c:v>
                </c:pt>
                <c:pt idx="862">
                  <c:v>4</c:v>
                </c:pt>
                <c:pt idx="863">
                  <c:v>4</c:v>
                </c:pt>
                <c:pt idx="864">
                  <c:v>4</c:v>
                </c:pt>
                <c:pt idx="865">
                  <c:v>3</c:v>
                </c:pt>
                <c:pt idx="866">
                  <c:v>3</c:v>
                </c:pt>
                <c:pt idx="867">
                  <c:v>3</c:v>
                </c:pt>
                <c:pt idx="868">
                  <c:v>3</c:v>
                </c:pt>
                <c:pt idx="869">
                  <c:v>3</c:v>
                </c:pt>
                <c:pt idx="870">
                  <c:v>3</c:v>
                </c:pt>
                <c:pt idx="871">
                  <c:v>2</c:v>
                </c:pt>
                <c:pt idx="872">
                  <c:v>2</c:v>
                </c:pt>
                <c:pt idx="873">
                  <c:v>2</c:v>
                </c:pt>
                <c:pt idx="874">
                  <c:v>2</c:v>
                </c:pt>
                <c:pt idx="875">
                  <c:v>1</c:v>
                </c:pt>
                <c:pt idx="876">
                  <c:v>1</c:v>
                </c:pt>
                <c:pt idx="877">
                  <c:v>1</c:v>
                </c:pt>
                <c:pt idx="878">
                  <c:v>0</c:v>
                </c:pt>
              </c:numCache>
            </c:numRef>
          </c:yVal>
          <c:smooth val="1"/>
        </c:ser>
        <c:dLbls>
          <c:showLegendKey val="0"/>
          <c:showVal val="0"/>
          <c:showCatName val="0"/>
          <c:showSerName val="0"/>
          <c:showPercent val="0"/>
          <c:showBubbleSize val="0"/>
        </c:dLbls>
        <c:axId val="319164800"/>
        <c:axId val="319166720"/>
      </c:scatterChart>
      <c:valAx>
        <c:axId val="319164800"/>
        <c:scaling>
          <c:orientation val="minMax"/>
        </c:scaling>
        <c:delete val="0"/>
        <c:axPos val="b"/>
        <c:title>
          <c:tx>
            <c:rich>
              <a:bodyPr/>
              <a:lstStyle/>
              <a:p>
                <a:pPr>
                  <a:defRPr/>
                </a:pPr>
                <a:r>
                  <a:rPr lang="hu-HU"/>
                  <a:t>Idő (ms)</a:t>
                </a:r>
              </a:p>
            </c:rich>
          </c:tx>
          <c:layout/>
          <c:overlay val="0"/>
        </c:title>
        <c:numFmt formatCode="General" sourceLinked="1"/>
        <c:majorTickMark val="out"/>
        <c:minorTickMark val="none"/>
        <c:tickLblPos val="nextTo"/>
        <c:crossAx val="319166720"/>
        <c:crosses val="autoZero"/>
        <c:crossBetween val="midCat"/>
      </c:valAx>
      <c:valAx>
        <c:axId val="319166720"/>
        <c:scaling>
          <c:orientation val="minMax"/>
          <c:min val="0"/>
        </c:scaling>
        <c:delete val="0"/>
        <c:axPos val="l"/>
        <c:title>
          <c:tx>
            <c:rich>
              <a:bodyPr rot="-5400000" vert="horz"/>
              <a:lstStyle/>
              <a:p>
                <a:pPr>
                  <a:defRPr/>
                </a:pPr>
                <a:r>
                  <a:rPr lang="hu-HU"/>
                  <a:t>Erő (N)</a:t>
                </a:r>
              </a:p>
            </c:rich>
          </c:tx>
          <c:layout/>
          <c:overlay val="0"/>
        </c:title>
        <c:numFmt formatCode="General" sourceLinked="1"/>
        <c:majorTickMark val="out"/>
        <c:minorTickMark val="none"/>
        <c:tickLblPos val="nextTo"/>
        <c:crossAx val="319164800"/>
        <c:crosses val="autoZero"/>
        <c:crossBetween val="midCat"/>
      </c:valAx>
    </c:plotArea>
    <c:plotVisOnly val="1"/>
    <c:dispBlanksAs val="gap"/>
    <c:showDLblsOverMax val="0"/>
  </c:chart>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6444444444444445"/>
          <c:y val="8.8353413654618476E-2"/>
          <c:w val="0.78"/>
          <c:h val="0.66265060240963858"/>
        </c:manualLayout>
      </c:layout>
      <c:scatterChart>
        <c:scatterStyle val="smoothMarker"/>
        <c:varyColors val="0"/>
        <c:ser>
          <c:idx val="0"/>
          <c:order val="0"/>
          <c:spPr>
            <a:ln w="20580">
              <a:solidFill>
                <a:srgbClr val="FF0000"/>
              </a:solidFill>
              <a:prstDash val="solid"/>
            </a:ln>
          </c:spPr>
          <c:marker>
            <c:symbol val="none"/>
          </c:marker>
          <c:xVal>
            <c:numRef>
              <c:f>'C:\Documents and Settings\Dr. Tihanyi József\Dokumentumok\excel\MTA\[SJ140.xls]Munka1'!$A$1:$A$1313</c:f>
              <c:numCache>
                <c:formatCode>General</c:formatCode>
                <c:ptCount val="1313"/>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pt idx="256">
                  <c:v>256</c:v>
                </c:pt>
                <c:pt idx="257">
                  <c:v>257</c:v>
                </c:pt>
                <c:pt idx="258">
                  <c:v>258</c:v>
                </c:pt>
                <c:pt idx="259">
                  <c:v>259</c:v>
                </c:pt>
                <c:pt idx="260">
                  <c:v>260</c:v>
                </c:pt>
                <c:pt idx="261">
                  <c:v>261</c:v>
                </c:pt>
                <c:pt idx="262">
                  <c:v>262</c:v>
                </c:pt>
                <c:pt idx="263">
                  <c:v>263</c:v>
                </c:pt>
                <c:pt idx="264">
                  <c:v>264</c:v>
                </c:pt>
                <c:pt idx="265">
                  <c:v>265</c:v>
                </c:pt>
                <c:pt idx="266">
                  <c:v>266</c:v>
                </c:pt>
                <c:pt idx="267">
                  <c:v>267</c:v>
                </c:pt>
                <c:pt idx="268">
                  <c:v>268</c:v>
                </c:pt>
                <c:pt idx="269">
                  <c:v>269</c:v>
                </c:pt>
                <c:pt idx="270">
                  <c:v>270</c:v>
                </c:pt>
                <c:pt idx="271">
                  <c:v>271</c:v>
                </c:pt>
                <c:pt idx="272">
                  <c:v>272</c:v>
                </c:pt>
                <c:pt idx="273">
                  <c:v>273</c:v>
                </c:pt>
                <c:pt idx="274">
                  <c:v>274</c:v>
                </c:pt>
                <c:pt idx="275">
                  <c:v>275</c:v>
                </c:pt>
                <c:pt idx="276">
                  <c:v>276</c:v>
                </c:pt>
                <c:pt idx="277">
                  <c:v>277</c:v>
                </c:pt>
                <c:pt idx="278">
                  <c:v>278</c:v>
                </c:pt>
                <c:pt idx="279">
                  <c:v>279</c:v>
                </c:pt>
                <c:pt idx="280">
                  <c:v>280</c:v>
                </c:pt>
                <c:pt idx="281">
                  <c:v>281</c:v>
                </c:pt>
                <c:pt idx="282">
                  <c:v>282</c:v>
                </c:pt>
                <c:pt idx="283">
                  <c:v>283</c:v>
                </c:pt>
                <c:pt idx="284">
                  <c:v>284</c:v>
                </c:pt>
                <c:pt idx="285">
                  <c:v>285</c:v>
                </c:pt>
                <c:pt idx="286">
                  <c:v>286</c:v>
                </c:pt>
                <c:pt idx="287">
                  <c:v>287</c:v>
                </c:pt>
                <c:pt idx="288">
                  <c:v>288</c:v>
                </c:pt>
                <c:pt idx="289">
                  <c:v>289</c:v>
                </c:pt>
                <c:pt idx="290">
                  <c:v>290</c:v>
                </c:pt>
                <c:pt idx="291">
                  <c:v>291</c:v>
                </c:pt>
                <c:pt idx="292">
                  <c:v>292</c:v>
                </c:pt>
                <c:pt idx="293">
                  <c:v>293</c:v>
                </c:pt>
                <c:pt idx="294">
                  <c:v>294</c:v>
                </c:pt>
                <c:pt idx="295">
                  <c:v>295</c:v>
                </c:pt>
                <c:pt idx="296">
                  <c:v>296</c:v>
                </c:pt>
                <c:pt idx="297">
                  <c:v>297</c:v>
                </c:pt>
                <c:pt idx="298">
                  <c:v>298</c:v>
                </c:pt>
                <c:pt idx="299">
                  <c:v>299</c:v>
                </c:pt>
                <c:pt idx="300">
                  <c:v>300</c:v>
                </c:pt>
                <c:pt idx="301">
                  <c:v>301</c:v>
                </c:pt>
                <c:pt idx="302">
                  <c:v>302</c:v>
                </c:pt>
                <c:pt idx="303">
                  <c:v>303</c:v>
                </c:pt>
                <c:pt idx="304">
                  <c:v>304</c:v>
                </c:pt>
                <c:pt idx="305">
                  <c:v>305</c:v>
                </c:pt>
                <c:pt idx="306">
                  <c:v>306</c:v>
                </c:pt>
                <c:pt idx="307">
                  <c:v>307</c:v>
                </c:pt>
                <c:pt idx="308">
                  <c:v>308</c:v>
                </c:pt>
                <c:pt idx="309">
                  <c:v>309</c:v>
                </c:pt>
                <c:pt idx="310">
                  <c:v>310</c:v>
                </c:pt>
                <c:pt idx="311">
                  <c:v>311</c:v>
                </c:pt>
                <c:pt idx="312">
                  <c:v>312</c:v>
                </c:pt>
                <c:pt idx="313">
                  <c:v>313</c:v>
                </c:pt>
                <c:pt idx="314">
                  <c:v>314</c:v>
                </c:pt>
                <c:pt idx="315">
                  <c:v>315</c:v>
                </c:pt>
                <c:pt idx="316">
                  <c:v>316</c:v>
                </c:pt>
                <c:pt idx="317">
                  <c:v>317</c:v>
                </c:pt>
                <c:pt idx="318">
                  <c:v>318</c:v>
                </c:pt>
                <c:pt idx="319">
                  <c:v>319</c:v>
                </c:pt>
                <c:pt idx="320">
                  <c:v>320</c:v>
                </c:pt>
                <c:pt idx="321">
                  <c:v>321</c:v>
                </c:pt>
                <c:pt idx="322">
                  <c:v>322</c:v>
                </c:pt>
                <c:pt idx="323">
                  <c:v>323</c:v>
                </c:pt>
                <c:pt idx="324">
                  <c:v>324</c:v>
                </c:pt>
                <c:pt idx="325">
                  <c:v>325</c:v>
                </c:pt>
                <c:pt idx="326">
                  <c:v>326</c:v>
                </c:pt>
                <c:pt idx="327">
                  <c:v>327</c:v>
                </c:pt>
                <c:pt idx="328">
                  <c:v>328</c:v>
                </c:pt>
                <c:pt idx="329">
                  <c:v>329</c:v>
                </c:pt>
                <c:pt idx="330">
                  <c:v>330</c:v>
                </c:pt>
                <c:pt idx="331">
                  <c:v>331</c:v>
                </c:pt>
                <c:pt idx="332">
                  <c:v>332</c:v>
                </c:pt>
                <c:pt idx="333">
                  <c:v>333</c:v>
                </c:pt>
                <c:pt idx="334">
                  <c:v>334</c:v>
                </c:pt>
                <c:pt idx="335">
                  <c:v>335</c:v>
                </c:pt>
                <c:pt idx="336">
                  <c:v>336</c:v>
                </c:pt>
                <c:pt idx="337">
                  <c:v>337</c:v>
                </c:pt>
                <c:pt idx="338">
                  <c:v>338</c:v>
                </c:pt>
                <c:pt idx="339">
                  <c:v>339</c:v>
                </c:pt>
                <c:pt idx="340">
                  <c:v>340</c:v>
                </c:pt>
                <c:pt idx="341">
                  <c:v>341</c:v>
                </c:pt>
                <c:pt idx="342">
                  <c:v>342</c:v>
                </c:pt>
                <c:pt idx="343">
                  <c:v>343</c:v>
                </c:pt>
                <c:pt idx="344">
                  <c:v>344</c:v>
                </c:pt>
                <c:pt idx="345">
                  <c:v>345</c:v>
                </c:pt>
                <c:pt idx="346">
                  <c:v>346</c:v>
                </c:pt>
                <c:pt idx="347">
                  <c:v>347</c:v>
                </c:pt>
                <c:pt idx="348">
                  <c:v>348</c:v>
                </c:pt>
                <c:pt idx="349">
                  <c:v>349</c:v>
                </c:pt>
                <c:pt idx="350">
                  <c:v>350</c:v>
                </c:pt>
                <c:pt idx="351">
                  <c:v>351</c:v>
                </c:pt>
                <c:pt idx="352">
                  <c:v>352</c:v>
                </c:pt>
                <c:pt idx="353">
                  <c:v>353</c:v>
                </c:pt>
                <c:pt idx="354">
                  <c:v>354</c:v>
                </c:pt>
                <c:pt idx="355">
                  <c:v>355</c:v>
                </c:pt>
                <c:pt idx="356">
                  <c:v>356</c:v>
                </c:pt>
                <c:pt idx="357">
                  <c:v>357</c:v>
                </c:pt>
                <c:pt idx="358">
                  <c:v>358</c:v>
                </c:pt>
                <c:pt idx="359">
                  <c:v>359</c:v>
                </c:pt>
                <c:pt idx="360">
                  <c:v>360</c:v>
                </c:pt>
                <c:pt idx="361">
                  <c:v>361</c:v>
                </c:pt>
                <c:pt idx="362">
                  <c:v>362</c:v>
                </c:pt>
                <c:pt idx="363">
                  <c:v>363</c:v>
                </c:pt>
                <c:pt idx="364">
                  <c:v>364</c:v>
                </c:pt>
                <c:pt idx="365">
                  <c:v>365</c:v>
                </c:pt>
                <c:pt idx="366">
                  <c:v>366</c:v>
                </c:pt>
                <c:pt idx="367">
                  <c:v>367</c:v>
                </c:pt>
                <c:pt idx="368">
                  <c:v>368</c:v>
                </c:pt>
                <c:pt idx="369">
                  <c:v>369</c:v>
                </c:pt>
                <c:pt idx="370">
                  <c:v>370</c:v>
                </c:pt>
                <c:pt idx="371">
                  <c:v>371</c:v>
                </c:pt>
                <c:pt idx="372">
                  <c:v>372</c:v>
                </c:pt>
                <c:pt idx="373">
                  <c:v>373</c:v>
                </c:pt>
                <c:pt idx="374">
                  <c:v>374</c:v>
                </c:pt>
                <c:pt idx="375">
                  <c:v>375</c:v>
                </c:pt>
                <c:pt idx="376">
                  <c:v>376</c:v>
                </c:pt>
                <c:pt idx="377">
                  <c:v>377</c:v>
                </c:pt>
                <c:pt idx="378">
                  <c:v>378</c:v>
                </c:pt>
                <c:pt idx="379">
                  <c:v>379</c:v>
                </c:pt>
                <c:pt idx="380">
                  <c:v>380</c:v>
                </c:pt>
                <c:pt idx="381">
                  <c:v>381</c:v>
                </c:pt>
                <c:pt idx="382">
                  <c:v>382</c:v>
                </c:pt>
                <c:pt idx="383">
                  <c:v>383</c:v>
                </c:pt>
                <c:pt idx="384">
                  <c:v>384</c:v>
                </c:pt>
                <c:pt idx="385">
                  <c:v>385</c:v>
                </c:pt>
                <c:pt idx="386">
                  <c:v>386</c:v>
                </c:pt>
                <c:pt idx="387">
                  <c:v>387</c:v>
                </c:pt>
                <c:pt idx="388">
                  <c:v>388</c:v>
                </c:pt>
                <c:pt idx="389">
                  <c:v>389</c:v>
                </c:pt>
                <c:pt idx="390">
                  <c:v>390</c:v>
                </c:pt>
                <c:pt idx="391">
                  <c:v>391</c:v>
                </c:pt>
                <c:pt idx="392">
                  <c:v>392</c:v>
                </c:pt>
                <c:pt idx="393">
                  <c:v>393</c:v>
                </c:pt>
                <c:pt idx="394">
                  <c:v>394</c:v>
                </c:pt>
                <c:pt idx="395">
                  <c:v>395</c:v>
                </c:pt>
                <c:pt idx="396">
                  <c:v>396</c:v>
                </c:pt>
                <c:pt idx="397">
                  <c:v>397</c:v>
                </c:pt>
                <c:pt idx="398">
                  <c:v>398</c:v>
                </c:pt>
                <c:pt idx="399">
                  <c:v>399</c:v>
                </c:pt>
                <c:pt idx="400">
                  <c:v>400</c:v>
                </c:pt>
                <c:pt idx="401">
                  <c:v>401</c:v>
                </c:pt>
                <c:pt idx="402">
                  <c:v>402</c:v>
                </c:pt>
                <c:pt idx="403">
                  <c:v>403</c:v>
                </c:pt>
                <c:pt idx="404">
                  <c:v>404</c:v>
                </c:pt>
                <c:pt idx="405">
                  <c:v>405</c:v>
                </c:pt>
                <c:pt idx="406">
                  <c:v>406</c:v>
                </c:pt>
                <c:pt idx="407">
                  <c:v>407</c:v>
                </c:pt>
                <c:pt idx="408">
                  <c:v>408</c:v>
                </c:pt>
                <c:pt idx="409">
                  <c:v>409</c:v>
                </c:pt>
                <c:pt idx="410">
                  <c:v>410</c:v>
                </c:pt>
                <c:pt idx="411">
                  <c:v>411</c:v>
                </c:pt>
                <c:pt idx="412">
                  <c:v>412</c:v>
                </c:pt>
                <c:pt idx="413">
                  <c:v>413</c:v>
                </c:pt>
                <c:pt idx="414">
                  <c:v>414</c:v>
                </c:pt>
                <c:pt idx="415">
                  <c:v>415</c:v>
                </c:pt>
                <c:pt idx="416">
                  <c:v>416</c:v>
                </c:pt>
                <c:pt idx="417">
                  <c:v>417</c:v>
                </c:pt>
                <c:pt idx="418">
                  <c:v>418</c:v>
                </c:pt>
                <c:pt idx="419">
                  <c:v>419</c:v>
                </c:pt>
                <c:pt idx="420">
                  <c:v>420</c:v>
                </c:pt>
                <c:pt idx="421">
                  <c:v>421</c:v>
                </c:pt>
                <c:pt idx="422">
                  <c:v>422</c:v>
                </c:pt>
                <c:pt idx="423">
                  <c:v>423</c:v>
                </c:pt>
                <c:pt idx="424">
                  <c:v>424</c:v>
                </c:pt>
                <c:pt idx="425">
                  <c:v>425</c:v>
                </c:pt>
                <c:pt idx="426">
                  <c:v>426</c:v>
                </c:pt>
                <c:pt idx="427">
                  <c:v>427</c:v>
                </c:pt>
                <c:pt idx="428">
                  <c:v>428</c:v>
                </c:pt>
                <c:pt idx="429">
                  <c:v>429</c:v>
                </c:pt>
                <c:pt idx="430">
                  <c:v>430</c:v>
                </c:pt>
                <c:pt idx="431">
                  <c:v>431</c:v>
                </c:pt>
                <c:pt idx="432">
                  <c:v>432</c:v>
                </c:pt>
                <c:pt idx="433">
                  <c:v>433</c:v>
                </c:pt>
                <c:pt idx="434">
                  <c:v>434</c:v>
                </c:pt>
                <c:pt idx="435">
                  <c:v>435</c:v>
                </c:pt>
                <c:pt idx="436">
                  <c:v>436</c:v>
                </c:pt>
                <c:pt idx="437">
                  <c:v>437</c:v>
                </c:pt>
                <c:pt idx="438">
                  <c:v>438</c:v>
                </c:pt>
                <c:pt idx="439">
                  <c:v>439</c:v>
                </c:pt>
                <c:pt idx="440">
                  <c:v>440</c:v>
                </c:pt>
                <c:pt idx="441">
                  <c:v>441</c:v>
                </c:pt>
                <c:pt idx="442">
                  <c:v>442</c:v>
                </c:pt>
                <c:pt idx="443">
                  <c:v>443</c:v>
                </c:pt>
                <c:pt idx="444">
                  <c:v>444</c:v>
                </c:pt>
                <c:pt idx="445">
                  <c:v>445</c:v>
                </c:pt>
                <c:pt idx="446">
                  <c:v>446</c:v>
                </c:pt>
                <c:pt idx="447">
                  <c:v>447</c:v>
                </c:pt>
                <c:pt idx="448">
                  <c:v>448</c:v>
                </c:pt>
                <c:pt idx="449">
                  <c:v>449</c:v>
                </c:pt>
                <c:pt idx="450">
                  <c:v>450</c:v>
                </c:pt>
                <c:pt idx="451">
                  <c:v>451</c:v>
                </c:pt>
                <c:pt idx="452">
                  <c:v>452</c:v>
                </c:pt>
                <c:pt idx="453">
                  <c:v>453</c:v>
                </c:pt>
                <c:pt idx="454">
                  <c:v>454</c:v>
                </c:pt>
                <c:pt idx="455">
                  <c:v>455</c:v>
                </c:pt>
                <c:pt idx="456">
                  <c:v>456</c:v>
                </c:pt>
                <c:pt idx="457">
                  <c:v>457</c:v>
                </c:pt>
                <c:pt idx="458">
                  <c:v>458</c:v>
                </c:pt>
                <c:pt idx="459">
                  <c:v>459</c:v>
                </c:pt>
                <c:pt idx="460">
                  <c:v>460</c:v>
                </c:pt>
                <c:pt idx="461">
                  <c:v>461</c:v>
                </c:pt>
                <c:pt idx="462">
                  <c:v>462</c:v>
                </c:pt>
                <c:pt idx="463">
                  <c:v>463</c:v>
                </c:pt>
                <c:pt idx="464">
                  <c:v>464</c:v>
                </c:pt>
                <c:pt idx="465">
                  <c:v>465</c:v>
                </c:pt>
                <c:pt idx="466">
                  <c:v>466</c:v>
                </c:pt>
                <c:pt idx="467">
                  <c:v>467</c:v>
                </c:pt>
                <c:pt idx="468">
                  <c:v>468</c:v>
                </c:pt>
                <c:pt idx="469">
                  <c:v>469</c:v>
                </c:pt>
                <c:pt idx="470">
                  <c:v>470</c:v>
                </c:pt>
                <c:pt idx="471">
                  <c:v>471</c:v>
                </c:pt>
                <c:pt idx="472">
                  <c:v>472</c:v>
                </c:pt>
                <c:pt idx="473">
                  <c:v>473</c:v>
                </c:pt>
                <c:pt idx="474">
                  <c:v>474</c:v>
                </c:pt>
                <c:pt idx="475">
                  <c:v>475</c:v>
                </c:pt>
                <c:pt idx="476">
                  <c:v>476</c:v>
                </c:pt>
                <c:pt idx="477">
                  <c:v>477</c:v>
                </c:pt>
                <c:pt idx="478">
                  <c:v>478</c:v>
                </c:pt>
                <c:pt idx="479">
                  <c:v>479</c:v>
                </c:pt>
                <c:pt idx="480">
                  <c:v>480</c:v>
                </c:pt>
                <c:pt idx="481">
                  <c:v>481</c:v>
                </c:pt>
                <c:pt idx="482">
                  <c:v>482</c:v>
                </c:pt>
                <c:pt idx="483">
                  <c:v>483</c:v>
                </c:pt>
                <c:pt idx="484">
                  <c:v>484</c:v>
                </c:pt>
                <c:pt idx="485">
                  <c:v>485</c:v>
                </c:pt>
                <c:pt idx="486">
                  <c:v>486</c:v>
                </c:pt>
                <c:pt idx="487">
                  <c:v>487</c:v>
                </c:pt>
                <c:pt idx="488">
                  <c:v>488</c:v>
                </c:pt>
                <c:pt idx="489">
                  <c:v>489</c:v>
                </c:pt>
                <c:pt idx="490">
                  <c:v>490</c:v>
                </c:pt>
                <c:pt idx="491">
                  <c:v>491</c:v>
                </c:pt>
                <c:pt idx="492">
                  <c:v>492</c:v>
                </c:pt>
                <c:pt idx="493">
                  <c:v>493</c:v>
                </c:pt>
                <c:pt idx="494">
                  <c:v>494</c:v>
                </c:pt>
                <c:pt idx="495">
                  <c:v>495</c:v>
                </c:pt>
                <c:pt idx="496">
                  <c:v>496</c:v>
                </c:pt>
                <c:pt idx="497">
                  <c:v>497</c:v>
                </c:pt>
                <c:pt idx="498">
                  <c:v>498</c:v>
                </c:pt>
                <c:pt idx="499">
                  <c:v>499</c:v>
                </c:pt>
                <c:pt idx="500">
                  <c:v>500</c:v>
                </c:pt>
                <c:pt idx="501">
                  <c:v>501</c:v>
                </c:pt>
                <c:pt idx="502">
                  <c:v>502</c:v>
                </c:pt>
                <c:pt idx="503">
                  <c:v>503</c:v>
                </c:pt>
                <c:pt idx="504">
                  <c:v>504</c:v>
                </c:pt>
                <c:pt idx="505">
                  <c:v>505</c:v>
                </c:pt>
                <c:pt idx="506">
                  <c:v>506</c:v>
                </c:pt>
                <c:pt idx="507">
                  <c:v>507</c:v>
                </c:pt>
                <c:pt idx="508">
                  <c:v>508</c:v>
                </c:pt>
                <c:pt idx="509">
                  <c:v>509</c:v>
                </c:pt>
                <c:pt idx="510">
                  <c:v>510</c:v>
                </c:pt>
                <c:pt idx="511">
                  <c:v>511</c:v>
                </c:pt>
                <c:pt idx="512">
                  <c:v>512</c:v>
                </c:pt>
                <c:pt idx="513">
                  <c:v>513</c:v>
                </c:pt>
                <c:pt idx="514">
                  <c:v>514</c:v>
                </c:pt>
                <c:pt idx="515">
                  <c:v>515</c:v>
                </c:pt>
                <c:pt idx="516">
                  <c:v>516</c:v>
                </c:pt>
                <c:pt idx="517">
                  <c:v>517</c:v>
                </c:pt>
                <c:pt idx="518">
                  <c:v>518</c:v>
                </c:pt>
                <c:pt idx="519">
                  <c:v>519</c:v>
                </c:pt>
                <c:pt idx="520">
                  <c:v>520</c:v>
                </c:pt>
                <c:pt idx="521">
                  <c:v>521</c:v>
                </c:pt>
                <c:pt idx="522">
                  <c:v>522</c:v>
                </c:pt>
                <c:pt idx="523">
                  <c:v>523</c:v>
                </c:pt>
                <c:pt idx="524">
                  <c:v>524</c:v>
                </c:pt>
                <c:pt idx="525">
                  <c:v>525</c:v>
                </c:pt>
                <c:pt idx="526">
                  <c:v>526</c:v>
                </c:pt>
                <c:pt idx="527">
                  <c:v>527</c:v>
                </c:pt>
                <c:pt idx="528">
                  <c:v>528</c:v>
                </c:pt>
                <c:pt idx="529">
                  <c:v>529</c:v>
                </c:pt>
                <c:pt idx="530">
                  <c:v>530</c:v>
                </c:pt>
                <c:pt idx="531">
                  <c:v>531</c:v>
                </c:pt>
                <c:pt idx="532">
                  <c:v>532</c:v>
                </c:pt>
                <c:pt idx="533">
                  <c:v>533</c:v>
                </c:pt>
                <c:pt idx="534">
                  <c:v>534</c:v>
                </c:pt>
                <c:pt idx="535">
                  <c:v>535</c:v>
                </c:pt>
                <c:pt idx="536">
                  <c:v>536</c:v>
                </c:pt>
                <c:pt idx="537">
                  <c:v>537</c:v>
                </c:pt>
                <c:pt idx="538">
                  <c:v>538</c:v>
                </c:pt>
                <c:pt idx="539">
                  <c:v>539</c:v>
                </c:pt>
                <c:pt idx="540">
                  <c:v>540</c:v>
                </c:pt>
                <c:pt idx="541">
                  <c:v>541</c:v>
                </c:pt>
                <c:pt idx="542">
                  <c:v>542</c:v>
                </c:pt>
                <c:pt idx="543">
                  <c:v>543</c:v>
                </c:pt>
                <c:pt idx="544">
                  <c:v>544</c:v>
                </c:pt>
                <c:pt idx="545">
                  <c:v>545</c:v>
                </c:pt>
                <c:pt idx="546">
                  <c:v>546</c:v>
                </c:pt>
                <c:pt idx="547">
                  <c:v>547</c:v>
                </c:pt>
                <c:pt idx="548">
                  <c:v>548</c:v>
                </c:pt>
                <c:pt idx="549">
                  <c:v>549</c:v>
                </c:pt>
                <c:pt idx="550">
                  <c:v>550</c:v>
                </c:pt>
                <c:pt idx="551">
                  <c:v>551</c:v>
                </c:pt>
                <c:pt idx="552">
                  <c:v>552</c:v>
                </c:pt>
                <c:pt idx="553">
                  <c:v>553</c:v>
                </c:pt>
                <c:pt idx="554">
                  <c:v>554</c:v>
                </c:pt>
                <c:pt idx="555">
                  <c:v>555</c:v>
                </c:pt>
                <c:pt idx="556">
                  <c:v>556</c:v>
                </c:pt>
                <c:pt idx="557">
                  <c:v>557</c:v>
                </c:pt>
                <c:pt idx="558">
                  <c:v>558</c:v>
                </c:pt>
                <c:pt idx="559">
                  <c:v>559</c:v>
                </c:pt>
                <c:pt idx="560">
                  <c:v>560</c:v>
                </c:pt>
                <c:pt idx="561">
                  <c:v>561</c:v>
                </c:pt>
                <c:pt idx="562">
                  <c:v>562</c:v>
                </c:pt>
                <c:pt idx="563">
                  <c:v>563</c:v>
                </c:pt>
                <c:pt idx="564">
                  <c:v>564</c:v>
                </c:pt>
                <c:pt idx="565">
                  <c:v>565</c:v>
                </c:pt>
                <c:pt idx="566">
                  <c:v>566</c:v>
                </c:pt>
                <c:pt idx="567">
                  <c:v>567</c:v>
                </c:pt>
                <c:pt idx="568">
                  <c:v>568</c:v>
                </c:pt>
                <c:pt idx="569">
                  <c:v>569</c:v>
                </c:pt>
                <c:pt idx="570">
                  <c:v>570</c:v>
                </c:pt>
                <c:pt idx="571">
                  <c:v>571</c:v>
                </c:pt>
                <c:pt idx="572">
                  <c:v>572</c:v>
                </c:pt>
                <c:pt idx="573">
                  <c:v>573</c:v>
                </c:pt>
                <c:pt idx="574">
                  <c:v>574</c:v>
                </c:pt>
                <c:pt idx="575">
                  <c:v>575</c:v>
                </c:pt>
                <c:pt idx="576">
                  <c:v>576</c:v>
                </c:pt>
                <c:pt idx="577">
                  <c:v>577</c:v>
                </c:pt>
                <c:pt idx="578">
                  <c:v>578</c:v>
                </c:pt>
                <c:pt idx="579">
                  <c:v>579</c:v>
                </c:pt>
                <c:pt idx="580">
                  <c:v>580</c:v>
                </c:pt>
                <c:pt idx="581">
                  <c:v>581</c:v>
                </c:pt>
                <c:pt idx="582">
                  <c:v>582</c:v>
                </c:pt>
                <c:pt idx="583">
                  <c:v>583</c:v>
                </c:pt>
                <c:pt idx="584">
                  <c:v>584</c:v>
                </c:pt>
                <c:pt idx="585">
                  <c:v>585</c:v>
                </c:pt>
                <c:pt idx="586">
                  <c:v>586</c:v>
                </c:pt>
                <c:pt idx="587">
                  <c:v>587</c:v>
                </c:pt>
                <c:pt idx="588">
                  <c:v>588</c:v>
                </c:pt>
                <c:pt idx="589">
                  <c:v>589</c:v>
                </c:pt>
                <c:pt idx="590">
                  <c:v>590</c:v>
                </c:pt>
                <c:pt idx="591">
                  <c:v>591</c:v>
                </c:pt>
                <c:pt idx="592">
                  <c:v>592</c:v>
                </c:pt>
                <c:pt idx="593">
                  <c:v>593</c:v>
                </c:pt>
                <c:pt idx="594">
                  <c:v>594</c:v>
                </c:pt>
                <c:pt idx="595">
                  <c:v>595</c:v>
                </c:pt>
                <c:pt idx="596">
                  <c:v>596</c:v>
                </c:pt>
                <c:pt idx="597">
                  <c:v>597</c:v>
                </c:pt>
                <c:pt idx="598">
                  <c:v>598</c:v>
                </c:pt>
                <c:pt idx="599">
                  <c:v>599</c:v>
                </c:pt>
                <c:pt idx="600">
                  <c:v>600</c:v>
                </c:pt>
                <c:pt idx="601">
                  <c:v>601</c:v>
                </c:pt>
                <c:pt idx="602">
                  <c:v>602</c:v>
                </c:pt>
                <c:pt idx="603">
                  <c:v>603</c:v>
                </c:pt>
                <c:pt idx="604">
                  <c:v>604</c:v>
                </c:pt>
                <c:pt idx="605">
                  <c:v>605</c:v>
                </c:pt>
                <c:pt idx="606">
                  <c:v>606</c:v>
                </c:pt>
                <c:pt idx="607">
                  <c:v>607</c:v>
                </c:pt>
                <c:pt idx="608">
                  <c:v>608</c:v>
                </c:pt>
                <c:pt idx="609">
                  <c:v>609</c:v>
                </c:pt>
                <c:pt idx="610">
                  <c:v>610</c:v>
                </c:pt>
                <c:pt idx="611">
                  <c:v>611</c:v>
                </c:pt>
                <c:pt idx="612">
                  <c:v>612</c:v>
                </c:pt>
                <c:pt idx="613">
                  <c:v>613</c:v>
                </c:pt>
                <c:pt idx="614">
                  <c:v>614</c:v>
                </c:pt>
                <c:pt idx="615">
                  <c:v>615</c:v>
                </c:pt>
                <c:pt idx="616">
                  <c:v>616</c:v>
                </c:pt>
                <c:pt idx="617">
                  <c:v>617</c:v>
                </c:pt>
                <c:pt idx="618">
                  <c:v>618</c:v>
                </c:pt>
                <c:pt idx="619">
                  <c:v>619</c:v>
                </c:pt>
                <c:pt idx="620">
                  <c:v>620</c:v>
                </c:pt>
                <c:pt idx="621">
                  <c:v>621</c:v>
                </c:pt>
                <c:pt idx="622">
                  <c:v>622</c:v>
                </c:pt>
                <c:pt idx="623">
                  <c:v>623</c:v>
                </c:pt>
                <c:pt idx="624">
                  <c:v>624</c:v>
                </c:pt>
                <c:pt idx="625">
                  <c:v>625</c:v>
                </c:pt>
                <c:pt idx="626">
                  <c:v>626</c:v>
                </c:pt>
                <c:pt idx="627">
                  <c:v>627</c:v>
                </c:pt>
                <c:pt idx="628">
                  <c:v>628</c:v>
                </c:pt>
                <c:pt idx="629">
                  <c:v>629</c:v>
                </c:pt>
                <c:pt idx="630">
                  <c:v>630</c:v>
                </c:pt>
                <c:pt idx="631">
                  <c:v>631</c:v>
                </c:pt>
                <c:pt idx="632">
                  <c:v>632</c:v>
                </c:pt>
                <c:pt idx="633">
                  <c:v>633</c:v>
                </c:pt>
                <c:pt idx="634">
                  <c:v>634</c:v>
                </c:pt>
                <c:pt idx="635">
                  <c:v>635</c:v>
                </c:pt>
                <c:pt idx="636">
                  <c:v>636</c:v>
                </c:pt>
                <c:pt idx="637">
                  <c:v>637</c:v>
                </c:pt>
                <c:pt idx="638">
                  <c:v>638</c:v>
                </c:pt>
                <c:pt idx="639">
                  <c:v>639</c:v>
                </c:pt>
                <c:pt idx="640">
                  <c:v>640</c:v>
                </c:pt>
                <c:pt idx="641">
                  <c:v>641</c:v>
                </c:pt>
                <c:pt idx="642">
                  <c:v>642</c:v>
                </c:pt>
                <c:pt idx="643">
                  <c:v>643</c:v>
                </c:pt>
                <c:pt idx="644">
                  <c:v>644</c:v>
                </c:pt>
                <c:pt idx="645">
                  <c:v>645</c:v>
                </c:pt>
                <c:pt idx="646">
                  <c:v>646</c:v>
                </c:pt>
                <c:pt idx="647">
                  <c:v>647</c:v>
                </c:pt>
                <c:pt idx="648">
                  <c:v>648</c:v>
                </c:pt>
                <c:pt idx="649">
                  <c:v>649</c:v>
                </c:pt>
                <c:pt idx="650">
                  <c:v>650</c:v>
                </c:pt>
                <c:pt idx="651">
                  <c:v>651</c:v>
                </c:pt>
                <c:pt idx="652">
                  <c:v>652</c:v>
                </c:pt>
                <c:pt idx="653">
                  <c:v>653</c:v>
                </c:pt>
                <c:pt idx="654">
                  <c:v>654</c:v>
                </c:pt>
                <c:pt idx="655">
                  <c:v>655</c:v>
                </c:pt>
                <c:pt idx="656">
                  <c:v>656</c:v>
                </c:pt>
                <c:pt idx="657">
                  <c:v>657</c:v>
                </c:pt>
                <c:pt idx="658">
                  <c:v>658</c:v>
                </c:pt>
                <c:pt idx="659">
                  <c:v>659</c:v>
                </c:pt>
                <c:pt idx="660">
                  <c:v>660</c:v>
                </c:pt>
                <c:pt idx="661">
                  <c:v>661</c:v>
                </c:pt>
                <c:pt idx="662">
                  <c:v>662</c:v>
                </c:pt>
                <c:pt idx="663">
                  <c:v>663</c:v>
                </c:pt>
                <c:pt idx="664">
                  <c:v>664</c:v>
                </c:pt>
                <c:pt idx="665">
                  <c:v>665</c:v>
                </c:pt>
                <c:pt idx="666">
                  <c:v>666</c:v>
                </c:pt>
                <c:pt idx="667">
                  <c:v>667</c:v>
                </c:pt>
                <c:pt idx="668">
                  <c:v>668</c:v>
                </c:pt>
                <c:pt idx="669">
                  <c:v>669</c:v>
                </c:pt>
                <c:pt idx="670">
                  <c:v>670</c:v>
                </c:pt>
                <c:pt idx="671">
                  <c:v>671</c:v>
                </c:pt>
                <c:pt idx="672">
                  <c:v>672</c:v>
                </c:pt>
                <c:pt idx="673">
                  <c:v>673</c:v>
                </c:pt>
                <c:pt idx="674">
                  <c:v>674</c:v>
                </c:pt>
                <c:pt idx="675">
                  <c:v>675</c:v>
                </c:pt>
                <c:pt idx="676">
                  <c:v>676</c:v>
                </c:pt>
                <c:pt idx="677">
                  <c:v>677</c:v>
                </c:pt>
                <c:pt idx="678">
                  <c:v>678</c:v>
                </c:pt>
                <c:pt idx="679">
                  <c:v>679</c:v>
                </c:pt>
                <c:pt idx="680">
                  <c:v>680</c:v>
                </c:pt>
                <c:pt idx="681">
                  <c:v>681</c:v>
                </c:pt>
                <c:pt idx="682">
                  <c:v>682</c:v>
                </c:pt>
                <c:pt idx="683">
                  <c:v>683</c:v>
                </c:pt>
                <c:pt idx="684">
                  <c:v>684</c:v>
                </c:pt>
                <c:pt idx="685">
                  <c:v>685</c:v>
                </c:pt>
                <c:pt idx="686">
                  <c:v>686</c:v>
                </c:pt>
                <c:pt idx="687">
                  <c:v>687</c:v>
                </c:pt>
                <c:pt idx="688">
                  <c:v>688</c:v>
                </c:pt>
                <c:pt idx="689">
                  <c:v>689</c:v>
                </c:pt>
                <c:pt idx="690">
                  <c:v>690</c:v>
                </c:pt>
                <c:pt idx="691">
                  <c:v>691</c:v>
                </c:pt>
                <c:pt idx="692">
                  <c:v>692</c:v>
                </c:pt>
                <c:pt idx="693">
                  <c:v>693</c:v>
                </c:pt>
                <c:pt idx="694">
                  <c:v>694</c:v>
                </c:pt>
                <c:pt idx="695">
                  <c:v>695</c:v>
                </c:pt>
                <c:pt idx="696">
                  <c:v>696</c:v>
                </c:pt>
                <c:pt idx="697">
                  <c:v>697</c:v>
                </c:pt>
                <c:pt idx="698">
                  <c:v>698</c:v>
                </c:pt>
                <c:pt idx="699">
                  <c:v>699</c:v>
                </c:pt>
                <c:pt idx="700">
                  <c:v>700</c:v>
                </c:pt>
                <c:pt idx="701">
                  <c:v>701</c:v>
                </c:pt>
                <c:pt idx="702">
                  <c:v>702</c:v>
                </c:pt>
                <c:pt idx="703">
                  <c:v>703</c:v>
                </c:pt>
                <c:pt idx="704">
                  <c:v>704</c:v>
                </c:pt>
                <c:pt idx="705">
                  <c:v>705</c:v>
                </c:pt>
                <c:pt idx="706">
                  <c:v>706</c:v>
                </c:pt>
                <c:pt idx="707">
                  <c:v>707</c:v>
                </c:pt>
                <c:pt idx="708">
                  <c:v>708</c:v>
                </c:pt>
                <c:pt idx="709">
                  <c:v>709</c:v>
                </c:pt>
                <c:pt idx="710">
                  <c:v>710</c:v>
                </c:pt>
                <c:pt idx="711">
                  <c:v>711</c:v>
                </c:pt>
                <c:pt idx="712">
                  <c:v>712</c:v>
                </c:pt>
                <c:pt idx="713">
                  <c:v>713</c:v>
                </c:pt>
                <c:pt idx="714">
                  <c:v>714</c:v>
                </c:pt>
                <c:pt idx="715">
                  <c:v>715</c:v>
                </c:pt>
                <c:pt idx="716">
                  <c:v>716</c:v>
                </c:pt>
                <c:pt idx="717">
                  <c:v>717</c:v>
                </c:pt>
                <c:pt idx="718">
                  <c:v>718</c:v>
                </c:pt>
                <c:pt idx="719">
                  <c:v>719</c:v>
                </c:pt>
                <c:pt idx="720">
                  <c:v>720</c:v>
                </c:pt>
                <c:pt idx="721">
                  <c:v>721</c:v>
                </c:pt>
                <c:pt idx="722">
                  <c:v>722</c:v>
                </c:pt>
                <c:pt idx="723">
                  <c:v>723</c:v>
                </c:pt>
                <c:pt idx="724">
                  <c:v>724</c:v>
                </c:pt>
                <c:pt idx="725">
                  <c:v>725</c:v>
                </c:pt>
                <c:pt idx="726">
                  <c:v>726</c:v>
                </c:pt>
                <c:pt idx="727">
                  <c:v>727</c:v>
                </c:pt>
                <c:pt idx="728">
                  <c:v>728</c:v>
                </c:pt>
                <c:pt idx="729">
                  <c:v>729</c:v>
                </c:pt>
                <c:pt idx="730">
                  <c:v>730</c:v>
                </c:pt>
                <c:pt idx="731">
                  <c:v>731</c:v>
                </c:pt>
                <c:pt idx="732">
                  <c:v>732</c:v>
                </c:pt>
                <c:pt idx="733">
                  <c:v>733</c:v>
                </c:pt>
                <c:pt idx="734">
                  <c:v>734</c:v>
                </c:pt>
                <c:pt idx="735">
                  <c:v>735</c:v>
                </c:pt>
                <c:pt idx="736">
                  <c:v>736</c:v>
                </c:pt>
                <c:pt idx="737">
                  <c:v>737</c:v>
                </c:pt>
                <c:pt idx="738">
                  <c:v>738</c:v>
                </c:pt>
                <c:pt idx="739">
                  <c:v>739</c:v>
                </c:pt>
                <c:pt idx="740">
                  <c:v>740</c:v>
                </c:pt>
                <c:pt idx="741">
                  <c:v>741</c:v>
                </c:pt>
                <c:pt idx="742">
                  <c:v>742</c:v>
                </c:pt>
                <c:pt idx="743">
                  <c:v>743</c:v>
                </c:pt>
                <c:pt idx="744">
                  <c:v>744</c:v>
                </c:pt>
                <c:pt idx="745">
                  <c:v>745</c:v>
                </c:pt>
                <c:pt idx="746">
                  <c:v>746</c:v>
                </c:pt>
                <c:pt idx="747">
                  <c:v>747</c:v>
                </c:pt>
                <c:pt idx="748">
                  <c:v>748</c:v>
                </c:pt>
                <c:pt idx="749">
                  <c:v>749</c:v>
                </c:pt>
                <c:pt idx="750">
                  <c:v>750</c:v>
                </c:pt>
                <c:pt idx="751">
                  <c:v>751</c:v>
                </c:pt>
                <c:pt idx="752">
                  <c:v>752</c:v>
                </c:pt>
                <c:pt idx="753">
                  <c:v>753</c:v>
                </c:pt>
                <c:pt idx="754">
                  <c:v>754</c:v>
                </c:pt>
                <c:pt idx="755">
                  <c:v>755</c:v>
                </c:pt>
                <c:pt idx="756">
                  <c:v>756</c:v>
                </c:pt>
                <c:pt idx="757">
                  <c:v>757</c:v>
                </c:pt>
                <c:pt idx="758">
                  <c:v>758</c:v>
                </c:pt>
                <c:pt idx="759">
                  <c:v>759</c:v>
                </c:pt>
                <c:pt idx="760">
                  <c:v>760</c:v>
                </c:pt>
                <c:pt idx="761">
                  <c:v>761</c:v>
                </c:pt>
                <c:pt idx="762">
                  <c:v>762</c:v>
                </c:pt>
                <c:pt idx="763">
                  <c:v>763</c:v>
                </c:pt>
                <c:pt idx="764">
                  <c:v>764</c:v>
                </c:pt>
                <c:pt idx="765">
                  <c:v>765</c:v>
                </c:pt>
                <c:pt idx="766">
                  <c:v>766</c:v>
                </c:pt>
                <c:pt idx="767">
                  <c:v>767</c:v>
                </c:pt>
                <c:pt idx="768">
                  <c:v>768</c:v>
                </c:pt>
                <c:pt idx="769">
                  <c:v>769</c:v>
                </c:pt>
                <c:pt idx="770">
                  <c:v>770</c:v>
                </c:pt>
                <c:pt idx="771">
                  <c:v>771</c:v>
                </c:pt>
                <c:pt idx="772">
                  <c:v>772</c:v>
                </c:pt>
                <c:pt idx="773">
                  <c:v>773</c:v>
                </c:pt>
                <c:pt idx="774">
                  <c:v>774</c:v>
                </c:pt>
                <c:pt idx="775">
                  <c:v>775</c:v>
                </c:pt>
                <c:pt idx="776">
                  <c:v>776</c:v>
                </c:pt>
                <c:pt idx="777">
                  <c:v>777</c:v>
                </c:pt>
                <c:pt idx="778">
                  <c:v>778</c:v>
                </c:pt>
                <c:pt idx="779">
                  <c:v>779</c:v>
                </c:pt>
                <c:pt idx="780">
                  <c:v>780</c:v>
                </c:pt>
                <c:pt idx="781">
                  <c:v>781</c:v>
                </c:pt>
                <c:pt idx="782">
                  <c:v>782</c:v>
                </c:pt>
                <c:pt idx="783">
                  <c:v>783</c:v>
                </c:pt>
                <c:pt idx="784">
                  <c:v>784</c:v>
                </c:pt>
                <c:pt idx="785">
                  <c:v>785</c:v>
                </c:pt>
                <c:pt idx="786">
                  <c:v>786</c:v>
                </c:pt>
                <c:pt idx="787">
                  <c:v>787</c:v>
                </c:pt>
                <c:pt idx="788">
                  <c:v>788</c:v>
                </c:pt>
                <c:pt idx="789">
                  <c:v>789</c:v>
                </c:pt>
                <c:pt idx="790">
                  <c:v>790</c:v>
                </c:pt>
                <c:pt idx="791">
                  <c:v>791</c:v>
                </c:pt>
                <c:pt idx="792">
                  <c:v>792</c:v>
                </c:pt>
                <c:pt idx="793">
                  <c:v>793</c:v>
                </c:pt>
                <c:pt idx="794">
                  <c:v>794</c:v>
                </c:pt>
                <c:pt idx="795">
                  <c:v>795</c:v>
                </c:pt>
                <c:pt idx="796">
                  <c:v>796</c:v>
                </c:pt>
                <c:pt idx="797">
                  <c:v>797</c:v>
                </c:pt>
                <c:pt idx="798">
                  <c:v>798</c:v>
                </c:pt>
                <c:pt idx="799">
                  <c:v>799</c:v>
                </c:pt>
                <c:pt idx="800">
                  <c:v>800</c:v>
                </c:pt>
                <c:pt idx="801">
                  <c:v>801</c:v>
                </c:pt>
                <c:pt idx="802">
                  <c:v>802</c:v>
                </c:pt>
                <c:pt idx="803">
                  <c:v>803</c:v>
                </c:pt>
                <c:pt idx="804">
                  <c:v>804</c:v>
                </c:pt>
                <c:pt idx="805">
                  <c:v>805</c:v>
                </c:pt>
                <c:pt idx="806">
                  <c:v>806</c:v>
                </c:pt>
                <c:pt idx="807">
                  <c:v>807</c:v>
                </c:pt>
                <c:pt idx="808">
                  <c:v>808</c:v>
                </c:pt>
                <c:pt idx="809">
                  <c:v>809</c:v>
                </c:pt>
                <c:pt idx="810">
                  <c:v>810</c:v>
                </c:pt>
                <c:pt idx="811">
                  <c:v>811</c:v>
                </c:pt>
                <c:pt idx="812">
                  <c:v>812</c:v>
                </c:pt>
                <c:pt idx="813">
                  <c:v>813</c:v>
                </c:pt>
                <c:pt idx="814">
                  <c:v>814</c:v>
                </c:pt>
                <c:pt idx="815">
                  <c:v>815</c:v>
                </c:pt>
                <c:pt idx="816">
                  <c:v>816</c:v>
                </c:pt>
                <c:pt idx="817">
                  <c:v>817</c:v>
                </c:pt>
                <c:pt idx="818">
                  <c:v>818</c:v>
                </c:pt>
                <c:pt idx="819">
                  <c:v>819</c:v>
                </c:pt>
                <c:pt idx="820">
                  <c:v>820</c:v>
                </c:pt>
                <c:pt idx="821">
                  <c:v>821</c:v>
                </c:pt>
                <c:pt idx="822">
                  <c:v>822</c:v>
                </c:pt>
                <c:pt idx="823">
                  <c:v>823</c:v>
                </c:pt>
                <c:pt idx="824">
                  <c:v>824</c:v>
                </c:pt>
                <c:pt idx="825">
                  <c:v>825</c:v>
                </c:pt>
                <c:pt idx="826">
                  <c:v>826</c:v>
                </c:pt>
                <c:pt idx="827">
                  <c:v>827</c:v>
                </c:pt>
                <c:pt idx="828">
                  <c:v>828</c:v>
                </c:pt>
                <c:pt idx="829">
                  <c:v>829</c:v>
                </c:pt>
                <c:pt idx="830">
                  <c:v>830</c:v>
                </c:pt>
                <c:pt idx="831">
                  <c:v>831</c:v>
                </c:pt>
                <c:pt idx="832">
                  <c:v>832</c:v>
                </c:pt>
                <c:pt idx="833">
                  <c:v>833</c:v>
                </c:pt>
                <c:pt idx="834">
                  <c:v>834</c:v>
                </c:pt>
                <c:pt idx="835">
                  <c:v>835</c:v>
                </c:pt>
                <c:pt idx="836">
                  <c:v>836</c:v>
                </c:pt>
                <c:pt idx="837">
                  <c:v>837</c:v>
                </c:pt>
                <c:pt idx="838">
                  <c:v>838</c:v>
                </c:pt>
                <c:pt idx="839">
                  <c:v>839</c:v>
                </c:pt>
                <c:pt idx="840">
                  <c:v>840</c:v>
                </c:pt>
                <c:pt idx="841">
                  <c:v>841</c:v>
                </c:pt>
                <c:pt idx="842">
                  <c:v>842</c:v>
                </c:pt>
                <c:pt idx="843">
                  <c:v>843</c:v>
                </c:pt>
                <c:pt idx="844">
                  <c:v>844</c:v>
                </c:pt>
                <c:pt idx="845">
                  <c:v>845</c:v>
                </c:pt>
                <c:pt idx="846">
                  <c:v>846</c:v>
                </c:pt>
                <c:pt idx="847">
                  <c:v>847</c:v>
                </c:pt>
                <c:pt idx="848">
                  <c:v>848</c:v>
                </c:pt>
                <c:pt idx="849">
                  <c:v>849</c:v>
                </c:pt>
                <c:pt idx="850">
                  <c:v>850</c:v>
                </c:pt>
                <c:pt idx="851">
                  <c:v>851</c:v>
                </c:pt>
                <c:pt idx="852">
                  <c:v>852</c:v>
                </c:pt>
                <c:pt idx="853">
                  <c:v>853</c:v>
                </c:pt>
                <c:pt idx="854">
                  <c:v>854</c:v>
                </c:pt>
                <c:pt idx="855">
                  <c:v>855</c:v>
                </c:pt>
                <c:pt idx="856">
                  <c:v>856</c:v>
                </c:pt>
                <c:pt idx="857">
                  <c:v>857</c:v>
                </c:pt>
                <c:pt idx="858">
                  <c:v>858</c:v>
                </c:pt>
                <c:pt idx="859">
                  <c:v>859</c:v>
                </c:pt>
                <c:pt idx="860">
                  <c:v>860</c:v>
                </c:pt>
                <c:pt idx="861">
                  <c:v>861</c:v>
                </c:pt>
                <c:pt idx="862">
                  <c:v>862</c:v>
                </c:pt>
                <c:pt idx="863">
                  <c:v>863</c:v>
                </c:pt>
                <c:pt idx="864">
                  <c:v>864</c:v>
                </c:pt>
                <c:pt idx="865">
                  <c:v>865</c:v>
                </c:pt>
                <c:pt idx="866">
                  <c:v>866</c:v>
                </c:pt>
                <c:pt idx="867">
                  <c:v>867</c:v>
                </c:pt>
                <c:pt idx="868">
                  <c:v>868</c:v>
                </c:pt>
                <c:pt idx="869">
                  <c:v>869</c:v>
                </c:pt>
                <c:pt idx="870">
                  <c:v>870</c:v>
                </c:pt>
                <c:pt idx="871">
                  <c:v>871</c:v>
                </c:pt>
                <c:pt idx="872">
                  <c:v>872</c:v>
                </c:pt>
                <c:pt idx="873">
                  <c:v>873</c:v>
                </c:pt>
                <c:pt idx="874">
                  <c:v>874</c:v>
                </c:pt>
                <c:pt idx="875">
                  <c:v>875</c:v>
                </c:pt>
                <c:pt idx="876">
                  <c:v>876</c:v>
                </c:pt>
                <c:pt idx="877">
                  <c:v>877</c:v>
                </c:pt>
                <c:pt idx="878">
                  <c:v>878</c:v>
                </c:pt>
                <c:pt idx="879">
                  <c:v>879</c:v>
                </c:pt>
                <c:pt idx="880">
                  <c:v>880</c:v>
                </c:pt>
                <c:pt idx="881">
                  <c:v>881</c:v>
                </c:pt>
                <c:pt idx="882">
                  <c:v>882</c:v>
                </c:pt>
                <c:pt idx="883">
                  <c:v>883</c:v>
                </c:pt>
                <c:pt idx="884">
                  <c:v>884</c:v>
                </c:pt>
                <c:pt idx="885">
                  <c:v>885</c:v>
                </c:pt>
                <c:pt idx="886">
                  <c:v>886</c:v>
                </c:pt>
                <c:pt idx="887">
                  <c:v>887</c:v>
                </c:pt>
                <c:pt idx="888">
                  <c:v>888</c:v>
                </c:pt>
                <c:pt idx="889">
                  <c:v>889</c:v>
                </c:pt>
                <c:pt idx="890">
                  <c:v>890</c:v>
                </c:pt>
                <c:pt idx="891">
                  <c:v>891</c:v>
                </c:pt>
                <c:pt idx="892">
                  <c:v>892</c:v>
                </c:pt>
                <c:pt idx="893">
                  <c:v>893</c:v>
                </c:pt>
                <c:pt idx="894">
                  <c:v>894</c:v>
                </c:pt>
                <c:pt idx="895">
                  <c:v>895</c:v>
                </c:pt>
                <c:pt idx="896">
                  <c:v>896</c:v>
                </c:pt>
                <c:pt idx="897">
                  <c:v>897</c:v>
                </c:pt>
                <c:pt idx="898">
                  <c:v>898</c:v>
                </c:pt>
                <c:pt idx="899">
                  <c:v>899</c:v>
                </c:pt>
                <c:pt idx="900">
                  <c:v>900</c:v>
                </c:pt>
                <c:pt idx="901">
                  <c:v>901</c:v>
                </c:pt>
                <c:pt idx="902">
                  <c:v>902</c:v>
                </c:pt>
                <c:pt idx="903">
                  <c:v>903</c:v>
                </c:pt>
                <c:pt idx="904">
                  <c:v>904</c:v>
                </c:pt>
                <c:pt idx="905">
                  <c:v>905</c:v>
                </c:pt>
                <c:pt idx="906">
                  <c:v>906</c:v>
                </c:pt>
                <c:pt idx="907">
                  <c:v>907</c:v>
                </c:pt>
                <c:pt idx="908">
                  <c:v>908</c:v>
                </c:pt>
                <c:pt idx="909">
                  <c:v>909</c:v>
                </c:pt>
                <c:pt idx="910">
                  <c:v>910</c:v>
                </c:pt>
                <c:pt idx="911">
                  <c:v>911</c:v>
                </c:pt>
                <c:pt idx="912">
                  <c:v>912</c:v>
                </c:pt>
                <c:pt idx="913">
                  <c:v>913</c:v>
                </c:pt>
                <c:pt idx="914">
                  <c:v>914</c:v>
                </c:pt>
                <c:pt idx="915">
                  <c:v>915</c:v>
                </c:pt>
                <c:pt idx="916">
                  <c:v>916</c:v>
                </c:pt>
                <c:pt idx="917">
                  <c:v>917</c:v>
                </c:pt>
                <c:pt idx="918">
                  <c:v>918</c:v>
                </c:pt>
                <c:pt idx="919">
                  <c:v>919</c:v>
                </c:pt>
                <c:pt idx="920">
                  <c:v>920</c:v>
                </c:pt>
                <c:pt idx="921">
                  <c:v>921</c:v>
                </c:pt>
                <c:pt idx="922">
                  <c:v>922</c:v>
                </c:pt>
                <c:pt idx="923">
                  <c:v>923</c:v>
                </c:pt>
                <c:pt idx="924">
                  <c:v>924</c:v>
                </c:pt>
                <c:pt idx="925">
                  <c:v>925</c:v>
                </c:pt>
                <c:pt idx="926">
                  <c:v>926</c:v>
                </c:pt>
                <c:pt idx="927">
                  <c:v>927</c:v>
                </c:pt>
                <c:pt idx="928">
                  <c:v>928</c:v>
                </c:pt>
                <c:pt idx="929">
                  <c:v>929</c:v>
                </c:pt>
                <c:pt idx="930">
                  <c:v>930</c:v>
                </c:pt>
                <c:pt idx="931">
                  <c:v>931</c:v>
                </c:pt>
                <c:pt idx="932">
                  <c:v>932</c:v>
                </c:pt>
                <c:pt idx="933">
                  <c:v>933</c:v>
                </c:pt>
                <c:pt idx="934">
                  <c:v>934</c:v>
                </c:pt>
                <c:pt idx="935">
                  <c:v>935</c:v>
                </c:pt>
                <c:pt idx="936">
                  <c:v>936</c:v>
                </c:pt>
                <c:pt idx="937">
                  <c:v>937</c:v>
                </c:pt>
                <c:pt idx="938">
                  <c:v>938</c:v>
                </c:pt>
                <c:pt idx="939">
                  <c:v>939</c:v>
                </c:pt>
                <c:pt idx="940">
                  <c:v>940</c:v>
                </c:pt>
                <c:pt idx="941">
                  <c:v>941</c:v>
                </c:pt>
                <c:pt idx="942">
                  <c:v>942</c:v>
                </c:pt>
                <c:pt idx="943">
                  <c:v>943</c:v>
                </c:pt>
                <c:pt idx="944">
                  <c:v>944</c:v>
                </c:pt>
                <c:pt idx="945">
                  <c:v>945</c:v>
                </c:pt>
                <c:pt idx="946">
                  <c:v>946</c:v>
                </c:pt>
                <c:pt idx="947">
                  <c:v>947</c:v>
                </c:pt>
                <c:pt idx="948">
                  <c:v>948</c:v>
                </c:pt>
                <c:pt idx="949">
                  <c:v>949</c:v>
                </c:pt>
                <c:pt idx="950">
                  <c:v>950</c:v>
                </c:pt>
                <c:pt idx="951">
                  <c:v>951</c:v>
                </c:pt>
                <c:pt idx="952">
                  <c:v>952</c:v>
                </c:pt>
                <c:pt idx="953">
                  <c:v>953</c:v>
                </c:pt>
                <c:pt idx="954">
                  <c:v>954</c:v>
                </c:pt>
                <c:pt idx="955">
                  <c:v>955</c:v>
                </c:pt>
                <c:pt idx="956">
                  <c:v>956</c:v>
                </c:pt>
                <c:pt idx="957">
                  <c:v>957</c:v>
                </c:pt>
                <c:pt idx="958">
                  <c:v>958</c:v>
                </c:pt>
                <c:pt idx="959">
                  <c:v>959</c:v>
                </c:pt>
                <c:pt idx="960">
                  <c:v>960</c:v>
                </c:pt>
                <c:pt idx="961">
                  <c:v>961</c:v>
                </c:pt>
                <c:pt idx="962">
                  <c:v>962</c:v>
                </c:pt>
                <c:pt idx="963">
                  <c:v>963</c:v>
                </c:pt>
                <c:pt idx="964">
                  <c:v>964</c:v>
                </c:pt>
                <c:pt idx="965">
                  <c:v>965</c:v>
                </c:pt>
                <c:pt idx="966">
                  <c:v>966</c:v>
                </c:pt>
                <c:pt idx="967">
                  <c:v>967</c:v>
                </c:pt>
                <c:pt idx="968">
                  <c:v>968</c:v>
                </c:pt>
                <c:pt idx="969">
                  <c:v>969</c:v>
                </c:pt>
                <c:pt idx="970">
                  <c:v>970</c:v>
                </c:pt>
                <c:pt idx="971">
                  <c:v>971</c:v>
                </c:pt>
                <c:pt idx="972">
                  <c:v>972</c:v>
                </c:pt>
                <c:pt idx="973">
                  <c:v>973</c:v>
                </c:pt>
                <c:pt idx="974">
                  <c:v>974</c:v>
                </c:pt>
                <c:pt idx="975">
                  <c:v>975</c:v>
                </c:pt>
                <c:pt idx="976">
                  <c:v>976</c:v>
                </c:pt>
                <c:pt idx="977">
                  <c:v>977</c:v>
                </c:pt>
                <c:pt idx="978">
                  <c:v>978</c:v>
                </c:pt>
                <c:pt idx="979">
                  <c:v>979</c:v>
                </c:pt>
                <c:pt idx="980">
                  <c:v>980</c:v>
                </c:pt>
                <c:pt idx="981">
                  <c:v>981</c:v>
                </c:pt>
                <c:pt idx="982">
                  <c:v>982</c:v>
                </c:pt>
                <c:pt idx="983">
                  <c:v>983</c:v>
                </c:pt>
                <c:pt idx="984">
                  <c:v>984</c:v>
                </c:pt>
                <c:pt idx="985">
                  <c:v>985</c:v>
                </c:pt>
                <c:pt idx="986">
                  <c:v>986</c:v>
                </c:pt>
                <c:pt idx="987">
                  <c:v>987</c:v>
                </c:pt>
                <c:pt idx="988">
                  <c:v>988</c:v>
                </c:pt>
                <c:pt idx="989">
                  <c:v>989</c:v>
                </c:pt>
                <c:pt idx="990">
                  <c:v>990</c:v>
                </c:pt>
                <c:pt idx="991">
                  <c:v>991</c:v>
                </c:pt>
                <c:pt idx="992">
                  <c:v>992</c:v>
                </c:pt>
                <c:pt idx="993">
                  <c:v>993</c:v>
                </c:pt>
                <c:pt idx="994">
                  <c:v>994</c:v>
                </c:pt>
                <c:pt idx="995">
                  <c:v>995</c:v>
                </c:pt>
                <c:pt idx="996">
                  <c:v>996</c:v>
                </c:pt>
                <c:pt idx="997">
                  <c:v>997</c:v>
                </c:pt>
                <c:pt idx="998">
                  <c:v>998</c:v>
                </c:pt>
                <c:pt idx="999">
                  <c:v>999</c:v>
                </c:pt>
                <c:pt idx="1000">
                  <c:v>1000</c:v>
                </c:pt>
                <c:pt idx="1001">
                  <c:v>1001</c:v>
                </c:pt>
                <c:pt idx="1002">
                  <c:v>1002</c:v>
                </c:pt>
                <c:pt idx="1003">
                  <c:v>1003</c:v>
                </c:pt>
                <c:pt idx="1004">
                  <c:v>1004</c:v>
                </c:pt>
                <c:pt idx="1005">
                  <c:v>1005</c:v>
                </c:pt>
                <c:pt idx="1006">
                  <c:v>1006</c:v>
                </c:pt>
                <c:pt idx="1007">
                  <c:v>1007</c:v>
                </c:pt>
                <c:pt idx="1008">
                  <c:v>1008</c:v>
                </c:pt>
                <c:pt idx="1009">
                  <c:v>1009</c:v>
                </c:pt>
                <c:pt idx="1010">
                  <c:v>1010</c:v>
                </c:pt>
                <c:pt idx="1011">
                  <c:v>1011</c:v>
                </c:pt>
                <c:pt idx="1012">
                  <c:v>1012</c:v>
                </c:pt>
                <c:pt idx="1013">
                  <c:v>1013</c:v>
                </c:pt>
                <c:pt idx="1014">
                  <c:v>1014</c:v>
                </c:pt>
                <c:pt idx="1015">
                  <c:v>1015</c:v>
                </c:pt>
                <c:pt idx="1016">
                  <c:v>1016</c:v>
                </c:pt>
                <c:pt idx="1017">
                  <c:v>1017</c:v>
                </c:pt>
                <c:pt idx="1018">
                  <c:v>1018</c:v>
                </c:pt>
                <c:pt idx="1019">
                  <c:v>1019</c:v>
                </c:pt>
                <c:pt idx="1020">
                  <c:v>1020</c:v>
                </c:pt>
                <c:pt idx="1021">
                  <c:v>1021</c:v>
                </c:pt>
                <c:pt idx="1022">
                  <c:v>1022</c:v>
                </c:pt>
                <c:pt idx="1023">
                  <c:v>1023</c:v>
                </c:pt>
                <c:pt idx="1024">
                  <c:v>1024</c:v>
                </c:pt>
                <c:pt idx="1025">
                  <c:v>1025</c:v>
                </c:pt>
                <c:pt idx="1026">
                  <c:v>1026</c:v>
                </c:pt>
                <c:pt idx="1027">
                  <c:v>1027</c:v>
                </c:pt>
                <c:pt idx="1028">
                  <c:v>1028</c:v>
                </c:pt>
                <c:pt idx="1029">
                  <c:v>1029</c:v>
                </c:pt>
                <c:pt idx="1030">
                  <c:v>1030</c:v>
                </c:pt>
                <c:pt idx="1031">
                  <c:v>1031</c:v>
                </c:pt>
                <c:pt idx="1032">
                  <c:v>1032</c:v>
                </c:pt>
                <c:pt idx="1033">
                  <c:v>1033</c:v>
                </c:pt>
                <c:pt idx="1034">
                  <c:v>1034</c:v>
                </c:pt>
                <c:pt idx="1035">
                  <c:v>1035</c:v>
                </c:pt>
                <c:pt idx="1036">
                  <c:v>1036</c:v>
                </c:pt>
                <c:pt idx="1037">
                  <c:v>1037</c:v>
                </c:pt>
                <c:pt idx="1038">
                  <c:v>1038</c:v>
                </c:pt>
                <c:pt idx="1039">
                  <c:v>1039</c:v>
                </c:pt>
                <c:pt idx="1040">
                  <c:v>1040</c:v>
                </c:pt>
                <c:pt idx="1041">
                  <c:v>1041</c:v>
                </c:pt>
                <c:pt idx="1042">
                  <c:v>1042</c:v>
                </c:pt>
                <c:pt idx="1043">
                  <c:v>1043</c:v>
                </c:pt>
                <c:pt idx="1044">
                  <c:v>1044</c:v>
                </c:pt>
                <c:pt idx="1045">
                  <c:v>1045</c:v>
                </c:pt>
                <c:pt idx="1046">
                  <c:v>1046</c:v>
                </c:pt>
                <c:pt idx="1047">
                  <c:v>1047</c:v>
                </c:pt>
                <c:pt idx="1048">
                  <c:v>1048</c:v>
                </c:pt>
                <c:pt idx="1049">
                  <c:v>1049</c:v>
                </c:pt>
                <c:pt idx="1050">
                  <c:v>1050</c:v>
                </c:pt>
                <c:pt idx="1051">
                  <c:v>1051</c:v>
                </c:pt>
                <c:pt idx="1052">
                  <c:v>1052</c:v>
                </c:pt>
                <c:pt idx="1053">
                  <c:v>1053</c:v>
                </c:pt>
                <c:pt idx="1054">
                  <c:v>1054</c:v>
                </c:pt>
                <c:pt idx="1055">
                  <c:v>1055</c:v>
                </c:pt>
                <c:pt idx="1056">
                  <c:v>1056</c:v>
                </c:pt>
                <c:pt idx="1057">
                  <c:v>1057</c:v>
                </c:pt>
                <c:pt idx="1058">
                  <c:v>1058</c:v>
                </c:pt>
                <c:pt idx="1059">
                  <c:v>1059</c:v>
                </c:pt>
                <c:pt idx="1060">
                  <c:v>1060</c:v>
                </c:pt>
                <c:pt idx="1061">
                  <c:v>1061</c:v>
                </c:pt>
                <c:pt idx="1062">
                  <c:v>1062</c:v>
                </c:pt>
                <c:pt idx="1063">
                  <c:v>1063</c:v>
                </c:pt>
                <c:pt idx="1064">
                  <c:v>1064</c:v>
                </c:pt>
                <c:pt idx="1065">
                  <c:v>1065</c:v>
                </c:pt>
                <c:pt idx="1066">
                  <c:v>1066</c:v>
                </c:pt>
                <c:pt idx="1067">
                  <c:v>1067</c:v>
                </c:pt>
                <c:pt idx="1068">
                  <c:v>1068</c:v>
                </c:pt>
                <c:pt idx="1069">
                  <c:v>1069</c:v>
                </c:pt>
                <c:pt idx="1070">
                  <c:v>1070</c:v>
                </c:pt>
                <c:pt idx="1071">
                  <c:v>1071</c:v>
                </c:pt>
                <c:pt idx="1072">
                  <c:v>1072</c:v>
                </c:pt>
                <c:pt idx="1073">
                  <c:v>1073</c:v>
                </c:pt>
                <c:pt idx="1074">
                  <c:v>1074</c:v>
                </c:pt>
                <c:pt idx="1075">
                  <c:v>1075</c:v>
                </c:pt>
                <c:pt idx="1076">
                  <c:v>1076</c:v>
                </c:pt>
                <c:pt idx="1077">
                  <c:v>1077</c:v>
                </c:pt>
                <c:pt idx="1078">
                  <c:v>1078</c:v>
                </c:pt>
                <c:pt idx="1079">
                  <c:v>1079</c:v>
                </c:pt>
                <c:pt idx="1080">
                  <c:v>1080</c:v>
                </c:pt>
                <c:pt idx="1081">
                  <c:v>1081</c:v>
                </c:pt>
                <c:pt idx="1082">
                  <c:v>1082</c:v>
                </c:pt>
                <c:pt idx="1083">
                  <c:v>1083</c:v>
                </c:pt>
                <c:pt idx="1084">
                  <c:v>1084</c:v>
                </c:pt>
                <c:pt idx="1085">
                  <c:v>1085</c:v>
                </c:pt>
                <c:pt idx="1086">
                  <c:v>1086</c:v>
                </c:pt>
                <c:pt idx="1087">
                  <c:v>1087</c:v>
                </c:pt>
                <c:pt idx="1088">
                  <c:v>1088</c:v>
                </c:pt>
                <c:pt idx="1089">
                  <c:v>1089</c:v>
                </c:pt>
                <c:pt idx="1090">
                  <c:v>1090</c:v>
                </c:pt>
                <c:pt idx="1091">
                  <c:v>1091</c:v>
                </c:pt>
                <c:pt idx="1092">
                  <c:v>1092</c:v>
                </c:pt>
                <c:pt idx="1093">
                  <c:v>1093</c:v>
                </c:pt>
                <c:pt idx="1094">
                  <c:v>1094</c:v>
                </c:pt>
                <c:pt idx="1095">
                  <c:v>1095</c:v>
                </c:pt>
                <c:pt idx="1096">
                  <c:v>1096</c:v>
                </c:pt>
                <c:pt idx="1097">
                  <c:v>1097</c:v>
                </c:pt>
                <c:pt idx="1098">
                  <c:v>1098</c:v>
                </c:pt>
                <c:pt idx="1099">
                  <c:v>1099</c:v>
                </c:pt>
                <c:pt idx="1100">
                  <c:v>1100</c:v>
                </c:pt>
                <c:pt idx="1101">
                  <c:v>1101</c:v>
                </c:pt>
                <c:pt idx="1102">
                  <c:v>1102</c:v>
                </c:pt>
                <c:pt idx="1103">
                  <c:v>1103</c:v>
                </c:pt>
                <c:pt idx="1104">
                  <c:v>1104</c:v>
                </c:pt>
                <c:pt idx="1105">
                  <c:v>1105</c:v>
                </c:pt>
                <c:pt idx="1106">
                  <c:v>1106</c:v>
                </c:pt>
                <c:pt idx="1107">
                  <c:v>1107</c:v>
                </c:pt>
                <c:pt idx="1108">
                  <c:v>1108</c:v>
                </c:pt>
                <c:pt idx="1109">
                  <c:v>1109</c:v>
                </c:pt>
                <c:pt idx="1110">
                  <c:v>1110</c:v>
                </c:pt>
                <c:pt idx="1111">
                  <c:v>1111</c:v>
                </c:pt>
                <c:pt idx="1112">
                  <c:v>1112</c:v>
                </c:pt>
                <c:pt idx="1113">
                  <c:v>1113</c:v>
                </c:pt>
                <c:pt idx="1114">
                  <c:v>1114</c:v>
                </c:pt>
                <c:pt idx="1115">
                  <c:v>1115</c:v>
                </c:pt>
                <c:pt idx="1116">
                  <c:v>1116</c:v>
                </c:pt>
                <c:pt idx="1117">
                  <c:v>1117</c:v>
                </c:pt>
                <c:pt idx="1118">
                  <c:v>1118</c:v>
                </c:pt>
                <c:pt idx="1119">
                  <c:v>1119</c:v>
                </c:pt>
                <c:pt idx="1120">
                  <c:v>1120</c:v>
                </c:pt>
                <c:pt idx="1121">
                  <c:v>1121</c:v>
                </c:pt>
                <c:pt idx="1122">
                  <c:v>1122</c:v>
                </c:pt>
                <c:pt idx="1123">
                  <c:v>1123</c:v>
                </c:pt>
                <c:pt idx="1124">
                  <c:v>1124</c:v>
                </c:pt>
                <c:pt idx="1125">
                  <c:v>1125</c:v>
                </c:pt>
                <c:pt idx="1126">
                  <c:v>1126</c:v>
                </c:pt>
                <c:pt idx="1127">
                  <c:v>1127</c:v>
                </c:pt>
                <c:pt idx="1128">
                  <c:v>1128</c:v>
                </c:pt>
                <c:pt idx="1129">
                  <c:v>1129</c:v>
                </c:pt>
                <c:pt idx="1130">
                  <c:v>1130</c:v>
                </c:pt>
                <c:pt idx="1131">
                  <c:v>1131</c:v>
                </c:pt>
                <c:pt idx="1132">
                  <c:v>1132</c:v>
                </c:pt>
                <c:pt idx="1133">
                  <c:v>1133</c:v>
                </c:pt>
                <c:pt idx="1134">
                  <c:v>1134</c:v>
                </c:pt>
                <c:pt idx="1135">
                  <c:v>1135</c:v>
                </c:pt>
                <c:pt idx="1136">
                  <c:v>1136</c:v>
                </c:pt>
                <c:pt idx="1137">
                  <c:v>1137</c:v>
                </c:pt>
                <c:pt idx="1138">
                  <c:v>1138</c:v>
                </c:pt>
                <c:pt idx="1139">
                  <c:v>1139</c:v>
                </c:pt>
                <c:pt idx="1140">
                  <c:v>1140</c:v>
                </c:pt>
                <c:pt idx="1141">
                  <c:v>1141</c:v>
                </c:pt>
                <c:pt idx="1142">
                  <c:v>1142</c:v>
                </c:pt>
                <c:pt idx="1143">
                  <c:v>1143</c:v>
                </c:pt>
                <c:pt idx="1144">
                  <c:v>1144</c:v>
                </c:pt>
                <c:pt idx="1145">
                  <c:v>1145</c:v>
                </c:pt>
                <c:pt idx="1146">
                  <c:v>1146</c:v>
                </c:pt>
                <c:pt idx="1147">
                  <c:v>1147</c:v>
                </c:pt>
                <c:pt idx="1148">
                  <c:v>1148</c:v>
                </c:pt>
                <c:pt idx="1149">
                  <c:v>1149</c:v>
                </c:pt>
                <c:pt idx="1150">
                  <c:v>1150</c:v>
                </c:pt>
                <c:pt idx="1151">
                  <c:v>1151</c:v>
                </c:pt>
                <c:pt idx="1152">
                  <c:v>1152</c:v>
                </c:pt>
                <c:pt idx="1153">
                  <c:v>1153</c:v>
                </c:pt>
                <c:pt idx="1154">
                  <c:v>1154</c:v>
                </c:pt>
                <c:pt idx="1155">
                  <c:v>1155</c:v>
                </c:pt>
                <c:pt idx="1156">
                  <c:v>1156</c:v>
                </c:pt>
                <c:pt idx="1157">
                  <c:v>1157</c:v>
                </c:pt>
                <c:pt idx="1158">
                  <c:v>1158</c:v>
                </c:pt>
                <c:pt idx="1159">
                  <c:v>1159</c:v>
                </c:pt>
                <c:pt idx="1160">
                  <c:v>1160</c:v>
                </c:pt>
                <c:pt idx="1161">
                  <c:v>1161</c:v>
                </c:pt>
                <c:pt idx="1162">
                  <c:v>1162</c:v>
                </c:pt>
                <c:pt idx="1163">
                  <c:v>1163</c:v>
                </c:pt>
                <c:pt idx="1164">
                  <c:v>1164</c:v>
                </c:pt>
                <c:pt idx="1165">
                  <c:v>1165</c:v>
                </c:pt>
                <c:pt idx="1166">
                  <c:v>1166</c:v>
                </c:pt>
                <c:pt idx="1167">
                  <c:v>1167</c:v>
                </c:pt>
                <c:pt idx="1168">
                  <c:v>1168</c:v>
                </c:pt>
                <c:pt idx="1169">
                  <c:v>1169</c:v>
                </c:pt>
                <c:pt idx="1170">
                  <c:v>1170</c:v>
                </c:pt>
                <c:pt idx="1171">
                  <c:v>1171</c:v>
                </c:pt>
                <c:pt idx="1172">
                  <c:v>1172</c:v>
                </c:pt>
                <c:pt idx="1173">
                  <c:v>1173</c:v>
                </c:pt>
                <c:pt idx="1174">
                  <c:v>1174</c:v>
                </c:pt>
                <c:pt idx="1175">
                  <c:v>1175</c:v>
                </c:pt>
                <c:pt idx="1176">
                  <c:v>1176</c:v>
                </c:pt>
                <c:pt idx="1177">
                  <c:v>1177</c:v>
                </c:pt>
                <c:pt idx="1178">
                  <c:v>1178</c:v>
                </c:pt>
                <c:pt idx="1179">
                  <c:v>1179</c:v>
                </c:pt>
                <c:pt idx="1180">
                  <c:v>1180</c:v>
                </c:pt>
                <c:pt idx="1181">
                  <c:v>1181</c:v>
                </c:pt>
                <c:pt idx="1182">
                  <c:v>1182</c:v>
                </c:pt>
                <c:pt idx="1183">
                  <c:v>1183</c:v>
                </c:pt>
                <c:pt idx="1184">
                  <c:v>1184</c:v>
                </c:pt>
                <c:pt idx="1185">
                  <c:v>1185</c:v>
                </c:pt>
                <c:pt idx="1186">
                  <c:v>1186</c:v>
                </c:pt>
                <c:pt idx="1187">
                  <c:v>1187</c:v>
                </c:pt>
                <c:pt idx="1188">
                  <c:v>1188</c:v>
                </c:pt>
                <c:pt idx="1189">
                  <c:v>1189</c:v>
                </c:pt>
                <c:pt idx="1190">
                  <c:v>1190</c:v>
                </c:pt>
                <c:pt idx="1191">
                  <c:v>1191</c:v>
                </c:pt>
                <c:pt idx="1192">
                  <c:v>1192</c:v>
                </c:pt>
                <c:pt idx="1193">
                  <c:v>1193</c:v>
                </c:pt>
                <c:pt idx="1194">
                  <c:v>1194</c:v>
                </c:pt>
                <c:pt idx="1195">
                  <c:v>1195</c:v>
                </c:pt>
                <c:pt idx="1196">
                  <c:v>1196</c:v>
                </c:pt>
                <c:pt idx="1197">
                  <c:v>1197</c:v>
                </c:pt>
                <c:pt idx="1198">
                  <c:v>1198</c:v>
                </c:pt>
                <c:pt idx="1199">
                  <c:v>1199</c:v>
                </c:pt>
                <c:pt idx="1200">
                  <c:v>1200</c:v>
                </c:pt>
                <c:pt idx="1201">
                  <c:v>1201</c:v>
                </c:pt>
                <c:pt idx="1202">
                  <c:v>1202</c:v>
                </c:pt>
                <c:pt idx="1203">
                  <c:v>1203</c:v>
                </c:pt>
                <c:pt idx="1204">
                  <c:v>1204</c:v>
                </c:pt>
                <c:pt idx="1205">
                  <c:v>1205</c:v>
                </c:pt>
                <c:pt idx="1206">
                  <c:v>1206</c:v>
                </c:pt>
                <c:pt idx="1207">
                  <c:v>1207</c:v>
                </c:pt>
                <c:pt idx="1208">
                  <c:v>1208</c:v>
                </c:pt>
                <c:pt idx="1209">
                  <c:v>1209</c:v>
                </c:pt>
                <c:pt idx="1210">
                  <c:v>1210</c:v>
                </c:pt>
                <c:pt idx="1211">
                  <c:v>1211</c:v>
                </c:pt>
                <c:pt idx="1212">
                  <c:v>1212</c:v>
                </c:pt>
                <c:pt idx="1213">
                  <c:v>1213</c:v>
                </c:pt>
                <c:pt idx="1214">
                  <c:v>1214</c:v>
                </c:pt>
                <c:pt idx="1215">
                  <c:v>1215</c:v>
                </c:pt>
                <c:pt idx="1216">
                  <c:v>1216</c:v>
                </c:pt>
                <c:pt idx="1217">
                  <c:v>1217</c:v>
                </c:pt>
                <c:pt idx="1218">
                  <c:v>1218</c:v>
                </c:pt>
                <c:pt idx="1219">
                  <c:v>1219</c:v>
                </c:pt>
                <c:pt idx="1220">
                  <c:v>1220</c:v>
                </c:pt>
                <c:pt idx="1221">
                  <c:v>1221</c:v>
                </c:pt>
                <c:pt idx="1222">
                  <c:v>1222</c:v>
                </c:pt>
                <c:pt idx="1223">
                  <c:v>1223</c:v>
                </c:pt>
                <c:pt idx="1224">
                  <c:v>1224</c:v>
                </c:pt>
                <c:pt idx="1225">
                  <c:v>1225</c:v>
                </c:pt>
                <c:pt idx="1226">
                  <c:v>1226</c:v>
                </c:pt>
                <c:pt idx="1227">
                  <c:v>1227</c:v>
                </c:pt>
                <c:pt idx="1228">
                  <c:v>1228</c:v>
                </c:pt>
                <c:pt idx="1229">
                  <c:v>1229</c:v>
                </c:pt>
                <c:pt idx="1230">
                  <c:v>1230</c:v>
                </c:pt>
                <c:pt idx="1231">
                  <c:v>1231</c:v>
                </c:pt>
                <c:pt idx="1232">
                  <c:v>1232</c:v>
                </c:pt>
                <c:pt idx="1233">
                  <c:v>1233</c:v>
                </c:pt>
                <c:pt idx="1234">
                  <c:v>1234</c:v>
                </c:pt>
                <c:pt idx="1235">
                  <c:v>1235</c:v>
                </c:pt>
                <c:pt idx="1236">
                  <c:v>1236</c:v>
                </c:pt>
                <c:pt idx="1237">
                  <c:v>1237</c:v>
                </c:pt>
                <c:pt idx="1238">
                  <c:v>1238</c:v>
                </c:pt>
                <c:pt idx="1239">
                  <c:v>1239</c:v>
                </c:pt>
                <c:pt idx="1240">
                  <c:v>1240</c:v>
                </c:pt>
                <c:pt idx="1241">
                  <c:v>1241</c:v>
                </c:pt>
                <c:pt idx="1242">
                  <c:v>1242</c:v>
                </c:pt>
                <c:pt idx="1243">
                  <c:v>1243</c:v>
                </c:pt>
                <c:pt idx="1244">
                  <c:v>1244</c:v>
                </c:pt>
                <c:pt idx="1245">
                  <c:v>1245</c:v>
                </c:pt>
                <c:pt idx="1246">
                  <c:v>1246</c:v>
                </c:pt>
                <c:pt idx="1247">
                  <c:v>1247</c:v>
                </c:pt>
                <c:pt idx="1248">
                  <c:v>1248</c:v>
                </c:pt>
                <c:pt idx="1249">
                  <c:v>1249</c:v>
                </c:pt>
                <c:pt idx="1250">
                  <c:v>1250</c:v>
                </c:pt>
                <c:pt idx="1251">
                  <c:v>1251</c:v>
                </c:pt>
                <c:pt idx="1252">
                  <c:v>1252</c:v>
                </c:pt>
                <c:pt idx="1253">
                  <c:v>1253</c:v>
                </c:pt>
                <c:pt idx="1254">
                  <c:v>1254</c:v>
                </c:pt>
                <c:pt idx="1255">
                  <c:v>1255</c:v>
                </c:pt>
                <c:pt idx="1256">
                  <c:v>1256</c:v>
                </c:pt>
                <c:pt idx="1257">
                  <c:v>1257</c:v>
                </c:pt>
                <c:pt idx="1258">
                  <c:v>1258</c:v>
                </c:pt>
                <c:pt idx="1259">
                  <c:v>1259</c:v>
                </c:pt>
                <c:pt idx="1260">
                  <c:v>1260</c:v>
                </c:pt>
                <c:pt idx="1261">
                  <c:v>1261</c:v>
                </c:pt>
                <c:pt idx="1262">
                  <c:v>1262</c:v>
                </c:pt>
                <c:pt idx="1263">
                  <c:v>1263</c:v>
                </c:pt>
                <c:pt idx="1264">
                  <c:v>1264</c:v>
                </c:pt>
                <c:pt idx="1265">
                  <c:v>1265</c:v>
                </c:pt>
                <c:pt idx="1266">
                  <c:v>1266</c:v>
                </c:pt>
                <c:pt idx="1267">
                  <c:v>1267</c:v>
                </c:pt>
                <c:pt idx="1268">
                  <c:v>1268</c:v>
                </c:pt>
                <c:pt idx="1269">
                  <c:v>1269</c:v>
                </c:pt>
                <c:pt idx="1270">
                  <c:v>1270</c:v>
                </c:pt>
                <c:pt idx="1271">
                  <c:v>1271</c:v>
                </c:pt>
                <c:pt idx="1272">
                  <c:v>1272</c:v>
                </c:pt>
                <c:pt idx="1273">
                  <c:v>1273</c:v>
                </c:pt>
                <c:pt idx="1274">
                  <c:v>1274</c:v>
                </c:pt>
                <c:pt idx="1275">
                  <c:v>1275</c:v>
                </c:pt>
                <c:pt idx="1276">
                  <c:v>1276</c:v>
                </c:pt>
                <c:pt idx="1277">
                  <c:v>1277</c:v>
                </c:pt>
                <c:pt idx="1278">
                  <c:v>1278</c:v>
                </c:pt>
                <c:pt idx="1279">
                  <c:v>1279</c:v>
                </c:pt>
                <c:pt idx="1280">
                  <c:v>1280</c:v>
                </c:pt>
                <c:pt idx="1281">
                  <c:v>1281</c:v>
                </c:pt>
                <c:pt idx="1282">
                  <c:v>1282</c:v>
                </c:pt>
                <c:pt idx="1283">
                  <c:v>1283</c:v>
                </c:pt>
                <c:pt idx="1284">
                  <c:v>1284</c:v>
                </c:pt>
                <c:pt idx="1285">
                  <c:v>1285</c:v>
                </c:pt>
                <c:pt idx="1286">
                  <c:v>1286</c:v>
                </c:pt>
                <c:pt idx="1287">
                  <c:v>1287</c:v>
                </c:pt>
                <c:pt idx="1288">
                  <c:v>1288</c:v>
                </c:pt>
                <c:pt idx="1289">
                  <c:v>1289</c:v>
                </c:pt>
                <c:pt idx="1290">
                  <c:v>1290</c:v>
                </c:pt>
                <c:pt idx="1291">
                  <c:v>1291</c:v>
                </c:pt>
                <c:pt idx="1292">
                  <c:v>1292</c:v>
                </c:pt>
                <c:pt idx="1293">
                  <c:v>1293</c:v>
                </c:pt>
                <c:pt idx="1294">
                  <c:v>1294</c:v>
                </c:pt>
                <c:pt idx="1295">
                  <c:v>1295</c:v>
                </c:pt>
                <c:pt idx="1296">
                  <c:v>1296</c:v>
                </c:pt>
                <c:pt idx="1297">
                  <c:v>1297</c:v>
                </c:pt>
                <c:pt idx="1298">
                  <c:v>1298</c:v>
                </c:pt>
                <c:pt idx="1299">
                  <c:v>1299</c:v>
                </c:pt>
                <c:pt idx="1300">
                  <c:v>1300</c:v>
                </c:pt>
                <c:pt idx="1301">
                  <c:v>1301</c:v>
                </c:pt>
                <c:pt idx="1302">
                  <c:v>1302</c:v>
                </c:pt>
                <c:pt idx="1303">
                  <c:v>1303</c:v>
                </c:pt>
                <c:pt idx="1304">
                  <c:v>1304</c:v>
                </c:pt>
                <c:pt idx="1305">
                  <c:v>1305</c:v>
                </c:pt>
                <c:pt idx="1306">
                  <c:v>1306</c:v>
                </c:pt>
                <c:pt idx="1307">
                  <c:v>1307</c:v>
                </c:pt>
                <c:pt idx="1308">
                  <c:v>1308</c:v>
                </c:pt>
                <c:pt idx="1309">
                  <c:v>1309</c:v>
                </c:pt>
                <c:pt idx="1310">
                  <c:v>1310</c:v>
                </c:pt>
                <c:pt idx="1311">
                  <c:v>1311</c:v>
                </c:pt>
                <c:pt idx="1312">
                  <c:v>1312</c:v>
                </c:pt>
              </c:numCache>
            </c:numRef>
          </c:xVal>
          <c:yVal>
            <c:numRef>
              <c:f>'C:\Documents and Settings\Dr. Tihanyi József\Dokumentumok\excel\MTA\[SJ140.xls]Munka1'!$B$1:$B$1313</c:f>
              <c:numCache>
                <c:formatCode>General</c:formatCode>
                <c:ptCount val="1313"/>
                <c:pt idx="0">
                  <c:v>774.34</c:v>
                </c:pt>
                <c:pt idx="1">
                  <c:v>775.62</c:v>
                </c:pt>
                <c:pt idx="2">
                  <c:v>774.34</c:v>
                </c:pt>
                <c:pt idx="3">
                  <c:v>775.62</c:v>
                </c:pt>
                <c:pt idx="4">
                  <c:v>775.62</c:v>
                </c:pt>
                <c:pt idx="5">
                  <c:v>776.91</c:v>
                </c:pt>
                <c:pt idx="6">
                  <c:v>776.91</c:v>
                </c:pt>
                <c:pt idx="7">
                  <c:v>774.34</c:v>
                </c:pt>
                <c:pt idx="8">
                  <c:v>775.62</c:v>
                </c:pt>
                <c:pt idx="9">
                  <c:v>774.34</c:v>
                </c:pt>
                <c:pt idx="10">
                  <c:v>774.34</c:v>
                </c:pt>
                <c:pt idx="11">
                  <c:v>775.62</c:v>
                </c:pt>
                <c:pt idx="12">
                  <c:v>775.62</c:v>
                </c:pt>
                <c:pt idx="13">
                  <c:v>775.62</c:v>
                </c:pt>
                <c:pt idx="14">
                  <c:v>775.62</c:v>
                </c:pt>
                <c:pt idx="15">
                  <c:v>774.34</c:v>
                </c:pt>
                <c:pt idx="16">
                  <c:v>773.05</c:v>
                </c:pt>
                <c:pt idx="17">
                  <c:v>776.91</c:v>
                </c:pt>
                <c:pt idx="18">
                  <c:v>774.34</c:v>
                </c:pt>
                <c:pt idx="19">
                  <c:v>776.91</c:v>
                </c:pt>
                <c:pt idx="20">
                  <c:v>775.62</c:v>
                </c:pt>
                <c:pt idx="21">
                  <c:v>775.62</c:v>
                </c:pt>
                <c:pt idx="22">
                  <c:v>774.34</c:v>
                </c:pt>
                <c:pt idx="23">
                  <c:v>774.34</c:v>
                </c:pt>
                <c:pt idx="24">
                  <c:v>774.34</c:v>
                </c:pt>
                <c:pt idx="25">
                  <c:v>774.34</c:v>
                </c:pt>
                <c:pt idx="26">
                  <c:v>774.34</c:v>
                </c:pt>
                <c:pt idx="27">
                  <c:v>774.34</c:v>
                </c:pt>
                <c:pt idx="28">
                  <c:v>775.62</c:v>
                </c:pt>
                <c:pt idx="29">
                  <c:v>774.34</c:v>
                </c:pt>
                <c:pt idx="30">
                  <c:v>774.34</c:v>
                </c:pt>
                <c:pt idx="31">
                  <c:v>773.05</c:v>
                </c:pt>
                <c:pt idx="32">
                  <c:v>774.34</c:v>
                </c:pt>
                <c:pt idx="33">
                  <c:v>775.62</c:v>
                </c:pt>
                <c:pt idx="34">
                  <c:v>774.34</c:v>
                </c:pt>
                <c:pt idx="35">
                  <c:v>774.34</c:v>
                </c:pt>
                <c:pt idx="36">
                  <c:v>775.62</c:v>
                </c:pt>
                <c:pt idx="37">
                  <c:v>774.34</c:v>
                </c:pt>
                <c:pt idx="38">
                  <c:v>775.62</c:v>
                </c:pt>
                <c:pt idx="39">
                  <c:v>775.62</c:v>
                </c:pt>
                <c:pt idx="40">
                  <c:v>775.62</c:v>
                </c:pt>
                <c:pt idx="41">
                  <c:v>776.91</c:v>
                </c:pt>
                <c:pt idx="42">
                  <c:v>774.34</c:v>
                </c:pt>
                <c:pt idx="43">
                  <c:v>773.05</c:v>
                </c:pt>
                <c:pt idx="44">
                  <c:v>774.34</c:v>
                </c:pt>
                <c:pt idx="45">
                  <c:v>773.05</c:v>
                </c:pt>
                <c:pt idx="46">
                  <c:v>774.34</c:v>
                </c:pt>
                <c:pt idx="47">
                  <c:v>774.34</c:v>
                </c:pt>
                <c:pt idx="48">
                  <c:v>774.34</c:v>
                </c:pt>
                <c:pt idx="49">
                  <c:v>773.05</c:v>
                </c:pt>
                <c:pt idx="50">
                  <c:v>776.91</c:v>
                </c:pt>
                <c:pt idx="51">
                  <c:v>774.34</c:v>
                </c:pt>
                <c:pt idx="52">
                  <c:v>774.34</c:v>
                </c:pt>
                <c:pt idx="53">
                  <c:v>774.34</c:v>
                </c:pt>
                <c:pt idx="54">
                  <c:v>775.62</c:v>
                </c:pt>
                <c:pt idx="55">
                  <c:v>771.77</c:v>
                </c:pt>
                <c:pt idx="56">
                  <c:v>774.34</c:v>
                </c:pt>
                <c:pt idx="57">
                  <c:v>774.34</c:v>
                </c:pt>
                <c:pt idx="58">
                  <c:v>774.34</c:v>
                </c:pt>
                <c:pt idx="59">
                  <c:v>773.05</c:v>
                </c:pt>
                <c:pt idx="60">
                  <c:v>775.62</c:v>
                </c:pt>
                <c:pt idx="61">
                  <c:v>778.19</c:v>
                </c:pt>
                <c:pt idx="62">
                  <c:v>775.62</c:v>
                </c:pt>
                <c:pt idx="63">
                  <c:v>776.91</c:v>
                </c:pt>
                <c:pt idx="64">
                  <c:v>776.91</c:v>
                </c:pt>
                <c:pt idx="65">
                  <c:v>775.62</c:v>
                </c:pt>
                <c:pt idx="66">
                  <c:v>776.91</c:v>
                </c:pt>
                <c:pt idx="67">
                  <c:v>776.91</c:v>
                </c:pt>
                <c:pt idx="68">
                  <c:v>778.19</c:v>
                </c:pt>
                <c:pt idx="69">
                  <c:v>776.91</c:v>
                </c:pt>
                <c:pt idx="70">
                  <c:v>778.19</c:v>
                </c:pt>
                <c:pt idx="71">
                  <c:v>776.91</c:v>
                </c:pt>
                <c:pt idx="72">
                  <c:v>776.91</c:v>
                </c:pt>
                <c:pt idx="73">
                  <c:v>778.19</c:v>
                </c:pt>
                <c:pt idx="74">
                  <c:v>778.19</c:v>
                </c:pt>
                <c:pt idx="75">
                  <c:v>780.76</c:v>
                </c:pt>
                <c:pt idx="76">
                  <c:v>776.91</c:v>
                </c:pt>
                <c:pt idx="77">
                  <c:v>778.19</c:v>
                </c:pt>
                <c:pt idx="78">
                  <c:v>778.19</c:v>
                </c:pt>
                <c:pt idx="79">
                  <c:v>775.62</c:v>
                </c:pt>
                <c:pt idx="80">
                  <c:v>776.91</c:v>
                </c:pt>
                <c:pt idx="81">
                  <c:v>778.19</c:v>
                </c:pt>
                <c:pt idx="82">
                  <c:v>778.19</c:v>
                </c:pt>
                <c:pt idx="83">
                  <c:v>776.91</c:v>
                </c:pt>
                <c:pt idx="84">
                  <c:v>775.62</c:v>
                </c:pt>
                <c:pt idx="85">
                  <c:v>778.19</c:v>
                </c:pt>
                <c:pt idx="86">
                  <c:v>776.91</c:v>
                </c:pt>
                <c:pt idx="87">
                  <c:v>778.19</c:v>
                </c:pt>
                <c:pt idx="88">
                  <c:v>776.91</c:v>
                </c:pt>
                <c:pt idx="89">
                  <c:v>778.19</c:v>
                </c:pt>
                <c:pt idx="90">
                  <c:v>779.48</c:v>
                </c:pt>
                <c:pt idx="91">
                  <c:v>776.91</c:v>
                </c:pt>
                <c:pt idx="92">
                  <c:v>774.34</c:v>
                </c:pt>
                <c:pt idx="93">
                  <c:v>776.91</c:v>
                </c:pt>
                <c:pt idx="94">
                  <c:v>779.48</c:v>
                </c:pt>
                <c:pt idx="95">
                  <c:v>775.62</c:v>
                </c:pt>
                <c:pt idx="96">
                  <c:v>775.62</c:v>
                </c:pt>
                <c:pt idx="97">
                  <c:v>778.19</c:v>
                </c:pt>
                <c:pt idx="98">
                  <c:v>775.62</c:v>
                </c:pt>
                <c:pt idx="99">
                  <c:v>778.19</c:v>
                </c:pt>
                <c:pt idx="100">
                  <c:v>778.19</c:v>
                </c:pt>
                <c:pt idx="101">
                  <c:v>776.91</c:v>
                </c:pt>
                <c:pt idx="102">
                  <c:v>776.91</c:v>
                </c:pt>
                <c:pt idx="103">
                  <c:v>778.19</c:v>
                </c:pt>
                <c:pt idx="104">
                  <c:v>778.19</c:v>
                </c:pt>
                <c:pt idx="105">
                  <c:v>776.91</c:v>
                </c:pt>
                <c:pt idx="106">
                  <c:v>774.34</c:v>
                </c:pt>
                <c:pt idx="107">
                  <c:v>776.91</c:v>
                </c:pt>
                <c:pt idx="108">
                  <c:v>775.62</c:v>
                </c:pt>
                <c:pt idx="109">
                  <c:v>778.19</c:v>
                </c:pt>
                <c:pt idx="110">
                  <c:v>773.05</c:v>
                </c:pt>
                <c:pt idx="111">
                  <c:v>775.62</c:v>
                </c:pt>
                <c:pt idx="112">
                  <c:v>775.62</c:v>
                </c:pt>
                <c:pt idx="113">
                  <c:v>775.62</c:v>
                </c:pt>
                <c:pt idx="114">
                  <c:v>775.62</c:v>
                </c:pt>
                <c:pt idx="115">
                  <c:v>773.05</c:v>
                </c:pt>
                <c:pt idx="116">
                  <c:v>778.19</c:v>
                </c:pt>
                <c:pt idx="117">
                  <c:v>775.62</c:v>
                </c:pt>
                <c:pt idx="118">
                  <c:v>774.34</c:v>
                </c:pt>
                <c:pt idx="119">
                  <c:v>775.62</c:v>
                </c:pt>
                <c:pt idx="120">
                  <c:v>774.34</c:v>
                </c:pt>
                <c:pt idx="121">
                  <c:v>775.62</c:v>
                </c:pt>
                <c:pt idx="122">
                  <c:v>776.91</c:v>
                </c:pt>
                <c:pt idx="123">
                  <c:v>773.05</c:v>
                </c:pt>
                <c:pt idx="124">
                  <c:v>774.34</c:v>
                </c:pt>
                <c:pt idx="125">
                  <c:v>774.34</c:v>
                </c:pt>
                <c:pt idx="126">
                  <c:v>774.34</c:v>
                </c:pt>
                <c:pt idx="127">
                  <c:v>775.62</c:v>
                </c:pt>
                <c:pt idx="128">
                  <c:v>775.62</c:v>
                </c:pt>
                <c:pt idx="129">
                  <c:v>775.62</c:v>
                </c:pt>
                <c:pt idx="130">
                  <c:v>774.34</c:v>
                </c:pt>
                <c:pt idx="131">
                  <c:v>775.62</c:v>
                </c:pt>
                <c:pt idx="132">
                  <c:v>774.34</c:v>
                </c:pt>
                <c:pt idx="133">
                  <c:v>775.62</c:v>
                </c:pt>
                <c:pt idx="134">
                  <c:v>774.34</c:v>
                </c:pt>
                <c:pt idx="135">
                  <c:v>775.62</c:v>
                </c:pt>
                <c:pt idx="136">
                  <c:v>775.62</c:v>
                </c:pt>
                <c:pt idx="137">
                  <c:v>773.05</c:v>
                </c:pt>
                <c:pt idx="138">
                  <c:v>773.05</c:v>
                </c:pt>
                <c:pt idx="139">
                  <c:v>776.91</c:v>
                </c:pt>
                <c:pt idx="140">
                  <c:v>773.05</c:v>
                </c:pt>
                <c:pt idx="141">
                  <c:v>776.91</c:v>
                </c:pt>
                <c:pt idx="142">
                  <c:v>774.34</c:v>
                </c:pt>
                <c:pt idx="143">
                  <c:v>775.62</c:v>
                </c:pt>
                <c:pt idx="144">
                  <c:v>775.62</c:v>
                </c:pt>
                <c:pt idx="145">
                  <c:v>776.91</c:v>
                </c:pt>
                <c:pt idx="146">
                  <c:v>775.62</c:v>
                </c:pt>
                <c:pt idx="147">
                  <c:v>778.19</c:v>
                </c:pt>
                <c:pt idx="148">
                  <c:v>775.62</c:v>
                </c:pt>
                <c:pt idx="149">
                  <c:v>775.62</c:v>
                </c:pt>
                <c:pt idx="150">
                  <c:v>774.34</c:v>
                </c:pt>
                <c:pt idx="151">
                  <c:v>776.91</c:v>
                </c:pt>
                <c:pt idx="152">
                  <c:v>776.91</c:v>
                </c:pt>
                <c:pt idx="153">
                  <c:v>776.91</c:v>
                </c:pt>
                <c:pt idx="154">
                  <c:v>776.91</c:v>
                </c:pt>
                <c:pt idx="155">
                  <c:v>776.91</c:v>
                </c:pt>
                <c:pt idx="156">
                  <c:v>776.91</c:v>
                </c:pt>
                <c:pt idx="157">
                  <c:v>778.19</c:v>
                </c:pt>
                <c:pt idx="158">
                  <c:v>779.48</c:v>
                </c:pt>
                <c:pt idx="159">
                  <c:v>776.91</c:v>
                </c:pt>
                <c:pt idx="160">
                  <c:v>778.19</c:v>
                </c:pt>
                <c:pt idx="161">
                  <c:v>778.19</c:v>
                </c:pt>
                <c:pt idx="162">
                  <c:v>780.76</c:v>
                </c:pt>
                <c:pt idx="163">
                  <c:v>778.19</c:v>
                </c:pt>
                <c:pt idx="164">
                  <c:v>780.76</c:v>
                </c:pt>
                <c:pt idx="165">
                  <c:v>778.19</c:v>
                </c:pt>
                <c:pt idx="166">
                  <c:v>780.76</c:v>
                </c:pt>
                <c:pt idx="167">
                  <c:v>779.48</c:v>
                </c:pt>
                <c:pt idx="168">
                  <c:v>779.48</c:v>
                </c:pt>
                <c:pt idx="169">
                  <c:v>779.48</c:v>
                </c:pt>
                <c:pt idx="170">
                  <c:v>778.19</c:v>
                </c:pt>
                <c:pt idx="171">
                  <c:v>779.48</c:v>
                </c:pt>
                <c:pt idx="172">
                  <c:v>782.05</c:v>
                </c:pt>
                <c:pt idx="173">
                  <c:v>780.76</c:v>
                </c:pt>
                <c:pt idx="174">
                  <c:v>780.76</c:v>
                </c:pt>
                <c:pt idx="175">
                  <c:v>779.48</c:v>
                </c:pt>
                <c:pt idx="176">
                  <c:v>779.48</c:v>
                </c:pt>
                <c:pt idx="177">
                  <c:v>780.76</c:v>
                </c:pt>
                <c:pt idx="178">
                  <c:v>776.91</c:v>
                </c:pt>
                <c:pt idx="179">
                  <c:v>780.76</c:v>
                </c:pt>
                <c:pt idx="180">
                  <c:v>779.48</c:v>
                </c:pt>
                <c:pt idx="181">
                  <c:v>780.76</c:v>
                </c:pt>
                <c:pt idx="182">
                  <c:v>780.76</c:v>
                </c:pt>
                <c:pt idx="183">
                  <c:v>780.76</c:v>
                </c:pt>
                <c:pt idx="184">
                  <c:v>778.19</c:v>
                </c:pt>
                <c:pt idx="185">
                  <c:v>780.76</c:v>
                </c:pt>
                <c:pt idx="186">
                  <c:v>780.76</c:v>
                </c:pt>
                <c:pt idx="187">
                  <c:v>778.19</c:v>
                </c:pt>
                <c:pt idx="188">
                  <c:v>779.48</c:v>
                </c:pt>
                <c:pt idx="189">
                  <c:v>779.48</c:v>
                </c:pt>
                <c:pt idx="190">
                  <c:v>778.19</c:v>
                </c:pt>
                <c:pt idx="191">
                  <c:v>776.91</c:v>
                </c:pt>
                <c:pt idx="192">
                  <c:v>776.91</c:v>
                </c:pt>
                <c:pt idx="193">
                  <c:v>778.19</c:v>
                </c:pt>
                <c:pt idx="194">
                  <c:v>779.48</c:v>
                </c:pt>
                <c:pt idx="195">
                  <c:v>779.48</c:v>
                </c:pt>
                <c:pt idx="196">
                  <c:v>780.76</c:v>
                </c:pt>
                <c:pt idx="197">
                  <c:v>778.19</c:v>
                </c:pt>
                <c:pt idx="198">
                  <c:v>778.19</c:v>
                </c:pt>
                <c:pt idx="199">
                  <c:v>776.91</c:v>
                </c:pt>
                <c:pt idx="200">
                  <c:v>778.19</c:v>
                </c:pt>
                <c:pt idx="201">
                  <c:v>779.48</c:v>
                </c:pt>
                <c:pt idx="202">
                  <c:v>778.19</c:v>
                </c:pt>
                <c:pt idx="203">
                  <c:v>779.48</c:v>
                </c:pt>
                <c:pt idx="204">
                  <c:v>776.91</c:v>
                </c:pt>
                <c:pt idx="205">
                  <c:v>779.48</c:v>
                </c:pt>
                <c:pt idx="206">
                  <c:v>778.19</c:v>
                </c:pt>
                <c:pt idx="207">
                  <c:v>778.19</c:v>
                </c:pt>
                <c:pt idx="208">
                  <c:v>778.19</c:v>
                </c:pt>
                <c:pt idx="209">
                  <c:v>775.62</c:v>
                </c:pt>
                <c:pt idx="210">
                  <c:v>776.91</c:v>
                </c:pt>
                <c:pt idx="211">
                  <c:v>778.19</c:v>
                </c:pt>
                <c:pt idx="212">
                  <c:v>778.19</c:v>
                </c:pt>
                <c:pt idx="213">
                  <c:v>776.91</c:v>
                </c:pt>
                <c:pt idx="214">
                  <c:v>775.62</c:v>
                </c:pt>
                <c:pt idx="215">
                  <c:v>776.91</c:v>
                </c:pt>
                <c:pt idx="216">
                  <c:v>776.91</c:v>
                </c:pt>
                <c:pt idx="217">
                  <c:v>775.62</c:v>
                </c:pt>
                <c:pt idx="218">
                  <c:v>774.34</c:v>
                </c:pt>
                <c:pt idx="219">
                  <c:v>774.34</c:v>
                </c:pt>
                <c:pt idx="220">
                  <c:v>775.62</c:v>
                </c:pt>
                <c:pt idx="221">
                  <c:v>778.19</c:v>
                </c:pt>
                <c:pt idx="222">
                  <c:v>773.05</c:v>
                </c:pt>
                <c:pt idx="223">
                  <c:v>775.62</c:v>
                </c:pt>
                <c:pt idx="224">
                  <c:v>776.91</c:v>
                </c:pt>
                <c:pt idx="225">
                  <c:v>776.91</c:v>
                </c:pt>
                <c:pt idx="226">
                  <c:v>775.62</c:v>
                </c:pt>
                <c:pt idx="227">
                  <c:v>775.62</c:v>
                </c:pt>
                <c:pt idx="228">
                  <c:v>776.91</c:v>
                </c:pt>
                <c:pt idx="229">
                  <c:v>776.91</c:v>
                </c:pt>
                <c:pt idx="230">
                  <c:v>775.62</c:v>
                </c:pt>
                <c:pt idx="231">
                  <c:v>776.91</c:v>
                </c:pt>
                <c:pt idx="232">
                  <c:v>776.91</c:v>
                </c:pt>
                <c:pt idx="233">
                  <c:v>776.91</c:v>
                </c:pt>
                <c:pt idx="234">
                  <c:v>778.19</c:v>
                </c:pt>
                <c:pt idx="235">
                  <c:v>778.19</c:v>
                </c:pt>
                <c:pt idx="236">
                  <c:v>776.91</c:v>
                </c:pt>
                <c:pt idx="237">
                  <c:v>776.91</c:v>
                </c:pt>
                <c:pt idx="238">
                  <c:v>775.62</c:v>
                </c:pt>
                <c:pt idx="239">
                  <c:v>776.91</c:v>
                </c:pt>
                <c:pt idx="240">
                  <c:v>776.91</c:v>
                </c:pt>
                <c:pt idx="241">
                  <c:v>775.62</c:v>
                </c:pt>
                <c:pt idx="242">
                  <c:v>778.19</c:v>
                </c:pt>
                <c:pt idx="243">
                  <c:v>775.62</c:v>
                </c:pt>
                <c:pt idx="244">
                  <c:v>776.91</c:v>
                </c:pt>
                <c:pt idx="245">
                  <c:v>776.91</c:v>
                </c:pt>
                <c:pt idx="246">
                  <c:v>776.91</c:v>
                </c:pt>
                <c:pt idx="247">
                  <c:v>778.19</c:v>
                </c:pt>
                <c:pt idx="248">
                  <c:v>779.48</c:v>
                </c:pt>
                <c:pt idx="249">
                  <c:v>779.48</c:v>
                </c:pt>
                <c:pt idx="250">
                  <c:v>778.19</c:v>
                </c:pt>
                <c:pt idx="251">
                  <c:v>779.48</c:v>
                </c:pt>
                <c:pt idx="252">
                  <c:v>776.91</c:v>
                </c:pt>
                <c:pt idx="253">
                  <c:v>775.62</c:v>
                </c:pt>
                <c:pt idx="254">
                  <c:v>775.62</c:v>
                </c:pt>
                <c:pt idx="255">
                  <c:v>775.62</c:v>
                </c:pt>
                <c:pt idx="256">
                  <c:v>778.19</c:v>
                </c:pt>
                <c:pt idx="257">
                  <c:v>776.91</c:v>
                </c:pt>
                <c:pt idx="258">
                  <c:v>778.19</c:v>
                </c:pt>
                <c:pt idx="259">
                  <c:v>776.91</c:v>
                </c:pt>
                <c:pt idx="260">
                  <c:v>773.05</c:v>
                </c:pt>
                <c:pt idx="261">
                  <c:v>775.62</c:v>
                </c:pt>
                <c:pt idx="262">
                  <c:v>774.34</c:v>
                </c:pt>
                <c:pt idx="263">
                  <c:v>775.62</c:v>
                </c:pt>
                <c:pt idx="264">
                  <c:v>775.62</c:v>
                </c:pt>
                <c:pt idx="265">
                  <c:v>774.34</c:v>
                </c:pt>
                <c:pt idx="266">
                  <c:v>774.34</c:v>
                </c:pt>
                <c:pt idx="267">
                  <c:v>774.34</c:v>
                </c:pt>
                <c:pt idx="268">
                  <c:v>775.62</c:v>
                </c:pt>
                <c:pt idx="269">
                  <c:v>774.34</c:v>
                </c:pt>
                <c:pt idx="270">
                  <c:v>773.05</c:v>
                </c:pt>
                <c:pt idx="271">
                  <c:v>773.05</c:v>
                </c:pt>
                <c:pt idx="272">
                  <c:v>774.34</c:v>
                </c:pt>
                <c:pt idx="273">
                  <c:v>774.34</c:v>
                </c:pt>
                <c:pt idx="274">
                  <c:v>774.34</c:v>
                </c:pt>
                <c:pt idx="275">
                  <c:v>774.34</c:v>
                </c:pt>
                <c:pt idx="276">
                  <c:v>774.34</c:v>
                </c:pt>
                <c:pt idx="277">
                  <c:v>774.34</c:v>
                </c:pt>
                <c:pt idx="278">
                  <c:v>773.05</c:v>
                </c:pt>
                <c:pt idx="279">
                  <c:v>773.05</c:v>
                </c:pt>
                <c:pt idx="280">
                  <c:v>774.34</c:v>
                </c:pt>
                <c:pt idx="281">
                  <c:v>773.05</c:v>
                </c:pt>
                <c:pt idx="282">
                  <c:v>773.05</c:v>
                </c:pt>
                <c:pt idx="283">
                  <c:v>773.05</c:v>
                </c:pt>
                <c:pt idx="284">
                  <c:v>770.48</c:v>
                </c:pt>
                <c:pt idx="285">
                  <c:v>774.34</c:v>
                </c:pt>
                <c:pt idx="286">
                  <c:v>771.77</c:v>
                </c:pt>
                <c:pt idx="287">
                  <c:v>773.05</c:v>
                </c:pt>
                <c:pt idx="288">
                  <c:v>773.05</c:v>
                </c:pt>
                <c:pt idx="289">
                  <c:v>769.2</c:v>
                </c:pt>
                <c:pt idx="290">
                  <c:v>773.05</c:v>
                </c:pt>
                <c:pt idx="291">
                  <c:v>771.77</c:v>
                </c:pt>
                <c:pt idx="292">
                  <c:v>771.77</c:v>
                </c:pt>
                <c:pt idx="293">
                  <c:v>773.05</c:v>
                </c:pt>
                <c:pt idx="294">
                  <c:v>771.77</c:v>
                </c:pt>
                <c:pt idx="295">
                  <c:v>769.2</c:v>
                </c:pt>
                <c:pt idx="296">
                  <c:v>770.48</c:v>
                </c:pt>
                <c:pt idx="297">
                  <c:v>774.34</c:v>
                </c:pt>
                <c:pt idx="298">
                  <c:v>770.48</c:v>
                </c:pt>
                <c:pt idx="299">
                  <c:v>769.2</c:v>
                </c:pt>
                <c:pt idx="300">
                  <c:v>773.05</c:v>
                </c:pt>
                <c:pt idx="301">
                  <c:v>770.48</c:v>
                </c:pt>
                <c:pt idx="302">
                  <c:v>770.48</c:v>
                </c:pt>
                <c:pt idx="303">
                  <c:v>773.05</c:v>
                </c:pt>
                <c:pt idx="304">
                  <c:v>769.2</c:v>
                </c:pt>
                <c:pt idx="305">
                  <c:v>771.77</c:v>
                </c:pt>
                <c:pt idx="306">
                  <c:v>773.05</c:v>
                </c:pt>
                <c:pt idx="307">
                  <c:v>771.77</c:v>
                </c:pt>
                <c:pt idx="308">
                  <c:v>770.48</c:v>
                </c:pt>
                <c:pt idx="309">
                  <c:v>771.77</c:v>
                </c:pt>
                <c:pt idx="310">
                  <c:v>774.34</c:v>
                </c:pt>
                <c:pt idx="311">
                  <c:v>770.48</c:v>
                </c:pt>
                <c:pt idx="312">
                  <c:v>770.48</c:v>
                </c:pt>
                <c:pt idx="313">
                  <c:v>771.77</c:v>
                </c:pt>
                <c:pt idx="314">
                  <c:v>771.77</c:v>
                </c:pt>
                <c:pt idx="315">
                  <c:v>771.77</c:v>
                </c:pt>
                <c:pt idx="316">
                  <c:v>770.48</c:v>
                </c:pt>
                <c:pt idx="317">
                  <c:v>770.48</c:v>
                </c:pt>
                <c:pt idx="318">
                  <c:v>770.48</c:v>
                </c:pt>
                <c:pt idx="319">
                  <c:v>770.48</c:v>
                </c:pt>
                <c:pt idx="320">
                  <c:v>771.77</c:v>
                </c:pt>
                <c:pt idx="321">
                  <c:v>769.2</c:v>
                </c:pt>
                <c:pt idx="322">
                  <c:v>767.91</c:v>
                </c:pt>
                <c:pt idx="323">
                  <c:v>770.48</c:v>
                </c:pt>
                <c:pt idx="324">
                  <c:v>770.48</c:v>
                </c:pt>
                <c:pt idx="325">
                  <c:v>769.2</c:v>
                </c:pt>
                <c:pt idx="326">
                  <c:v>767.91</c:v>
                </c:pt>
                <c:pt idx="327">
                  <c:v>769.2</c:v>
                </c:pt>
                <c:pt idx="328">
                  <c:v>770.48</c:v>
                </c:pt>
                <c:pt idx="329">
                  <c:v>770.48</c:v>
                </c:pt>
                <c:pt idx="330">
                  <c:v>767.91</c:v>
                </c:pt>
                <c:pt idx="331">
                  <c:v>766.63</c:v>
                </c:pt>
                <c:pt idx="332">
                  <c:v>769.2</c:v>
                </c:pt>
                <c:pt idx="333">
                  <c:v>770.48</c:v>
                </c:pt>
                <c:pt idx="334">
                  <c:v>766.63</c:v>
                </c:pt>
                <c:pt idx="335">
                  <c:v>767.91</c:v>
                </c:pt>
                <c:pt idx="336">
                  <c:v>769.2</c:v>
                </c:pt>
                <c:pt idx="337">
                  <c:v>769.2</c:v>
                </c:pt>
                <c:pt idx="338">
                  <c:v>769.2</c:v>
                </c:pt>
                <c:pt idx="339">
                  <c:v>769.2</c:v>
                </c:pt>
                <c:pt idx="340">
                  <c:v>769.2</c:v>
                </c:pt>
                <c:pt idx="341">
                  <c:v>767.91</c:v>
                </c:pt>
                <c:pt idx="342">
                  <c:v>770.48</c:v>
                </c:pt>
                <c:pt idx="343">
                  <c:v>769.2</c:v>
                </c:pt>
                <c:pt idx="344">
                  <c:v>769.2</c:v>
                </c:pt>
                <c:pt idx="345">
                  <c:v>769.2</c:v>
                </c:pt>
                <c:pt idx="346">
                  <c:v>767.91</c:v>
                </c:pt>
                <c:pt idx="347">
                  <c:v>767.91</c:v>
                </c:pt>
                <c:pt idx="348">
                  <c:v>769.2</c:v>
                </c:pt>
                <c:pt idx="349">
                  <c:v>766.63</c:v>
                </c:pt>
                <c:pt idx="350">
                  <c:v>767.91</c:v>
                </c:pt>
                <c:pt idx="351">
                  <c:v>769.2</c:v>
                </c:pt>
                <c:pt idx="352">
                  <c:v>769.2</c:v>
                </c:pt>
                <c:pt idx="353">
                  <c:v>767.91</c:v>
                </c:pt>
                <c:pt idx="354">
                  <c:v>767.91</c:v>
                </c:pt>
                <c:pt idx="355">
                  <c:v>769.2</c:v>
                </c:pt>
                <c:pt idx="356">
                  <c:v>766.63</c:v>
                </c:pt>
                <c:pt idx="357">
                  <c:v>769.2</c:v>
                </c:pt>
                <c:pt idx="358">
                  <c:v>767.91</c:v>
                </c:pt>
                <c:pt idx="359">
                  <c:v>770.48</c:v>
                </c:pt>
                <c:pt idx="360">
                  <c:v>769.2</c:v>
                </c:pt>
                <c:pt idx="361">
                  <c:v>767.91</c:v>
                </c:pt>
                <c:pt idx="362">
                  <c:v>769.2</c:v>
                </c:pt>
                <c:pt idx="363">
                  <c:v>769.2</c:v>
                </c:pt>
                <c:pt idx="364">
                  <c:v>770.48</c:v>
                </c:pt>
                <c:pt idx="365">
                  <c:v>770.48</c:v>
                </c:pt>
                <c:pt idx="366">
                  <c:v>769.2</c:v>
                </c:pt>
                <c:pt idx="367">
                  <c:v>770.48</c:v>
                </c:pt>
                <c:pt idx="368">
                  <c:v>771.77</c:v>
                </c:pt>
                <c:pt idx="369">
                  <c:v>767.91</c:v>
                </c:pt>
                <c:pt idx="370">
                  <c:v>769.2</c:v>
                </c:pt>
                <c:pt idx="371">
                  <c:v>771.77</c:v>
                </c:pt>
                <c:pt idx="372">
                  <c:v>771.77</c:v>
                </c:pt>
                <c:pt idx="373">
                  <c:v>769.2</c:v>
                </c:pt>
                <c:pt idx="374">
                  <c:v>770.48</c:v>
                </c:pt>
                <c:pt idx="375">
                  <c:v>769.2</c:v>
                </c:pt>
                <c:pt idx="376">
                  <c:v>770.48</c:v>
                </c:pt>
                <c:pt idx="377">
                  <c:v>770.48</c:v>
                </c:pt>
                <c:pt idx="378">
                  <c:v>770.48</c:v>
                </c:pt>
                <c:pt idx="379">
                  <c:v>769.2</c:v>
                </c:pt>
                <c:pt idx="380">
                  <c:v>769.2</c:v>
                </c:pt>
                <c:pt idx="381">
                  <c:v>770.48</c:v>
                </c:pt>
                <c:pt idx="382">
                  <c:v>773.05</c:v>
                </c:pt>
                <c:pt idx="383">
                  <c:v>771.77</c:v>
                </c:pt>
                <c:pt idx="384">
                  <c:v>770.48</c:v>
                </c:pt>
                <c:pt idx="385">
                  <c:v>769.2</c:v>
                </c:pt>
                <c:pt idx="386">
                  <c:v>769.2</c:v>
                </c:pt>
                <c:pt idx="387">
                  <c:v>767.91</c:v>
                </c:pt>
                <c:pt idx="388">
                  <c:v>769.2</c:v>
                </c:pt>
                <c:pt idx="389">
                  <c:v>767.91</c:v>
                </c:pt>
                <c:pt idx="390">
                  <c:v>765.34</c:v>
                </c:pt>
                <c:pt idx="391">
                  <c:v>769.2</c:v>
                </c:pt>
                <c:pt idx="392">
                  <c:v>767.91</c:v>
                </c:pt>
                <c:pt idx="393">
                  <c:v>766.63</c:v>
                </c:pt>
                <c:pt idx="394">
                  <c:v>766.63</c:v>
                </c:pt>
                <c:pt idx="395">
                  <c:v>764.06</c:v>
                </c:pt>
                <c:pt idx="396">
                  <c:v>766.63</c:v>
                </c:pt>
                <c:pt idx="397">
                  <c:v>765.34</c:v>
                </c:pt>
                <c:pt idx="398">
                  <c:v>765.34</c:v>
                </c:pt>
                <c:pt idx="399">
                  <c:v>765.34</c:v>
                </c:pt>
                <c:pt idx="400">
                  <c:v>764.06</c:v>
                </c:pt>
                <c:pt idx="401">
                  <c:v>762.77</c:v>
                </c:pt>
                <c:pt idx="402">
                  <c:v>762.77</c:v>
                </c:pt>
                <c:pt idx="403">
                  <c:v>760.2</c:v>
                </c:pt>
                <c:pt idx="404">
                  <c:v>758.92</c:v>
                </c:pt>
                <c:pt idx="405">
                  <c:v>760.2</c:v>
                </c:pt>
                <c:pt idx="406">
                  <c:v>761.49</c:v>
                </c:pt>
                <c:pt idx="407">
                  <c:v>758.92</c:v>
                </c:pt>
                <c:pt idx="408">
                  <c:v>758.92</c:v>
                </c:pt>
                <c:pt idx="409">
                  <c:v>756.35</c:v>
                </c:pt>
                <c:pt idx="410">
                  <c:v>760.2</c:v>
                </c:pt>
                <c:pt idx="411">
                  <c:v>758.92</c:v>
                </c:pt>
                <c:pt idx="412">
                  <c:v>757.63</c:v>
                </c:pt>
                <c:pt idx="413">
                  <c:v>756.35</c:v>
                </c:pt>
                <c:pt idx="414">
                  <c:v>756.35</c:v>
                </c:pt>
                <c:pt idx="415">
                  <c:v>757.63</c:v>
                </c:pt>
                <c:pt idx="416">
                  <c:v>756.35</c:v>
                </c:pt>
                <c:pt idx="417">
                  <c:v>757.63</c:v>
                </c:pt>
                <c:pt idx="418">
                  <c:v>756.35</c:v>
                </c:pt>
                <c:pt idx="419">
                  <c:v>755.06</c:v>
                </c:pt>
                <c:pt idx="420">
                  <c:v>756.35</c:v>
                </c:pt>
                <c:pt idx="421">
                  <c:v>758.92</c:v>
                </c:pt>
                <c:pt idx="422">
                  <c:v>755.06</c:v>
                </c:pt>
                <c:pt idx="423">
                  <c:v>755.06</c:v>
                </c:pt>
                <c:pt idx="424">
                  <c:v>756.35</c:v>
                </c:pt>
                <c:pt idx="425">
                  <c:v>753.78</c:v>
                </c:pt>
                <c:pt idx="426">
                  <c:v>755.06</c:v>
                </c:pt>
                <c:pt idx="427">
                  <c:v>752.49</c:v>
                </c:pt>
                <c:pt idx="428">
                  <c:v>751.21</c:v>
                </c:pt>
                <c:pt idx="429">
                  <c:v>753.78</c:v>
                </c:pt>
                <c:pt idx="430">
                  <c:v>751.21</c:v>
                </c:pt>
                <c:pt idx="431">
                  <c:v>751.21</c:v>
                </c:pt>
                <c:pt idx="432">
                  <c:v>755.06</c:v>
                </c:pt>
                <c:pt idx="433">
                  <c:v>753.78</c:v>
                </c:pt>
                <c:pt idx="434">
                  <c:v>756.35</c:v>
                </c:pt>
                <c:pt idx="435">
                  <c:v>753.78</c:v>
                </c:pt>
                <c:pt idx="436">
                  <c:v>753.78</c:v>
                </c:pt>
                <c:pt idx="437">
                  <c:v>752.49</c:v>
                </c:pt>
                <c:pt idx="438">
                  <c:v>756.35</c:v>
                </c:pt>
                <c:pt idx="439">
                  <c:v>753.78</c:v>
                </c:pt>
                <c:pt idx="440">
                  <c:v>753.78</c:v>
                </c:pt>
                <c:pt idx="441">
                  <c:v>752.49</c:v>
                </c:pt>
                <c:pt idx="442">
                  <c:v>753.78</c:v>
                </c:pt>
                <c:pt idx="443">
                  <c:v>755.06</c:v>
                </c:pt>
                <c:pt idx="444">
                  <c:v>751.21</c:v>
                </c:pt>
                <c:pt idx="445">
                  <c:v>751.21</c:v>
                </c:pt>
                <c:pt idx="446">
                  <c:v>751.21</c:v>
                </c:pt>
                <c:pt idx="447">
                  <c:v>749.92</c:v>
                </c:pt>
                <c:pt idx="448">
                  <c:v>751.21</c:v>
                </c:pt>
                <c:pt idx="449">
                  <c:v>751.21</c:v>
                </c:pt>
                <c:pt idx="450">
                  <c:v>749.92</c:v>
                </c:pt>
                <c:pt idx="451">
                  <c:v>749.92</c:v>
                </c:pt>
                <c:pt idx="452">
                  <c:v>748.64</c:v>
                </c:pt>
                <c:pt idx="453">
                  <c:v>749.92</c:v>
                </c:pt>
                <c:pt idx="454">
                  <c:v>748.64</c:v>
                </c:pt>
                <c:pt idx="455">
                  <c:v>752.49</c:v>
                </c:pt>
                <c:pt idx="456">
                  <c:v>747.35</c:v>
                </c:pt>
                <c:pt idx="457">
                  <c:v>747.35</c:v>
                </c:pt>
                <c:pt idx="458">
                  <c:v>749.92</c:v>
                </c:pt>
                <c:pt idx="459">
                  <c:v>747.35</c:v>
                </c:pt>
                <c:pt idx="460">
                  <c:v>747.35</c:v>
                </c:pt>
                <c:pt idx="461">
                  <c:v>744.78</c:v>
                </c:pt>
                <c:pt idx="462">
                  <c:v>744.78</c:v>
                </c:pt>
                <c:pt idx="463">
                  <c:v>747.35</c:v>
                </c:pt>
                <c:pt idx="464">
                  <c:v>746.07</c:v>
                </c:pt>
                <c:pt idx="465">
                  <c:v>744.78</c:v>
                </c:pt>
                <c:pt idx="466">
                  <c:v>744.78</c:v>
                </c:pt>
                <c:pt idx="467">
                  <c:v>743.5</c:v>
                </c:pt>
                <c:pt idx="468">
                  <c:v>742.21</c:v>
                </c:pt>
                <c:pt idx="469">
                  <c:v>742.21</c:v>
                </c:pt>
                <c:pt idx="470">
                  <c:v>743.5</c:v>
                </c:pt>
                <c:pt idx="471">
                  <c:v>742.21</c:v>
                </c:pt>
                <c:pt idx="472">
                  <c:v>743.5</c:v>
                </c:pt>
                <c:pt idx="473">
                  <c:v>738.36</c:v>
                </c:pt>
                <c:pt idx="474">
                  <c:v>739.64</c:v>
                </c:pt>
                <c:pt idx="475">
                  <c:v>738.36</c:v>
                </c:pt>
                <c:pt idx="476">
                  <c:v>737.07</c:v>
                </c:pt>
                <c:pt idx="477">
                  <c:v>739.64</c:v>
                </c:pt>
                <c:pt idx="478">
                  <c:v>737.07</c:v>
                </c:pt>
                <c:pt idx="479">
                  <c:v>737.07</c:v>
                </c:pt>
                <c:pt idx="480">
                  <c:v>734.5</c:v>
                </c:pt>
                <c:pt idx="481">
                  <c:v>735.79</c:v>
                </c:pt>
                <c:pt idx="482">
                  <c:v>734.5</c:v>
                </c:pt>
                <c:pt idx="483">
                  <c:v>733.22</c:v>
                </c:pt>
                <c:pt idx="484">
                  <c:v>733.22</c:v>
                </c:pt>
                <c:pt idx="485">
                  <c:v>733.22</c:v>
                </c:pt>
                <c:pt idx="486">
                  <c:v>733.22</c:v>
                </c:pt>
                <c:pt idx="487">
                  <c:v>731.93</c:v>
                </c:pt>
                <c:pt idx="488">
                  <c:v>729.36</c:v>
                </c:pt>
                <c:pt idx="489">
                  <c:v>730.65</c:v>
                </c:pt>
                <c:pt idx="490">
                  <c:v>728.08</c:v>
                </c:pt>
                <c:pt idx="491">
                  <c:v>726.79</c:v>
                </c:pt>
                <c:pt idx="492">
                  <c:v>730.65</c:v>
                </c:pt>
                <c:pt idx="493">
                  <c:v>730.65</c:v>
                </c:pt>
                <c:pt idx="494">
                  <c:v>729.36</c:v>
                </c:pt>
                <c:pt idx="495">
                  <c:v>728.08</c:v>
                </c:pt>
                <c:pt idx="496">
                  <c:v>728.08</c:v>
                </c:pt>
                <c:pt idx="497">
                  <c:v>726.79</c:v>
                </c:pt>
                <c:pt idx="498">
                  <c:v>728.08</c:v>
                </c:pt>
                <c:pt idx="499">
                  <c:v>726.79</c:v>
                </c:pt>
                <c:pt idx="500">
                  <c:v>729.36</c:v>
                </c:pt>
                <c:pt idx="501">
                  <c:v>724.22</c:v>
                </c:pt>
                <c:pt idx="502">
                  <c:v>726.79</c:v>
                </c:pt>
                <c:pt idx="503">
                  <c:v>725.51</c:v>
                </c:pt>
                <c:pt idx="504">
                  <c:v>725.51</c:v>
                </c:pt>
                <c:pt idx="505">
                  <c:v>724.22</c:v>
                </c:pt>
                <c:pt idx="506">
                  <c:v>724.22</c:v>
                </c:pt>
                <c:pt idx="507">
                  <c:v>724.22</c:v>
                </c:pt>
                <c:pt idx="508">
                  <c:v>724.22</c:v>
                </c:pt>
                <c:pt idx="509">
                  <c:v>725.51</c:v>
                </c:pt>
                <c:pt idx="510">
                  <c:v>724.22</c:v>
                </c:pt>
                <c:pt idx="511">
                  <c:v>725.51</c:v>
                </c:pt>
                <c:pt idx="512">
                  <c:v>722.94</c:v>
                </c:pt>
                <c:pt idx="513">
                  <c:v>721.65</c:v>
                </c:pt>
                <c:pt idx="514">
                  <c:v>722.94</c:v>
                </c:pt>
                <c:pt idx="515">
                  <c:v>724.22</c:v>
                </c:pt>
                <c:pt idx="516">
                  <c:v>721.65</c:v>
                </c:pt>
                <c:pt idx="517">
                  <c:v>721.65</c:v>
                </c:pt>
                <c:pt idx="518">
                  <c:v>721.65</c:v>
                </c:pt>
                <c:pt idx="519">
                  <c:v>721.65</c:v>
                </c:pt>
                <c:pt idx="520">
                  <c:v>722.94</c:v>
                </c:pt>
                <c:pt idx="521">
                  <c:v>720.37</c:v>
                </c:pt>
                <c:pt idx="522">
                  <c:v>722.94</c:v>
                </c:pt>
                <c:pt idx="523">
                  <c:v>721.65</c:v>
                </c:pt>
                <c:pt idx="524">
                  <c:v>722.94</c:v>
                </c:pt>
                <c:pt idx="525">
                  <c:v>720.37</c:v>
                </c:pt>
                <c:pt idx="526">
                  <c:v>722.94</c:v>
                </c:pt>
                <c:pt idx="527">
                  <c:v>720.37</c:v>
                </c:pt>
                <c:pt idx="528">
                  <c:v>719.08</c:v>
                </c:pt>
                <c:pt idx="529">
                  <c:v>724.22</c:v>
                </c:pt>
                <c:pt idx="530">
                  <c:v>721.65</c:v>
                </c:pt>
                <c:pt idx="531">
                  <c:v>722.94</c:v>
                </c:pt>
                <c:pt idx="532">
                  <c:v>724.22</c:v>
                </c:pt>
                <c:pt idx="533">
                  <c:v>722.94</c:v>
                </c:pt>
                <c:pt idx="534">
                  <c:v>724.22</c:v>
                </c:pt>
                <c:pt idx="535">
                  <c:v>724.22</c:v>
                </c:pt>
                <c:pt idx="536">
                  <c:v>722.94</c:v>
                </c:pt>
                <c:pt idx="537">
                  <c:v>722.94</c:v>
                </c:pt>
                <c:pt idx="538">
                  <c:v>721.65</c:v>
                </c:pt>
                <c:pt idx="539">
                  <c:v>722.94</c:v>
                </c:pt>
                <c:pt idx="540">
                  <c:v>721.65</c:v>
                </c:pt>
                <c:pt idx="541">
                  <c:v>724.22</c:v>
                </c:pt>
                <c:pt idx="542">
                  <c:v>724.22</c:v>
                </c:pt>
                <c:pt idx="543">
                  <c:v>722.94</c:v>
                </c:pt>
                <c:pt idx="544">
                  <c:v>726.79</c:v>
                </c:pt>
                <c:pt idx="545">
                  <c:v>724.22</c:v>
                </c:pt>
                <c:pt idx="546">
                  <c:v>725.51</c:v>
                </c:pt>
                <c:pt idx="547">
                  <c:v>728.08</c:v>
                </c:pt>
                <c:pt idx="548">
                  <c:v>726.79</c:v>
                </c:pt>
                <c:pt idx="549">
                  <c:v>730.65</c:v>
                </c:pt>
                <c:pt idx="550">
                  <c:v>730.65</c:v>
                </c:pt>
                <c:pt idx="551">
                  <c:v>731.93</c:v>
                </c:pt>
                <c:pt idx="552">
                  <c:v>733.22</c:v>
                </c:pt>
                <c:pt idx="553">
                  <c:v>734.5</c:v>
                </c:pt>
                <c:pt idx="554">
                  <c:v>737.07</c:v>
                </c:pt>
                <c:pt idx="555">
                  <c:v>737.07</c:v>
                </c:pt>
                <c:pt idx="556">
                  <c:v>738.36</c:v>
                </c:pt>
                <c:pt idx="557">
                  <c:v>742.21</c:v>
                </c:pt>
                <c:pt idx="558">
                  <c:v>740.93</c:v>
                </c:pt>
                <c:pt idx="559">
                  <c:v>743.5</c:v>
                </c:pt>
                <c:pt idx="560">
                  <c:v>746.07</c:v>
                </c:pt>
                <c:pt idx="561">
                  <c:v>747.35</c:v>
                </c:pt>
                <c:pt idx="562">
                  <c:v>748.64</c:v>
                </c:pt>
                <c:pt idx="563">
                  <c:v>752.49</c:v>
                </c:pt>
                <c:pt idx="564">
                  <c:v>755.06</c:v>
                </c:pt>
                <c:pt idx="565">
                  <c:v>755.06</c:v>
                </c:pt>
                <c:pt idx="566">
                  <c:v>756.35</c:v>
                </c:pt>
                <c:pt idx="567">
                  <c:v>760.2</c:v>
                </c:pt>
                <c:pt idx="568">
                  <c:v>760.2</c:v>
                </c:pt>
                <c:pt idx="569">
                  <c:v>761.49</c:v>
                </c:pt>
                <c:pt idx="570">
                  <c:v>762.77</c:v>
                </c:pt>
                <c:pt idx="571">
                  <c:v>765.34</c:v>
                </c:pt>
                <c:pt idx="572">
                  <c:v>767.91</c:v>
                </c:pt>
                <c:pt idx="573">
                  <c:v>769.2</c:v>
                </c:pt>
                <c:pt idx="574">
                  <c:v>773.05</c:v>
                </c:pt>
                <c:pt idx="575">
                  <c:v>770.48</c:v>
                </c:pt>
                <c:pt idx="576">
                  <c:v>773.05</c:v>
                </c:pt>
                <c:pt idx="577">
                  <c:v>775.62</c:v>
                </c:pt>
                <c:pt idx="578">
                  <c:v>778.19</c:v>
                </c:pt>
                <c:pt idx="579">
                  <c:v>778.19</c:v>
                </c:pt>
                <c:pt idx="580">
                  <c:v>782.05</c:v>
                </c:pt>
                <c:pt idx="581">
                  <c:v>783.33</c:v>
                </c:pt>
                <c:pt idx="582">
                  <c:v>785.9</c:v>
                </c:pt>
                <c:pt idx="583">
                  <c:v>788.47</c:v>
                </c:pt>
                <c:pt idx="584">
                  <c:v>791.04</c:v>
                </c:pt>
                <c:pt idx="585">
                  <c:v>792.33</c:v>
                </c:pt>
                <c:pt idx="586">
                  <c:v>796.18</c:v>
                </c:pt>
                <c:pt idx="587">
                  <c:v>800.04</c:v>
                </c:pt>
                <c:pt idx="588">
                  <c:v>800.04</c:v>
                </c:pt>
                <c:pt idx="589">
                  <c:v>802.61</c:v>
                </c:pt>
                <c:pt idx="590">
                  <c:v>805.18</c:v>
                </c:pt>
                <c:pt idx="591">
                  <c:v>806.46</c:v>
                </c:pt>
                <c:pt idx="592">
                  <c:v>809.03</c:v>
                </c:pt>
                <c:pt idx="593">
                  <c:v>815.45</c:v>
                </c:pt>
                <c:pt idx="594">
                  <c:v>816.74</c:v>
                </c:pt>
                <c:pt idx="595">
                  <c:v>819.31</c:v>
                </c:pt>
                <c:pt idx="596">
                  <c:v>821.88</c:v>
                </c:pt>
                <c:pt idx="597">
                  <c:v>824.45</c:v>
                </c:pt>
                <c:pt idx="598">
                  <c:v>828.3</c:v>
                </c:pt>
                <c:pt idx="599">
                  <c:v>828.3</c:v>
                </c:pt>
                <c:pt idx="600">
                  <c:v>832.16</c:v>
                </c:pt>
                <c:pt idx="601">
                  <c:v>839.87</c:v>
                </c:pt>
                <c:pt idx="602">
                  <c:v>839.87</c:v>
                </c:pt>
                <c:pt idx="603">
                  <c:v>843.72</c:v>
                </c:pt>
                <c:pt idx="604">
                  <c:v>845.01</c:v>
                </c:pt>
                <c:pt idx="605">
                  <c:v>850.15</c:v>
                </c:pt>
                <c:pt idx="606">
                  <c:v>855.29</c:v>
                </c:pt>
                <c:pt idx="607">
                  <c:v>854</c:v>
                </c:pt>
                <c:pt idx="608">
                  <c:v>856.57</c:v>
                </c:pt>
                <c:pt idx="609">
                  <c:v>863</c:v>
                </c:pt>
                <c:pt idx="610">
                  <c:v>864.28</c:v>
                </c:pt>
                <c:pt idx="611">
                  <c:v>873.28</c:v>
                </c:pt>
                <c:pt idx="612">
                  <c:v>875.85</c:v>
                </c:pt>
                <c:pt idx="613">
                  <c:v>879.7</c:v>
                </c:pt>
                <c:pt idx="614">
                  <c:v>884.84</c:v>
                </c:pt>
                <c:pt idx="615">
                  <c:v>889.98</c:v>
                </c:pt>
                <c:pt idx="616">
                  <c:v>895.12</c:v>
                </c:pt>
                <c:pt idx="617">
                  <c:v>902.83</c:v>
                </c:pt>
                <c:pt idx="618">
                  <c:v>905.4</c:v>
                </c:pt>
                <c:pt idx="619">
                  <c:v>911.83</c:v>
                </c:pt>
                <c:pt idx="620">
                  <c:v>916.97</c:v>
                </c:pt>
                <c:pt idx="621">
                  <c:v>924.68000000000006</c:v>
                </c:pt>
                <c:pt idx="622">
                  <c:v>931.09999999999991</c:v>
                </c:pt>
                <c:pt idx="623">
                  <c:v>933.67000000000007</c:v>
                </c:pt>
                <c:pt idx="624">
                  <c:v>941.38000000000011</c:v>
                </c:pt>
                <c:pt idx="625">
                  <c:v>950.36999999999989</c:v>
                </c:pt>
                <c:pt idx="626">
                  <c:v>958.07999999999993</c:v>
                </c:pt>
                <c:pt idx="627">
                  <c:v>964.51</c:v>
                </c:pt>
                <c:pt idx="628">
                  <c:v>970.93000000000006</c:v>
                </c:pt>
                <c:pt idx="629">
                  <c:v>981.21</c:v>
                </c:pt>
                <c:pt idx="630">
                  <c:v>991.49</c:v>
                </c:pt>
                <c:pt idx="631">
                  <c:v>999.2</c:v>
                </c:pt>
                <c:pt idx="632">
                  <c:v>1009.48</c:v>
                </c:pt>
                <c:pt idx="633">
                  <c:v>1019.76</c:v>
                </c:pt>
                <c:pt idx="634">
                  <c:v>1032.6099999999999</c:v>
                </c:pt>
                <c:pt idx="635">
                  <c:v>1042.8900000000001</c:v>
                </c:pt>
                <c:pt idx="636">
                  <c:v>1051.8900000000001</c:v>
                </c:pt>
                <c:pt idx="637">
                  <c:v>1064.74</c:v>
                </c:pt>
                <c:pt idx="638">
                  <c:v>1076.3</c:v>
                </c:pt>
                <c:pt idx="639">
                  <c:v>1091.72</c:v>
                </c:pt>
                <c:pt idx="640">
                  <c:v>1104.57</c:v>
                </c:pt>
                <c:pt idx="641">
                  <c:v>1119.99</c:v>
                </c:pt>
                <c:pt idx="642">
                  <c:v>1134.1199999999999</c:v>
                </c:pt>
                <c:pt idx="643">
                  <c:v>1152.1099999999999</c:v>
                </c:pt>
                <c:pt idx="644">
                  <c:v>1166.25</c:v>
                </c:pt>
                <c:pt idx="645">
                  <c:v>1188.0899999999999</c:v>
                </c:pt>
                <c:pt idx="646">
                  <c:v>1204.79</c:v>
                </c:pt>
                <c:pt idx="647">
                  <c:v>1222.78</c:v>
                </c:pt>
                <c:pt idx="648">
                  <c:v>1242.06</c:v>
                </c:pt>
                <c:pt idx="649">
                  <c:v>1261.33</c:v>
                </c:pt>
                <c:pt idx="650">
                  <c:v>1283.18</c:v>
                </c:pt>
                <c:pt idx="651">
                  <c:v>1305.02</c:v>
                </c:pt>
                <c:pt idx="652">
                  <c:v>1329.44</c:v>
                </c:pt>
                <c:pt idx="653">
                  <c:v>1347.42</c:v>
                </c:pt>
                <c:pt idx="654">
                  <c:v>1374.41</c:v>
                </c:pt>
                <c:pt idx="655">
                  <c:v>1397.54</c:v>
                </c:pt>
                <c:pt idx="656">
                  <c:v>1419.38</c:v>
                </c:pt>
                <c:pt idx="657">
                  <c:v>1445.08</c:v>
                </c:pt>
                <c:pt idx="658">
                  <c:v>1469.49</c:v>
                </c:pt>
                <c:pt idx="659">
                  <c:v>1493.91</c:v>
                </c:pt>
                <c:pt idx="660">
                  <c:v>1517.04</c:v>
                </c:pt>
                <c:pt idx="661">
                  <c:v>1542.74</c:v>
                </c:pt>
                <c:pt idx="662">
                  <c:v>1569.72</c:v>
                </c:pt>
                <c:pt idx="663">
                  <c:v>1589</c:v>
                </c:pt>
                <c:pt idx="664">
                  <c:v>1613.41</c:v>
                </c:pt>
                <c:pt idx="665">
                  <c:v>1637.82</c:v>
                </c:pt>
                <c:pt idx="666">
                  <c:v>1662.24</c:v>
                </c:pt>
                <c:pt idx="667">
                  <c:v>1684.08</c:v>
                </c:pt>
                <c:pt idx="668">
                  <c:v>1709.78</c:v>
                </c:pt>
                <c:pt idx="669">
                  <c:v>1731.62</c:v>
                </c:pt>
                <c:pt idx="670">
                  <c:v>1750.9</c:v>
                </c:pt>
                <c:pt idx="671">
                  <c:v>1776.6</c:v>
                </c:pt>
                <c:pt idx="672">
                  <c:v>1794.59</c:v>
                </c:pt>
                <c:pt idx="673">
                  <c:v>1815.15</c:v>
                </c:pt>
                <c:pt idx="674">
                  <c:v>1836.99</c:v>
                </c:pt>
                <c:pt idx="675">
                  <c:v>1858.83</c:v>
                </c:pt>
                <c:pt idx="676">
                  <c:v>1879.39</c:v>
                </c:pt>
                <c:pt idx="677">
                  <c:v>1896.1</c:v>
                </c:pt>
                <c:pt idx="678">
                  <c:v>1914.09</c:v>
                </c:pt>
                <c:pt idx="679">
                  <c:v>1932.08</c:v>
                </c:pt>
                <c:pt idx="680">
                  <c:v>1947.5</c:v>
                </c:pt>
                <c:pt idx="681">
                  <c:v>1966.77</c:v>
                </c:pt>
                <c:pt idx="682">
                  <c:v>1980.9099999999999</c:v>
                </c:pt>
                <c:pt idx="683">
                  <c:v>1993.75</c:v>
                </c:pt>
                <c:pt idx="684">
                  <c:v>2009.17</c:v>
                </c:pt>
                <c:pt idx="685">
                  <c:v>2020.7399999999998</c:v>
                </c:pt>
                <c:pt idx="686">
                  <c:v>2032.3000000000002</c:v>
                </c:pt>
                <c:pt idx="687">
                  <c:v>2042.58</c:v>
                </c:pt>
                <c:pt idx="688">
                  <c:v>2056.7199999999998</c:v>
                </c:pt>
                <c:pt idx="689">
                  <c:v>2060.5700000000002</c:v>
                </c:pt>
                <c:pt idx="690">
                  <c:v>2074.71</c:v>
                </c:pt>
                <c:pt idx="691">
                  <c:v>2081.13</c:v>
                </c:pt>
                <c:pt idx="692">
                  <c:v>2087.56</c:v>
                </c:pt>
                <c:pt idx="693">
                  <c:v>2097.84</c:v>
                </c:pt>
                <c:pt idx="694">
                  <c:v>2104.2600000000002</c:v>
                </c:pt>
                <c:pt idx="695">
                  <c:v>2109.4</c:v>
                </c:pt>
                <c:pt idx="696">
                  <c:v>2117.11</c:v>
                </c:pt>
                <c:pt idx="697">
                  <c:v>2119.6799999999998</c:v>
                </c:pt>
                <c:pt idx="698">
                  <c:v>2126.1</c:v>
                </c:pt>
                <c:pt idx="699">
                  <c:v>2129.96</c:v>
                </c:pt>
                <c:pt idx="700">
                  <c:v>2133.81</c:v>
                </c:pt>
                <c:pt idx="701">
                  <c:v>2137.67</c:v>
                </c:pt>
                <c:pt idx="702">
                  <c:v>2140.2399999999998</c:v>
                </c:pt>
                <c:pt idx="703">
                  <c:v>2145.38</c:v>
                </c:pt>
                <c:pt idx="704">
                  <c:v>2149.23</c:v>
                </c:pt>
                <c:pt idx="705">
                  <c:v>2150.52</c:v>
                </c:pt>
                <c:pt idx="706">
                  <c:v>2154.37</c:v>
                </c:pt>
                <c:pt idx="707">
                  <c:v>2155.66</c:v>
                </c:pt>
                <c:pt idx="708">
                  <c:v>2158.23</c:v>
                </c:pt>
                <c:pt idx="709">
                  <c:v>2159.5100000000002</c:v>
                </c:pt>
                <c:pt idx="710">
                  <c:v>2159.5100000000002</c:v>
                </c:pt>
                <c:pt idx="711">
                  <c:v>2160.8000000000002</c:v>
                </c:pt>
                <c:pt idx="712">
                  <c:v>2163.37</c:v>
                </c:pt>
                <c:pt idx="713">
                  <c:v>2162.08</c:v>
                </c:pt>
                <c:pt idx="714">
                  <c:v>2163.37</c:v>
                </c:pt>
                <c:pt idx="715">
                  <c:v>2167.2199999999998</c:v>
                </c:pt>
                <c:pt idx="716">
                  <c:v>2164.65</c:v>
                </c:pt>
                <c:pt idx="717">
                  <c:v>2163.37</c:v>
                </c:pt>
                <c:pt idx="718">
                  <c:v>2167.2199999999998</c:v>
                </c:pt>
                <c:pt idx="719">
                  <c:v>2164.65</c:v>
                </c:pt>
                <c:pt idx="720">
                  <c:v>2163.37</c:v>
                </c:pt>
                <c:pt idx="721">
                  <c:v>2163.37</c:v>
                </c:pt>
                <c:pt idx="722">
                  <c:v>2162.08</c:v>
                </c:pt>
                <c:pt idx="723">
                  <c:v>2160.8000000000002</c:v>
                </c:pt>
                <c:pt idx="724">
                  <c:v>2160.8000000000002</c:v>
                </c:pt>
                <c:pt idx="725">
                  <c:v>2160.8000000000002</c:v>
                </c:pt>
                <c:pt idx="726">
                  <c:v>2160.8000000000002</c:v>
                </c:pt>
                <c:pt idx="727">
                  <c:v>2158.23</c:v>
                </c:pt>
                <c:pt idx="728">
                  <c:v>2159.5100000000002</c:v>
                </c:pt>
                <c:pt idx="729">
                  <c:v>2155.66</c:v>
                </c:pt>
                <c:pt idx="730">
                  <c:v>2153.09</c:v>
                </c:pt>
                <c:pt idx="731">
                  <c:v>2150.52</c:v>
                </c:pt>
                <c:pt idx="732">
                  <c:v>2146.66</c:v>
                </c:pt>
                <c:pt idx="733">
                  <c:v>2147.9499999999998</c:v>
                </c:pt>
                <c:pt idx="734">
                  <c:v>2144.09</c:v>
                </c:pt>
                <c:pt idx="735">
                  <c:v>2145.38</c:v>
                </c:pt>
                <c:pt idx="736">
                  <c:v>2145.38</c:v>
                </c:pt>
                <c:pt idx="737">
                  <c:v>2141.52</c:v>
                </c:pt>
                <c:pt idx="738">
                  <c:v>2144.09</c:v>
                </c:pt>
                <c:pt idx="739">
                  <c:v>2141.52</c:v>
                </c:pt>
                <c:pt idx="740">
                  <c:v>2140.2399999999998</c:v>
                </c:pt>
                <c:pt idx="741">
                  <c:v>2138.9499999999998</c:v>
                </c:pt>
                <c:pt idx="742">
                  <c:v>2140.2399999999998</c:v>
                </c:pt>
                <c:pt idx="743">
                  <c:v>2135.1</c:v>
                </c:pt>
                <c:pt idx="744">
                  <c:v>2133.81</c:v>
                </c:pt>
                <c:pt idx="745">
                  <c:v>2131.2399999999998</c:v>
                </c:pt>
                <c:pt idx="746">
                  <c:v>2128.67</c:v>
                </c:pt>
                <c:pt idx="747">
                  <c:v>2124.8200000000002</c:v>
                </c:pt>
                <c:pt idx="748">
                  <c:v>2123.5300000000002</c:v>
                </c:pt>
                <c:pt idx="749">
                  <c:v>2118.39</c:v>
                </c:pt>
                <c:pt idx="750">
                  <c:v>2111.9699999999998</c:v>
                </c:pt>
                <c:pt idx="751">
                  <c:v>2109.4</c:v>
                </c:pt>
                <c:pt idx="752">
                  <c:v>2105.5500000000002</c:v>
                </c:pt>
                <c:pt idx="753">
                  <c:v>2097.84</c:v>
                </c:pt>
                <c:pt idx="754">
                  <c:v>2093.98</c:v>
                </c:pt>
                <c:pt idx="755">
                  <c:v>2087.56</c:v>
                </c:pt>
                <c:pt idx="756">
                  <c:v>2079.85</c:v>
                </c:pt>
                <c:pt idx="757">
                  <c:v>2073.42</c:v>
                </c:pt>
                <c:pt idx="758">
                  <c:v>2064.4299999999998</c:v>
                </c:pt>
                <c:pt idx="759">
                  <c:v>2058</c:v>
                </c:pt>
                <c:pt idx="760">
                  <c:v>2051.58</c:v>
                </c:pt>
                <c:pt idx="761">
                  <c:v>2042.58</c:v>
                </c:pt>
                <c:pt idx="762">
                  <c:v>2033.5900000000001</c:v>
                </c:pt>
                <c:pt idx="763">
                  <c:v>2023.31</c:v>
                </c:pt>
                <c:pt idx="764">
                  <c:v>2015.6</c:v>
                </c:pt>
                <c:pt idx="765">
                  <c:v>2000.1799999999998</c:v>
                </c:pt>
                <c:pt idx="766">
                  <c:v>1991.1799999999998</c:v>
                </c:pt>
                <c:pt idx="767">
                  <c:v>1982.19</c:v>
                </c:pt>
                <c:pt idx="768">
                  <c:v>1965.4899999999998</c:v>
                </c:pt>
                <c:pt idx="769">
                  <c:v>1955.21</c:v>
                </c:pt>
                <c:pt idx="770">
                  <c:v>1939.79</c:v>
                </c:pt>
                <c:pt idx="771">
                  <c:v>1928.22</c:v>
                </c:pt>
                <c:pt idx="772">
                  <c:v>1912.8</c:v>
                </c:pt>
                <c:pt idx="773">
                  <c:v>1897.38</c:v>
                </c:pt>
                <c:pt idx="774">
                  <c:v>1880.68</c:v>
                </c:pt>
                <c:pt idx="775">
                  <c:v>1865.26</c:v>
                </c:pt>
                <c:pt idx="776">
                  <c:v>1848.56</c:v>
                </c:pt>
                <c:pt idx="777">
                  <c:v>1831.85</c:v>
                </c:pt>
                <c:pt idx="778">
                  <c:v>1813.86</c:v>
                </c:pt>
                <c:pt idx="779">
                  <c:v>1797.16</c:v>
                </c:pt>
                <c:pt idx="780">
                  <c:v>1777.88</c:v>
                </c:pt>
                <c:pt idx="781">
                  <c:v>1757.32</c:v>
                </c:pt>
                <c:pt idx="782">
                  <c:v>1738.05</c:v>
                </c:pt>
                <c:pt idx="783">
                  <c:v>1713.64</c:v>
                </c:pt>
                <c:pt idx="784">
                  <c:v>1691.79</c:v>
                </c:pt>
                <c:pt idx="785">
                  <c:v>1668.66</c:v>
                </c:pt>
                <c:pt idx="786">
                  <c:v>1644.25</c:v>
                </c:pt>
                <c:pt idx="787">
                  <c:v>1622.4</c:v>
                </c:pt>
                <c:pt idx="788">
                  <c:v>1597.99</c:v>
                </c:pt>
                <c:pt idx="789">
                  <c:v>1569.72</c:v>
                </c:pt>
                <c:pt idx="790">
                  <c:v>1541.45</c:v>
                </c:pt>
                <c:pt idx="791">
                  <c:v>1510.61</c:v>
                </c:pt>
                <c:pt idx="792">
                  <c:v>1479.77</c:v>
                </c:pt>
                <c:pt idx="793">
                  <c:v>1448.94</c:v>
                </c:pt>
                <c:pt idx="794">
                  <c:v>1416.81</c:v>
                </c:pt>
                <c:pt idx="795">
                  <c:v>1382.12</c:v>
                </c:pt>
                <c:pt idx="796">
                  <c:v>1348.71</c:v>
                </c:pt>
                <c:pt idx="797">
                  <c:v>1312.73</c:v>
                </c:pt>
                <c:pt idx="798">
                  <c:v>1276.75</c:v>
                </c:pt>
                <c:pt idx="799">
                  <c:v>1236.92</c:v>
                </c:pt>
                <c:pt idx="800">
                  <c:v>1198.3699999999999</c:v>
                </c:pt>
                <c:pt idx="801">
                  <c:v>1155.97</c:v>
                </c:pt>
                <c:pt idx="802">
                  <c:v>1113.56</c:v>
                </c:pt>
                <c:pt idx="803">
                  <c:v>1067.31</c:v>
                </c:pt>
                <c:pt idx="804">
                  <c:v>1023.6199999999999</c:v>
                </c:pt>
                <c:pt idx="805">
                  <c:v>979.93000000000006</c:v>
                </c:pt>
                <c:pt idx="806">
                  <c:v>937.53</c:v>
                </c:pt>
                <c:pt idx="807">
                  <c:v>893.84</c:v>
                </c:pt>
                <c:pt idx="808">
                  <c:v>848.86</c:v>
                </c:pt>
                <c:pt idx="809">
                  <c:v>800.04</c:v>
                </c:pt>
                <c:pt idx="810">
                  <c:v>755.06</c:v>
                </c:pt>
                <c:pt idx="811">
                  <c:v>710.09</c:v>
                </c:pt>
                <c:pt idx="812">
                  <c:v>663.83</c:v>
                </c:pt>
                <c:pt idx="813">
                  <c:v>615</c:v>
                </c:pt>
                <c:pt idx="814">
                  <c:v>571.30999999999995</c:v>
                </c:pt>
                <c:pt idx="815">
                  <c:v>531.48</c:v>
                </c:pt>
                <c:pt idx="816">
                  <c:v>496.78999999999996</c:v>
                </c:pt>
                <c:pt idx="817">
                  <c:v>454.38</c:v>
                </c:pt>
                <c:pt idx="818">
                  <c:v>414.54999999999995</c:v>
                </c:pt>
                <c:pt idx="819">
                  <c:v>377.29</c:v>
                </c:pt>
                <c:pt idx="820">
                  <c:v>342.59</c:v>
                </c:pt>
                <c:pt idx="821">
                  <c:v>300.19</c:v>
                </c:pt>
                <c:pt idx="822">
                  <c:v>264.20999999999998</c:v>
                </c:pt>
                <c:pt idx="823">
                  <c:v>234.66000000000003</c:v>
                </c:pt>
                <c:pt idx="824">
                  <c:v>207.67000000000002</c:v>
                </c:pt>
                <c:pt idx="825">
                  <c:v>189.68</c:v>
                </c:pt>
                <c:pt idx="826">
                  <c:v>170.41000000000003</c:v>
                </c:pt>
                <c:pt idx="827">
                  <c:v>156.27999999999997</c:v>
                </c:pt>
                <c:pt idx="828">
                  <c:v>140.86000000000001</c:v>
                </c:pt>
                <c:pt idx="829">
                  <c:v>124.15</c:v>
                </c:pt>
                <c:pt idx="830">
                  <c:v>102.31</c:v>
                </c:pt>
                <c:pt idx="831">
                  <c:v>86.889999999999986</c:v>
                </c:pt>
                <c:pt idx="832">
                  <c:v>72.75</c:v>
                </c:pt>
                <c:pt idx="833">
                  <c:v>57.330000000000013</c:v>
                </c:pt>
                <c:pt idx="834">
                  <c:v>39.340000000000003</c:v>
                </c:pt>
                <c:pt idx="835">
                  <c:v>23.930000000000007</c:v>
                </c:pt>
                <c:pt idx="836">
                  <c:v>8.5100000000000051</c:v>
                </c:pt>
                <c:pt idx="837">
                  <c:v>2.0799999999999983</c:v>
                </c:pt>
                <c:pt idx="838">
                  <c:v>-4.3400000000000034</c:v>
                </c:pt>
                <c:pt idx="839">
                  <c:v>0.79999999999999716</c:v>
                </c:pt>
                <c:pt idx="840">
                  <c:v>0.79999999999999716</c:v>
                </c:pt>
                <c:pt idx="841">
                  <c:v>4.6500000000000057</c:v>
                </c:pt>
                <c:pt idx="842">
                  <c:v>0.79999999999999716</c:v>
                </c:pt>
                <c:pt idx="843">
                  <c:v>2.0799999999999983</c:v>
                </c:pt>
                <c:pt idx="844">
                  <c:v>3.3700000000000045</c:v>
                </c:pt>
                <c:pt idx="845">
                  <c:v>2.0799999999999983</c:v>
                </c:pt>
                <c:pt idx="846">
                  <c:v>0.79999999999999716</c:v>
                </c:pt>
                <c:pt idx="847">
                  <c:v>3.3700000000000045</c:v>
                </c:pt>
                <c:pt idx="848">
                  <c:v>2.0799999999999983</c:v>
                </c:pt>
                <c:pt idx="849">
                  <c:v>3.3700000000000045</c:v>
                </c:pt>
                <c:pt idx="850">
                  <c:v>2.0799999999999983</c:v>
                </c:pt>
                <c:pt idx="851">
                  <c:v>2.0799999999999983</c:v>
                </c:pt>
                <c:pt idx="852">
                  <c:v>2.0799999999999983</c:v>
                </c:pt>
                <c:pt idx="853">
                  <c:v>0.79999999999999716</c:v>
                </c:pt>
                <c:pt idx="854">
                  <c:v>3.3700000000000045</c:v>
                </c:pt>
                <c:pt idx="855">
                  <c:v>3.3700000000000045</c:v>
                </c:pt>
                <c:pt idx="856">
                  <c:v>0.79999999999999716</c:v>
                </c:pt>
                <c:pt idx="857">
                  <c:v>2.0799999999999983</c:v>
                </c:pt>
                <c:pt idx="858">
                  <c:v>0.79999999999999716</c:v>
                </c:pt>
                <c:pt idx="859">
                  <c:v>3.3700000000000045</c:v>
                </c:pt>
                <c:pt idx="860">
                  <c:v>3.3700000000000045</c:v>
                </c:pt>
                <c:pt idx="861">
                  <c:v>0.79999999999999716</c:v>
                </c:pt>
                <c:pt idx="862">
                  <c:v>2.0799999999999983</c:v>
                </c:pt>
                <c:pt idx="863">
                  <c:v>4.6500000000000057</c:v>
                </c:pt>
                <c:pt idx="864">
                  <c:v>0.79999999999999716</c:v>
                </c:pt>
                <c:pt idx="865">
                  <c:v>3.3700000000000045</c:v>
                </c:pt>
                <c:pt idx="866">
                  <c:v>3.3700000000000045</c:v>
                </c:pt>
                <c:pt idx="867">
                  <c:v>3.3700000000000045</c:v>
                </c:pt>
                <c:pt idx="868">
                  <c:v>4.6500000000000057</c:v>
                </c:pt>
                <c:pt idx="869">
                  <c:v>4.6500000000000057</c:v>
                </c:pt>
                <c:pt idx="870">
                  <c:v>3.3700000000000045</c:v>
                </c:pt>
                <c:pt idx="871">
                  <c:v>2.0799999999999983</c:v>
                </c:pt>
                <c:pt idx="872">
                  <c:v>3.3700000000000045</c:v>
                </c:pt>
                <c:pt idx="873">
                  <c:v>2.0799999999999983</c:v>
                </c:pt>
                <c:pt idx="874">
                  <c:v>0.79999999999999716</c:v>
                </c:pt>
                <c:pt idx="875">
                  <c:v>3.3700000000000045</c:v>
                </c:pt>
                <c:pt idx="876">
                  <c:v>3.3700000000000045</c:v>
                </c:pt>
                <c:pt idx="877">
                  <c:v>4.6500000000000057</c:v>
                </c:pt>
                <c:pt idx="878">
                  <c:v>3.3700000000000045</c:v>
                </c:pt>
                <c:pt idx="879">
                  <c:v>2.0799999999999983</c:v>
                </c:pt>
                <c:pt idx="880">
                  <c:v>4.6500000000000057</c:v>
                </c:pt>
                <c:pt idx="881">
                  <c:v>2.0799999999999983</c:v>
                </c:pt>
                <c:pt idx="882">
                  <c:v>0.79999999999999716</c:v>
                </c:pt>
                <c:pt idx="883">
                  <c:v>5.9399999999999977</c:v>
                </c:pt>
                <c:pt idx="884">
                  <c:v>0.79999999999999716</c:v>
                </c:pt>
                <c:pt idx="885">
                  <c:v>2.0799999999999983</c:v>
                </c:pt>
                <c:pt idx="886">
                  <c:v>0.79999999999999716</c:v>
                </c:pt>
                <c:pt idx="887">
                  <c:v>0.79999999999999716</c:v>
                </c:pt>
                <c:pt idx="888">
                  <c:v>0.79999999999999716</c:v>
                </c:pt>
                <c:pt idx="889">
                  <c:v>0.79999999999999716</c:v>
                </c:pt>
                <c:pt idx="890">
                  <c:v>2.0799999999999983</c:v>
                </c:pt>
                <c:pt idx="891">
                  <c:v>2.0799999999999983</c:v>
                </c:pt>
                <c:pt idx="892">
                  <c:v>4.6500000000000057</c:v>
                </c:pt>
                <c:pt idx="893">
                  <c:v>2.0799999999999983</c:v>
                </c:pt>
                <c:pt idx="894">
                  <c:v>0.79999999999999716</c:v>
                </c:pt>
                <c:pt idx="895">
                  <c:v>0.79999999999999716</c:v>
                </c:pt>
                <c:pt idx="896">
                  <c:v>3.3700000000000045</c:v>
                </c:pt>
                <c:pt idx="897">
                  <c:v>3.3700000000000045</c:v>
                </c:pt>
                <c:pt idx="898">
                  <c:v>2.0799999999999983</c:v>
                </c:pt>
                <c:pt idx="899">
                  <c:v>0.79999999999999716</c:v>
                </c:pt>
                <c:pt idx="900">
                  <c:v>0.79999999999999716</c:v>
                </c:pt>
                <c:pt idx="901">
                  <c:v>2.0799999999999983</c:v>
                </c:pt>
                <c:pt idx="902">
                  <c:v>3.3700000000000045</c:v>
                </c:pt>
                <c:pt idx="903">
                  <c:v>4.6500000000000057</c:v>
                </c:pt>
                <c:pt idx="904">
                  <c:v>0.79999999999999716</c:v>
                </c:pt>
                <c:pt idx="905">
                  <c:v>4.6500000000000057</c:v>
                </c:pt>
                <c:pt idx="906">
                  <c:v>2.0799999999999983</c:v>
                </c:pt>
                <c:pt idx="907">
                  <c:v>3.3700000000000045</c:v>
                </c:pt>
                <c:pt idx="908">
                  <c:v>0.79999999999999716</c:v>
                </c:pt>
                <c:pt idx="909">
                  <c:v>0.79999999999999716</c:v>
                </c:pt>
                <c:pt idx="910">
                  <c:v>4.6500000000000057</c:v>
                </c:pt>
                <c:pt idx="911">
                  <c:v>0.79999999999999716</c:v>
                </c:pt>
                <c:pt idx="912">
                  <c:v>0.79999999999999716</c:v>
                </c:pt>
                <c:pt idx="913">
                  <c:v>4.6500000000000057</c:v>
                </c:pt>
                <c:pt idx="914">
                  <c:v>3.3700000000000045</c:v>
                </c:pt>
                <c:pt idx="915">
                  <c:v>0.79999999999999716</c:v>
                </c:pt>
                <c:pt idx="916">
                  <c:v>2.0799999999999983</c:v>
                </c:pt>
                <c:pt idx="917">
                  <c:v>2.0799999999999983</c:v>
                </c:pt>
                <c:pt idx="918">
                  <c:v>3.3700000000000045</c:v>
                </c:pt>
                <c:pt idx="919">
                  <c:v>3.3700000000000045</c:v>
                </c:pt>
                <c:pt idx="920">
                  <c:v>0.79999999999999716</c:v>
                </c:pt>
                <c:pt idx="921">
                  <c:v>2.0799999999999983</c:v>
                </c:pt>
                <c:pt idx="922">
                  <c:v>3.3700000000000045</c:v>
                </c:pt>
                <c:pt idx="923">
                  <c:v>3.3700000000000045</c:v>
                </c:pt>
                <c:pt idx="924">
                  <c:v>3.3700000000000045</c:v>
                </c:pt>
                <c:pt idx="925">
                  <c:v>2.0799999999999983</c:v>
                </c:pt>
                <c:pt idx="926">
                  <c:v>3.3700000000000045</c:v>
                </c:pt>
                <c:pt idx="927">
                  <c:v>0.79999999999999716</c:v>
                </c:pt>
                <c:pt idx="928">
                  <c:v>2.0799999999999983</c:v>
                </c:pt>
                <c:pt idx="929">
                  <c:v>2.0799999999999983</c:v>
                </c:pt>
                <c:pt idx="930">
                  <c:v>3.3700000000000045</c:v>
                </c:pt>
                <c:pt idx="931">
                  <c:v>3.3700000000000045</c:v>
                </c:pt>
                <c:pt idx="932">
                  <c:v>0.79999999999999716</c:v>
                </c:pt>
                <c:pt idx="933">
                  <c:v>2.0799999999999983</c:v>
                </c:pt>
                <c:pt idx="934">
                  <c:v>3.3700000000000045</c:v>
                </c:pt>
                <c:pt idx="935">
                  <c:v>2.0799999999999983</c:v>
                </c:pt>
                <c:pt idx="936">
                  <c:v>0.79999999999999716</c:v>
                </c:pt>
                <c:pt idx="937">
                  <c:v>4.6500000000000057</c:v>
                </c:pt>
                <c:pt idx="938">
                  <c:v>0.79999999999999716</c:v>
                </c:pt>
                <c:pt idx="939">
                  <c:v>2.0799999999999983</c:v>
                </c:pt>
                <c:pt idx="940">
                  <c:v>2.0799999999999983</c:v>
                </c:pt>
                <c:pt idx="941">
                  <c:v>3.3700000000000045</c:v>
                </c:pt>
                <c:pt idx="942">
                  <c:v>2.0799999999999983</c:v>
                </c:pt>
                <c:pt idx="943">
                  <c:v>0.79999999999999716</c:v>
                </c:pt>
                <c:pt idx="944">
                  <c:v>2.0799999999999983</c:v>
                </c:pt>
                <c:pt idx="945">
                  <c:v>2.0799999999999983</c:v>
                </c:pt>
                <c:pt idx="946">
                  <c:v>4.6500000000000057</c:v>
                </c:pt>
                <c:pt idx="947">
                  <c:v>2.0799999999999983</c:v>
                </c:pt>
                <c:pt idx="948">
                  <c:v>2.0799999999999983</c:v>
                </c:pt>
                <c:pt idx="949">
                  <c:v>4.6500000000000057</c:v>
                </c:pt>
                <c:pt idx="950">
                  <c:v>0.79999999999999716</c:v>
                </c:pt>
                <c:pt idx="951">
                  <c:v>2.0799999999999983</c:v>
                </c:pt>
                <c:pt idx="952">
                  <c:v>3.3700000000000045</c:v>
                </c:pt>
                <c:pt idx="953">
                  <c:v>0.79999999999999716</c:v>
                </c:pt>
                <c:pt idx="954">
                  <c:v>3.3700000000000045</c:v>
                </c:pt>
                <c:pt idx="955">
                  <c:v>2.0799999999999983</c:v>
                </c:pt>
                <c:pt idx="956">
                  <c:v>3.3700000000000045</c:v>
                </c:pt>
                <c:pt idx="957">
                  <c:v>3.3700000000000045</c:v>
                </c:pt>
                <c:pt idx="958">
                  <c:v>3.3700000000000045</c:v>
                </c:pt>
                <c:pt idx="959">
                  <c:v>2.0799999999999983</c:v>
                </c:pt>
                <c:pt idx="960">
                  <c:v>2.0799999999999983</c:v>
                </c:pt>
                <c:pt idx="961">
                  <c:v>3.3700000000000045</c:v>
                </c:pt>
                <c:pt idx="962">
                  <c:v>2.0799999999999983</c:v>
                </c:pt>
                <c:pt idx="963">
                  <c:v>0.79999999999999716</c:v>
                </c:pt>
                <c:pt idx="964">
                  <c:v>4.6500000000000057</c:v>
                </c:pt>
                <c:pt idx="965">
                  <c:v>0.79999999999999716</c:v>
                </c:pt>
                <c:pt idx="966">
                  <c:v>2.0799999999999983</c:v>
                </c:pt>
                <c:pt idx="967">
                  <c:v>3.3700000000000045</c:v>
                </c:pt>
                <c:pt idx="968">
                  <c:v>0.79999999999999716</c:v>
                </c:pt>
                <c:pt idx="969">
                  <c:v>3.3700000000000045</c:v>
                </c:pt>
                <c:pt idx="970">
                  <c:v>2.0799999999999983</c:v>
                </c:pt>
                <c:pt idx="971">
                  <c:v>3.3700000000000045</c:v>
                </c:pt>
                <c:pt idx="972">
                  <c:v>2.0799999999999983</c:v>
                </c:pt>
                <c:pt idx="973">
                  <c:v>3.3700000000000045</c:v>
                </c:pt>
                <c:pt idx="974">
                  <c:v>2.0799999999999983</c:v>
                </c:pt>
                <c:pt idx="975">
                  <c:v>0.79999999999999716</c:v>
                </c:pt>
                <c:pt idx="976">
                  <c:v>3.3700000000000045</c:v>
                </c:pt>
                <c:pt idx="977">
                  <c:v>3.3700000000000045</c:v>
                </c:pt>
                <c:pt idx="978">
                  <c:v>3.3700000000000045</c:v>
                </c:pt>
                <c:pt idx="979">
                  <c:v>2.0799999999999983</c:v>
                </c:pt>
                <c:pt idx="980">
                  <c:v>3.3700000000000045</c:v>
                </c:pt>
                <c:pt idx="981">
                  <c:v>4.6500000000000057</c:v>
                </c:pt>
                <c:pt idx="982">
                  <c:v>3.3700000000000045</c:v>
                </c:pt>
                <c:pt idx="983">
                  <c:v>2.0799999999999983</c:v>
                </c:pt>
                <c:pt idx="984">
                  <c:v>3.3700000000000045</c:v>
                </c:pt>
                <c:pt idx="985">
                  <c:v>3.3700000000000045</c:v>
                </c:pt>
                <c:pt idx="986">
                  <c:v>0.79999999999999716</c:v>
                </c:pt>
                <c:pt idx="987">
                  <c:v>2.0799999999999983</c:v>
                </c:pt>
                <c:pt idx="988">
                  <c:v>2.0799999999999983</c:v>
                </c:pt>
                <c:pt idx="989">
                  <c:v>2.0799999999999983</c:v>
                </c:pt>
                <c:pt idx="990">
                  <c:v>0.79999999999999716</c:v>
                </c:pt>
                <c:pt idx="991">
                  <c:v>2.0799999999999983</c:v>
                </c:pt>
                <c:pt idx="992">
                  <c:v>3.3700000000000045</c:v>
                </c:pt>
                <c:pt idx="993">
                  <c:v>4.6500000000000057</c:v>
                </c:pt>
                <c:pt idx="994">
                  <c:v>3.3700000000000045</c:v>
                </c:pt>
                <c:pt idx="995">
                  <c:v>3.3700000000000045</c:v>
                </c:pt>
                <c:pt idx="996">
                  <c:v>3.3700000000000045</c:v>
                </c:pt>
                <c:pt idx="997">
                  <c:v>0.79999999999999716</c:v>
                </c:pt>
                <c:pt idx="998">
                  <c:v>2.0799999999999983</c:v>
                </c:pt>
                <c:pt idx="999">
                  <c:v>0.79999999999999716</c:v>
                </c:pt>
                <c:pt idx="1000">
                  <c:v>0.79999999999999716</c:v>
                </c:pt>
                <c:pt idx="1001">
                  <c:v>2.0799999999999983</c:v>
                </c:pt>
                <c:pt idx="1002">
                  <c:v>2.0799999999999983</c:v>
                </c:pt>
                <c:pt idx="1003">
                  <c:v>2.0799999999999983</c:v>
                </c:pt>
                <c:pt idx="1004">
                  <c:v>0.79999999999999716</c:v>
                </c:pt>
                <c:pt idx="1005">
                  <c:v>4.6500000000000057</c:v>
                </c:pt>
                <c:pt idx="1006">
                  <c:v>3.3700000000000045</c:v>
                </c:pt>
                <c:pt idx="1007">
                  <c:v>3.3700000000000045</c:v>
                </c:pt>
                <c:pt idx="1008">
                  <c:v>0.79999999999999716</c:v>
                </c:pt>
                <c:pt idx="1009">
                  <c:v>3.3700000000000045</c:v>
                </c:pt>
                <c:pt idx="1010">
                  <c:v>0.79999999999999716</c:v>
                </c:pt>
                <c:pt idx="1011">
                  <c:v>3.3700000000000045</c:v>
                </c:pt>
                <c:pt idx="1012">
                  <c:v>3.3700000000000045</c:v>
                </c:pt>
                <c:pt idx="1013">
                  <c:v>0.79999999999999716</c:v>
                </c:pt>
                <c:pt idx="1014">
                  <c:v>2.0799999999999983</c:v>
                </c:pt>
                <c:pt idx="1015">
                  <c:v>3.3700000000000045</c:v>
                </c:pt>
                <c:pt idx="1016">
                  <c:v>2.0799999999999983</c:v>
                </c:pt>
                <c:pt idx="1017">
                  <c:v>0.79999999999999716</c:v>
                </c:pt>
                <c:pt idx="1018">
                  <c:v>4.6500000000000057</c:v>
                </c:pt>
                <c:pt idx="1019">
                  <c:v>0.79999999999999716</c:v>
                </c:pt>
                <c:pt idx="1020">
                  <c:v>3.3700000000000045</c:v>
                </c:pt>
                <c:pt idx="1021">
                  <c:v>3.3700000000000045</c:v>
                </c:pt>
                <c:pt idx="1022">
                  <c:v>0.79999999999999716</c:v>
                </c:pt>
                <c:pt idx="1023">
                  <c:v>0.79999999999999716</c:v>
                </c:pt>
                <c:pt idx="1024">
                  <c:v>0.79999999999999716</c:v>
                </c:pt>
                <c:pt idx="1025">
                  <c:v>2.0799999999999983</c:v>
                </c:pt>
                <c:pt idx="1026">
                  <c:v>2.0799999999999983</c:v>
                </c:pt>
                <c:pt idx="1027">
                  <c:v>4.6500000000000057</c:v>
                </c:pt>
                <c:pt idx="1028">
                  <c:v>2.0799999999999983</c:v>
                </c:pt>
                <c:pt idx="1029">
                  <c:v>0.79999999999999716</c:v>
                </c:pt>
                <c:pt idx="1030">
                  <c:v>4.6500000000000057</c:v>
                </c:pt>
                <c:pt idx="1031">
                  <c:v>3.3700000000000045</c:v>
                </c:pt>
                <c:pt idx="1032">
                  <c:v>3.3700000000000045</c:v>
                </c:pt>
                <c:pt idx="1033">
                  <c:v>3.3700000000000045</c:v>
                </c:pt>
                <c:pt idx="1034">
                  <c:v>0.79999999999999716</c:v>
                </c:pt>
                <c:pt idx="1035">
                  <c:v>2.0799999999999983</c:v>
                </c:pt>
                <c:pt idx="1036">
                  <c:v>3.3700000000000045</c:v>
                </c:pt>
                <c:pt idx="1037">
                  <c:v>2.0799999999999983</c:v>
                </c:pt>
                <c:pt idx="1038">
                  <c:v>3.3700000000000045</c:v>
                </c:pt>
                <c:pt idx="1039">
                  <c:v>4.6500000000000057</c:v>
                </c:pt>
                <c:pt idx="1040">
                  <c:v>4.6500000000000057</c:v>
                </c:pt>
                <c:pt idx="1041">
                  <c:v>2.0799999999999983</c:v>
                </c:pt>
                <c:pt idx="1042">
                  <c:v>3.3700000000000045</c:v>
                </c:pt>
                <c:pt idx="1043">
                  <c:v>3.3700000000000045</c:v>
                </c:pt>
                <c:pt idx="1044">
                  <c:v>0.79999999999999716</c:v>
                </c:pt>
                <c:pt idx="1045">
                  <c:v>3.3700000000000045</c:v>
                </c:pt>
                <c:pt idx="1046">
                  <c:v>0.79999999999999716</c:v>
                </c:pt>
                <c:pt idx="1047">
                  <c:v>3.3700000000000045</c:v>
                </c:pt>
                <c:pt idx="1048">
                  <c:v>3.3700000000000045</c:v>
                </c:pt>
                <c:pt idx="1049">
                  <c:v>3.3700000000000045</c:v>
                </c:pt>
                <c:pt idx="1050">
                  <c:v>4.6500000000000057</c:v>
                </c:pt>
                <c:pt idx="1051">
                  <c:v>2.0799999999999983</c:v>
                </c:pt>
                <c:pt idx="1052">
                  <c:v>0.79999999999999716</c:v>
                </c:pt>
                <c:pt idx="1053">
                  <c:v>2.0799999999999983</c:v>
                </c:pt>
                <c:pt idx="1054">
                  <c:v>3.3700000000000045</c:v>
                </c:pt>
                <c:pt idx="1055">
                  <c:v>0.79999999999999716</c:v>
                </c:pt>
                <c:pt idx="1056">
                  <c:v>2.0799999999999983</c:v>
                </c:pt>
                <c:pt idx="1057">
                  <c:v>2.0799999999999983</c:v>
                </c:pt>
                <c:pt idx="1058">
                  <c:v>3.3700000000000045</c:v>
                </c:pt>
                <c:pt idx="1059">
                  <c:v>4.6500000000000057</c:v>
                </c:pt>
                <c:pt idx="1060">
                  <c:v>2.0799999999999983</c:v>
                </c:pt>
                <c:pt idx="1061">
                  <c:v>0.79999999999999716</c:v>
                </c:pt>
                <c:pt idx="1062">
                  <c:v>4.6500000000000057</c:v>
                </c:pt>
                <c:pt idx="1063">
                  <c:v>2.0799999999999983</c:v>
                </c:pt>
                <c:pt idx="1064">
                  <c:v>2.0799999999999983</c:v>
                </c:pt>
                <c:pt idx="1065">
                  <c:v>-0.48999999999999488</c:v>
                </c:pt>
                <c:pt idx="1066">
                  <c:v>-0.48999999999999488</c:v>
                </c:pt>
                <c:pt idx="1067">
                  <c:v>4.6500000000000057</c:v>
                </c:pt>
                <c:pt idx="1068">
                  <c:v>2.0799999999999983</c:v>
                </c:pt>
                <c:pt idx="1069">
                  <c:v>3.3700000000000045</c:v>
                </c:pt>
                <c:pt idx="1070">
                  <c:v>2.0799999999999983</c:v>
                </c:pt>
                <c:pt idx="1071">
                  <c:v>3.3700000000000045</c:v>
                </c:pt>
                <c:pt idx="1072">
                  <c:v>3.3700000000000045</c:v>
                </c:pt>
                <c:pt idx="1073">
                  <c:v>2.0799999999999983</c:v>
                </c:pt>
                <c:pt idx="1074">
                  <c:v>3.3700000000000045</c:v>
                </c:pt>
                <c:pt idx="1075">
                  <c:v>2.0799999999999983</c:v>
                </c:pt>
                <c:pt idx="1076">
                  <c:v>4.6500000000000057</c:v>
                </c:pt>
                <c:pt idx="1077">
                  <c:v>2.0799999999999983</c:v>
                </c:pt>
                <c:pt idx="1078">
                  <c:v>2.0799999999999983</c:v>
                </c:pt>
                <c:pt idx="1079">
                  <c:v>3.3700000000000045</c:v>
                </c:pt>
                <c:pt idx="1080">
                  <c:v>2.0799999999999983</c:v>
                </c:pt>
                <c:pt idx="1081">
                  <c:v>0.79999999999999716</c:v>
                </c:pt>
                <c:pt idx="1082">
                  <c:v>0.79999999999999716</c:v>
                </c:pt>
                <c:pt idx="1083">
                  <c:v>0.79999999999999716</c:v>
                </c:pt>
                <c:pt idx="1084">
                  <c:v>4.6500000000000057</c:v>
                </c:pt>
                <c:pt idx="1085">
                  <c:v>3.3700000000000045</c:v>
                </c:pt>
                <c:pt idx="1086">
                  <c:v>0.79999999999999716</c:v>
                </c:pt>
                <c:pt idx="1087">
                  <c:v>3.3700000000000045</c:v>
                </c:pt>
                <c:pt idx="1088">
                  <c:v>0.79999999999999716</c:v>
                </c:pt>
                <c:pt idx="1089">
                  <c:v>3.3700000000000045</c:v>
                </c:pt>
                <c:pt idx="1090">
                  <c:v>2.0799999999999983</c:v>
                </c:pt>
                <c:pt idx="1091">
                  <c:v>2.0799999999999983</c:v>
                </c:pt>
                <c:pt idx="1092">
                  <c:v>3.3700000000000045</c:v>
                </c:pt>
                <c:pt idx="1093">
                  <c:v>3.3700000000000045</c:v>
                </c:pt>
                <c:pt idx="1094">
                  <c:v>2.0799999999999983</c:v>
                </c:pt>
                <c:pt idx="1095">
                  <c:v>2.0799999999999983</c:v>
                </c:pt>
                <c:pt idx="1096">
                  <c:v>3.3700000000000045</c:v>
                </c:pt>
                <c:pt idx="1097">
                  <c:v>0.79999999999999716</c:v>
                </c:pt>
                <c:pt idx="1098">
                  <c:v>3.3700000000000045</c:v>
                </c:pt>
                <c:pt idx="1099">
                  <c:v>3.3700000000000045</c:v>
                </c:pt>
                <c:pt idx="1100">
                  <c:v>2.0799999999999983</c:v>
                </c:pt>
                <c:pt idx="1101">
                  <c:v>0.79999999999999716</c:v>
                </c:pt>
                <c:pt idx="1102">
                  <c:v>2.0799999999999983</c:v>
                </c:pt>
                <c:pt idx="1103">
                  <c:v>2.0799999999999983</c:v>
                </c:pt>
                <c:pt idx="1104">
                  <c:v>2.0799999999999983</c:v>
                </c:pt>
                <c:pt idx="1105">
                  <c:v>0.79999999999999716</c:v>
                </c:pt>
                <c:pt idx="1106">
                  <c:v>0.79999999999999716</c:v>
                </c:pt>
                <c:pt idx="1107">
                  <c:v>3.3700000000000045</c:v>
                </c:pt>
                <c:pt idx="1108">
                  <c:v>2.0799999999999983</c:v>
                </c:pt>
                <c:pt idx="1109">
                  <c:v>0.79999999999999716</c:v>
                </c:pt>
                <c:pt idx="1110">
                  <c:v>0.79999999999999716</c:v>
                </c:pt>
                <c:pt idx="1111">
                  <c:v>3.3700000000000045</c:v>
                </c:pt>
                <c:pt idx="1112">
                  <c:v>3.3700000000000045</c:v>
                </c:pt>
                <c:pt idx="1113">
                  <c:v>0.79999999999999716</c:v>
                </c:pt>
                <c:pt idx="1114">
                  <c:v>0.79999999999999716</c:v>
                </c:pt>
                <c:pt idx="1115">
                  <c:v>3.3700000000000045</c:v>
                </c:pt>
                <c:pt idx="1116">
                  <c:v>0.79999999999999716</c:v>
                </c:pt>
                <c:pt idx="1117">
                  <c:v>2.0799999999999983</c:v>
                </c:pt>
                <c:pt idx="1118">
                  <c:v>2.0799999999999983</c:v>
                </c:pt>
                <c:pt idx="1119">
                  <c:v>2.0799999999999983</c:v>
                </c:pt>
                <c:pt idx="1120">
                  <c:v>3.3700000000000045</c:v>
                </c:pt>
                <c:pt idx="1121">
                  <c:v>0.79999999999999716</c:v>
                </c:pt>
                <c:pt idx="1122">
                  <c:v>2.0799999999999983</c:v>
                </c:pt>
                <c:pt idx="1123">
                  <c:v>3.3700000000000045</c:v>
                </c:pt>
                <c:pt idx="1124">
                  <c:v>0.79999999999999716</c:v>
                </c:pt>
                <c:pt idx="1125">
                  <c:v>3.3700000000000045</c:v>
                </c:pt>
                <c:pt idx="1126">
                  <c:v>3.3700000000000045</c:v>
                </c:pt>
                <c:pt idx="1127">
                  <c:v>0.79999999999999716</c:v>
                </c:pt>
                <c:pt idx="1128">
                  <c:v>0.79999999999999716</c:v>
                </c:pt>
                <c:pt idx="1129">
                  <c:v>3.3700000000000045</c:v>
                </c:pt>
                <c:pt idx="1130">
                  <c:v>0.79999999999999716</c:v>
                </c:pt>
                <c:pt idx="1131">
                  <c:v>3.3700000000000045</c:v>
                </c:pt>
                <c:pt idx="1132">
                  <c:v>0.79999999999999716</c:v>
                </c:pt>
                <c:pt idx="1133">
                  <c:v>4.6500000000000057</c:v>
                </c:pt>
                <c:pt idx="1134">
                  <c:v>0.79999999999999716</c:v>
                </c:pt>
                <c:pt idx="1135">
                  <c:v>3.3700000000000045</c:v>
                </c:pt>
                <c:pt idx="1136">
                  <c:v>2.0799999999999983</c:v>
                </c:pt>
                <c:pt idx="1137">
                  <c:v>0.79999999999999716</c:v>
                </c:pt>
                <c:pt idx="1138">
                  <c:v>4.6500000000000057</c:v>
                </c:pt>
                <c:pt idx="1139">
                  <c:v>0.79999999999999716</c:v>
                </c:pt>
                <c:pt idx="1140">
                  <c:v>4.6500000000000057</c:v>
                </c:pt>
                <c:pt idx="1141">
                  <c:v>2.0799999999999983</c:v>
                </c:pt>
                <c:pt idx="1142">
                  <c:v>0.79999999999999716</c:v>
                </c:pt>
                <c:pt idx="1143">
                  <c:v>3.3700000000000045</c:v>
                </c:pt>
                <c:pt idx="1144">
                  <c:v>2.0799999999999983</c:v>
                </c:pt>
                <c:pt idx="1145">
                  <c:v>2.0799999999999983</c:v>
                </c:pt>
                <c:pt idx="1146">
                  <c:v>2.0799999999999983</c:v>
                </c:pt>
                <c:pt idx="1147">
                  <c:v>0.79999999999999716</c:v>
                </c:pt>
                <c:pt idx="1148">
                  <c:v>2.0799999999999983</c:v>
                </c:pt>
                <c:pt idx="1149">
                  <c:v>2.0799999999999983</c:v>
                </c:pt>
                <c:pt idx="1150">
                  <c:v>2.0799999999999983</c:v>
                </c:pt>
                <c:pt idx="1151">
                  <c:v>0.79999999999999716</c:v>
                </c:pt>
                <c:pt idx="1152">
                  <c:v>3.3700000000000045</c:v>
                </c:pt>
                <c:pt idx="1153">
                  <c:v>4.6500000000000057</c:v>
                </c:pt>
                <c:pt idx="1154">
                  <c:v>2.0799999999999983</c:v>
                </c:pt>
                <c:pt idx="1155">
                  <c:v>0.79999999999999716</c:v>
                </c:pt>
                <c:pt idx="1156">
                  <c:v>0.79999999999999716</c:v>
                </c:pt>
                <c:pt idx="1157">
                  <c:v>4.6500000000000057</c:v>
                </c:pt>
                <c:pt idx="1158">
                  <c:v>3.3700000000000045</c:v>
                </c:pt>
                <c:pt idx="1159">
                  <c:v>2.0799999999999983</c:v>
                </c:pt>
                <c:pt idx="1160">
                  <c:v>0.79999999999999716</c:v>
                </c:pt>
                <c:pt idx="1161">
                  <c:v>2.0799999999999983</c:v>
                </c:pt>
                <c:pt idx="1162">
                  <c:v>4.6500000000000057</c:v>
                </c:pt>
                <c:pt idx="1163">
                  <c:v>3.3700000000000045</c:v>
                </c:pt>
                <c:pt idx="1164">
                  <c:v>2.0799999999999983</c:v>
                </c:pt>
                <c:pt idx="1165">
                  <c:v>4.6500000000000057</c:v>
                </c:pt>
                <c:pt idx="1166">
                  <c:v>0.79999999999999716</c:v>
                </c:pt>
                <c:pt idx="1167">
                  <c:v>3.3700000000000045</c:v>
                </c:pt>
                <c:pt idx="1168">
                  <c:v>2.0799999999999983</c:v>
                </c:pt>
                <c:pt idx="1169">
                  <c:v>0.79999999999999716</c:v>
                </c:pt>
                <c:pt idx="1170">
                  <c:v>3.3700000000000045</c:v>
                </c:pt>
                <c:pt idx="1171">
                  <c:v>2.0799999999999983</c:v>
                </c:pt>
                <c:pt idx="1172">
                  <c:v>2.0799999999999983</c:v>
                </c:pt>
                <c:pt idx="1173">
                  <c:v>4.6500000000000057</c:v>
                </c:pt>
                <c:pt idx="1174">
                  <c:v>3.3700000000000045</c:v>
                </c:pt>
                <c:pt idx="1175">
                  <c:v>3.3700000000000045</c:v>
                </c:pt>
                <c:pt idx="1176">
                  <c:v>2.0799999999999983</c:v>
                </c:pt>
                <c:pt idx="1177">
                  <c:v>-0.48999999999999488</c:v>
                </c:pt>
                <c:pt idx="1178">
                  <c:v>2.0799999999999983</c:v>
                </c:pt>
                <c:pt idx="1179">
                  <c:v>4.6500000000000057</c:v>
                </c:pt>
                <c:pt idx="1180">
                  <c:v>0.79999999999999716</c:v>
                </c:pt>
                <c:pt idx="1181">
                  <c:v>2.0799999999999983</c:v>
                </c:pt>
                <c:pt idx="1182">
                  <c:v>3.3700000000000045</c:v>
                </c:pt>
                <c:pt idx="1183">
                  <c:v>3.3700000000000045</c:v>
                </c:pt>
                <c:pt idx="1184">
                  <c:v>4.6500000000000057</c:v>
                </c:pt>
                <c:pt idx="1185">
                  <c:v>3.3700000000000045</c:v>
                </c:pt>
                <c:pt idx="1186">
                  <c:v>2.0799999999999983</c:v>
                </c:pt>
                <c:pt idx="1187">
                  <c:v>4.6500000000000057</c:v>
                </c:pt>
                <c:pt idx="1188">
                  <c:v>3.3700000000000045</c:v>
                </c:pt>
                <c:pt idx="1189">
                  <c:v>3.3700000000000045</c:v>
                </c:pt>
                <c:pt idx="1190">
                  <c:v>0.79999999999999716</c:v>
                </c:pt>
                <c:pt idx="1191">
                  <c:v>0.79999999999999716</c:v>
                </c:pt>
                <c:pt idx="1192">
                  <c:v>4.6500000000000057</c:v>
                </c:pt>
                <c:pt idx="1193">
                  <c:v>3.3700000000000045</c:v>
                </c:pt>
                <c:pt idx="1194">
                  <c:v>3.3700000000000045</c:v>
                </c:pt>
                <c:pt idx="1195">
                  <c:v>2.0799999999999983</c:v>
                </c:pt>
                <c:pt idx="1196">
                  <c:v>3.3700000000000045</c:v>
                </c:pt>
                <c:pt idx="1197">
                  <c:v>4.6500000000000057</c:v>
                </c:pt>
                <c:pt idx="1198">
                  <c:v>2.0799999999999983</c:v>
                </c:pt>
                <c:pt idx="1199">
                  <c:v>2.0799999999999983</c:v>
                </c:pt>
                <c:pt idx="1200">
                  <c:v>3.3700000000000045</c:v>
                </c:pt>
                <c:pt idx="1201">
                  <c:v>3.3700000000000045</c:v>
                </c:pt>
                <c:pt idx="1202">
                  <c:v>-0.48999999999999488</c:v>
                </c:pt>
                <c:pt idx="1203">
                  <c:v>0.79999999999999716</c:v>
                </c:pt>
                <c:pt idx="1204">
                  <c:v>3.3700000000000045</c:v>
                </c:pt>
                <c:pt idx="1205">
                  <c:v>2.0799999999999983</c:v>
                </c:pt>
                <c:pt idx="1206">
                  <c:v>5.9399999999999977</c:v>
                </c:pt>
                <c:pt idx="1207">
                  <c:v>0.79999999999999716</c:v>
                </c:pt>
                <c:pt idx="1208">
                  <c:v>0.79999999999999716</c:v>
                </c:pt>
                <c:pt idx="1209">
                  <c:v>4.6500000000000057</c:v>
                </c:pt>
                <c:pt idx="1210">
                  <c:v>3.3700000000000045</c:v>
                </c:pt>
                <c:pt idx="1211">
                  <c:v>2.0799999999999983</c:v>
                </c:pt>
                <c:pt idx="1212">
                  <c:v>3.3700000000000045</c:v>
                </c:pt>
                <c:pt idx="1213">
                  <c:v>-0.48999999999999488</c:v>
                </c:pt>
                <c:pt idx="1214">
                  <c:v>3.3700000000000045</c:v>
                </c:pt>
                <c:pt idx="1215">
                  <c:v>2.0799999999999983</c:v>
                </c:pt>
                <c:pt idx="1216">
                  <c:v>0.79999999999999716</c:v>
                </c:pt>
                <c:pt idx="1217">
                  <c:v>2.0799999999999983</c:v>
                </c:pt>
                <c:pt idx="1218">
                  <c:v>2.0799999999999983</c:v>
                </c:pt>
                <c:pt idx="1219">
                  <c:v>4.6500000000000057</c:v>
                </c:pt>
                <c:pt idx="1220">
                  <c:v>2.0799999999999983</c:v>
                </c:pt>
                <c:pt idx="1221">
                  <c:v>2.0799999999999983</c:v>
                </c:pt>
                <c:pt idx="1222">
                  <c:v>2.0799999999999983</c:v>
                </c:pt>
                <c:pt idx="1223">
                  <c:v>3.3700000000000045</c:v>
                </c:pt>
                <c:pt idx="1224">
                  <c:v>3.3700000000000045</c:v>
                </c:pt>
                <c:pt idx="1225">
                  <c:v>2.0799999999999983</c:v>
                </c:pt>
                <c:pt idx="1226">
                  <c:v>3.3700000000000045</c:v>
                </c:pt>
                <c:pt idx="1227">
                  <c:v>4.6500000000000057</c:v>
                </c:pt>
                <c:pt idx="1228">
                  <c:v>4.6500000000000057</c:v>
                </c:pt>
                <c:pt idx="1229">
                  <c:v>3.3700000000000045</c:v>
                </c:pt>
                <c:pt idx="1230">
                  <c:v>2.0799999999999983</c:v>
                </c:pt>
                <c:pt idx="1231">
                  <c:v>3.3700000000000045</c:v>
                </c:pt>
                <c:pt idx="1232">
                  <c:v>3.3700000000000045</c:v>
                </c:pt>
                <c:pt idx="1233">
                  <c:v>3.3700000000000045</c:v>
                </c:pt>
                <c:pt idx="1234">
                  <c:v>0.79999999999999716</c:v>
                </c:pt>
                <c:pt idx="1235">
                  <c:v>0.79999999999999716</c:v>
                </c:pt>
                <c:pt idx="1236">
                  <c:v>4.6500000000000057</c:v>
                </c:pt>
                <c:pt idx="1237">
                  <c:v>3.3700000000000045</c:v>
                </c:pt>
                <c:pt idx="1238">
                  <c:v>3.3700000000000045</c:v>
                </c:pt>
                <c:pt idx="1239">
                  <c:v>3.3700000000000045</c:v>
                </c:pt>
                <c:pt idx="1240">
                  <c:v>2.0799999999999983</c:v>
                </c:pt>
                <c:pt idx="1241">
                  <c:v>3.3700000000000045</c:v>
                </c:pt>
                <c:pt idx="1242">
                  <c:v>2.0799999999999983</c:v>
                </c:pt>
                <c:pt idx="1243">
                  <c:v>3.3700000000000045</c:v>
                </c:pt>
                <c:pt idx="1244">
                  <c:v>2.0799999999999983</c:v>
                </c:pt>
                <c:pt idx="1245">
                  <c:v>2.0799999999999983</c:v>
                </c:pt>
                <c:pt idx="1246">
                  <c:v>4.6500000000000057</c:v>
                </c:pt>
                <c:pt idx="1247">
                  <c:v>4.6500000000000057</c:v>
                </c:pt>
                <c:pt idx="1248">
                  <c:v>3.3700000000000045</c:v>
                </c:pt>
                <c:pt idx="1249">
                  <c:v>2.0799999999999983</c:v>
                </c:pt>
                <c:pt idx="1250">
                  <c:v>2.0799999999999983</c:v>
                </c:pt>
                <c:pt idx="1251">
                  <c:v>3.3700000000000045</c:v>
                </c:pt>
                <c:pt idx="1252">
                  <c:v>2.0799999999999983</c:v>
                </c:pt>
                <c:pt idx="1253">
                  <c:v>2.0799999999999983</c:v>
                </c:pt>
                <c:pt idx="1254">
                  <c:v>4.6500000000000057</c:v>
                </c:pt>
                <c:pt idx="1255">
                  <c:v>3.3700000000000045</c:v>
                </c:pt>
                <c:pt idx="1256">
                  <c:v>0.79999999999999716</c:v>
                </c:pt>
                <c:pt idx="1257">
                  <c:v>2.0799999999999983</c:v>
                </c:pt>
                <c:pt idx="1258">
                  <c:v>2.0799999999999983</c:v>
                </c:pt>
                <c:pt idx="1259">
                  <c:v>2.0799999999999983</c:v>
                </c:pt>
                <c:pt idx="1260">
                  <c:v>4.6500000000000057</c:v>
                </c:pt>
                <c:pt idx="1261">
                  <c:v>3.3700000000000045</c:v>
                </c:pt>
                <c:pt idx="1262">
                  <c:v>3.3700000000000045</c:v>
                </c:pt>
                <c:pt idx="1263">
                  <c:v>4.6500000000000057</c:v>
                </c:pt>
                <c:pt idx="1264">
                  <c:v>3.3700000000000045</c:v>
                </c:pt>
                <c:pt idx="1265">
                  <c:v>3.3700000000000045</c:v>
                </c:pt>
                <c:pt idx="1266">
                  <c:v>3.3700000000000045</c:v>
                </c:pt>
                <c:pt idx="1267">
                  <c:v>2.0799999999999983</c:v>
                </c:pt>
                <c:pt idx="1268">
                  <c:v>4.6500000000000057</c:v>
                </c:pt>
                <c:pt idx="1269">
                  <c:v>0.79999999999999716</c:v>
                </c:pt>
                <c:pt idx="1270">
                  <c:v>3.3700000000000045</c:v>
                </c:pt>
                <c:pt idx="1271">
                  <c:v>3.3700000000000045</c:v>
                </c:pt>
                <c:pt idx="1272">
                  <c:v>2.0799999999999983</c:v>
                </c:pt>
                <c:pt idx="1273">
                  <c:v>3.3700000000000045</c:v>
                </c:pt>
                <c:pt idx="1274">
                  <c:v>4.6500000000000057</c:v>
                </c:pt>
                <c:pt idx="1275">
                  <c:v>0.79999999999999716</c:v>
                </c:pt>
                <c:pt idx="1276">
                  <c:v>2.0799999999999983</c:v>
                </c:pt>
                <c:pt idx="1277">
                  <c:v>2.0799999999999983</c:v>
                </c:pt>
                <c:pt idx="1278">
                  <c:v>4.6500000000000057</c:v>
                </c:pt>
                <c:pt idx="1279">
                  <c:v>2.0799999999999983</c:v>
                </c:pt>
                <c:pt idx="1280">
                  <c:v>2.0799999999999983</c:v>
                </c:pt>
                <c:pt idx="1281">
                  <c:v>2.0799999999999983</c:v>
                </c:pt>
                <c:pt idx="1282">
                  <c:v>4.6500000000000057</c:v>
                </c:pt>
                <c:pt idx="1283">
                  <c:v>3.3700000000000045</c:v>
                </c:pt>
                <c:pt idx="1284">
                  <c:v>2.0799999999999983</c:v>
                </c:pt>
                <c:pt idx="1285">
                  <c:v>0.79999999999999716</c:v>
                </c:pt>
                <c:pt idx="1286">
                  <c:v>3.3700000000000045</c:v>
                </c:pt>
                <c:pt idx="1287">
                  <c:v>3.3700000000000045</c:v>
                </c:pt>
                <c:pt idx="1288">
                  <c:v>3.3700000000000045</c:v>
                </c:pt>
                <c:pt idx="1289">
                  <c:v>3.3700000000000045</c:v>
                </c:pt>
                <c:pt idx="1290">
                  <c:v>4.6500000000000057</c:v>
                </c:pt>
                <c:pt idx="1291">
                  <c:v>3.3700000000000045</c:v>
                </c:pt>
                <c:pt idx="1292">
                  <c:v>3.3700000000000045</c:v>
                </c:pt>
                <c:pt idx="1293">
                  <c:v>3.3700000000000045</c:v>
                </c:pt>
                <c:pt idx="1294">
                  <c:v>3.3700000000000045</c:v>
                </c:pt>
                <c:pt idx="1295">
                  <c:v>0.79999999999999716</c:v>
                </c:pt>
                <c:pt idx="1296">
                  <c:v>3.3700000000000045</c:v>
                </c:pt>
                <c:pt idx="1297">
                  <c:v>2.0799999999999983</c:v>
                </c:pt>
                <c:pt idx="1298">
                  <c:v>0.79999999999999716</c:v>
                </c:pt>
                <c:pt idx="1299">
                  <c:v>2.0799999999999983</c:v>
                </c:pt>
                <c:pt idx="1300">
                  <c:v>4.6500000000000057</c:v>
                </c:pt>
                <c:pt idx="1301">
                  <c:v>4.6500000000000057</c:v>
                </c:pt>
                <c:pt idx="1302">
                  <c:v>2.0799999999999983</c:v>
                </c:pt>
                <c:pt idx="1303">
                  <c:v>2.0799999999999983</c:v>
                </c:pt>
                <c:pt idx="1304">
                  <c:v>221.81</c:v>
                </c:pt>
                <c:pt idx="1305">
                  <c:v>203.82</c:v>
                </c:pt>
                <c:pt idx="1306">
                  <c:v>456.95000000000005</c:v>
                </c:pt>
                <c:pt idx="1307">
                  <c:v>597.01</c:v>
                </c:pt>
                <c:pt idx="1308">
                  <c:v>1040.32</c:v>
                </c:pt>
                <c:pt idx="1309">
                  <c:v>1558.16</c:v>
                </c:pt>
                <c:pt idx="1310">
                  <c:v>1980.9099999999999</c:v>
                </c:pt>
                <c:pt idx="1311">
                  <c:v>2424.21</c:v>
                </c:pt>
                <c:pt idx="1312">
                  <c:v>3002.44</c:v>
                </c:pt>
              </c:numCache>
            </c:numRef>
          </c:yVal>
          <c:smooth val="1"/>
        </c:ser>
        <c:dLbls>
          <c:showLegendKey val="0"/>
          <c:showVal val="0"/>
          <c:showCatName val="0"/>
          <c:showSerName val="0"/>
          <c:showPercent val="0"/>
          <c:showBubbleSize val="0"/>
        </c:dLbls>
        <c:axId val="215660800"/>
        <c:axId val="319181184"/>
      </c:scatterChart>
      <c:valAx>
        <c:axId val="215660800"/>
        <c:scaling>
          <c:orientation val="minMax"/>
          <c:max val="1400"/>
          <c:min val="400"/>
        </c:scaling>
        <c:delete val="0"/>
        <c:axPos val="b"/>
        <c:title>
          <c:tx>
            <c:rich>
              <a:bodyPr/>
              <a:lstStyle/>
              <a:p>
                <a:pPr>
                  <a:defRPr sz="749" b="1" i="0" u="none" strike="noStrike" baseline="0">
                    <a:solidFill>
                      <a:srgbClr val="000000"/>
                    </a:solidFill>
                    <a:latin typeface="Arial CE"/>
                    <a:ea typeface="Arial CE"/>
                    <a:cs typeface="Arial CE"/>
                  </a:defRPr>
                </a:pPr>
                <a:r>
                  <a:rPr lang="en-GB"/>
                  <a:t>Time (ms)</a:t>
                </a:r>
              </a:p>
            </c:rich>
          </c:tx>
          <c:layout>
            <c:manualLayout>
              <c:xMode val="edge"/>
              <c:yMode val="edge"/>
              <c:x val="0.48444444444444446"/>
              <c:y val="0.86746987951807231"/>
            </c:manualLayout>
          </c:layout>
          <c:overlay val="0"/>
          <c:spPr>
            <a:noFill/>
            <a:ln w="20580">
              <a:noFill/>
            </a:ln>
          </c:spPr>
        </c:title>
        <c:numFmt formatCode="General" sourceLinked="1"/>
        <c:majorTickMark val="out"/>
        <c:minorTickMark val="none"/>
        <c:tickLblPos val="nextTo"/>
        <c:spPr>
          <a:ln w="2572">
            <a:solidFill>
              <a:srgbClr val="000000"/>
            </a:solidFill>
            <a:prstDash val="solid"/>
          </a:ln>
        </c:spPr>
        <c:txPr>
          <a:bodyPr rot="0" vert="horz"/>
          <a:lstStyle/>
          <a:p>
            <a:pPr>
              <a:defRPr sz="749" b="0" i="0" u="none" strike="noStrike" baseline="0">
                <a:solidFill>
                  <a:srgbClr val="000000"/>
                </a:solidFill>
                <a:latin typeface="Arial CE"/>
                <a:ea typeface="Arial CE"/>
                <a:cs typeface="Arial CE"/>
              </a:defRPr>
            </a:pPr>
            <a:endParaRPr lang="en-US"/>
          </a:p>
        </c:txPr>
        <c:crossAx val="319181184"/>
        <c:crosses val="autoZero"/>
        <c:crossBetween val="midCat"/>
      </c:valAx>
      <c:valAx>
        <c:axId val="319181184"/>
        <c:scaling>
          <c:orientation val="minMax"/>
          <c:max val="2500"/>
          <c:min val="0"/>
        </c:scaling>
        <c:delete val="0"/>
        <c:axPos val="l"/>
        <c:title>
          <c:tx>
            <c:rich>
              <a:bodyPr/>
              <a:lstStyle/>
              <a:p>
                <a:pPr>
                  <a:defRPr sz="749" b="1" i="0" u="none" strike="noStrike" baseline="0">
                    <a:solidFill>
                      <a:srgbClr val="000000"/>
                    </a:solidFill>
                    <a:latin typeface="Arial CE"/>
                    <a:ea typeface="Arial CE"/>
                    <a:cs typeface="Arial CE"/>
                  </a:defRPr>
                </a:pPr>
                <a:r>
                  <a:rPr lang="en-GB"/>
                  <a:t>Fz (N)</a:t>
                </a:r>
              </a:p>
            </c:rich>
          </c:tx>
          <c:layout>
            <c:manualLayout>
              <c:xMode val="edge"/>
              <c:yMode val="edge"/>
              <c:x val="2.4444444444444446E-2"/>
              <c:y val="0.34538152610441769"/>
            </c:manualLayout>
          </c:layout>
          <c:overlay val="0"/>
          <c:spPr>
            <a:noFill/>
            <a:ln w="20580">
              <a:noFill/>
            </a:ln>
          </c:spPr>
        </c:title>
        <c:numFmt formatCode="General" sourceLinked="1"/>
        <c:majorTickMark val="out"/>
        <c:minorTickMark val="none"/>
        <c:tickLblPos val="nextTo"/>
        <c:spPr>
          <a:ln w="2572">
            <a:solidFill>
              <a:srgbClr val="000000"/>
            </a:solidFill>
            <a:prstDash val="solid"/>
          </a:ln>
        </c:spPr>
        <c:txPr>
          <a:bodyPr rot="0" vert="horz"/>
          <a:lstStyle/>
          <a:p>
            <a:pPr>
              <a:defRPr sz="749" b="0" i="0" u="none" strike="noStrike" baseline="0">
                <a:solidFill>
                  <a:srgbClr val="000000"/>
                </a:solidFill>
                <a:latin typeface="Arial CE"/>
                <a:ea typeface="Arial CE"/>
                <a:cs typeface="Arial CE"/>
              </a:defRPr>
            </a:pPr>
            <a:endParaRPr lang="en-US"/>
          </a:p>
        </c:txPr>
        <c:crossAx val="215660800"/>
        <c:crosses val="autoZero"/>
        <c:crossBetween val="midCat"/>
      </c:valAx>
      <c:spPr>
        <a:solidFill>
          <a:schemeClr val="bg1"/>
        </a:solidFill>
        <a:ln w="10290">
          <a:solidFill>
            <a:srgbClr val="808080"/>
          </a:solidFill>
          <a:prstDash val="solid"/>
        </a:ln>
      </c:spPr>
    </c:plotArea>
    <c:plotVisOnly val="1"/>
    <c:dispBlanksAs val="gap"/>
    <c:showDLblsOverMax val="0"/>
  </c:chart>
  <c:spPr>
    <a:solidFill>
      <a:schemeClr val="bg1"/>
    </a:solidFill>
    <a:ln w="2572">
      <a:solidFill>
        <a:srgbClr val="000000"/>
      </a:solidFill>
      <a:prstDash val="solid"/>
    </a:ln>
  </c:spPr>
  <c:txPr>
    <a:bodyPr/>
    <a:lstStyle/>
    <a:p>
      <a:pPr>
        <a:defRPr sz="749" b="0" i="0" u="none" strike="noStrike" baseline="0">
          <a:solidFill>
            <a:srgbClr val="000000"/>
          </a:solidFill>
          <a:latin typeface="Arial CE"/>
          <a:ea typeface="Arial CE"/>
          <a:cs typeface="Arial CE"/>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manualLayout>
          <c:layoutTarget val="inner"/>
          <c:xMode val="edge"/>
          <c:yMode val="edge"/>
          <c:x val="0.16791106543717366"/>
          <c:y val="7.6696386132196412E-2"/>
          <c:w val="0.76946755916009335"/>
          <c:h val="0.67312295988276427"/>
        </c:manualLayout>
      </c:layout>
      <c:scatterChart>
        <c:scatterStyle val="smoothMarker"/>
        <c:varyColors val="0"/>
        <c:ser>
          <c:idx val="0"/>
          <c:order val="0"/>
          <c:tx>
            <c:strRef>
              <c:f>Munka1!$G$1</c:f>
              <c:strCache>
                <c:ptCount val="1"/>
              </c:strCache>
            </c:strRef>
          </c:tx>
          <c:spPr>
            <a:ln w="25400">
              <a:solidFill>
                <a:schemeClr val="tx1"/>
              </a:solidFill>
              <a:prstDash val="solid"/>
            </a:ln>
          </c:spPr>
          <c:marker>
            <c:symbol val="none"/>
          </c:marker>
          <c:xVal>
            <c:numRef>
              <c:f>Munka1!$F$2:$F$4001</c:f>
              <c:numCache>
                <c:formatCode>General</c:formatCode>
                <c:ptCount val="4000"/>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pt idx="256">
                  <c:v>256</c:v>
                </c:pt>
                <c:pt idx="257">
                  <c:v>257</c:v>
                </c:pt>
                <c:pt idx="258">
                  <c:v>258</c:v>
                </c:pt>
                <c:pt idx="259">
                  <c:v>259</c:v>
                </c:pt>
                <c:pt idx="260">
                  <c:v>260</c:v>
                </c:pt>
                <c:pt idx="261">
                  <c:v>261</c:v>
                </c:pt>
                <c:pt idx="262">
                  <c:v>262</c:v>
                </c:pt>
                <c:pt idx="263">
                  <c:v>263</c:v>
                </c:pt>
                <c:pt idx="264">
                  <c:v>264</c:v>
                </c:pt>
                <c:pt idx="265">
                  <c:v>265</c:v>
                </c:pt>
                <c:pt idx="266">
                  <c:v>266</c:v>
                </c:pt>
                <c:pt idx="267">
                  <c:v>267</c:v>
                </c:pt>
                <c:pt idx="268">
                  <c:v>268</c:v>
                </c:pt>
                <c:pt idx="269">
                  <c:v>269</c:v>
                </c:pt>
                <c:pt idx="270">
                  <c:v>270</c:v>
                </c:pt>
                <c:pt idx="271">
                  <c:v>271</c:v>
                </c:pt>
                <c:pt idx="272">
                  <c:v>272</c:v>
                </c:pt>
                <c:pt idx="273">
                  <c:v>273</c:v>
                </c:pt>
                <c:pt idx="274">
                  <c:v>274</c:v>
                </c:pt>
                <c:pt idx="275">
                  <c:v>275</c:v>
                </c:pt>
                <c:pt idx="276">
                  <c:v>276</c:v>
                </c:pt>
                <c:pt idx="277">
                  <c:v>277</c:v>
                </c:pt>
                <c:pt idx="278">
                  <c:v>278</c:v>
                </c:pt>
                <c:pt idx="279">
                  <c:v>279</c:v>
                </c:pt>
                <c:pt idx="280">
                  <c:v>280</c:v>
                </c:pt>
                <c:pt idx="281">
                  <c:v>281</c:v>
                </c:pt>
                <c:pt idx="282">
                  <c:v>282</c:v>
                </c:pt>
                <c:pt idx="283">
                  <c:v>283</c:v>
                </c:pt>
                <c:pt idx="284">
                  <c:v>284</c:v>
                </c:pt>
                <c:pt idx="285">
                  <c:v>285</c:v>
                </c:pt>
                <c:pt idx="286">
                  <c:v>286</c:v>
                </c:pt>
                <c:pt idx="287">
                  <c:v>287</c:v>
                </c:pt>
                <c:pt idx="288">
                  <c:v>288</c:v>
                </c:pt>
                <c:pt idx="289">
                  <c:v>289</c:v>
                </c:pt>
                <c:pt idx="290">
                  <c:v>290</c:v>
                </c:pt>
                <c:pt idx="291">
                  <c:v>291</c:v>
                </c:pt>
                <c:pt idx="292">
                  <c:v>292</c:v>
                </c:pt>
                <c:pt idx="293">
                  <c:v>293</c:v>
                </c:pt>
                <c:pt idx="294">
                  <c:v>294</c:v>
                </c:pt>
                <c:pt idx="295">
                  <c:v>295</c:v>
                </c:pt>
                <c:pt idx="296">
                  <c:v>296</c:v>
                </c:pt>
                <c:pt idx="297">
                  <c:v>297</c:v>
                </c:pt>
                <c:pt idx="298">
                  <c:v>298</c:v>
                </c:pt>
                <c:pt idx="299">
                  <c:v>299</c:v>
                </c:pt>
                <c:pt idx="300">
                  <c:v>300</c:v>
                </c:pt>
                <c:pt idx="301">
                  <c:v>301</c:v>
                </c:pt>
                <c:pt idx="302">
                  <c:v>302</c:v>
                </c:pt>
                <c:pt idx="303">
                  <c:v>303</c:v>
                </c:pt>
                <c:pt idx="304">
                  <c:v>304</c:v>
                </c:pt>
                <c:pt idx="305">
                  <c:v>305</c:v>
                </c:pt>
                <c:pt idx="306">
                  <c:v>306</c:v>
                </c:pt>
                <c:pt idx="307">
                  <c:v>307</c:v>
                </c:pt>
                <c:pt idx="308">
                  <c:v>308</c:v>
                </c:pt>
                <c:pt idx="309">
                  <c:v>309</c:v>
                </c:pt>
                <c:pt idx="310">
                  <c:v>310</c:v>
                </c:pt>
                <c:pt idx="311">
                  <c:v>311</c:v>
                </c:pt>
                <c:pt idx="312">
                  <c:v>312</c:v>
                </c:pt>
                <c:pt idx="313">
                  <c:v>313</c:v>
                </c:pt>
                <c:pt idx="314">
                  <c:v>314</c:v>
                </c:pt>
                <c:pt idx="315">
                  <c:v>315</c:v>
                </c:pt>
                <c:pt idx="316">
                  <c:v>316</c:v>
                </c:pt>
                <c:pt idx="317">
                  <c:v>317</c:v>
                </c:pt>
                <c:pt idx="318">
                  <c:v>318</c:v>
                </c:pt>
                <c:pt idx="319">
                  <c:v>319</c:v>
                </c:pt>
                <c:pt idx="320">
                  <c:v>320</c:v>
                </c:pt>
                <c:pt idx="321">
                  <c:v>321</c:v>
                </c:pt>
                <c:pt idx="322">
                  <c:v>322</c:v>
                </c:pt>
                <c:pt idx="323">
                  <c:v>323</c:v>
                </c:pt>
                <c:pt idx="324">
                  <c:v>324</c:v>
                </c:pt>
                <c:pt idx="325">
                  <c:v>325</c:v>
                </c:pt>
                <c:pt idx="326">
                  <c:v>326</c:v>
                </c:pt>
                <c:pt idx="327">
                  <c:v>327</c:v>
                </c:pt>
                <c:pt idx="328">
                  <c:v>328</c:v>
                </c:pt>
                <c:pt idx="329">
                  <c:v>329</c:v>
                </c:pt>
                <c:pt idx="330">
                  <c:v>330</c:v>
                </c:pt>
                <c:pt idx="331">
                  <c:v>331</c:v>
                </c:pt>
                <c:pt idx="332">
                  <c:v>332</c:v>
                </c:pt>
                <c:pt idx="333">
                  <c:v>333</c:v>
                </c:pt>
                <c:pt idx="334">
                  <c:v>334</c:v>
                </c:pt>
                <c:pt idx="335">
                  <c:v>335</c:v>
                </c:pt>
                <c:pt idx="336">
                  <c:v>336</c:v>
                </c:pt>
                <c:pt idx="337">
                  <c:v>337</c:v>
                </c:pt>
                <c:pt idx="338">
                  <c:v>338</c:v>
                </c:pt>
                <c:pt idx="339">
                  <c:v>339</c:v>
                </c:pt>
                <c:pt idx="340">
                  <c:v>340</c:v>
                </c:pt>
                <c:pt idx="341">
                  <c:v>341</c:v>
                </c:pt>
                <c:pt idx="342">
                  <c:v>342</c:v>
                </c:pt>
                <c:pt idx="343">
                  <c:v>343</c:v>
                </c:pt>
                <c:pt idx="344">
                  <c:v>344</c:v>
                </c:pt>
                <c:pt idx="345">
                  <c:v>345</c:v>
                </c:pt>
                <c:pt idx="346">
                  <c:v>346</c:v>
                </c:pt>
                <c:pt idx="347">
                  <c:v>347</c:v>
                </c:pt>
                <c:pt idx="348">
                  <c:v>348</c:v>
                </c:pt>
                <c:pt idx="349">
                  <c:v>349</c:v>
                </c:pt>
                <c:pt idx="350">
                  <c:v>350</c:v>
                </c:pt>
                <c:pt idx="351">
                  <c:v>351</c:v>
                </c:pt>
                <c:pt idx="352">
                  <c:v>352</c:v>
                </c:pt>
                <c:pt idx="353">
                  <c:v>353</c:v>
                </c:pt>
                <c:pt idx="354">
                  <c:v>354</c:v>
                </c:pt>
                <c:pt idx="355">
                  <c:v>355</c:v>
                </c:pt>
                <c:pt idx="356">
                  <c:v>356</c:v>
                </c:pt>
                <c:pt idx="357">
                  <c:v>357</c:v>
                </c:pt>
                <c:pt idx="358">
                  <c:v>358</c:v>
                </c:pt>
                <c:pt idx="359">
                  <c:v>359</c:v>
                </c:pt>
                <c:pt idx="360">
                  <c:v>360</c:v>
                </c:pt>
                <c:pt idx="361">
                  <c:v>361</c:v>
                </c:pt>
                <c:pt idx="362">
                  <c:v>362</c:v>
                </c:pt>
                <c:pt idx="363">
                  <c:v>363</c:v>
                </c:pt>
                <c:pt idx="364">
                  <c:v>364</c:v>
                </c:pt>
                <c:pt idx="365">
                  <c:v>365</c:v>
                </c:pt>
                <c:pt idx="366">
                  <c:v>366</c:v>
                </c:pt>
                <c:pt idx="367">
                  <c:v>367</c:v>
                </c:pt>
                <c:pt idx="368">
                  <c:v>368</c:v>
                </c:pt>
                <c:pt idx="369">
                  <c:v>369</c:v>
                </c:pt>
                <c:pt idx="370">
                  <c:v>370</c:v>
                </c:pt>
                <c:pt idx="371">
                  <c:v>371</c:v>
                </c:pt>
                <c:pt idx="372">
                  <c:v>372</c:v>
                </c:pt>
                <c:pt idx="373">
                  <c:v>373</c:v>
                </c:pt>
                <c:pt idx="374">
                  <c:v>374</c:v>
                </c:pt>
                <c:pt idx="375">
                  <c:v>375</c:v>
                </c:pt>
                <c:pt idx="376">
                  <c:v>376</c:v>
                </c:pt>
                <c:pt idx="377">
                  <c:v>377</c:v>
                </c:pt>
                <c:pt idx="378">
                  <c:v>378</c:v>
                </c:pt>
                <c:pt idx="379">
                  <c:v>379</c:v>
                </c:pt>
                <c:pt idx="380">
                  <c:v>380</c:v>
                </c:pt>
                <c:pt idx="381">
                  <c:v>381</c:v>
                </c:pt>
                <c:pt idx="382">
                  <c:v>382</c:v>
                </c:pt>
                <c:pt idx="383">
                  <c:v>383</c:v>
                </c:pt>
                <c:pt idx="384">
                  <c:v>384</c:v>
                </c:pt>
                <c:pt idx="385">
                  <c:v>385</c:v>
                </c:pt>
                <c:pt idx="386">
                  <c:v>386</c:v>
                </c:pt>
                <c:pt idx="387">
                  <c:v>387</c:v>
                </c:pt>
                <c:pt idx="388">
                  <c:v>388</c:v>
                </c:pt>
                <c:pt idx="389">
                  <c:v>389</c:v>
                </c:pt>
                <c:pt idx="390">
                  <c:v>390</c:v>
                </c:pt>
                <c:pt idx="391">
                  <c:v>391</c:v>
                </c:pt>
                <c:pt idx="392">
                  <c:v>392</c:v>
                </c:pt>
                <c:pt idx="393">
                  <c:v>393</c:v>
                </c:pt>
                <c:pt idx="394">
                  <c:v>394</c:v>
                </c:pt>
                <c:pt idx="395">
                  <c:v>395</c:v>
                </c:pt>
                <c:pt idx="396">
                  <c:v>396</c:v>
                </c:pt>
                <c:pt idx="397">
                  <c:v>397</c:v>
                </c:pt>
                <c:pt idx="398">
                  <c:v>398</c:v>
                </c:pt>
                <c:pt idx="399">
                  <c:v>399</c:v>
                </c:pt>
                <c:pt idx="400">
                  <c:v>400</c:v>
                </c:pt>
                <c:pt idx="401">
                  <c:v>401</c:v>
                </c:pt>
                <c:pt idx="402">
                  <c:v>402</c:v>
                </c:pt>
                <c:pt idx="403">
                  <c:v>403</c:v>
                </c:pt>
                <c:pt idx="404">
                  <c:v>404</c:v>
                </c:pt>
                <c:pt idx="405">
                  <c:v>405</c:v>
                </c:pt>
                <c:pt idx="406">
                  <c:v>406</c:v>
                </c:pt>
                <c:pt idx="407">
                  <c:v>407</c:v>
                </c:pt>
                <c:pt idx="408">
                  <c:v>408</c:v>
                </c:pt>
                <c:pt idx="409">
                  <c:v>409</c:v>
                </c:pt>
                <c:pt idx="410">
                  <c:v>410</c:v>
                </c:pt>
                <c:pt idx="411">
                  <c:v>411</c:v>
                </c:pt>
                <c:pt idx="412">
                  <c:v>412</c:v>
                </c:pt>
                <c:pt idx="413">
                  <c:v>413</c:v>
                </c:pt>
                <c:pt idx="414">
                  <c:v>414</c:v>
                </c:pt>
                <c:pt idx="415">
                  <c:v>415</c:v>
                </c:pt>
                <c:pt idx="416">
                  <c:v>416</c:v>
                </c:pt>
                <c:pt idx="417">
                  <c:v>417</c:v>
                </c:pt>
                <c:pt idx="418">
                  <c:v>418</c:v>
                </c:pt>
                <c:pt idx="419">
                  <c:v>419</c:v>
                </c:pt>
                <c:pt idx="420">
                  <c:v>420</c:v>
                </c:pt>
                <c:pt idx="421">
                  <c:v>421</c:v>
                </c:pt>
                <c:pt idx="422">
                  <c:v>422</c:v>
                </c:pt>
                <c:pt idx="423">
                  <c:v>423</c:v>
                </c:pt>
                <c:pt idx="424">
                  <c:v>424</c:v>
                </c:pt>
                <c:pt idx="425">
                  <c:v>425</c:v>
                </c:pt>
                <c:pt idx="426">
                  <c:v>426</c:v>
                </c:pt>
                <c:pt idx="427">
                  <c:v>427</c:v>
                </c:pt>
                <c:pt idx="428">
                  <c:v>428</c:v>
                </c:pt>
                <c:pt idx="429">
                  <c:v>429</c:v>
                </c:pt>
                <c:pt idx="430">
                  <c:v>430</c:v>
                </c:pt>
                <c:pt idx="431">
                  <c:v>431</c:v>
                </c:pt>
                <c:pt idx="432">
                  <c:v>432</c:v>
                </c:pt>
                <c:pt idx="433">
                  <c:v>433</c:v>
                </c:pt>
                <c:pt idx="434">
                  <c:v>434</c:v>
                </c:pt>
                <c:pt idx="435">
                  <c:v>435</c:v>
                </c:pt>
                <c:pt idx="436">
                  <c:v>436</c:v>
                </c:pt>
                <c:pt idx="437">
                  <c:v>437</c:v>
                </c:pt>
                <c:pt idx="438">
                  <c:v>438</c:v>
                </c:pt>
                <c:pt idx="439">
                  <c:v>439</c:v>
                </c:pt>
                <c:pt idx="440">
                  <c:v>440</c:v>
                </c:pt>
                <c:pt idx="441">
                  <c:v>441</c:v>
                </c:pt>
                <c:pt idx="442">
                  <c:v>442</c:v>
                </c:pt>
                <c:pt idx="443">
                  <c:v>443</c:v>
                </c:pt>
                <c:pt idx="444">
                  <c:v>444</c:v>
                </c:pt>
                <c:pt idx="445">
                  <c:v>445</c:v>
                </c:pt>
                <c:pt idx="446">
                  <c:v>446</c:v>
                </c:pt>
                <c:pt idx="447">
                  <c:v>447</c:v>
                </c:pt>
                <c:pt idx="448">
                  <c:v>448</c:v>
                </c:pt>
                <c:pt idx="449">
                  <c:v>449</c:v>
                </c:pt>
                <c:pt idx="450">
                  <c:v>450</c:v>
                </c:pt>
                <c:pt idx="451">
                  <c:v>451</c:v>
                </c:pt>
                <c:pt idx="452">
                  <c:v>452</c:v>
                </c:pt>
                <c:pt idx="453">
                  <c:v>453</c:v>
                </c:pt>
                <c:pt idx="454">
                  <c:v>454</c:v>
                </c:pt>
                <c:pt idx="455">
                  <c:v>455</c:v>
                </c:pt>
                <c:pt idx="456">
                  <c:v>456</c:v>
                </c:pt>
                <c:pt idx="457">
                  <c:v>457</c:v>
                </c:pt>
                <c:pt idx="458">
                  <c:v>458</c:v>
                </c:pt>
                <c:pt idx="459">
                  <c:v>459</c:v>
                </c:pt>
                <c:pt idx="460">
                  <c:v>460</c:v>
                </c:pt>
                <c:pt idx="461">
                  <c:v>461</c:v>
                </c:pt>
                <c:pt idx="462">
                  <c:v>462</c:v>
                </c:pt>
                <c:pt idx="463">
                  <c:v>463</c:v>
                </c:pt>
                <c:pt idx="464">
                  <c:v>464</c:v>
                </c:pt>
                <c:pt idx="465">
                  <c:v>465</c:v>
                </c:pt>
                <c:pt idx="466">
                  <c:v>466</c:v>
                </c:pt>
                <c:pt idx="467">
                  <c:v>467</c:v>
                </c:pt>
                <c:pt idx="468">
                  <c:v>468</c:v>
                </c:pt>
                <c:pt idx="469">
                  <c:v>469</c:v>
                </c:pt>
                <c:pt idx="470">
                  <c:v>470</c:v>
                </c:pt>
                <c:pt idx="471">
                  <c:v>471</c:v>
                </c:pt>
                <c:pt idx="472">
                  <c:v>472</c:v>
                </c:pt>
                <c:pt idx="473">
                  <c:v>473</c:v>
                </c:pt>
                <c:pt idx="474">
                  <c:v>474</c:v>
                </c:pt>
                <c:pt idx="475">
                  <c:v>475</c:v>
                </c:pt>
                <c:pt idx="476">
                  <c:v>476</c:v>
                </c:pt>
                <c:pt idx="477">
                  <c:v>477</c:v>
                </c:pt>
                <c:pt idx="478">
                  <c:v>478</c:v>
                </c:pt>
                <c:pt idx="479">
                  <c:v>479</c:v>
                </c:pt>
                <c:pt idx="480">
                  <c:v>480</c:v>
                </c:pt>
                <c:pt idx="481">
                  <c:v>481</c:v>
                </c:pt>
                <c:pt idx="482">
                  <c:v>482</c:v>
                </c:pt>
                <c:pt idx="483">
                  <c:v>483</c:v>
                </c:pt>
                <c:pt idx="484">
                  <c:v>484</c:v>
                </c:pt>
                <c:pt idx="485">
                  <c:v>485</c:v>
                </c:pt>
                <c:pt idx="486">
                  <c:v>486</c:v>
                </c:pt>
                <c:pt idx="487">
                  <c:v>487</c:v>
                </c:pt>
                <c:pt idx="488">
                  <c:v>488</c:v>
                </c:pt>
                <c:pt idx="489">
                  <c:v>489</c:v>
                </c:pt>
                <c:pt idx="490">
                  <c:v>490</c:v>
                </c:pt>
                <c:pt idx="491">
                  <c:v>491</c:v>
                </c:pt>
                <c:pt idx="492">
                  <c:v>492</c:v>
                </c:pt>
                <c:pt idx="493">
                  <c:v>493</c:v>
                </c:pt>
                <c:pt idx="494">
                  <c:v>494</c:v>
                </c:pt>
                <c:pt idx="495">
                  <c:v>495</c:v>
                </c:pt>
                <c:pt idx="496">
                  <c:v>496</c:v>
                </c:pt>
                <c:pt idx="497">
                  <c:v>497</c:v>
                </c:pt>
                <c:pt idx="498">
                  <c:v>498</c:v>
                </c:pt>
                <c:pt idx="499">
                  <c:v>499</c:v>
                </c:pt>
                <c:pt idx="500">
                  <c:v>500</c:v>
                </c:pt>
                <c:pt idx="501">
                  <c:v>501</c:v>
                </c:pt>
                <c:pt idx="502">
                  <c:v>502</c:v>
                </c:pt>
                <c:pt idx="503">
                  <c:v>503</c:v>
                </c:pt>
                <c:pt idx="504">
                  <c:v>504</c:v>
                </c:pt>
                <c:pt idx="505">
                  <c:v>505</c:v>
                </c:pt>
                <c:pt idx="506">
                  <c:v>506</c:v>
                </c:pt>
                <c:pt idx="507">
                  <c:v>507</c:v>
                </c:pt>
                <c:pt idx="508">
                  <c:v>508</c:v>
                </c:pt>
                <c:pt idx="509">
                  <c:v>509</c:v>
                </c:pt>
                <c:pt idx="510">
                  <c:v>510</c:v>
                </c:pt>
                <c:pt idx="511">
                  <c:v>511</c:v>
                </c:pt>
                <c:pt idx="512">
                  <c:v>512</c:v>
                </c:pt>
                <c:pt idx="513">
                  <c:v>513</c:v>
                </c:pt>
                <c:pt idx="514">
                  <c:v>514</c:v>
                </c:pt>
                <c:pt idx="515">
                  <c:v>515</c:v>
                </c:pt>
                <c:pt idx="516">
                  <c:v>516</c:v>
                </c:pt>
                <c:pt idx="517">
                  <c:v>517</c:v>
                </c:pt>
                <c:pt idx="518">
                  <c:v>518</c:v>
                </c:pt>
                <c:pt idx="519">
                  <c:v>519</c:v>
                </c:pt>
                <c:pt idx="520">
                  <c:v>520</c:v>
                </c:pt>
                <c:pt idx="521">
                  <c:v>521</c:v>
                </c:pt>
                <c:pt idx="522">
                  <c:v>522</c:v>
                </c:pt>
                <c:pt idx="523">
                  <c:v>523</c:v>
                </c:pt>
                <c:pt idx="524">
                  <c:v>524</c:v>
                </c:pt>
                <c:pt idx="525">
                  <c:v>525</c:v>
                </c:pt>
                <c:pt idx="526">
                  <c:v>526</c:v>
                </c:pt>
                <c:pt idx="527">
                  <c:v>527</c:v>
                </c:pt>
                <c:pt idx="528">
                  <c:v>528</c:v>
                </c:pt>
                <c:pt idx="529">
                  <c:v>529</c:v>
                </c:pt>
                <c:pt idx="530">
                  <c:v>530</c:v>
                </c:pt>
                <c:pt idx="531">
                  <c:v>531</c:v>
                </c:pt>
                <c:pt idx="532">
                  <c:v>532</c:v>
                </c:pt>
                <c:pt idx="533">
                  <c:v>533</c:v>
                </c:pt>
                <c:pt idx="534">
                  <c:v>534</c:v>
                </c:pt>
                <c:pt idx="535">
                  <c:v>535</c:v>
                </c:pt>
                <c:pt idx="536">
                  <c:v>536</c:v>
                </c:pt>
                <c:pt idx="537">
                  <c:v>537</c:v>
                </c:pt>
                <c:pt idx="538">
                  <c:v>538</c:v>
                </c:pt>
                <c:pt idx="539">
                  <c:v>539</c:v>
                </c:pt>
                <c:pt idx="540">
                  <c:v>540</c:v>
                </c:pt>
                <c:pt idx="541">
                  <c:v>541</c:v>
                </c:pt>
                <c:pt idx="542">
                  <c:v>542</c:v>
                </c:pt>
                <c:pt idx="543">
                  <c:v>543</c:v>
                </c:pt>
                <c:pt idx="544">
                  <c:v>544</c:v>
                </c:pt>
                <c:pt idx="545">
                  <c:v>545</c:v>
                </c:pt>
                <c:pt idx="546">
                  <c:v>546</c:v>
                </c:pt>
                <c:pt idx="547">
                  <c:v>547</c:v>
                </c:pt>
                <c:pt idx="548">
                  <c:v>548</c:v>
                </c:pt>
                <c:pt idx="549">
                  <c:v>549</c:v>
                </c:pt>
                <c:pt idx="550">
                  <c:v>550</c:v>
                </c:pt>
                <c:pt idx="551">
                  <c:v>551</c:v>
                </c:pt>
                <c:pt idx="552">
                  <c:v>552</c:v>
                </c:pt>
                <c:pt idx="553">
                  <c:v>553</c:v>
                </c:pt>
                <c:pt idx="554">
                  <c:v>554</c:v>
                </c:pt>
                <c:pt idx="555">
                  <c:v>555</c:v>
                </c:pt>
                <c:pt idx="556">
                  <c:v>556</c:v>
                </c:pt>
                <c:pt idx="557">
                  <c:v>557</c:v>
                </c:pt>
                <c:pt idx="558">
                  <c:v>558</c:v>
                </c:pt>
                <c:pt idx="559">
                  <c:v>559</c:v>
                </c:pt>
                <c:pt idx="560">
                  <c:v>560</c:v>
                </c:pt>
                <c:pt idx="561">
                  <c:v>561</c:v>
                </c:pt>
                <c:pt idx="562">
                  <c:v>562</c:v>
                </c:pt>
                <c:pt idx="563">
                  <c:v>563</c:v>
                </c:pt>
                <c:pt idx="564">
                  <c:v>564</c:v>
                </c:pt>
                <c:pt idx="565">
                  <c:v>565</c:v>
                </c:pt>
                <c:pt idx="566">
                  <c:v>566</c:v>
                </c:pt>
                <c:pt idx="567">
                  <c:v>567</c:v>
                </c:pt>
                <c:pt idx="568">
                  <c:v>568</c:v>
                </c:pt>
                <c:pt idx="569">
                  <c:v>569</c:v>
                </c:pt>
                <c:pt idx="570">
                  <c:v>570</c:v>
                </c:pt>
                <c:pt idx="571">
                  <c:v>571</c:v>
                </c:pt>
                <c:pt idx="572">
                  <c:v>572</c:v>
                </c:pt>
                <c:pt idx="573">
                  <c:v>573</c:v>
                </c:pt>
                <c:pt idx="574">
                  <c:v>574</c:v>
                </c:pt>
                <c:pt idx="575">
                  <c:v>575</c:v>
                </c:pt>
                <c:pt idx="576">
                  <c:v>576</c:v>
                </c:pt>
                <c:pt idx="577">
                  <c:v>577</c:v>
                </c:pt>
                <c:pt idx="578">
                  <c:v>578</c:v>
                </c:pt>
                <c:pt idx="579">
                  <c:v>579</c:v>
                </c:pt>
                <c:pt idx="580">
                  <c:v>580</c:v>
                </c:pt>
                <c:pt idx="581">
                  <c:v>581</c:v>
                </c:pt>
                <c:pt idx="582">
                  <c:v>582</c:v>
                </c:pt>
                <c:pt idx="583">
                  <c:v>583</c:v>
                </c:pt>
                <c:pt idx="584">
                  <c:v>584</c:v>
                </c:pt>
                <c:pt idx="585">
                  <c:v>585</c:v>
                </c:pt>
                <c:pt idx="586">
                  <c:v>586</c:v>
                </c:pt>
                <c:pt idx="587">
                  <c:v>587</c:v>
                </c:pt>
                <c:pt idx="588">
                  <c:v>588</c:v>
                </c:pt>
                <c:pt idx="589">
                  <c:v>589</c:v>
                </c:pt>
                <c:pt idx="590">
                  <c:v>590</c:v>
                </c:pt>
                <c:pt idx="591">
                  <c:v>591</c:v>
                </c:pt>
                <c:pt idx="592">
                  <c:v>592</c:v>
                </c:pt>
                <c:pt idx="593">
                  <c:v>593</c:v>
                </c:pt>
                <c:pt idx="594">
                  <c:v>594</c:v>
                </c:pt>
                <c:pt idx="595">
                  <c:v>595</c:v>
                </c:pt>
                <c:pt idx="596">
                  <c:v>596</c:v>
                </c:pt>
                <c:pt idx="597">
                  <c:v>597</c:v>
                </c:pt>
                <c:pt idx="598">
                  <c:v>598</c:v>
                </c:pt>
                <c:pt idx="599">
                  <c:v>599</c:v>
                </c:pt>
                <c:pt idx="600">
                  <c:v>600</c:v>
                </c:pt>
                <c:pt idx="601">
                  <c:v>601</c:v>
                </c:pt>
                <c:pt idx="602">
                  <c:v>602</c:v>
                </c:pt>
                <c:pt idx="603">
                  <c:v>603</c:v>
                </c:pt>
                <c:pt idx="604">
                  <c:v>604</c:v>
                </c:pt>
                <c:pt idx="605">
                  <c:v>605</c:v>
                </c:pt>
                <c:pt idx="606">
                  <c:v>606</c:v>
                </c:pt>
                <c:pt idx="607">
                  <c:v>607</c:v>
                </c:pt>
                <c:pt idx="608">
                  <c:v>608</c:v>
                </c:pt>
                <c:pt idx="609">
                  <c:v>609</c:v>
                </c:pt>
                <c:pt idx="610">
                  <c:v>610</c:v>
                </c:pt>
                <c:pt idx="611">
                  <c:v>611</c:v>
                </c:pt>
                <c:pt idx="612">
                  <c:v>612</c:v>
                </c:pt>
                <c:pt idx="613">
                  <c:v>613</c:v>
                </c:pt>
                <c:pt idx="614">
                  <c:v>614</c:v>
                </c:pt>
                <c:pt idx="615">
                  <c:v>615</c:v>
                </c:pt>
                <c:pt idx="616">
                  <c:v>616</c:v>
                </c:pt>
                <c:pt idx="617">
                  <c:v>617</c:v>
                </c:pt>
                <c:pt idx="618">
                  <c:v>618</c:v>
                </c:pt>
                <c:pt idx="619">
                  <c:v>619</c:v>
                </c:pt>
                <c:pt idx="620">
                  <c:v>620</c:v>
                </c:pt>
                <c:pt idx="621">
                  <c:v>621</c:v>
                </c:pt>
                <c:pt idx="622">
                  <c:v>622</c:v>
                </c:pt>
                <c:pt idx="623">
                  <c:v>623</c:v>
                </c:pt>
                <c:pt idx="624">
                  <c:v>624</c:v>
                </c:pt>
                <c:pt idx="625">
                  <c:v>625</c:v>
                </c:pt>
                <c:pt idx="626">
                  <c:v>626</c:v>
                </c:pt>
                <c:pt idx="627">
                  <c:v>627</c:v>
                </c:pt>
                <c:pt idx="628">
                  <c:v>628</c:v>
                </c:pt>
                <c:pt idx="629">
                  <c:v>629</c:v>
                </c:pt>
                <c:pt idx="630">
                  <c:v>630</c:v>
                </c:pt>
                <c:pt idx="631">
                  <c:v>631</c:v>
                </c:pt>
                <c:pt idx="632">
                  <c:v>632</c:v>
                </c:pt>
                <c:pt idx="633">
                  <c:v>633</c:v>
                </c:pt>
                <c:pt idx="634">
                  <c:v>634</c:v>
                </c:pt>
                <c:pt idx="635">
                  <c:v>635</c:v>
                </c:pt>
                <c:pt idx="636">
                  <c:v>636</c:v>
                </c:pt>
                <c:pt idx="637">
                  <c:v>637</c:v>
                </c:pt>
                <c:pt idx="638">
                  <c:v>638</c:v>
                </c:pt>
                <c:pt idx="639">
                  <c:v>639</c:v>
                </c:pt>
                <c:pt idx="640">
                  <c:v>640</c:v>
                </c:pt>
                <c:pt idx="641">
                  <c:v>641</c:v>
                </c:pt>
                <c:pt idx="642">
                  <c:v>642</c:v>
                </c:pt>
                <c:pt idx="643">
                  <c:v>643</c:v>
                </c:pt>
                <c:pt idx="644">
                  <c:v>644</c:v>
                </c:pt>
                <c:pt idx="645">
                  <c:v>645</c:v>
                </c:pt>
                <c:pt idx="646">
                  <c:v>646</c:v>
                </c:pt>
                <c:pt idx="647">
                  <c:v>647</c:v>
                </c:pt>
                <c:pt idx="648">
                  <c:v>648</c:v>
                </c:pt>
                <c:pt idx="649">
                  <c:v>649</c:v>
                </c:pt>
                <c:pt idx="650">
                  <c:v>650</c:v>
                </c:pt>
                <c:pt idx="651">
                  <c:v>651</c:v>
                </c:pt>
                <c:pt idx="652">
                  <c:v>652</c:v>
                </c:pt>
                <c:pt idx="653">
                  <c:v>653</c:v>
                </c:pt>
                <c:pt idx="654">
                  <c:v>654</c:v>
                </c:pt>
                <c:pt idx="655">
                  <c:v>655</c:v>
                </c:pt>
                <c:pt idx="656">
                  <c:v>656</c:v>
                </c:pt>
                <c:pt idx="657">
                  <c:v>657</c:v>
                </c:pt>
                <c:pt idx="658">
                  <c:v>658</c:v>
                </c:pt>
                <c:pt idx="659">
                  <c:v>659</c:v>
                </c:pt>
                <c:pt idx="660">
                  <c:v>660</c:v>
                </c:pt>
                <c:pt idx="661">
                  <c:v>661</c:v>
                </c:pt>
                <c:pt idx="662">
                  <c:v>662</c:v>
                </c:pt>
                <c:pt idx="663">
                  <c:v>663</c:v>
                </c:pt>
                <c:pt idx="664">
                  <c:v>664</c:v>
                </c:pt>
                <c:pt idx="665">
                  <c:v>665</c:v>
                </c:pt>
                <c:pt idx="666">
                  <c:v>666</c:v>
                </c:pt>
                <c:pt idx="667">
                  <c:v>667</c:v>
                </c:pt>
                <c:pt idx="668">
                  <c:v>668</c:v>
                </c:pt>
                <c:pt idx="669">
                  <c:v>669</c:v>
                </c:pt>
                <c:pt idx="670">
                  <c:v>670</c:v>
                </c:pt>
                <c:pt idx="671">
                  <c:v>671</c:v>
                </c:pt>
                <c:pt idx="672">
                  <c:v>672</c:v>
                </c:pt>
                <c:pt idx="673">
                  <c:v>673</c:v>
                </c:pt>
                <c:pt idx="674">
                  <c:v>674</c:v>
                </c:pt>
                <c:pt idx="675">
                  <c:v>675</c:v>
                </c:pt>
                <c:pt idx="676">
                  <c:v>676</c:v>
                </c:pt>
                <c:pt idx="677">
                  <c:v>677</c:v>
                </c:pt>
                <c:pt idx="678">
                  <c:v>678</c:v>
                </c:pt>
                <c:pt idx="679">
                  <c:v>679</c:v>
                </c:pt>
                <c:pt idx="680">
                  <c:v>680</c:v>
                </c:pt>
                <c:pt idx="681">
                  <c:v>681</c:v>
                </c:pt>
                <c:pt idx="682">
                  <c:v>682</c:v>
                </c:pt>
                <c:pt idx="683">
                  <c:v>683</c:v>
                </c:pt>
                <c:pt idx="684">
                  <c:v>684</c:v>
                </c:pt>
                <c:pt idx="685">
                  <c:v>685</c:v>
                </c:pt>
                <c:pt idx="686">
                  <c:v>686</c:v>
                </c:pt>
                <c:pt idx="687">
                  <c:v>687</c:v>
                </c:pt>
                <c:pt idx="688">
                  <c:v>688</c:v>
                </c:pt>
                <c:pt idx="689">
                  <c:v>689</c:v>
                </c:pt>
                <c:pt idx="690">
                  <c:v>690</c:v>
                </c:pt>
                <c:pt idx="691">
                  <c:v>691</c:v>
                </c:pt>
                <c:pt idx="692">
                  <c:v>692</c:v>
                </c:pt>
                <c:pt idx="693">
                  <c:v>693</c:v>
                </c:pt>
                <c:pt idx="694">
                  <c:v>694</c:v>
                </c:pt>
                <c:pt idx="695">
                  <c:v>695</c:v>
                </c:pt>
                <c:pt idx="696">
                  <c:v>696</c:v>
                </c:pt>
                <c:pt idx="697">
                  <c:v>697</c:v>
                </c:pt>
                <c:pt idx="698">
                  <c:v>698</c:v>
                </c:pt>
                <c:pt idx="699">
                  <c:v>699</c:v>
                </c:pt>
                <c:pt idx="700">
                  <c:v>700</c:v>
                </c:pt>
                <c:pt idx="701">
                  <c:v>701</c:v>
                </c:pt>
                <c:pt idx="702">
                  <c:v>702</c:v>
                </c:pt>
                <c:pt idx="703">
                  <c:v>703</c:v>
                </c:pt>
                <c:pt idx="704">
                  <c:v>704</c:v>
                </c:pt>
                <c:pt idx="705">
                  <c:v>705</c:v>
                </c:pt>
                <c:pt idx="706">
                  <c:v>706</c:v>
                </c:pt>
                <c:pt idx="707">
                  <c:v>707</c:v>
                </c:pt>
                <c:pt idx="708">
                  <c:v>708</c:v>
                </c:pt>
                <c:pt idx="709">
                  <c:v>709</c:v>
                </c:pt>
                <c:pt idx="710">
                  <c:v>710</c:v>
                </c:pt>
                <c:pt idx="711">
                  <c:v>711</c:v>
                </c:pt>
                <c:pt idx="712">
                  <c:v>712</c:v>
                </c:pt>
                <c:pt idx="713">
                  <c:v>713</c:v>
                </c:pt>
                <c:pt idx="714">
                  <c:v>714</c:v>
                </c:pt>
                <c:pt idx="715">
                  <c:v>715</c:v>
                </c:pt>
                <c:pt idx="716">
                  <c:v>716</c:v>
                </c:pt>
                <c:pt idx="717">
                  <c:v>717</c:v>
                </c:pt>
                <c:pt idx="718">
                  <c:v>718</c:v>
                </c:pt>
                <c:pt idx="719">
                  <c:v>719</c:v>
                </c:pt>
                <c:pt idx="720">
                  <c:v>720</c:v>
                </c:pt>
                <c:pt idx="721">
                  <c:v>721</c:v>
                </c:pt>
                <c:pt idx="722">
                  <c:v>722</c:v>
                </c:pt>
                <c:pt idx="723">
                  <c:v>723</c:v>
                </c:pt>
                <c:pt idx="724">
                  <c:v>724</c:v>
                </c:pt>
                <c:pt idx="725">
                  <c:v>725</c:v>
                </c:pt>
                <c:pt idx="726">
                  <c:v>726</c:v>
                </c:pt>
                <c:pt idx="727">
                  <c:v>727</c:v>
                </c:pt>
                <c:pt idx="728">
                  <c:v>728</c:v>
                </c:pt>
                <c:pt idx="729">
                  <c:v>729</c:v>
                </c:pt>
                <c:pt idx="730">
                  <c:v>730</c:v>
                </c:pt>
                <c:pt idx="731">
                  <c:v>731</c:v>
                </c:pt>
                <c:pt idx="732">
                  <c:v>732</c:v>
                </c:pt>
                <c:pt idx="733">
                  <c:v>733</c:v>
                </c:pt>
                <c:pt idx="734">
                  <c:v>734</c:v>
                </c:pt>
                <c:pt idx="735">
                  <c:v>735</c:v>
                </c:pt>
                <c:pt idx="736">
                  <c:v>736</c:v>
                </c:pt>
                <c:pt idx="737">
                  <c:v>737</c:v>
                </c:pt>
                <c:pt idx="738">
                  <c:v>738</c:v>
                </c:pt>
                <c:pt idx="739">
                  <c:v>739</c:v>
                </c:pt>
                <c:pt idx="740">
                  <c:v>740</c:v>
                </c:pt>
                <c:pt idx="741">
                  <c:v>741</c:v>
                </c:pt>
                <c:pt idx="742">
                  <c:v>742</c:v>
                </c:pt>
                <c:pt idx="743">
                  <c:v>743</c:v>
                </c:pt>
                <c:pt idx="744">
                  <c:v>744</c:v>
                </c:pt>
                <c:pt idx="745">
                  <c:v>745</c:v>
                </c:pt>
                <c:pt idx="746">
                  <c:v>746</c:v>
                </c:pt>
                <c:pt idx="747">
                  <c:v>747</c:v>
                </c:pt>
                <c:pt idx="748">
                  <c:v>748</c:v>
                </c:pt>
                <c:pt idx="749">
                  <c:v>749</c:v>
                </c:pt>
                <c:pt idx="750">
                  <c:v>750</c:v>
                </c:pt>
                <c:pt idx="751">
                  <c:v>751</c:v>
                </c:pt>
                <c:pt idx="752">
                  <c:v>752</c:v>
                </c:pt>
                <c:pt idx="753">
                  <c:v>753</c:v>
                </c:pt>
                <c:pt idx="754">
                  <c:v>754</c:v>
                </c:pt>
                <c:pt idx="755">
                  <c:v>755</c:v>
                </c:pt>
                <c:pt idx="756">
                  <c:v>756</c:v>
                </c:pt>
                <c:pt idx="757">
                  <c:v>757</c:v>
                </c:pt>
                <c:pt idx="758">
                  <c:v>758</c:v>
                </c:pt>
                <c:pt idx="759">
                  <c:v>759</c:v>
                </c:pt>
                <c:pt idx="760">
                  <c:v>760</c:v>
                </c:pt>
                <c:pt idx="761">
                  <c:v>761</c:v>
                </c:pt>
                <c:pt idx="762">
                  <c:v>762</c:v>
                </c:pt>
                <c:pt idx="763">
                  <c:v>763</c:v>
                </c:pt>
                <c:pt idx="764">
                  <c:v>764</c:v>
                </c:pt>
                <c:pt idx="765">
                  <c:v>765</c:v>
                </c:pt>
                <c:pt idx="766">
                  <c:v>766</c:v>
                </c:pt>
                <c:pt idx="767">
                  <c:v>767</c:v>
                </c:pt>
                <c:pt idx="768">
                  <c:v>768</c:v>
                </c:pt>
                <c:pt idx="769">
                  <c:v>769</c:v>
                </c:pt>
                <c:pt idx="770">
                  <c:v>770</c:v>
                </c:pt>
                <c:pt idx="771">
                  <c:v>771</c:v>
                </c:pt>
                <c:pt idx="772">
                  <c:v>772</c:v>
                </c:pt>
                <c:pt idx="773">
                  <c:v>773</c:v>
                </c:pt>
                <c:pt idx="774">
                  <c:v>774</c:v>
                </c:pt>
                <c:pt idx="775">
                  <c:v>775</c:v>
                </c:pt>
                <c:pt idx="776">
                  <c:v>776</c:v>
                </c:pt>
                <c:pt idx="777">
                  <c:v>777</c:v>
                </c:pt>
                <c:pt idx="778">
                  <c:v>778</c:v>
                </c:pt>
                <c:pt idx="779">
                  <c:v>779</c:v>
                </c:pt>
                <c:pt idx="780">
                  <c:v>780</c:v>
                </c:pt>
                <c:pt idx="781">
                  <c:v>781</c:v>
                </c:pt>
                <c:pt idx="782">
                  <c:v>782</c:v>
                </c:pt>
                <c:pt idx="783">
                  <c:v>783</c:v>
                </c:pt>
                <c:pt idx="784">
                  <c:v>784</c:v>
                </c:pt>
                <c:pt idx="785">
                  <c:v>785</c:v>
                </c:pt>
                <c:pt idx="786">
                  <c:v>786</c:v>
                </c:pt>
                <c:pt idx="787">
                  <c:v>787</c:v>
                </c:pt>
                <c:pt idx="788">
                  <c:v>788</c:v>
                </c:pt>
                <c:pt idx="789">
                  <c:v>789</c:v>
                </c:pt>
                <c:pt idx="790">
                  <c:v>790</c:v>
                </c:pt>
                <c:pt idx="791">
                  <c:v>791</c:v>
                </c:pt>
                <c:pt idx="792">
                  <c:v>792</c:v>
                </c:pt>
                <c:pt idx="793">
                  <c:v>793</c:v>
                </c:pt>
                <c:pt idx="794">
                  <c:v>794</c:v>
                </c:pt>
                <c:pt idx="795">
                  <c:v>795</c:v>
                </c:pt>
                <c:pt idx="796">
                  <c:v>796</c:v>
                </c:pt>
                <c:pt idx="797">
                  <c:v>797</c:v>
                </c:pt>
                <c:pt idx="798">
                  <c:v>798</c:v>
                </c:pt>
                <c:pt idx="799">
                  <c:v>799</c:v>
                </c:pt>
                <c:pt idx="800">
                  <c:v>800</c:v>
                </c:pt>
                <c:pt idx="801">
                  <c:v>801</c:v>
                </c:pt>
                <c:pt idx="802">
                  <c:v>802</c:v>
                </c:pt>
                <c:pt idx="803">
                  <c:v>803</c:v>
                </c:pt>
                <c:pt idx="804">
                  <c:v>804</c:v>
                </c:pt>
                <c:pt idx="805">
                  <c:v>805</c:v>
                </c:pt>
                <c:pt idx="806">
                  <c:v>806</c:v>
                </c:pt>
                <c:pt idx="807">
                  <c:v>807</c:v>
                </c:pt>
                <c:pt idx="808">
                  <c:v>808</c:v>
                </c:pt>
                <c:pt idx="809">
                  <c:v>809</c:v>
                </c:pt>
                <c:pt idx="810">
                  <c:v>810</c:v>
                </c:pt>
                <c:pt idx="811">
                  <c:v>811</c:v>
                </c:pt>
                <c:pt idx="812">
                  <c:v>812</c:v>
                </c:pt>
                <c:pt idx="813">
                  <c:v>813</c:v>
                </c:pt>
                <c:pt idx="814">
                  <c:v>814</c:v>
                </c:pt>
                <c:pt idx="815">
                  <c:v>815</c:v>
                </c:pt>
                <c:pt idx="816">
                  <c:v>816</c:v>
                </c:pt>
                <c:pt idx="817">
                  <c:v>817</c:v>
                </c:pt>
                <c:pt idx="818">
                  <c:v>818</c:v>
                </c:pt>
                <c:pt idx="819">
                  <c:v>819</c:v>
                </c:pt>
                <c:pt idx="820">
                  <c:v>820</c:v>
                </c:pt>
                <c:pt idx="821">
                  <c:v>821</c:v>
                </c:pt>
                <c:pt idx="822">
                  <c:v>822</c:v>
                </c:pt>
                <c:pt idx="823">
                  <c:v>823</c:v>
                </c:pt>
                <c:pt idx="824">
                  <c:v>824</c:v>
                </c:pt>
                <c:pt idx="825">
                  <c:v>825</c:v>
                </c:pt>
                <c:pt idx="826">
                  <c:v>826</c:v>
                </c:pt>
                <c:pt idx="827">
                  <c:v>827</c:v>
                </c:pt>
                <c:pt idx="828">
                  <c:v>828</c:v>
                </c:pt>
                <c:pt idx="829">
                  <c:v>829</c:v>
                </c:pt>
                <c:pt idx="830">
                  <c:v>830</c:v>
                </c:pt>
                <c:pt idx="831">
                  <c:v>831</c:v>
                </c:pt>
                <c:pt idx="832">
                  <c:v>832</c:v>
                </c:pt>
                <c:pt idx="833">
                  <c:v>833</c:v>
                </c:pt>
                <c:pt idx="834">
                  <c:v>834</c:v>
                </c:pt>
                <c:pt idx="835">
                  <c:v>835</c:v>
                </c:pt>
                <c:pt idx="836">
                  <c:v>836</c:v>
                </c:pt>
                <c:pt idx="837">
                  <c:v>837</c:v>
                </c:pt>
                <c:pt idx="838">
                  <c:v>838</c:v>
                </c:pt>
                <c:pt idx="839">
                  <c:v>839</c:v>
                </c:pt>
                <c:pt idx="840">
                  <c:v>840</c:v>
                </c:pt>
                <c:pt idx="841">
                  <c:v>841</c:v>
                </c:pt>
                <c:pt idx="842">
                  <c:v>842</c:v>
                </c:pt>
                <c:pt idx="843">
                  <c:v>843</c:v>
                </c:pt>
                <c:pt idx="844">
                  <c:v>844</c:v>
                </c:pt>
                <c:pt idx="845">
                  <c:v>845</c:v>
                </c:pt>
                <c:pt idx="846">
                  <c:v>846</c:v>
                </c:pt>
                <c:pt idx="847">
                  <c:v>847</c:v>
                </c:pt>
                <c:pt idx="848">
                  <c:v>848</c:v>
                </c:pt>
                <c:pt idx="849">
                  <c:v>849</c:v>
                </c:pt>
                <c:pt idx="850">
                  <c:v>850</c:v>
                </c:pt>
                <c:pt idx="851">
                  <c:v>851</c:v>
                </c:pt>
                <c:pt idx="852">
                  <c:v>852</c:v>
                </c:pt>
                <c:pt idx="853">
                  <c:v>853</c:v>
                </c:pt>
                <c:pt idx="854">
                  <c:v>854</c:v>
                </c:pt>
                <c:pt idx="855">
                  <c:v>855</c:v>
                </c:pt>
                <c:pt idx="856">
                  <c:v>856</c:v>
                </c:pt>
                <c:pt idx="857">
                  <c:v>857</c:v>
                </c:pt>
                <c:pt idx="858">
                  <c:v>858</c:v>
                </c:pt>
                <c:pt idx="859">
                  <c:v>859</c:v>
                </c:pt>
                <c:pt idx="860">
                  <c:v>860</c:v>
                </c:pt>
                <c:pt idx="861">
                  <c:v>861</c:v>
                </c:pt>
                <c:pt idx="862">
                  <c:v>862</c:v>
                </c:pt>
                <c:pt idx="863">
                  <c:v>863</c:v>
                </c:pt>
                <c:pt idx="864">
                  <c:v>864</c:v>
                </c:pt>
                <c:pt idx="865">
                  <c:v>865</c:v>
                </c:pt>
                <c:pt idx="866">
                  <c:v>866</c:v>
                </c:pt>
                <c:pt idx="867">
                  <c:v>867</c:v>
                </c:pt>
                <c:pt idx="868">
                  <c:v>868</c:v>
                </c:pt>
                <c:pt idx="869">
                  <c:v>869</c:v>
                </c:pt>
                <c:pt idx="870">
                  <c:v>870</c:v>
                </c:pt>
                <c:pt idx="871">
                  <c:v>871</c:v>
                </c:pt>
                <c:pt idx="872">
                  <c:v>872</c:v>
                </c:pt>
                <c:pt idx="873">
                  <c:v>873</c:v>
                </c:pt>
                <c:pt idx="874">
                  <c:v>874</c:v>
                </c:pt>
                <c:pt idx="875">
                  <c:v>875</c:v>
                </c:pt>
                <c:pt idx="876">
                  <c:v>876</c:v>
                </c:pt>
                <c:pt idx="877">
                  <c:v>877</c:v>
                </c:pt>
                <c:pt idx="878">
                  <c:v>878</c:v>
                </c:pt>
                <c:pt idx="879">
                  <c:v>879</c:v>
                </c:pt>
                <c:pt idx="880">
                  <c:v>880</c:v>
                </c:pt>
                <c:pt idx="881">
                  <c:v>881</c:v>
                </c:pt>
                <c:pt idx="882">
                  <c:v>882</c:v>
                </c:pt>
                <c:pt idx="883">
                  <c:v>883</c:v>
                </c:pt>
                <c:pt idx="884">
                  <c:v>884</c:v>
                </c:pt>
                <c:pt idx="885">
                  <c:v>885</c:v>
                </c:pt>
                <c:pt idx="886">
                  <c:v>886</c:v>
                </c:pt>
                <c:pt idx="887">
                  <c:v>887</c:v>
                </c:pt>
                <c:pt idx="888">
                  <c:v>888</c:v>
                </c:pt>
                <c:pt idx="889">
                  <c:v>889</c:v>
                </c:pt>
                <c:pt idx="890">
                  <c:v>890</c:v>
                </c:pt>
                <c:pt idx="891">
                  <c:v>891</c:v>
                </c:pt>
                <c:pt idx="892">
                  <c:v>892</c:v>
                </c:pt>
                <c:pt idx="893">
                  <c:v>893</c:v>
                </c:pt>
                <c:pt idx="894">
                  <c:v>894</c:v>
                </c:pt>
                <c:pt idx="895">
                  <c:v>895</c:v>
                </c:pt>
                <c:pt idx="896">
                  <c:v>896</c:v>
                </c:pt>
                <c:pt idx="897">
                  <c:v>897</c:v>
                </c:pt>
                <c:pt idx="898">
                  <c:v>898</c:v>
                </c:pt>
                <c:pt idx="899">
                  <c:v>899</c:v>
                </c:pt>
                <c:pt idx="900">
                  <c:v>900</c:v>
                </c:pt>
                <c:pt idx="901">
                  <c:v>901</c:v>
                </c:pt>
                <c:pt idx="902">
                  <c:v>902</c:v>
                </c:pt>
                <c:pt idx="903">
                  <c:v>903</c:v>
                </c:pt>
                <c:pt idx="904">
                  <c:v>904</c:v>
                </c:pt>
                <c:pt idx="905">
                  <c:v>905</c:v>
                </c:pt>
                <c:pt idx="906">
                  <c:v>906</c:v>
                </c:pt>
                <c:pt idx="907">
                  <c:v>907</c:v>
                </c:pt>
                <c:pt idx="908">
                  <c:v>908</c:v>
                </c:pt>
                <c:pt idx="909">
                  <c:v>909</c:v>
                </c:pt>
                <c:pt idx="910">
                  <c:v>910</c:v>
                </c:pt>
                <c:pt idx="911">
                  <c:v>911</c:v>
                </c:pt>
                <c:pt idx="912">
                  <c:v>912</c:v>
                </c:pt>
                <c:pt idx="913">
                  <c:v>913</c:v>
                </c:pt>
                <c:pt idx="914">
                  <c:v>914</c:v>
                </c:pt>
                <c:pt idx="915">
                  <c:v>915</c:v>
                </c:pt>
                <c:pt idx="916">
                  <c:v>916</c:v>
                </c:pt>
                <c:pt idx="917">
                  <c:v>917</c:v>
                </c:pt>
                <c:pt idx="918">
                  <c:v>918</c:v>
                </c:pt>
                <c:pt idx="919">
                  <c:v>919</c:v>
                </c:pt>
                <c:pt idx="920">
                  <c:v>920</c:v>
                </c:pt>
                <c:pt idx="921">
                  <c:v>921</c:v>
                </c:pt>
                <c:pt idx="922">
                  <c:v>922</c:v>
                </c:pt>
                <c:pt idx="923">
                  <c:v>923</c:v>
                </c:pt>
                <c:pt idx="924">
                  <c:v>924</c:v>
                </c:pt>
                <c:pt idx="925">
                  <c:v>925</c:v>
                </c:pt>
                <c:pt idx="926">
                  <c:v>926</c:v>
                </c:pt>
                <c:pt idx="927">
                  <c:v>927</c:v>
                </c:pt>
                <c:pt idx="928">
                  <c:v>928</c:v>
                </c:pt>
                <c:pt idx="929">
                  <c:v>929</c:v>
                </c:pt>
                <c:pt idx="930">
                  <c:v>930</c:v>
                </c:pt>
                <c:pt idx="931">
                  <c:v>931</c:v>
                </c:pt>
                <c:pt idx="932">
                  <c:v>932</c:v>
                </c:pt>
                <c:pt idx="933">
                  <c:v>933</c:v>
                </c:pt>
                <c:pt idx="934">
                  <c:v>934</c:v>
                </c:pt>
                <c:pt idx="935">
                  <c:v>935</c:v>
                </c:pt>
                <c:pt idx="936">
                  <c:v>936</c:v>
                </c:pt>
                <c:pt idx="937">
                  <c:v>937</c:v>
                </c:pt>
                <c:pt idx="938">
                  <c:v>938</c:v>
                </c:pt>
                <c:pt idx="939">
                  <c:v>939</c:v>
                </c:pt>
                <c:pt idx="940">
                  <c:v>940</c:v>
                </c:pt>
                <c:pt idx="941">
                  <c:v>941</c:v>
                </c:pt>
                <c:pt idx="942">
                  <c:v>942</c:v>
                </c:pt>
                <c:pt idx="943">
                  <c:v>943</c:v>
                </c:pt>
                <c:pt idx="944">
                  <c:v>944</c:v>
                </c:pt>
                <c:pt idx="945">
                  <c:v>945</c:v>
                </c:pt>
                <c:pt idx="946">
                  <c:v>946</c:v>
                </c:pt>
                <c:pt idx="947">
                  <c:v>947</c:v>
                </c:pt>
                <c:pt idx="948">
                  <c:v>948</c:v>
                </c:pt>
                <c:pt idx="949">
                  <c:v>949</c:v>
                </c:pt>
                <c:pt idx="950">
                  <c:v>950</c:v>
                </c:pt>
                <c:pt idx="951">
                  <c:v>951</c:v>
                </c:pt>
                <c:pt idx="952">
                  <c:v>952</c:v>
                </c:pt>
                <c:pt idx="953">
                  <c:v>953</c:v>
                </c:pt>
                <c:pt idx="954">
                  <c:v>954</c:v>
                </c:pt>
                <c:pt idx="955">
                  <c:v>955</c:v>
                </c:pt>
                <c:pt idx="956">
                  <c:v>956</c:v>
                </c:pt>
                <c:pt idx="957">
                  <c:v>957</c:v>
                </c:pt>
                <c:pt idx="958">
                  <c:v>958</c:v>
                </c:pt>
                <c:pt idx="959">
                  <c:v>959</c:v>
                </c:pt>
                <c:pt idx="960">
                  <c:v>960</c:v>
                </c:pt>
                <c:pt idx="961">
                  <c:v>961</c:v>
                </c:pt>
                <c:pt idx="962">
                  <c:v>962</c:v>
                </c:pt>
                <c:pt idx="963">
                  <c:v>963</c:v>
                </c:pt>
                <c:pt idx="964">
                  <c:v>964</c:v>
                </c:pt>
                <c:pt idx="965">
                  <c:v>965</c:v>
                </c:pt>
                <c:pt idx="966">
                  <c:v>966</c:v>
                </c:pt>
                <c:pt idx="967">
                  <c:v>967</c:v>
                </c:pt>
                <c:pt idx="968">
                  <c:v>968</c:v>
                </c:pt>
                <c:pt idx="969">
                  <c:v>969</c:v>
                </c:pt>
                <c:pt idx="970">
                  <c:v>970</c:v>
                </c:pt>
                <c:pt idx="971">
                  <c:v>971</c:v>
                </c:pt>
                <c:pt idx="972">
                  <c:v>972</c:v>
                </c:pt>
                <c:pt idx="973">
                  <c:v>973</c:v>
                </c:pt>
                <c:pt idx="974">
                  <c:v>974</c:v>
                </c:pt>
                <c:pt idx="975">
                  <c:v>975</c:v>
                </c:pt>
                <c:pt idx="976">
                  <c:v>976</c:v>
                </c:pt>
                <c:pt idx="977">
                  <c:v>977</c:v>
                </c:pt>
                <c:pt idx="978">
                  <c:v>978</c:v>
                </c:pt>
                <c:pt idx="979">
                  <c:v>979</c:v>
                </c:pt>
                <c:pt idx="980">
                  <c:v>980</c:v>
                </c:pt>
                <c:pt idx="981">
                  <c:v>981</c:v>
                </c:pt>
                <c:pt idx="982">
                  <c:v>982</c:v>
                </c:pt>
                <c:pt idx="983">
                  <c:v>983</c:v>
                </c:pt>
                <c:pt idx="984">
                  <c:v>984</c:v>
                </c:pt>
                <c:pt idx="985">
                  <c:v>985</c:v>
                </c:pt>
                <c:pt idx="986">
                  <c:v>986</c:v>
                </c:pt>
                <c:pt idx="987">
                  <c:v>987</c:v>
                </c:pt>
                <c:pt idx="988">
                  <c:v>988</c:v>
                </c:pt>
                <c:pt idx="989">
                  <c:v>989</c:v>
                </c:pt>
                <c:pt idx="990">
                  <c:v>990</c:v>
                </c:pt>
                <c:pt idx="991">
                  <c:v>991</c:v>
                </c:pt>
                <c:pt idx="992">
                  <c:v>992</c:v>
                </c:pt>
                <c:pt idx="993">
                  <c:v>993</c:v>
                </c:pt>
                <c:pt idx="994">
                  <c:v>994</c:v>
                </c:pt>
                <c:pt idx="995">
                  <c:v>995</c:v>
                </c:pt>
                <c:pt idx="996">
                  <c:v>996</c:v>
                </c:pt>
                <c:pt idx="997">
                  <c:v>997</c:v>
                </c:pt>
                <c:pt idx="998">
                  <c:v>998</c:v>
                </c:pt>
                <c:pt idx="999">
                  <c:v>999</c:v>
                </c:pt>
                <c:pt idx="1000">
                  <c:v>1000</c:v>
                </c:pt>
                <c:pt idx="1001">
                  <c:v>1001</c:v>
                </c:pt>
                <c:pt idx="1002">
                  <c:v>1002</c:v>
                </c:pt>
                <c:pt idx="1003">
                  <c:v>1003</c:v>
                </c:pt>
                <c:pt idx="1004">
                  <c:v>1004</c:v>
                </c:pt>
                <c:pt idx="1005">
                  <c:v>1005</c:v>
                </c:pt>
                <c:pt idx="1006">
                  <c:v>1006</c:v>
                </c:pt>
                <c:pt idx="1007">
                  <c:v>1007</c:v>
                </c:pt>
                <c:pt idx="1008">
                  <c:v>1008</c:v>
                </c:pt>
                <c:pt idx="1009">
                  <c:v>1009</c:v>
                </c:pt>
                <c:pt idx="1010">
                  <c:v>1010</c:v>
                </c:pt>
                <c:pt idx="1011">
                  <c:v>1011</c:v>
                </c:pt>
                <c:pt idx="1012">
                  <c:v>1012</c:v>
                </c:pt>
                <c:pt idx="1013">
                  <c:v>1013</c:v>
                </c:pt>
                <c:pt idx="1014">
                  <c:v>1014</c:v>
                </c:pt>
                <c:pt idx="1015">
                  <c:v>1015</c:v>
                </c:pt>
                <c:pt idx="1016">
                  <c:v>1016</c:v>
                </c:pt>
                <c:pt idx="1017">
                  <c:v>1017</c:v>
                </c:pt>
                <c:pt idx="1018">
                  <c:v>1018</c:v>
                </c:pt>
                <c:pt idx="1019">
                  <c:v>1019</c:v>
                </c:pt>
                <c:pt idx="1020">
                  <c:v>1020</c:v>
                </c:pt>
                <c:pt idx="1021">
                  <c:v>1021</c:v>
                </c:pt>
                <c:pt idx="1022">
                  <c:v>1022</c:v>
                </c:pt>
                <c:pt idx="1023">
                  <c:v>1023</c:v>
                </c:pt>
                <c:pt idx="1024">
                  <c:v>1024</c:v>
                </c:pt>
                <c:pt idx="1025">
                  <c:v>1025</c:v>
                </c:pt>
                <c:pt idx="1026">
                  <c:v>1026</c:v>
                </c:pt>
                <c:pt idx="1027">
                  <c:v>1027</c:v>
                </c:pt>
                <c:pt idx="1028">
                  <c:v>1028</c:v>
                </c:pt>
                <c:pt idx="1029">
                  <c:v>1029</c:v>
                </c:pt>
                <c:pt idx="1030">
                  <c:v>1030</c:v>
                </c:pt>
                <c:pt idx="1031">
                  <c:v>1031</c:v>
                </c:pt>
                <c:pt idx="1032">
                  <c:v>1032</c:v>
                </c:pt>
                <c:pt idx="1033">
                  <c:v>1033</c:v>
                </c:pt>
                <c:pt idx="1034">
                  <c:v>1034</c:v>
                </c:pt>
                <c:pt idx="1035">
                  <c:v>1035</c:v>
                </c:pt>
                <c:pt idx="1036">
                  <c:v>1036</c:v>
                </c:pt>
                <c:pt idx="1037">
                  <c:v>1037</c:v>
                </c:pt>
                <c:pt idx="1038">
                  <c:v>1038</c:v>
                </c:pt>
                <c:pt idx="1039">
                  <c:v>1039</c:v>
                </c:pt>
                <c:pt idx="1040">
                  <c:v>1040</c:v>
                </c:pt>
                <c:pt idx="1041">
                  <c:v>1041</c:v>
                </c:pt>
                <c:pt idx="1042">
                  <c:v>1042</c:v>
                </c:pt>
                <c:pt idx="1043">
                  <c:v>1043</c:v>
                </c:pt>
                <c:pt idx="1044">
                  <c:v>1044</c:v>
                </c:pt>
                <c:pt idx="1045">
                  <c:v>1045</c:v>
                </c:pt>
                <c:pt idx="1046">
                  <c:v>1046</c:v>
                </c:pt>
                <c:pt idx="1047">
                  <c:v>1047</c:v>
                </c:pt>
                <c:pt idx="1048">
                  <c:v>1048</c:v>
                </c:pt>
                <c:pt idx="1049">
                  <c:v>1049</c:v>
                </c:pt>
                <c:pt idx="1050">
                  <c:v>1050</c:v>
                </c:pt>
                <c:pt idx="1051">
                  <c:v>1051</c:v>
                </c:pt>
                <c:pt idx="1052">
                  <c:v>1052</c:v>
                </c:pt>
                <c:pt idx="1053">
                  <c:v>1053</c:v>
                </c:pt>
                <c:pt idx="1054">
                  <c:v>1054</c:v>
                </c:pt>
                <c:pt idx="1055">
                  <c:v>1055</c:v>
                </c:pt>
                <c:pt idx="1056">
                  <c:v>1056</c:v>
                </c:pt>
                <c:pt idx="1057">
                  <c:v>1057</c:v>
                </c:pt>
                <c:pt idx="1058">
                  <c:v>1058</c:v>
                </c:pt>
                <c:pt idx="1059">
                  <c:v>1059</c:v>
                </c:pt>
                <c:pt idx="1060">
                  <c:v>1060</c:v>
                </c:pt>
                <c:pt idx="1061">
                  <c:v>1061</c:v>
                </c:pt>
                <c:pt idx="1062">
                  <c:v>1062</c:v>
                </c:pt>
                <c:pt idx="1063">
                  <c:v>1063</c:v>
                </c:pt>
                <c:pt idx="1064">
                  <c:v>1064</c:v>
                </c:pt>
                <c:pt idx="1065">
                  <c:v>1065</c:v>
                </c:pt>
                <c:pt idx="1066">
                  <c:v>1066</c:v>
                </c:pt>
                <c:pt idx="1067">
                  <c:v>1067</c:v>
                </c:pt>
                <c:pt idx="1068">
                  <c:v>1068</c:v>
                </c:pt>
                <c:pt idx="1069">
                  <c:v>1069</c:v>
                </c:pt>
                <c:pt idx="1070">
                  <c:v>1070</c:v>
                </c:pt>
                <c:pt idx="1071">
                  <c:v>1071</c:v>
                </c:pt>
                <c:pt idx="1072">
                  <c:v>1072</c:v>
                </c:pt>
                <c:pt idx="1073">
                  <c:v>1073</c:v>
                </c:pt>
                <c:pt idx="1074">
                  <c:v>1074</c:v>
                </c:pt>
                <c:pt idx="1075">
                  <c:v>1075</c:v>
                </c:pt>
                <c:pt idx="1076">
                  <c:v>1076</c:v>
                </c:pt>
                <c:pt idx="1077">
                  <c:v>1077</c:v>
                </c:pt>
                <c:pt idx="1078">
                  <c:v>1078</c:v>
                </c:pt>
                <c:pt idx="1079">
                  <c:v>1079</c:v>
                </c:pt>
                <c:pt idx="1080">
                  <c:v>1080</c:v>
                </c:pt>
                <c:pt idx="1081">
                  <c:v>1081</c:v>
                </c:pt>
                <c:pt idx="1082">
                  <c:v>1082</c:v>
                </c:pt>
                <c:pt idx="1083">
                  <c:v>1083</c:v>
                </c:pt>
                <c:pt idx="1084">
                  <c:v>1084</c:v>
                </c:pt>
                <c:pt idx="1085">
                  <c:v>1085</c:v>
                </c:pt>
                <c:pt idx="1086">
                  <c:v>1086</c:v>
                </c:pt>
                <c:pt idx="1087">
                  <c:v>1087</c:v>
                </c:pt>
                <c:pt idx="1088">
                  <c:v>1088</c:v>
                </c:pt>
                <c:pt idx="1089">
                  <c:v>1089</c:v>
                </c:pt>
                <c:pt idx="1090">
                  <c:v>1090</c:v>
                </c:pt>
                <c:pt idx="1091">
                  <c:v>1091</c:v>
                </c:pt>
                <c:pt idx="1092">
                  <c:v>1092</c:v>
                </c:pt>
                <c:pt idx="1093">
                  <c:v>1093</c:v>
                </c:pt>
                <c:pt idx="1094">
                  <c:v>1094</c:v>
                </c:pt>
                <c:pt idx="1095">
                  <c:v>1095</c:v>
                </c:pt>
                <c:pt idx="1096">
                  <c:v>1096</c:v>
                </c:pt>
                <c:pt idx="1097">
                  <c:v>1097</c:v>
                </c:pt>
                <c:pt idx="1098">
                  <c:v>1098</c:v>
                </c:pt>
                <c:pt idx="1099">
                  <c:v>1099</c:v>
                </c:pt>
                <c:pt idx="1100">
                  <c:v>1100</c:v>
                </c:pt>
                <c:pt idx="1101">
                  <c:v>1101</c:v>
                </c:pt>
                <c:pt idx="1102">
                  <c:v>1102</c:v>
                </c:pt>
                <c:pt idx="1103">
                  <c:v>1103</c:v>
                </c:pt>
                <c:pt idx="1104">
                  <c:v>1104</c:v>
                </c:pt>
                <c:pt idx="1105">
                  <c:v>1105</c:v>
                </c:pt>
                <c:pt idx="1106">
                  <c:v>1106</c:v>
                </c:pt>
                <c:pt idx="1107">
                  <c:v>1107</c:v>
                </c:pt>
                <c:pt idx="1108">
                  <c:v>1108</c:v>
                </c:pt>
                <c:pt idx="1109">
                  <c:v>1109</c:v>
                </c:pt>
                <c:pt idx="1110">
                  <c:v>1110</c:v>
                </c:pt>
                <c:pt idx="1111">
                  <c:v>1111</c:v>
                </c:pt>
                <c:pt idx="1112">
                  <c:v>1112</c:v>
                </c:pt>
                <c:pt idx="1113">
                  <c:v>1113</c:v>
                </c:pt>
                <c:pt idx="1114">
                  <c:v>1114</c:v>
                </c:pt>
                <c:pt idx="1115">
                  <c:v>1115</c:v>
                </c:pt>
                <c:pt idx="1116">
                  <c:v>1116</c:v>
                </c:pt>
                <c:pt idx="1117">
                  <c:v>1117</c:v>
                </c:pt>
                <c:pt idx="1118">
                  <c:v>1118</c:v>
                </c:pt>
                <c:pt idx="1119">
                  <c:v>1119</c:v>
                </c:pt>
                <c:pt idx="1120">
                  <c:v>1120</c:v>
                </c:pt>
                <c:pt idx="1121">
                  <c:v>1121</c:v>
                </c:pt>
                <c:pt idx="1122">
                  <c:v>1122</c:v>
                </c:pt>
                <c:pt idx="1123">
                  <c:v>1123</c:v>
                </c:pt>
                <c:pt idx="1124">
                  <c:v>1124</c:v>
                </c:pt>
                <c:pt idx="1125">
                  <c:v>1125</c:v>
                </c:pt>
                <c:pt idx="1126">
                  <c:v>1126</c:v>
                </c:pt>
                <c:pt idx="1127">
                  <c:v>1127</c:v>
                </c:pt>
                <c:pt idx="1128">
                  <c:v>1128</c:v>
                </c:pt>
                <c:pt idx="1129">
                  <c:v>1129</c:v>
                </c:pt>
                <c:pt idx="1130">
                  <c:v>1130</c:v>
                </c:pt>
                <c:pt idx="1131">
                  <c:v>1131</c:v>
                </c:pt>
                <c:pt idx="1132">
                  <c:v>1132</c:v>
                </c:pt>
                <c:pt idx="1133">
                  <c:v>1133</c:v>
                </c:pt>
                <c:pt idx="1134">
                  <c:v>1134</c:v>
                </c:pt>
                <c:pt idx="1135">
                  <c:v>1135</c:v>
                </c:pt>
                <c:pt idx="1136">
                  <c:v>1136</c:v>
                </c:pt>
                <c:pt idx="1137">
                  <c:v>1137</c:v>
                </c:pt>
                <c:pt idx="1138">
                  <c:v>1138</c:v>
                </c:pt>
                <c:pt idx="1139">
                  <c:v>1139</c:v>
                </c:pt>
                <c:pt idx="1140">
                  <c:v>1140</c:v>
                </c:pt>
                <c:pt idx="1141">
                  <c:v>1141</c:v>
                </c:pt>
                <c:pt idx="1142">
                  <c:v>1142</c:v>
                </c:pt>
                <c:pt idx="1143">
                  <c:v>1143</c:v>
                </c:pt>
                <c:pt idx="1144">
                  <c:v>1144</c:v>
                </c:pt>
                <c:pt idx="1145">
                  <c:v>1145</c:v>
                </c:pt>
                <c:pt idx="1146">
                  <c:v>1146</c:v>
                </c:pt>
                <c:pt idx="1147">
                  <c:v>1147</c:v>
                </c:pt>
                <c:pt idx="1148">
                  <c:v>1148</c:v>
                </c:pt>
                <c:pt idx="1149">
                  <c:v>1149</c:v>
                </c:pt>
                <c:pt idx="1150">
                  <c:v>1150</c:v>
                </c:pt>
                <c:pt idx="1151">
                  <c:v>1151</c:v>
                </c:pt>
                <c:pt idx="1152">
                  <c:v>1152</c:v>
                </c:pt>
                <c:pt idx="1153">
                  <c:v>1153</c:v>
                </c:pt>
                <c:pt idx="1154">
                  <c:v>1154</c:v>
                </c:pt>
                <c:pt idx="1155">
                  <c:v>1155</c:v>
                </c:pt>
                <c:pt idx="1156">
                  <c:v>1156</c:v>
                </c:pt>
                <c:pt idx="1157">
                  <c:v>1157</c:v>
                </c:pt>
                <c:pt idx="1158">
                  <c:v>1158</c:v>
                </c:pt>
                <c:pt idx="1159">
                  <c:v>1159</c:v>
                </c:pt>
                <c:pt idx="1160">
                  <c:v>1160</c:v>
                </c:pt>
                <c:pt idx="1161">
                  <c:v>1161</c:v>
                </c:pt>
                <c:pt idx="1162">
                  <c:v>1162</c:v>
                </c:pt>
                <c:pt idx="1163">
                  <c:v>1163</c:v>
                </c:pt>
                <c:pt idx="1164">
                  <c:v>1164</c:v>
                </c:pt>
                <c:pt idx="1165">
                  <c:v>1165</c:v>
                </c:pt>
                <c:pt idx="1166">
                  <c:v>1166</c:v>
                </c:pt>
                <c:pt idx="1167">
                  <c:v>1167</c:v>
                </c:pt>
                <c:pt idx="1168">
                  <c:v>1168</c:v>
                </c:pt>
                <c:pt idx="1169">
                  <c:v>1169</c:v>
                </c:pt>
                <c:pt idx="1170">
                  <c:v>1170</c:v>
                </c:pt>
                <c:pt idx="1171">
                  <c:v>1171</c:v>
                </c:pt>
                <c:pt idx="1172">
                  <c:v>1172</c:v>
                </c:pt>
                <c:pt idx="1173">
                  <c:v>1173</c:v>
                </c:pt>
                <c:pt idx="1174">
                  <c:v>1174</c:v>
                </c:pt>
                <c:pt idx="1175">
                  <c:v>1175</c:v>
                </c:pt>
                <c:pt idx="1176">
                  <c:v>1176</c:v>
                </c:pt>
                <c:pt idx="1177">
                  <c:v>1177</c:v>
                </c:pt>
                <c:pt idx="1178">
                  <c:v>1178</c:v>
                </c:pt>
                <c:pt idx="1179">
                  <c:v>1179</c:v>
                </c:pt>
                <c:pt idx="1180">
                  <c:v>1180</c:v>
                </c:pt>
                <c:pt idx="1181">
                  <c:v>1181</c:v>
                </c:pt>
                <c:pt idx="1182">
                  <c:v>1182</c:v>
                </c:pt>
                <c:pt idx="1183">
                  <c:v>1183</c:v>
                </c:pt>
                <c:pt idx="1184">
                  <c:v>1184</c:v>
                </c:pt>
                <c:pt idx="1185">
                  <c:v>1185</c:v>
                </c:pt>
                <c:pt idx="1186">
                  <c:v>1186</c:v>
                </c:pt>
                <c:pt idx="1187">
                  <c:v>1187</c:v>
                </c:pt>
                <c:pt idx="1188">
                  <c:v>1188</c:v>
                </c:pt>
                <c:pt idx="1189">
                  <c:v>1189</c:v>
                </c:pt>
                <c:pt idx="1190">
                  <c:v>1190</c:v>
                </c:pt>
                <c:pt idx="1191">
                  <c:v>1191</c:v>
                </c:pt>
                <c:pt idx="1192">
                  <c:v>1192</c:v>
                </c:pt>
                <c:pt idx="1193">
                  <c:v>1193</c:v>
                </c:pt>
                <c:pt idx="1194">
                  <c:v>1194</c:v>
                </c:pt>
                <c:pt idx="1195">
                  <c:v>1195</c:v>
                </c:pt>
                <c:pt idx="1196">
                  <c:v>1196</c:v>
                </c:pt>
                <c:pt idx="1197">
                  <c:v>1197</c:v>
                </c:pt>
                <c:pt idx="1198">
                  <c:v>1198</c:v>
                </c:pt>
                <c:pt idx="1199">
                  <c:v>1199</c:v>
                </c:pt>
                <c:pt idx="1200">
                  <c:v>1200</c:v>
                </c:pt>
                <c:pt idx="1201">
                  <c:v>1201</c:v>
                </c:pt>
                <c:pt idx="1202">
                  <c:v>1202</c:v>
                </c:pt>
                <c:pt idx="1203">
                  <c:v>1203</c:v>
                </c:pt>
                <c:pt idx="1204">
                  <c:v>1204</c:v>
                </c:pt>
                <c:pt idx="1205">
                  <c:v>1205</c:v>
                </c:pt>
                <c:pt idx="1206">
                  <c:v>1206</c:v>
                </c:pt>
                <c:pt idx="1207">
                  <c:v>1207</c:v>
                </c:pt>
                <c:pt idx="1208">
                  <c:v>1208</c:v>
                </c:pt>
                <c:pt idx="1209">
                  <c:v>1209</c:v>
                </c:pt>
                <c:pt idx="1210">
                  <c:v>1210</c:v>
                </c:pt>
                <c:pt idx="1211">
                  <c:v>1211</c:v>
                </c:pt>
                <c:pt idx="1212">
                  <c:v>1212</c:v>
                </c:pt>
                <c:pt idx="1213">
                  <c:v>1213</c:v>
                </c:pt>
                <c:pt idx="1214">
                  <c:v>1214</c:v>
                </c:pt>
                <c:pt idx="1215">
                  <c:v>1215</c:v>
                </c:pt>
                <c:pt idx="1216">
                  <c:v>1216</c:v>
                </c:pt>
                <c:pt idx="1217">
                  <c:v>1217</c:v>
                </c:pt>
                <c:pt idx="1218">
                  <c:v>1218</c:v>
                </c:pt>
                <c:pt idx="1219">
                  <c:v>1219</c:v>
                </c:pt>
                <c:pt idx="1220">
                  <c:v>1220</c:v>
                </c:pt>
                <c:pt idx="1221">
                  <c:v>1221</c:v>
                </c:pt>
                <c:pt idx="1222">
                  <c:v>1222</c:v>
                </c:pt>
                <c:pt idx="1223">
                  <c:v>1223</c:v>
                </c:pt>
                <c:pt idx="1224">
                  <c:v>1224</c:v>
                </c:pt>
                <c:pt idx="1225">
                  <c:v>1225</c:v>
                </c:pt>
                <c:pt idx="1226">
                  <c:v>1226</c:v>
                </c:pt>
                <c:pt idx="1227">
                  <c:v>1227</c:v>
                </c:pt>
                <c:pt idx="1228">
                  <c:v>1228</c:v>
                </c:pt>
                <c:pt idx="1229">
                  <c:v>1229</c:v>
                </c:pt>
                <c:pt idx="1230">
                  <c:v>1230</c:v>
                </c:pt>
                <c:pt idx="1231">
                  <c:v>1231</c:v>
                </c:pt>
                <c:pt idx="1232">
                  <c:v>1232</c:v>
                </c:pt>
                <c:pt idx="1233">
                  <c:v>1233</c:v>
                </c:pt>
                <c:pt idx="1234">
                  <c:v>1234</c:v>
                </c:pt>
                <c:pt idx="1235">
                  <c:v>1235</c:v>
                </c:pt>
                <c:pt idx="1236">
                  <c:v>1236</c:v>
                </c:pt>
                <c:pt idx="1237">
                  <c:v>1237</c:v>
                </c:pt>
                <c:pt idx="1238">
                  <c:v>1238</c:v>
                </c:pt>
                <c:pt idx="1239">
                  <c:v>1239</c:v>
                </c:pt>
                <c:pt idx="1240">
                  <c:v>1240</c:v>
                </c:pt>
                <c:pt idx="1241">
                  <c:v>1241</c:v>
                </c:pt>
                <c:pt idx="1242">
                  <c:v>1242</c:v>
                </c:pt>
                <c:pt idx="1243">
                  <c:v>1243</c:v>
                </c:pt>
                <c:pt idx="1244">
                  <c:v>1244</c:v>
                </c:pt>
                <c:pt idx="1245">
                  <c:v>1245</c:v>
                </c:pt>
                <c:pt idx="1246">
                  <c:v>1246</c:v>
                </c:pt>
                <c:pt idx="1247">
                  <c:v>1247</c:v>
                </c:pt>
                <c:pt idx="1248">
                  <c:v>1248</c:v>
                </c:pt>
                <c:pt idx="1249">
                  <c:v>1249</c:v>
                </c:pt>
                <c:pt idx="1250">
                  <c:v>1250</c:v>
                </c:pt>
                <c:pt idx="1251">
                  <c:v>1251</c:v>
                </c:pt>
                <c:pt idx="1252">
                  <c:v>1252</c:v>
                </c:pt>
                <c:pt idx="1253">
                  <c:v>1253</c:v>
                </c:pt>
                <c:pt idx="1254">
                  <c:v>1254</c:v>
                </c:pt>
                <c:pt idx="1255">
                  <c:v>1255</c:v>
                </c:pt>
                <c:pt idx="1256">
                  <c:v>1256</c:v>
                </c:pt>
                <c:pt idx="1257">
                  <c:v>1257</c:v>
                </c:pt>
                <c:pt idx="1258">
                  <c:v>1258</c:v>
                </c:pt>
                <c:pt idx="1259">
                  <c:v>1259</c:v>
                </c:pt>
                <c:pt idx="1260">
                  <c:v>1260</c:v>
                </c:pt>
                <c:pt idx="1261">
                  <c:v>1261</c:v>
                </c:pt>
                <c:pt idx="1262">
                  <c:v>1262</c:v>
                </c:pt>
                <c:pt idx="1263">
                  <c:v>1263</c:v>
                </c:pt>
                <c:pt idx="1264">
                  <c:v>1264</c:v>
                </c:pt>
                <c:pt idx="1265">
                  <c:v>1265</c:v>
                </c:pt>
                <c:pt idx="1266">
                  <c:v>1266</c:v>
                </c:pt>
                <c:pt idx="1267">
                  <c:v>1267</c:v>
                </c:pt>
                <c:pt idx="1268">
                  <c:v>1268</c:v>
                </c:pt>
                <c:pt idx="1269">
                  <c:v>1269</c:v>
                </c:pt>
                <c:pt idx="1270">
                  <c:v>1270</c:v>
                </c:pt>
                <c:pt idx="1271">
                  <c:v>1271</c:v>
                </c:pt>
                <c:pt idx="1272">
                  <c:v>1272</c:v>
                </c:pt>
                <c:pt idx="1273">
                  <c:v>1273</c:v>
                </c:pt>
                <c:pt idx="1274">
                  <c:v>1274</c:v>
                </c:pt>
                <c:pt idx="1275">
                  <c:v>1275</c:v>
                </c:pt>
                <c:pt idx="1276">
                  <c:v>1276</c:v>
                </c:pt>
                <c:pt idx="1277">
                  <c:v>1277</c:v>
                </c:pt>
                <c:pt idx="1278">
                  <c:v>1278</c:v>
                </c:pt>
                <c:pt idx="1279">
                  <c:v>1279</c:v>
                </c:pt>
                <c:pt idx="1280">
                  <c:v>1280</c:v>
                </c:pt>
                <c:pt idx="1281">
                  <c:v>1281</c:v>
                </c:pt>
                <c:pt idx="1282">
                  <c:v>1282</c:v>
                </c:pt>
                <c:pt idx="1283">
                  <c:v>1283</c:v>
                </c:pt>
                <c:pt idx="1284">
                  <c:v>1284</c:v>
                </c:pt>
                <c:pt idx="1285">
                  <c:v>1285</c:v>
                </c:pt>
                <c:pt idx="1286">
                  <c:v>1286</c:v>
                </c:pt>
                <c:pt idx="1287">
                  <c:v>1287</c:v>
                </c:pt>
                <c:pt idx="1288">
                  <c:v>1288</c:v>
                </c:pt>
                <c:pt idx="1289">
                  <c:v>1289</c:v>
                </c:pt>
                <c:pt idx="1290">
                  <c:v>1290</c:v>
                </c:pt>
                <c:pt idx="1291">
                  <c:v>1291</c:v>
                </c:pt>
                <c:pt idx="1292">
                  <c:v>1292</c:v>
                </c:pt>
                <c:pt idx="1293">
                  <c:v>1293</c:v>
                </c:pt>
                <c:pt idx="1294">
                  <c:v>1294</c:v>
                </c:pt>
                <c:pt idx="1295">
                  <c:v>1295</c:v>
                </c:pt>
                <c:pt idx="1296">
                  <c:v>1296</c:v>
                </c:pt>
                <c:pt idx="1297">
                  <c:v>1297</c:v>
                </c:pt>
                <c:pt idx="1298">
                  <c:v>1298</c:v>
                </c:pt>
                <c:pt idx="1299">
                  <c:v>1299</c:v>
                </c:pt>
                <c:pt idx="1300">
                  <c:v>1300</c:v>
                </c:pt>
                <c:pt idx="1301">
                  <c:v>1301</c:v>
                </c:pt>
                <c:pt idx="1302">
                  <c:v>1302</c:v>
                </c:pt>
                <c:pt idx="1303">
                  <c:v>1303</c:v>
                </c:pt>
                <c:pt idx="1304">
                  <c:v>1304</c:v>
                </c:pt>
                <c:pt idx="1305">
                  <c:v>1305</c:v>
                </c:pt>
                <c:pt idx="1306">
                  <c:v>1306</c:v>
                </c:pt>
                <c:pt idx="1307">
                  <c:v>1307</c:v>
                </c:pt>
                <c:pt idx="1308">
                  <c:v>1308</c:v>
                </c:pt>
                <c:pt idx="1309">
                  <c:v>1309</c:v>
                </c:pt>
                <c:pt idx="1310">
                  <c:v>1310</c:v>
                </c:pt>
                <c:pt idx="1311">
                  <c:v>1311</c:v>
                </c:pt>
                <c:pt idx="1312">
                  <c:v>1312</c:v>
                </c:pt>
                <c:pt idx="1313">
                  <c:v>1313</c:v>
                </c:pt>
                <c:pt idx="1314">
                  <c:v>1314</c:v>
                </c:pt>
                <c:pt idx="1315">
                  <c:v>1315</c:v>
                </c:pt>
                <c:pt idx="1316">
                  <c:v>1316</c:v>
                </c:pt>
                <c:pt idx="1317">
                  <c:v>1317</c:v>
                </c:pt>
                <c:pt idx="1318">
                  <c:v>1318</c:v>
                </c:pt>
                <c:pt idx="1319">
                  <c:v>1319</c:v>
                </c:pt>
                <c:pt idx="1320">
                  <c:v>1320</c:v>
                </c:pt>
                <c:pt idx="1321">
                  <c:v>1321</c:v>
                </c:pt>
                <c:pt idx="1322">
                  <c:v>1322</c:v>
                </c:pt>
                <c:pt idx="1323">
                  <c:v>1323</c:v>
                </c:pt>
                <c:pt idx="1324">
                  <c:v>1324</c:v>
                </c:pt>
                <c:pt idx="1325">
                  <c:v>1325</c:v>
                </c:pt>
                <c:pt idx="1326">
                  <c:v>1326</c:v>
                </c:pt>
                <c:pt idx="1327">
                  <c:v>1327</c:v>
                </c:pt>
                <c:pt idx="1328">
                  <c:v>1328</c:v>
                </c:pt>
                <c:pt idx="1329">
                  <c:v>1329</c:v>
                </c:pt>
                <c:pt idx="1330">
                  <c:v>1330</c:v>
                </c:pt>
                <c:pt idx="1331">
                  <c:v>1331</c:v>
                </c:pt>
                <c:pt idx="1332">
                  <c:v>1332</c:v>
                </c:pt>
                <c:pt idx="1333">
                  <c:v>1333</c:v>
                </c:pt>
                <c:pt idx="1334">
                  <c:v>1334</c:v>
                </c:pt>
                <c:pt idx="1335">
                  <c:v>1335</c:v>
                </c:pt>
                <c:pt idx="1336">
                  <c:v>1336</c:v>
                </c:pt>
                <c:pt idx="1337">
                  <c:v>1337</c:v>
                </c:pt>
                <c:pt idx="1338">
                  <c:v>1338</c:v>
                </c:pt>
                <c:pt idx="1339">
                  <c:v>1339</c:v>
                </c:pt>
                <c:pt idx="1340">
                  <c:v>1340</c:v>
                </c:pt>
                <c:pt idx="1341">
                  <c:v>1341</c:v>
                </c:pt>
                <c:pt idx="1342">
                  <c:v>1342</c:v>
                </c:pt>
                <c:pt idx="1343">
                  <c:v>1343</c:v>
                </c:pt>
                <c:pt idx="1344">
                  <c:v>1344</c:v>
                </c:pt>
                <c:pt idx="1345">
                  <c:v>1345</c:v>
                </c:pt>
                <c:pt idx="1346">
                  <c:v>1346</c:v>
                </c:pt>
                <c:pt idx="1347">
                  <c:v>1347</c:v>
                </c:pt>
                <c:pt idx="1348">
                  <c:v>1348</c:v>
                </c:pt>
                <c:pt idx="1349">
                  <c:v>1349</c:v>
                </c:pt>
                <c:pt idx="1350">
                  <c:v>1350</c:v>
                </c:pt>
                <c:pt idx="1351">
                  <c:v>1351</c:v>
                </c:pt>
                <c:pt idx="1352">
                  <c:v>1352</c:v>
                </c:pt>
                <c:pt idx="1353">
                  <c:v>1353</c:v>
                </c:pt>
                <c:pt idx="1354">
                  <c:v>1354</c:v>
                </c:pt>
                <c:pt idx="1355">
                  <c:v>1355</c:v>
                </c:pt>
                <c:pt idx="1356">
                  <c:v>1356</c:v>
                </c:pt>
                <c:pt idx="1357">
                  <c:v>1357</c:v>
                </c:pt>
                <c:pt idx="1358">
                  <c:v>1358</c:v>
                </c:pt>
                <c:pt idx="1359">
                  <c:v>1359</c:v>
                </c:pt>
                <c:pt idx="1360">
                  <c:v>1360</c:v>
                </c:pt>
                <c:pt idx="1361">
                  <c:v>1361</c:v>
                </c:pt>
                <c:pt idx="1362">
                  <c:v>1362</c:v>
                </c:pt>
                <c:pt idx="1363">
                  <c:v>1363</c:v>
                </c:pt>
                <c:pt idx="1364">
                  <c:v>1364</c:v>
                </c:pt>
                <c:pt idx="1365">
                  <c:v>1365</c:v>
                </c:pt>
                <c:pt idx="1366">
                  <c:v>1366</c:v>
                </c:pt>
                <c:pt idx="1367">
                  <c:v>1367</c:v>
                </c:pt>
                <c:pt idx="1368">
                  <c:v>1368</c:v>
                </c:pt>
                <c:pt idx="1369">
                  <c:v>1369</c:v>
                </c:pt>
                <c:pt idx="1370">
                  <c:v>1370</c:v>
                </c:pt>
                <c:pt idx="1371">
                  <c:v>1371</c:v>
                </c:pt>
                <c:pt idx="1372">
                  <c:v>1372</c:v>
                </c:pt>
                <c:pt idx="1373">
                  <c:v>1373</c:v>
                </c:pt>
                <c:pt idx="1374">
                  <c:v>1374</c:v>
                </c:pt>
                <c:pt idx="1375">
                  <c:v>1375</c:v>
                </c:pt>
                <c:pt idx="1376">
                  <c:v>1376</c:v>
                </c:pt>
                <c:pt idx="1377">
                  <c:v>1377</c:v>
                </c:pt>
                <c:pt idx="1378">
                  <c:v>1378</c:v>
                </c:pt>
                <c:pt idx="1379">
                  <c:v>1379</c:v>
                </c:pt>
                <c:pt idx="1380">
                  <c:v>1380</c:v>
                </c:pt>
                <c:pt idx="1381">
                  <c:v>1381</c:v>
                </c:pt>
                <c:pt idx="1382">
                  <c:v>1382</c:v>
                </c:pt>
                <c:pt idx="1383">
                  <c:v>1383</c:v>
                </c:pt>
                <c:pt idx="1384">
                  <c:v>1384</c:v>
                </c:pt>
                <c:pt idx="1385">
                  <c:v>1385</c:v>
                </c:pt>
                <c:pt idx="1386">
                  <c:v>1386</c:v>
                </c:pt>
                <c:pt idx="1387">
                  <c:v>1387</c:v>
                </c:pt>
                <c:pt idx="1388">
                  <c:v>1388</c:v>
                </c:pt>
                <c:pt idx="1389">
                  <c:v>1389</c:v>
                </c:pt>
                <c:pt idx="1390">
                  <c:v>1390</c:v>
                </c:pt>
                <c:pt idx="1391">
                  <c:v>1391</c:v>
                </c:pt>
                <c:pt idx="1392">
                  <c:v>1392</c:v>
                </c:pt>
                <c:pt idx="1393">
                  <c:v>1393</c:v>
                </c:pt>
                <c:pt idx="1394">
                  <c:v>1394</c:v>
                </c:pt>
                <c:pt idx="1395">
                  <c:v>1395</c:v>
                </c:pt>
                <c:pt idx="1396">
                  <c:v>1396</c:v>
                </c:pt>
                <c:pt idx="1397">
                  <c:v>1397</c:v>
                </c:pt>
                <c:pt idx="1398">
                  <c:v>1398</c:v>
                </c:pt>
                <c:pt idx="1399">
                  <c:v>1399</c:v>
                </c:pt>
                <c:pt idx="1400">
                  <c:v>1400</c:v>
                </c:pt>
                <c:pt idx="1401">
                  <c:v>1401</c:v>
                </c:pt>
                <c:pt idx="1402">
                  <c:v>1402</c:v>
                </c:pt>
                <c:pt idx="1403">
                  <c:v>1403</c:v>
                </c:pt>
                <c:pt idx="1404">
                  <c:v>1404</c:v>
                </c:pt>
                <c:pt idx="1405">
                  <c:v>1405</c:v>
                </c:pt>
                <c:pt idx="1406">
                  <c:v>1406</c:v>
                </c:pt>
                <c:pt idx="1407">
                  <c:v>1407</c:v>
                </c:pt>
                <c:pt idx="1408">
                  <c:v>1408</c:v>
                </c:pt>
                <c:pt idx="1409">
                  <c:v>1409</c:v>
                </c:pt>
                <c:pt idx="1410">
                  <c:v>1410</c:v>
                </c:pt>
                <c:pt idx="1411">
                  <c:v>1411</c:v>
                </c:pt>
                <c:pt idx="1412">
                  <c:v>1412</c:v>
                </c:pt>
                <c:pt idx="1413">
                  <c:v>1413</c:v>
                </c:pt>
                <c:pt idx="1414">
                  <c:v>1414</c:v>
                </c:pt>
                <c:pt idx="1415">
                  <c:v>1415</c:v>
                </c:pt>
                <c:pt idx="1416">
                  <c:v>1416</c:v>
                </c:pt>
                <c:pt idx="1417">
                  <c:v>1417</c:v>
                </c:pt>
                <c:pt idx="1418">
                  <c:v>1418</c:v>
                </c:pt>
                <c:pt idx="1419">
                  <c:v>1419</c:v>
                </c:pt>
                <c:pt idx="1420">
                  <c:v>1420</c:v>
                </c:pt>
                <c:pt idx="1421">
                  <c:v>1421</c:v>
                </c:pt>
                <c:pt idx="1422">
                  <c:v>1422</c:v>
                </c:pt>
                <c:pt idx="1423">
                  <c:v>1423</c:v>
                </c:pt>
                <c:pt idx="1424">
                  <c:v>1424</c:v>
                </c:pt>
                <c:pt idx="1425">
                  <c:v>1425</c:v>
                </c:pt>
                <c:pt idx="1426">
                  <c:v>1426</c:v>
                </c:pt>
                <c:pt idx="1427">
                  <c:v>1427</c:v>
                </c:pt>
                <c:pt idx="1428">
                  <c:v>1428</c:v>
                </c:pt>
                <c:pt idx="1429">
                  <c:v>1429</c:v>
                </c:pt>
                <c:pt idx="1430">
                  <c:v>1430</c:v>
                </c:pt>
                <c:pt idx="1431">
                  <c:v>1431</c:v>
                </c:pt>
                <c:pt idx="1432">
                  <c:v>1432</c:v>
                </c:pt>
                <c:pt idx="1433">
                  <c:v>1433</c:v>
                </c:pt>
                <c:pt idx="1434">
                  <c:v>1434</c:v>
                </c:pt>
                <c:pt idx="1435">
                  <c:v>1435</c:v>
                </c:pt>
                <c:pt idx="1436">
                  <c:v>1436</c:v>
                </c:pt>
                <c:pt idx="1437">
                  <c:v>1437</c:v>
                </c:pt>
                <c:pt idx="1438">
                  <c:v>1438</c:v>
                </c:pt>
                <c:pt idx="1439">
                  <c:v>1439</c:v>
                </c:pt>
                <c:pt idx="1440">
                  <c:v>1440</c:v>
                </c:pt>
                <c:pt idx="1441">
                  <c:v>1441</c:v>
                </c:pt>
                <c:pt idx="1442">
                  <c:v>1442</c:v>
                </c:pt>
                <c:pt idx="1443">
                  <c:v>1443</c:v>
                </c:pt>
                <c:pt idx="1444">
                  <c:v>1444</c:v>
                </c:pt>
                <c:pt idx="1445">
                  <c:v>1445</c:v>
                </c:pt>
                <c:pt idx="1446">
                  <c:v>1446</c:v>
                </c:pt>
                <c:pt idx="1447">
                  <c:v>1447</c:v>
                </c:pt>
                <c:pt idx="1448">
                  <c:v>1448</c:v>
                </c:pt>
                <c:pt idx="1449">
                  <c:v>1449</c:v>
                </c:pt>
                <c:pt idx="1450">
                  <c:v>1450</c:v>
                </c:pt>
                <c:pt idx="1451">
                  <c:v>1451</c:v>
                </c:pt>
                <c:pt idx="1452">
                  <c:v>1452</c:v>
                </c:pt>
                <c:pt idx="1453">
                  <c:v>1453</c:v>
                </c:pt>
                <c:pt idx="1454">
                  <c:v>1454</c:v>
                </c:pt>
                <c:pt idx="1455">
                  <c:v>1455</c:v>
                </c:pt>
                <c:pt idx="1456">
                  <c:v>1456</c:v>
                </c:pt>
                <c:pt idx="1457">
                  <c:v>1457</c:v>
                </c:pt>
                <c:pt idx="1458">
                  <c:v>1458</c:v>
                </c:pt>
                <c:pt idx="1459">
                  <c:v>1459</c:v>
                </c:pt>
                <c:pt idx="1460">
                  <c:v>1460</c:v>
                </c:pt>
                <c:pt idx="1461">
                  <c:v>1461</c:v>
                </c:pt>
                <c:pt idx="1462">
                  <c:v>1462</c:v>
                </c:pt>
                <c:pt idx="1463">
                  <c:v>1463</c:v>
                </c:pt>
                <c:pt idx="1464">
                  <c:v>1464</c:v>
                </c:pt>
                <c:pt idx="1465">
                  <c:v>1465</c:v>
                </c:pt>
                <c:pt idx="1466">
                  <c:v>1466</c:v>
                </c:pt>
                <c:pt idx="1467">
                  <c:v>1467</c:v>
                </c:pt>
                <c:pt idx="1468">
                  <c:v>1468</c:v>
                </c:pt>
                <c:pt idx="1469">
                  <c:v>1469</c:v>
                </c:pt>
                <c:pt idx="1470">
                  <c:v>1470</c:v>
                </c:pt>
                <c:pt idx="1471">
                  <c:v>1471</c:v>
                </c:pt>
                <c:pt idx="1472">
                  <c:v>1472</c:v>
                </c:pt>
                <c:pt idx="1473">
                  <c:v>1473</c:v>
                </c:pt>
                <c:pt idx="1474">
                  <c:v>1474</c:v>
                </c:pt>
                <c:pt idx="1475">
                  <c:v>1475</c:v>
                </c:pt>
                <c:pt idx="1476">
                  <c:v>1476</c:v>
                </c:pt>
                <c:pt idx="1477">
                  <c:v>1477</c:v>
                </c:pt>
                <c:pt idx="1478">
                  <c:v>1478</c:v>
                </c:pt>
                <c:pt idx="1479">
                  <c:v>1479</c:v>
                </c:pt>
                <c:pt idx="1480">
                  <c:v>1480</c:v>
                </c:pt>
                <c:pt idx="1481">
                  <c:v>1481</c:v>
                </c:pt>
                <c:pt idx="1482">
                  <c:v>1482</c:v>
                </c:pt>
                <c:pt idx="1483">
                  <c:v>1483</c:v>
                </c:pt>
                <c:pt idx="1484">
                  <c:v>1484</c:v>
                </c:pt>
                <c:pt idx="1485">
                  <c:v>1485</c:v>
                </c:pt>
                <c:pt idx="1486">
                  <c:v>1486</c:v>
                </c:pt>
                <c:pt idx="1487">
                  <c:v>1487</c:v>
                </c:pt>
                <c:pt idx="1488">
                  <c:v>1488</c:v>
                </c:pt>
                <c:pt idx="1489">
                  <c:v>1489</c:v>
                </c:pt>
                <c:pt idx="1490">
                  <c:v>1490</c:v>
                </c:pt>
                <c:pt idx="1491">
                  <c:v>1491</c:v>
                </c:pt>
                <c:pt idx="1492">
                  <c:v>1492</c:v>
                </c:pt>
                <c:pt idx="1493">
                  <c:v>1493</c:v>
                </c:pt>
                <c:pt idx="1494">
                  <c:v>1494</c:v>
                </c:pt>
                <c:pt idx="1495">
                  <c:v>1495</c:v>
                </c:pt>
                <c:pt idx="1496">
                  <c:v>1496</c:v>
                </c:pt>
                <c:pt idx="1497">
                  <c:v>1497</c:v>
                </c:pt>
                <c:pt idx="1498">
                  <c:v>1498</c:v>
                </c:pt>
                <c:pt idx="1499">
                  <c:v>1499</c:v>
                </c:pt>
                <c:pt idx="1500">
                  <c:v>1500</c:v>
                </c:pt>
                <c:pt idx="1501">
                  <c:v>1501</c:v>
                </c:pt>
                <c:pt idx="1502">
                  <c:v>1502</c:v>
                </c:pt>
                <c:pt idx="1503">
                  <c:v>1503</c:v>
                </c:pt>
                <c:pt idx="1504">
                  <c:v>1504</c:v>
                </c:pt>
                <c:pt idx="1505">
                  <c:v>1505</c:v>
                </c:pt>
                <c:pt idx="1506">
                  <c:v>1506</c:v>
                </c:pt>
                <c:pt idx="1507">
                  <c:v>1507</c:v>
                </c:pt>
                <c:pt idx="1508">
                  <c:v>1508</c:v>
                </c:pt>
                <c:pt idx="1509">
                  <c:v>1509</c:v>
                </c:pt>
                <c:pt idx="1510">
                  <c:v>1510</c:v>
                </c:pt>
                <c:pt idx="1511">
                  <c:v>1511</c:v>
                </c:pt>
                <c:pt idx="1512">
                  <c:v>1512</c:v>
                </c:pt>
                <c:pt idx="1513">
                  <c:v>1513</c:v>
                </c:pt>
                <c:pt idx="1514">
                  <c:v>1514</c:v>
                </c:pt>
                <c:pt idx="1515">
                  <c:v>1515</c:v>
                </c:pt>
                <c:pt idx="1516">
                  <c:v>1516</c:v>
                </c:pt>
                <c:pt idx="1517">
                  <c:v>1517</c:v>
                </c:pt>
                <c:pt idx="1518">
                  <c:v>1518</c:v>
                </c:pt>
                <c:pt idx="1519">
                  <c:v>1519</c:v>
                </c:pt>
                <c:pt idx="1520">
                  <c:v>1520</c:v>
                </c:pt>
                <c:pt idx="1521">
                  <c:v>1521</c:v>
                </c:pt>
                <c:pt idx="1522">
                  <c:v>1522</c:v>
                </c:pt>
                <c:pt idx="1523">
                  <c:v>1523</c:v>
                </c:pt>
                <c:pt idx="1524">
                  <c:v>1524</c:v>
                </c:pt>
                <c:pt idx="1525">
                  <c:v>1525</c:v>
                </c:pt>
                <c:pt idx="1526">
                  <c:v>1526</c:v>
                </c:pt>
                <c:pt idx="1527">
                  <c:v>1527</c:v>
                </c:pt>
                <c:pt idx="1528">
                  <c:v>1528</c:v>
                </c:pt>
                <c:pt idx="1529">
                  <c:v>1529</c:v>
                </c:pt>
                <c:pt idx="1530">
                  <c:v>1530</c:v>
                </c:pt>
                <c:pt idx="1531">
                  <c:v>1531</c:v>
                </c:pt>
                <c:pt idx="1532">
                  <c:v>1532</c:v>
                </c:pt>
                <c:pt idx="1533">
                  <c:v>1533</c:v>
                </c:pt>
                <c:pt idx="1534">
                  <c:v>1534</c:v>
                </c:pt>
                <c:pt idx="1535">
                  <c:v>1535</c:v>
                </c:pt>
                <c:pt idx="1536">
                  <c:v>1536</c:v>
                </c:pt>
                <c:pt idx="1537">
                  <c:v>1537</c:v>
                </c:pt>
                <c:pt idx="1538">
                  <c:v>1538</c:v>
                </c:pt>
                <c:pt idx="1539">
                  <c:v>1539</c:v>
                </c:pt>
                <c:pt idx="1540">
                  <c:v>1540</c:v>
                </c:pt>
                <c:pt idx="1541">
                  <c:v>1541</c:v>
                </c:pt>
                <c:pt idx="1542">
                  <c:v>1542</c:v>
                </c:pt>
                <c:pt idx="1543">
                  <c:v>1543</c:v>
                </c:pt>
                <c:pt idx="1544">
                  <c:v>1544</c:v>
                </c:pt>
                <c:pt idx="1545">
                  <c:v>1545</c:v>
                </c:pt>
                <c:pt idx="1546">
                  <c:v>1546</c:v>
                </c:pt>
                <c:pt idx="1547">
                  <c:v>1547</c:v>
                </c:pt>
                <c:pt idx="1548">
                  <c:v>1548</c:v>
                </c:pt>
                <c:pt idx="1549">
                  <c:v>1549</c:v>
                </c:pt>
                <c:pt idx="1550">
                  <c:v>1550</c:v>
                </c:pt>
                <c:pt idx="1551">
                  <c:v>1551</c:v>
                </c:pt>
                <c:pt idx="1552">
                  <c:v>1552</c:v>
                </c:pt>
                <c:pt idx="1553">
                  <c:v>1553</c:v>
                </c:pt>
                <c:pt idx="1554">
                  <c:v>1554</c:v>
                </c:pt>
                <c:pt idx="1555">
                  <c:v>1555</c:v>
                </c:pt>
                <c:pt idx="1556">
                  <c:v>1556</c:v>
                </c:pt>
                <c:pt idx="1557">
                  <c:v>1557</c:v>
                </c:pt>
                <c:pt idx="1558">
                  <c:v>1558</c:v>
                </c:pt>
                <c:pt idx="1559">
                  <c:v>1559</c:v>
                </c:pt>
                <c:pt idx="1560">
                  <c:v>1560</c:v>
                </c:pt>
                <c:pt idx="1561">
                  <c:v>1561</c:v>
                </c:pt>
                <c:pt idx="1562">
                  <c:v>1562</c:v>
                </c:pt>
                <c:pt idx="1563">
                  <c:v>1563</c:v>
                </c:pt>
                <c:pt idx="1564">
                  <c:v>1564</c:v>
                </c:pt>
                <c:pt idx="1565">
                  <c:v>1565</c:v>
                </c:pt>
                <c:pt idx="1566">
                  <c:v>1566</c:v>
                </c:pt>
                <c:pt idx="1567">
                  <c:v>1567</c:v>
                </c:pt>
                <c:pt idx="1568">
                  <c:v>1568</c:v>
                </c:pt>
                <c:pt idx="1569">
                  <c:v>1569</c:v>
                </c:pt>
                <c:pt idx="1570">
                  <c:v>1570</c:v>
                </c:pt>
                <c:pt idx="1571">
                  <c:v>1571</c:v>
                </c:pt>
                <c:pt idx="1572">
                  <c:v>1572</c:v>
                </c:pt>
                <c:pt idx="1573">
                  <c:v>1573</c:v>
                </c:pt>
                <c:pt idx="1574">
                  <c:v>1574</c:v>
                </c:pt>
                <c:pt idx="1575">
                  <c:v>1575</c:v>
                </c:pt>
                <c:pt idx="1576">
                  <c:v>1576</c:v>
                </c:pt>
                <c:pt idx="1577">
                  <c:v>1577</c:v>
                </c:pt>
                <c:pt idx="1578">
                  <c:v>1578</c:v>
                </c:pt>
                <c:pt idx="1579">
                  <c:v>1579</c:v>
                </c:pt>
                <c:pt idx="1580">
                  <c:v>1580</c:v>
                </c:pt>
                <c:pt idx="1581">
                  <c:v>1581</c:v>
                </c:pt>
                <c:pt idx="1582">
                  <c:v>1582</c:v>
                </c:pt>
                <c:pt idx="1583">
                  <c:v>1583</c:v>
                </c:pt>
                <c:pt idx="1584">
                  <c:v>1584</c:v>
                </c:pt>
                <c:pt idx="1585">
                  <c:v>1585</c:v>
                </c:pt>
                <c:pt idx="1586">
                  <c:v>1586</c:v>
                </c:pt>
                <c:pt idx="1587">
                  <c:v>1587</c:v>
                </c:pt>
                <c:pt idx="1588">
                  <c:v>1588</c:v>
                </c:pt>
                <c:pt idx="1589">
                  <c:v>1589</c:v>
                </c:pt>
                <c:pt idx="1590">
                  <c:v>1590</c:v>
                </c:pt>
                <c:pt idx="1591">
                  <c:v>1591</c:v>
                </c:pt>
                <c:pt idx="1592">
                  <c:v>1592</c:v>
                </c:pt>
                <c:pt idx="1593">
                  <c:v>1593</c:v>
                </c:pt>
                <c:pt idx="1594">
                  <c:v>1594</c:v>
                </c:pt>
                <c:pt idx="1595">
                  <c:v>1595</c:v>
                </c:pt>
                <c:pt idx="1596">
                  <c:v>1596</c:v>
                </c:pt>
                <c:pt idx="1597">
                  <c:v>1597</c:v>
                </c:pt>
                <c:pt idx="1598">
                  <c:v>1598</c:v>
                </c:pt>
                <c:pt idx="1599">
                  <c:v>1599</c:v>
                </c:pt>
                <c:pt idx="1600">
                  <c:v>1600</c:v>
                </c:pt>
                <c:pt idx="1601">
                  <c:v>1601</c:v>
                </c:pt>
                <c:pt idx="1602">
                  <c:v>1602</c:v>
                </c:pt>
                <c:pt idx="1603">
                  <c:v>1603</c:v>
                </c:pt>
                <c:pt idx="1604">
                  <c:v>1604</c:v>
                </c:pt>
                <c:pt idx="1605">
                  <c:v>1605</c:v>
                </c:pt>
                <c:pt idx="1606">
                  <c:v>1606</c:v>
                </c:pt>
                <c:pt idx="1607">
                  <c:v>1607</c:v>
                </c:pt>
                <c:pt idx="1608">
                  <c:v>1608</c:v>
                </c:pt>
                <c:pt idx="1609">
                  <c:v>1609</c:v>
                </c:pt>
                <c:pt idx="1610">
                  <c:v>1610</c:v>
                </c:pt>
                <c:pt idx="1611">
                  <c:v>1611</c:v>
                </c:pt>
                <c:pt idx="1612">
                  <c:v>1612</c:v>
                </c:pt>
                <c:pt idx="1613">
                  <c:v>1613</c:v>
                </c:pt>
                <c:pt idx="1614">
                  <c:v>1614</c:v>
                </c:pt>
                <c:pt idx="1615">
                  <c:v>1615</c:v>
                </c:pt>
                <c:pt idx="1616">
                  <c:v>1616</c:v>
                </c:pt>
                <c:pt idx="1617">
                  <c:v>1617</c:v>
                </c:pt>
                <c:pt idx="1618">
                  <c:v>1618</c:v>
                </c:pt>
                <c:pt idx="1619">
                  <c:v>1619</c:v>
                </c:pt>
                <c:pt idx="1620">
                  <c:v>1620</c:v>
                </c:pt>
                <c:pt idx="1621">
                  <c:v>1621</c:v>
                </c:pt>
                <c:pt idx="1622">
                  <c:v>1622</c:v>
                </c:pt>
                <c:pt idx="1623">
                  <c:v>1623</c:v>
                </c:pt>
                <c:pt idx="1624">
                  <c:v>1624</c:v>
                </c:pt>
                <c:pt idx="1625">
                  <c:v>1625</c:v>
                </c:pt>
                <c:pt idx="1626">
                  <c:v>1626</c:v>
                </c:pt>
                <c:pt idx="1627">
                  <c:v>1627</c:v>
                </c:pt>
                <c:pt idx="1628">
                  <c:v>1628</c:v>
                </c:pt>
                <c:pt idx="1629">
                  <c:v>1629</c:v>
                </c:pt>
                <c:pt idx="1630">
                  <c:v>1630</c:v>
                </c:pt>
                <c:pt idx="1631">
                  <c:v>1631</c:v>
                </c:pt>
                <c:pt idx="1632">
                  <c:v>1632</c:v>
                </c:pt>
                <c:pt idx="1633">
                  <c:v>1633</c:v>
                </c:pt>
                <c:pt idx="1634">
                  <c:v>1634</c:v>
                </c:pt>
                <c:pt idx="1635">
                  <c:v>1635</c:v>
                </c:pt>
                <c:pt idx="1636">
                  <c:v>1636</c:v>
                </c:pt>
                <c:pt idx="1637">
                  <c:v>1637</c:v>
                </c:pt>
                <c:pt idx="1638">
                  <c:v>1638</c:v>
                </c:pt>
                <c:pt idx="1639">
                  <c:v>1639</c:v>
                </c:pt>
                <c:pt idx="1640">
                  <c:v>1640</c:v>
                </c:pt>
                <c:pt idx="1641">
                  <c:v>1641</c:v>
                </c:pt>
                <c:pt idx="1642">
                  <c:v>1642</c:v>
                </c:pt>
                <c:pt idx="1643">
                  <c:v>1643</c:v>
                </c:pt>
                <c:pt idx="1644">
                  <c:v>1644</c:v>
                </c:pt>
                <c:pt idx="1645">
                  <c:v>1645</c:v>
                </c:pt>
                <c:pt idx="1646">
                  <c:v>1646</c:v>
                </c:pt>
                <c:pt idx="1647">
                  <c:v>1647</c:v>
                </c:pt>
                <c:pt idx="1648">
                  <c:v>1648</c:v>
                </c:pt>
                <c:pt idx="1649">
                  <c:v>1649</c:v>
                </c:pt>
                <c:pt idx="1650">
                  <c:v>1650</c:v>
                </c:pt>
                <c:pt idx="1651">
                  <c:v>1651</c:v>
                </c:pt>
                <c:pt idx="1652">
                  <c:v>1652</c:v>
                </c:pt>
                <c:pt idx="1653">
                  <c:v>1653</c:v>
                </c:pt>
                <c:pt idx="1654">
                  <c:v>1654</c:v>
                </c:pt>
                <c:pt idx="1655">
                  <c:v>1655</c:v>
                </c:pt>
                <c:pt idx="1656">
                  <c:v>1656</c:v>
                </c:pt>
                <c:pt idx="1657">
                  <c:v>1657</c:v>
                </c:pt>
                <c:pt idx="1658">
                  <c:v>1658</c:v>
                </c:pt>
                <c:pt idx="1659">
                  <c:v>1659</c:v>
                </c:pt>
                <c:pt idx="1660">
                  <c:v>1660</c:v>
                </c:pt>
                <c:pt idx="1661">
                  <c:v>1661</c:v>
                </c:pt>
                <c:pt idx="1662">
                  <c:v>1662</c:v>
                </c:pt>
                <c:pt idx="1663">
                  <c:v>1663</c:v>
                </c:pt>
                <c:pt idx="1664">
                  <c:v>1664</c:v>
                </c:pt>
                <c:pt idx="1665">
                  <c:v>1665</c:v>
                </c:pt>
                <c:pt idx="1666">
                  <c:v>1666</c:v>
                </c:pt>
                <c:pt idx="1667">
                  <c:v>1667</c:v>
                </c:pt>
                <c:pt idx="1668">
                  <c:v>1668</c:v>
                </c:pt>
                <c:pt idx="1669">
                  <c:v>1669</c:v>
                </c:pt>
                <c:pt idx="1670">
                  <c:v>1670</c:v>
                </c:pt>
                <c:pt idx="1671">
                  <c:v>1671</c:v>
                </c:pt>
                <c:pt idx="1672">
                  <c:v>1672</c:v>
                </c:pt>
                <c:pt idx="1673">
                  <c:v>1673</c:v>
                </c:pt>
                <c:pt idx="1674">
                  <c:v>1674</c:v>
                </c:pt>
                <c:pt idx="1675">
                  <c:v>1675</c:v>
                </c:pt>
                <c:pt idx="1676">
                  <c:v>1676</c:v>
                </c:pt>
                <c:pt idx="1677">
                  <c:v>1677</c:v>
                </c:pt>
                <c:pt idx="1678">
                  <c:v>1678</c:v>
                </c:pt>
                <c:pt idx="1679">
                  <c:v>1679</c:v>
                </c:pt>
                <c:pt idx="1680">
                  <c:v>1680</c:v>
                </c:pt>
                <c:pt idx="1681">
                  <c:v>1681</c:v>
                </c:pt>
                <c:pt idx="1682">
                  <c:v>1682</c:v>
                </c:pt>
                <c:pt idx="1683">
                  <c:v>1683</c:v>
                </c:pt>
                <c:pt idx="1684">
                  <c:v>1684</c:v>
                </c:pt>
                <c:pt idx="1685">
                  <c:v>1685</c:v>
                </c:pt>
                <c:pt idx="1686">
                  <c:v>1686</c:v>
                </c:pt>
                <c:pt idx="1687">
                  <c:v>1687</c:v>
                </c:pt>
                <c:pt idx="1688">
                  <c:v>1688</c:v>
                </c:pt>
                <c:pt idx="1689">
                  <c:v>1689</c:v>
                </c:pt>
                <c:pt idx="1690">
                  <c:v>1690</c:v>
                </c:pt>
                <c:pt idx="1691">
                  <c:v>1691</c:v>
                </c:pt>
                <c:pt idx="1692">
                  <c:v>1692</c:v>
                </c:pt>
                <c:pt idx="1693">
                  <c:v>1693</c:v>
                </c:pt>
                <c:pt idx="1694">
                  <c:v>1694</c:v>
                </c:pt>
                <c:pt idx="1695">
                  <c:v>1695</c:v>
                </c:pt>
                <c:pt idx="1696">
                  <c:v>1696</c:v>
                </c:pt>
                <c:pt idx="1697">
                  <c:v>1697</c:v>
                </c:pt>
                <c:pt idx="1698">
                  <c:v>1698</c:v>
                </c:pt>
                <c:pt idx="1699">
                  <c:v>1699</c:v>
                </c:pt>
                <c:pt idx="1700">
                  <c:v>1700</c:v>
                </c:pt>
                <c:pt idx="1701">
                  <c:v>1701</c:v>
                </c:pt>
                <c:pt idx="1702">
                  <c:v>1702</c:v>
                </c:pt>
                <c:pt idx="1703">
                  <c:v>1703</c:v>
                </c:pt>
                <c:pt idx="1704">
                  <c:v>1704</c:v>
                </c:pt>
                <c:pt idx="1705">
                  <c:v>1705</c:v>
                </c:pt>
                <c:pt idx="1706">
                  <c:v>1706</c:v>
                </c:pt>
                <c:pt idx="1707">
                  <c:v>1707</c:v>
                </c:pt>
                <c:pt idx="1708">
                  <c:v>1708</c:v>
                </c:pt>
                <c:pt idx="1709">
                  <c:v>1709</c:v>
                </c:pt>
                <c:pt idx="1710">
                  <c:v>1710</c:v>
                </c:pt>
                <c:pt idx="1711">
                  <c:v>1711</c:v>
                </c:pt>
                <c:pt idx="1712">
                  <c:v>1712</c:v>
                </c:pt>
                <c:pt idx="1713">
                  <c:v>1713</c:v>
                </c:pt>
                <c:pt idx="1714">
                  <c:v>1714</c:v>
                </c:pt>
                <c:pt idx="1715">
                  <c:v>1715</c:v>
                </c:pt>
                <c:pt idx="1716">
                  <c:v>1716</c:v>
                </c:pt>
                <c:pt idx="1717">
                  <c:v>1717</c:v>
                </c:pt>
                <c:pt idx="1718">
                  <c:v>1718</c:v>
                </c:pt>
                <c:pt idx="1719">
                  <c:v>1719</c:v>
                </c:pt>
                <c:pt idx="1720">
                  <c:v>1720</c:v>
                </c:pt>
                <c:pt idx="1721">
                  <c:v>1721</c:v>
                </c:pt>
                <c:pt idx="1722">
                  <c:v>1722</c:v>
                </c:pt>
                <c:pt idx="1723">
                  <c:v>1723</c:v>
                </c:pt>
                <c:pt idx="1724">
                  <c:v>1724</c:v>
                </c:pt>
                <c:pt idx="1725">
                  <c:v>1725</c:v>
                </c:pt>
                <c:pt idx="1726">
                  <c:v>1726</c:v>
                </c:pt>
                <c:pt idx="1727">
                  <c:v>1727</c:v>
                </c:pt>
                <c:pt idx="1728">
                  <c:v>1728</c:v>
                </c:pt>
                <c:pt idx="1729">
                  <c:v>1729</c:v>
                </c:pt>
                <c:pt idx="1730">
                  <c:v>1730</c:v>
                </c:pt>
                <c:pt idx="1731">
                  <c:v>1731</c:v>
                </c:pt>
                <c:pt idx="1732">
                  <c:v>1732</c:v>
                </c:pt>
                <c:pt idx="1733">
                  <c:v>1733</c:v>
                </c:pt>
                <c:pt idx="1734">
                  <c:v>1734</c:v>
                </c:pt>
                <c:pt idx="1735">
                  <c:v>1735</c:v>
                </c:pt>
                <c:pt idx="1736">
                  <c:v>1736</c:v>
                </c:pt>
                <c:pt idx="1737">
                  <c:v>1737</c:v>
                </c:pt>
                <c:pt idx="1738">
                  <c:v>1738</c:v>
                </c:pt>
                <c:pt idx="1739">
                  <c:v>1739</c:v>
                </c:pt>
                <c:pt idx="1740">
                  <c:v>1740</c:v>
                </c:pt>
                <c:pt idx="1741">
                  <c:v>1741</c:v>
                </c:pt>
                <c:pt idx="1742">
                  <c:v>1742</c:v>
                </c:pt>
                <c:pt idx="1743">
                  <c:v>1743</c:v>
                </c:pt>
                <c:pt idx="1744">
                  <c:v>1744</c:v>
                </c:pt>
                <c:pt idx="1745">
                  <c:v>1745</c:v>
                </c:pt>
                <c:pt idx="1746">
                  <c:v>1746</c:v>
                </c:pt>
                <c:pt idx="1747">
                  <c:v>1747</c:v>
                </c:pt>
                <c:pt idx="1748">
                  <c:v>1748</c:v>
                </c:pt>
                <c:pt idx="1749">
                  <c:v>1749</c:v>
                </c:pt>
                <c:pt idx="1750">
                  <c:v>1750</c:v>
                </c:pt>
                <c:pt idx="1751">
                  <c:v>1751</c:v>
                </c:pt>
                <c:pt idx="1752">
                  <c:v>1752</c:v>
                </c:pt>
                <c:pt idx="1753">
                  <c:v>1753</c:v>
                </c:pt>
                <c:pt idx="1754">
                  <c:v>1754</c:v>
                </c:pt>
                <c:pt idx="1755">
                  <c:v>1755</c:v>
                </c:pt>
                <c:pt idx="1756">
                  <c:v>1756</c:v>
                </c:pt>
                <c:pt idx="1757">
                  <c:v>1757</c:v>
                </c:pt>
                <c:pt idx="1758">
                  <c:v>1758</c:v>
                </c:pt>
                <c:pt idx="1759">
                  <c:v>1759</c:v>
                </c:pt>
                <c:pt idx="1760">
                  <c:v>1760</c:v>
                </c:pt>
                <c:pt idx="1761">
                  <c:v>1761</c:v>
                </c:pt>
                <c:pt idx="1762">
                  <c:v>1762</c:v>
                </c:pt>
                <c:pt idx="1763">
                  <c:v>1763</c:v>
                </c:pt>
                <c:pt idx="1764">
                  <c:v>1764</c:v>
                </c:pt>
                <c:pt idx="1765">
                  <c:v>1765</c:v>
                </c:pt>
                <c:pt idx="1766">
                  <c:v>1766</c:v>
                </c:pt>
                <c:pt idx="1767">
                  <c:v>1767</c:v>
                </c:pt>
                <c:pt idx="1768">
                  <c:v>1768</c:v>
                </c:pt>
                <c:pt idx="1769">
                  <c:v>1769</c:v>
                </c:pt>
                <c:pt idx="1770">
                  <c:v>1770</c:v>
                </c:pt>
                <c:pt idx="1771">
                  <c:v>1771</c:v>
                </c:pt>
                <c:pt idx="1772">
                  <c:v>1772</c:v>
                </c:pt>
                <c:pt idx="1773">
                  <c:v>1773</c:v>
                </c:pt>
                <c:pt idx="1774">
                  <c:v>1774</c:v>
                </c:pt>
                <c:pt idx="1775">
                  <c:v>1775</c:v>
                </c:pt>
                <c:pt idx="1776">
                  <c:v>1776</c:v>
                </c:pt>
                <c:pt idx="1777">
                  <c:v>1777</c:v>
                </c:pt>
                <c:pt idx="1778">
                  <c:v>1778</c:v>
                </c:pt>
                <c:pt idx="1779">
                  <c:v>1779</c:v>
                </c:pt>
                <c:pt idx="1780">
                  <c:v>1780</c:v>
                </c:pt>
                <c:pt idx="1781">
                  <c:v>1781</c:v>
                </c:pt>
                <c:pt idx="1782">
                  <c:v>1782</c:v>
                </c:pt>
                <c:pt idx="1783">
                  <c:v>1783</c:v>
                </c:pt>
                <c:pt idx="1784">
                  <c:v>1784</c:v>
                </c:pt>
                <c:pt idx="1785">
                  <c:v>1785</c:v>
                </c:pt>
                <c:pt idx="1786">
                  <c:v>1786</c:v>
                </c:pt>
                <c:pt idx="1787">
                  <c:v>1787</c:v>
                </c:pt>
                <c:pt idx="1788">
                  <c:v>1788</c:v>
                </c:pt>
                <c:pt idx="1789">
                  <c:v>1789</c:v>
                </c:pt>
                <c:pt idx="1790">
                  <c:v>1790</c:v>
                </c:pt>
                <c:pt idx="1791">
                  <c:v>1791</c:v>
                </c:pt>
                <c:pt idx="1792">
                  <c:v>1792</c:v>
                </c:pt>
                <c:pt idx="1793">
                  <c:v>1793</c:v>
                </c:pt>
                <c:pt idx="1794">
                  <c:v>1794</c:v>
                </c:pt>
                <c:pt idx="1795">
                  <c:v>1795</c:v>
                </c:pt>
                <c:pt idx="1796">
                  <c:v>1796</c:v>
                </c:pt>
                <c:pt idx="1797">
                  <c:v>1797</c:v>
                </c:pt>
                <c:pt idx="1798">
                  <c:v>1798</c:v>
                </c:pt>
                <c:pt idx="1799">
                  <c:v>1799</c:v>
                </c:pt>
                <c:pt idx="1800">
                  <c:v>1800</c:v>
                </c:pt>
                <c:pt idx="1801">
                  <c:v>1801</c:v>
                </c:pt>
                <c:pt idx="1802">
                  <c:v>1802</c:v>
                </c:pt>
                <c:pt idx="1803">
                  <c:v>1803</c:v>
                </c:pt>
                <c:pt idx="1804">
                  <c:v>1804</c:v>
                </c:pt>
                <c:pt idx="1805">
                  <c:v>1805</c:v>
                </c:pt>
                <c:pt idx="1806">
                  <c:v>1806</c:v>
                </c:pt>
                <c:pt idx="1807">
                  <c:v>1807</c:v>
                </c:pt>
                <c:pt idx="1808">
                  <c:v>1808</c:v>
                </c:pt>
                <c:pt idx="1809">
                  <c:v>1809</c:v>
                </c:pt>
                <c:pt idx="1810">
                  <c:v>1810</c:v>
                </c:pt>
                <c:pt idx="1811">
                  <c:v>1811</c:v>
                </c:pt>
                <c:pt idx="1812">
                  <c:v>1812</c:v>
                </c:pt>
                <c:pt idx="1813">
                  <c:v>1813</c:v>
                </c:pt>
                <c:pt idx="1814">
                  <c:v>1814</c:v>
                </c:pt>
                <c:pt idx="1815">
                  <c:v>1815</c:v>
                </c:pt>
                <c:pt idx="1816">
                  <c:v>1816</c:v>
                </c:pt>
                <c:pt idx="1817">
                  <c:v>1817</c:v>
                </c:pt>
                <c:pt idx="1818">
                  <c:v>1818</c:v>
                </c:pt>
                <c:pt idx="1819">
                  <c:v>1819</c:v>
                </c:pt>
                <c:pt idx="1820">
                  <c:v>1820</c:v>
                </c:pt>
                <c:pt idx="1821">
                  <c:v>1821</c:v>
                </c:pt>
                <c:pt idx="1822">
                  <c:v>1822</c:v>
                </c:pt>
                <c:pt idx="1823">
                  <c:v>1823</c:v>
                </c:pt>
                <c:pt idx="1824">
                  <c:v>1824</c:v>
                </c:pt>
                <c:pt idx="1825">
                  <c:v>1825</c:v>
                </c:pt>
                <c:pt idx="1826">
                  <c:v>1826</c:v>
                </c:pt>
                <c:pt idx="1827">
                  <c:v>1827</c:v>
                </c:pt>
                <c:pt idx="1828">
                  <c:v>1828</c:v>
                </c:pt>
                <c:pt idx="1829">
                  <c:v>1829</c:v>
                </c:pt>
                <c:pt idx="1830">
                  <c:v>1830</c:v>
                </c:pt>
                <c:pt idx="1831">
                  <c:v>1831</c:v>
                </c:pt>
                <c:pt idx="1832">
                  <c:v>1832</c:v>
                </c:pt>
                <c:pt idx="1833">
                  <c:v>1833</c:v>
                </c:pt>
                <c:pt idx="1834">
                  <c:v>1834</c:v>
                </c:pt>
                <c:pt idx="1835">
                  <c:v>1835</c:v>
                </c:pt>
                <c:pt idx="1836">
                  <c:v>1836</c:v>
                </c:pt>
                <c:pt idx="1837">
                  <c:v>1837</c:v>
                </c:pt>
                <c:pt idx="1838">
                  <c:v>1838</c:v>
                </c:pt>
                <c:pt idx="1839">
                  <c:v>1839</c:v>
                </c:pt>
                <c:pt idx="1840">
                  <c:v>1840</c:v>
                </c:pt>
                <c:pt idx="1841">
                  <c:v>1841</c:v>
                </c:pt>
                <c:pt idx="1842">
                  <c:v>1842</c:v>
                </c:pt>
                <c:pt idx="1843">
                  <c:v>1843</c:v>
                </c:pt>
                <c:pt idx="1844">
                  <c:v>1844</c:v>
                </c:pt>
                <c:pt idx="1845">
                  <c:v>1845</c:v>
                </c:pt>
                <c:pt idx="1846">
                  <c:v>1846</c:v>
                </c:pt>
                <c:pt idx="1847">
                  <c:v>1847</c:v>
                </c:pt>
                <c:pt idx="1848">
                  <c:v>1848</c:v>
                </c:pt>
                <c:pt idx="1849">
                  <c:v>1849</c:v>
                </c:pt>
                <c:pt idx="1850">
                  <c:v>1850</c:v>
                </c:pt>
                <c:pt idx="1851">
                  <c:v>1851</c:v>
                </c:pt>
                <c:pt idx="1852">
                  <c:v>1852</c:v>
                </c:pt>
                <c:pt idx="1853">
                  <c:v>1853</c:v>
                </c:pt>
                <c:pt idx="1854">
                  <c:v>1854</c:v>
                </c:pt>
                <c:pt idx="1855">
                  <c:v>1855</c:v>
                </c:pt>
                <c:pt idx="1856">
                  <c:v>1856</c:v>
                </c:pt>
                <c:pt idx="1857">
                  <c:v>1857</c:v>
                </c:pt>
                <c:pt idx="1858">
                  <c:v>1858</c:v>
                </c:pt>
                <c:pt idx="1859">
                  <c:v>1859</c:v>
                </c:pt>
                <c:pt idx="1860">
                  <c:v>1860</c:v>
                </c:pt>
                <c:pt idx="1861">
                  <c:v>1861</c:v>
                </c:pt>
                <c:pt idx="1862">
                  <c:v>1862</c:v>
                </c:pt>
                <c:pt idx="1863">
                  <c:v>1863</c:v>
                </c:pt>
                <c:pt idx="1864">
                  <c:v>1864</c:v>
                </c:pt>
                <c:pt idx="1865">
                  <c:v>1865</c:v>
                </c:pt>
                <c:pt idx="1866">
                  <c:v>1866</c:v>
                </c:pt>
                <c:pt idx="1867">
                  <c:v>1867</c:v>
                </c:pt>
                <c:pt idx="1868">
                  <c:v>1868</c:v>
                </c:pt>
                <c:pt idx="1869">
                  <c:v>1869</c:v>
                </c:pt>
                <c:pt idx="1870">
                  <c:v>1870</c:v>
                </c:pt>
                <c:pt idx="1871">
                  <c:v>1871</c:v>
                </c:pt>
                <c:pt idx="1872">
                  <c:v>1872</c:v>
                </c:pt>
                <c:pt idx="1873">
                  <c:v>1873</c:v>
                </c:pt>
                <c:pt idx="1874">
                  <c:v>1874</c:v>
                </c:pt>
                <c:pt idx="1875">
                  <c:v>1875</c:v>
                </c:pt>
                <c:pt idx="1876">
                  <c:v>1876</c:v>
                </c:pt>
                <c:pt idx="1877">
                  <c:v>1877</c:v>
                </c:pt>
                <c:pt idx="1878">
                  <c:v>1878</c:v>
                </c:pt>
                <c:pt idx="1879">
                  <c:v>1879</c:v>
                </c:pt>
                <c:pt idx="1880">
                  <c:v>1880</c:v>
                </c:pt>
                <c:pt idx="1881">
                  <c:v>1881</c:v>
                </c:pt>
                <c:pt idx="1882">
                  <c:v>1882</c:v>
                </c:pt>
                <c:pt idx="1883">
                  <c:v>1883</c:v>
                </c:pt>
                <c:pt idx="1884">
                  <c:v>1884</c:v>
                </c:pt>
                <c:pt idx="1885">
                  <c:v>1885</c:v>
                </c:pt>
                <c:pt idx="1886">
                  <c:v>1886</c:v>
                </c:pt>
                <c:pt idx="1887">
                  <c:v>1887</c:v>
                </c:pt>
                <c:pt idx="1888">
                  <c:v>1888</c:v>
                </c:pt>
                <c:pt idx="1889">
                  <c:v>1889</c:v>
                </c:pt>
                <c:pt idx="1890">
                  <c:v>1890</c:v>
                </c:pt>
                <c:pt idx="1891">
                  <c:v>1891</c:v>
                </c:pt>
                <c:pt idx="1892">
                  <c:v>1892</c:v>
                </c:pt>
                <c:pt idx="1893">
                  <c:v>1893</c:v>
                </c:pt>
                <c:pt idx="1894">
                  <c:v>1894</c:v>
                </c:pt>
                <c:pt idx="1895">
                  <c:v>1895</c:v>
                </c:pt>
                <c:pt idx="1896">
                  <c:v>1896</c:v>
                </c:pt>
                <c:pt idx="1897">
                  <c:v>1897</c:v>
                </c:pt>
                <c:pt idx="1898">
                  <c:v>1898</c:v>
                </c:pt>
                <c:pt idx="1899">
                  <c:v>1899</c:v>
                </c:pt>
                <c:pt idx="1900">
                  <c:v>1900</c:v>
                </c:pt>
                <c:pt idx="1901">
                  <c:v>1901</c:v>
                </c:pt>
                <c:pt idx="1902">
                  <c:v>1902</c:v>
                </c:pt>
                <c:pt idx="1903">
                  <c:v>1903</c:v>
                </c:pt>
                <c:pt idx="1904">
                  <c:v>1904</c:v>
                </c:pt>
                <c:pt idx="1905">
                  <c:v>1905</c:v>
                </c:pt>
                <c:pt idx="1906">
                  <c:v>1906</c:v>
                </c:pt>
                <c:pt idx="1907">
                  <c:v>1907</c:v>
                </c:pt>
                <c:pt idx="1908">
                  <c:v>1908</c:v>
                </c:pt>
                <c:pt idx="1909">
                  <c:v>1909</c:v>
                </c:pt>
                <c:pt idx="1910">
                  <c:v>1910</c:v>
                </c:pt>
                <c:pt idx="1911">
                  <c:v>1911</c:v>
                </c:pt>
                <c:pt idx="1912">
                  <c:v>1912</c:v>
                </c:pt>
                <c:pt idx="1913">
                  <c:v>1913</c:v>
                </c:pt>
                <c:pt idx="1914">
                  <c:v>1914</c:v>
                </c:pt>
                <c:pt idx="1915">
                  <c:v>1915</c:v>
                </c:pt>
                <c:pt idx="1916">
                  <c:v>1916</c:v>
                </c:pt>
                <c:pt idx="1917">
                  <c:v>1917</c:v>
                </c:pt>
                <c:pt idx="1918">
                  <c:v>1918</c:v>
                </c:pt>
                <c:pt idx="1919">
                  <c:v>1919</c:v>
                </c:pt>
                <c:pt idx="1920">
                  <c:v>1920</c:v>
                </c:pt>
                <c:pt idx="1921">
                  <c:v>1921</c:v>
                </c:pt>
                <c:pt idx="1922">
                  <c:v>1922</c:v>
                </c:pt>
                <c:pt idx="1923">
                  <c:v>1923</c:v>
                </c:pt>
                <c:pt idx="1924">
                  <c:v>1924</c:v>
                </c:pt>
                <c:pt idx="1925">
                  <c:v>1925</c:v>
                </c:pt>
                <c:pt idx="1926">
                  <c:v>1926</c:v>
                </c:pt>
                <c:pt idx="1927">
                  <c:v>1927</c:v>
                </c:pt>
                <c:pt idx="1928">
                  <c:v>1928</c:v>
                </c:pt>
                <c:pt idx="1929">
                  <c:v>1929</c:v>
                </c:pt>
                <c:pt idx="1930">
                  <c:v>1930</c:v>
                </c:pt>
                <c:pt idx="1931">
                  <c:v>1931</c:v>
                </c:pt>
                <c:pt idx="1932">
                  <c:v>1932</c:v>
                </c:pt>
                <c:pt idx="1933">
                  <c:v>1933</c:v>
                </c:pt>
                <c:pt idx="1934">
                  <c:v>1934</c:v>
                </c:pt>
                <c:pt idx="1935">
                  <c:v>1935</c:v>
                </c:pt>
                <c:pt idx="1936">
                  <c:v>1936</c:v>
                </c:pt>
                <c:pt idx="1937">
                  <c:v>1937</c:v>
                </c:pt>
                <c:pt idx="1938">
                  <c:v>1938</c:v>
                </c:pt>
                <c:pt idx="1939">
                  <c:v>1939</c:v>
                </c:pt>
                <c:pt idx="1940">
                  <c:v>1940</c:v>
                </c:pt>
                <c:pt idx="1941">
                  <c:v>1941</c:v>
                </c:pt>
                <c:pt idx="1942">
                  <c:v>1942</c:v>
                </c:pt>
                <c:pt idx="1943">
                  <c:v>1943</c:v>
                </c:pt>
                <c:pt idx="1944">
                  <c:v>1944</c:v>
                </c:pt>
                <c:pt idx="1945">
                  <c:v>1945</c:v>
                </c:pt>
                <c:pt idx="1946">
                  <c:v>1946</c:v>
                </c:pt>
                <c:pt idx="1947">
                  <c:v>1947</c:v>
                </c:pt>
                <c:pt idx="1948">
                  <c:v>1948</c:v>
                </c:pt>
                <c:pt idx="1949">
                  <c:v>1949</c:v>
                </c:pt>
                <c:pt idx="1950">
                  <c:v>1950</c:v>
                </c:pt>
                <c:pt idx="1951">
                  <c:v>1951</c:v>
                </c:pt>
                <c:pt idx="1952">
                  <c:v>1952</c:v>
                </c:pt>
                <c:pt idx="1953">
                  <c:v>1953</c:v>
                </c:pt>
                <c:pt idx="1954">
                  <c:v>1954</c:v>
                </c:pt>
                <c:pt idx="1955">
                  <c:v>1955</c:v>
                </c:pt>
                <c:pt idx="1956">
                  <c:v>1956</c:v>
                </c:pt>
                <c:pt idx="1957">
                  <c:v>1957</c:v>
                </c:pt>
                <c:pt idx="1958">
                  <c:v>1958</c:v>
                </c:pt>
                <c:pt idx="1959">
                  <c:v>1959</c:v>
                </c:pt>
                <c:pt idx="1960">
                  <c:v>1960</c:v>
                </c:pt>
                <c:pt idx="1961">
                  <c:v>1961</c:v>
                </c:pt>
                <c:pt idx="1962">
                  <c:v>1962</c:v>
                </c:pt>
                <c:pt idx="1963">
                  <c:v>1963</c:v>
                </c:pt>
                <c:pt idx="1964">
                  <c:v>1964</c:v>
                </c:pt>
                <c:pt idx="1965">
                  <c:v>1965</c:v>
                </c:pt>
                <c:pt idx="1966">
                  <c:v>1966</c:v>
                </c:pt>
                <c:pt idx="1967">
                  <c:v>1967</c:v>
                </c:pt>
                <c:pt idx="1968">
                  <c:v>1968</c:v>
                </c:pt>
                <c:pt idx="1969">
                  <c:v>1969</c:v>
                </c:pt>
                <c:pt idx="1970">
                  <c:v>1970</c:v>
                </c:pt>
                <c:pt idx="1971">
                  <c:v>1971</c:v>
                </c:pt>
                <c:pt idx="1972">
                  <c:v>1972</c:v>
                </c:pt>
                <c:pt idx="1973">
                  <c:v>1973</c:v>
                </c:pt>
                <c:pt idx="1974">
                  <c:v>1974</c:v>
                </c:pt>
                <c:pt idx="1975">
                  <c:v>1975</c:v>
                </c:pt>
                <c:pt idx="1976">
                  <c:v>1976</c:v>
                </c:pt>
                <c:pt idx="1977">
                  <c:v>1977</c:v>
                </c:pt>
                <c:pt idx="1978">
                  <c:v>1978</c:v>
                </c:pt>
                <c:pt idx="1979">
                  <c:v>1979</c:v>
                </c:pt>
                <c:pt idx="1980">
                  <c:v>1980</c:v>
                </c:pt>
                <c:pt idx="1981">
                  <c:v>1981</c:v>
                </c:pt>
                <c:pt idx="1982">
                  <c:v>1982</c:v>
                </c:pt>
                <c:pt idx="1983">
                  <c:v>1983</c:v>
                </c:pt>
                <c:pt idx="1984">
                  <c:v>1984</c:v>
                </c:pt>
                <c:pt idx="1985">
                  <c:v>1985</c:v>
                </c:pt>
                <c:pt idx="1986">
                  <c:v>1986</c:v>
                </c:pt>
                <c:pt idx="1987">
                  <c:v>1987</c:v>
                </c:pt>
                <c:pt idx="1988">
                  <c:v>1988</c:v>
                </c:pt>
                <c:pt idx="1989">
                  <c:v>1989</c:v>
                </c:pt>
                <c:pt idx="1990">
                  <c:v>1990</c:v>
                </c:pt>
                <c:pt idx="1991">
                  <c:v>1991</c:v>
                </c:pt>
                <c:pt idx="1992">
                  <c:v>1992</c:v>
                </c:pt>
                <c:pt idx="1993">
                  <c:v>1993</c:v>
                </c:pt>
                <c:pt idx="1994">
                  <c:v>1994</c:v>
                </c:pt>
                <c:pt idx="1995">
                  <c:v>1995</c:v>
                </c:pt>
                <c:pt idx="1996">
                  <c:v>1996</c:v>
                </c:pt>
                <c:pt idx="1997">
                  <c:v>1997</c:v>
                </c:pt>
                <c:pt idx="1998">
                  <c:v>1998</c:v>
                </c:pt>
                <c:pt idx="1999">
                  <c:v>1999</c:v>
                </c:pt>
                <c:pt idx="2000">
                  <c:v>2000</c:v>
                </c:pt>
                <c:pt idx="2001">
                  <c:v>2001</c:v>
                </c:pt>
                <c:pt idx="2002">
                  <c:v>2002</c:v>
                </c:pt>
                <c:pt idx="2003">
                  <c:v>2003</c:v>
                </c:pt>
                <c:pt idx="2004">
                  <c:v>2004</c:v>
                </c:pt>
                <c:pt idx="2005">
                  <c:v>2005</c:v>
                </c:pt>
                <c:pt idx="2006">
                  <c:v>2006</c:v>
                </c:pt>
                <c:pt idx="2007">
                  <c:v>2007</c:v>
                </c:pt>
                <c:pt idx="2008">
                  <c:v>2008</c:v>
                </c:pt>
                <c:pt idx="2009">
                  <c:v>2009</c:v>
                </c:pt>
                <c:pt idx="2010">
                  <c:v>2010</c:v>
                </c:pt>
                <c:pt idx="2011">
                  <c:v>2011</c:v>
                </c:pt>
                <c:pt idx="2012">
                  <c:v>2012</c:v>
                </c:pt>
                <c:pt idx="2013">
                  <c:v>2013</c:v>
                </c:pt>
                <c:pt idx="2014">
                  <c:v>2014</c:v>
                </c:pt>
                <c:pt idx="2015">
                  <c:v>2015</c:v>
                </c:pt>
                <c:pt idx="2016">
                  <c:v>2016</c:v>
                </c:pt>
                <c:pt idx="2017">
                  <c:v>2017</c:v>
                </c:pt>
                <c:pt idx="2018">
                  <c:v>2018</c:v>
                </c:pt>
                <c:pt idx="2019">
                  <c:v>2019</c:v>
                </c:pt>
                <c:pt idx="2020">
                  <c:v>2020</c:v>
                </c:pt>
                <c:pt idx="2021">
                  <c:v>2021</c:v>
                </c:pt>
                <c:pt idx="2022">
                  <c:v>2022</c:v>
                </c:pt>
                <c:pt idx="2023">
                  <c:v>2023</c:v>
                </c:pt>
                <c:pt idx="2024">
                  <c:v>2024</c:v>
                </c:pt>
                <c:pt idx="2025">
                  <c:v>2025</c:v>
                </c:pt>
                <c:pt idx="2026">
                  <c:v>2026</c:v>
                </c:pt>
                <c:pt idx="2027">
                  <c:v>2027</c:v>
                </c:pt>
                <c:pt idx="2028">
                  <c:v>2028</c:v>
                </c:pt>
                <c:pt idx="2029">
                  <c:v>2029</c:v>
                </c:pt>
                <c:pt idx="2030">
                  <c:v>2030</c:v>
                </c:pt>
                <c:pt idx="2031">
                  <c:v>2031</c:v>
                </c:pt>
                <c:pt idx="2032">
                  <c:v>2032</c:v>
                </c:pt>
                <c:pt idx="2033">
                  <c:v>2033</c:v>
                </c:pt>
                <c:pt idx="2034">
                  <c:v>2034</c:v>
                </c:pt>
                <c:pt idx="2035">
                  <c:v>2035</c:v>
                </c:pt>
                <c:pt idx="2036">
                  <c:v>2036</c:v>
                </c:pt>
                <c:pt idx="2037">
                  <c:v>2037</c:v>
                </c:pt>
                <c:pt idx="2038">
                  <c:v>2038</c:v>
                </c:pt>
                <c:pt idx="2039">
                  <c:v>2039</c:v>
                </c:pt>
                <c:pt idx="2040">
                  <c:v>2040</c:v>
                </c:pt>
                <c:pt idx="2041">
                  <c:v>2041</c:v>
                </c:pt>
                <c:pt idx="2042">
                  <c:v>2042</c:v>
                </c:pt>
                <c:pt idx="2043">
                  <c:v>2043</c:v>
                </c:pt>
                <c:pt idx="2044">
                  <c:v>2044</c:v>
                </c:pt>
                <c:pt idx="2045">
                  <c:v>2045</c:v>
                </c:pt>
                <c:pt idx="2046">
                  <c:v>2046</c:v>
                </c:pt>
                <c:pt idx="2047">
                  <c:v>2047</c:v>
                </c:pt>
                <c:pt idx="2048">
                  <c:v>2048</c:v>
                </c:pt>
                <c:pt idx="2049">
                  <c:v>2049</c:v>
                </c:pt>
                <c:pt idx="2050">
                  <c:v>2050</c:v>
                </c:pt>
                <c:pt idx="2051">
                  <c:v>2051</c:v>
                </c:pt>
                <c:pt idx="2052">
                  <c:v>2052</c:v>
                </c:pt>
                <c:pt idx="2053">
                  <c:v>2053</c:v>
                </c:pt>
                <c:pt idx="2054">
                  <c:v>2054</c:v>
                </c:pt>
                <c:pt idx="2055">
                  <c:v>2055</c:v>
                </c:pt>
                <c:pt idx="2056">
                  <c:v>2056</c:v>
                </c:pt>
                <c:pt idx="2057">
                  <c:v>2057</c:v>
                </c:pt>
                <c:pt idx="2058">
                  <c:v>2058</c:v>
                </c:pt>
                <c:pt idx="2059">
                  <c:v>2059</c:v>
                </c:pt>
                <c:pt idx="2060">
                  <c:v>2060</c:v>
                </c:pt>
                <c:pt idx="2061">
                  <c:v>2061</c:v>
                </c:pt>
                <c:pt idx="2062">
                  <c:v>2062</c:v>
                </c:pt>
                <c:pt idx="2063">
                  <c:v>2063</c:v>
                </c:pt>
                <c:pt idx="2064">
                  <c:v>2064</c:v>
                </c:pt>
                <c:pt idx="2065">
                  <c:v>2065</c:v>
                </c:pt>
                <c:pt idx="2066">
                  <c:v>2066</c:v>
                </c:pt>
                <c:pt idx="2067">
                  <c:v>2067</c:v>
                </c:pt>
                <c:pt idx="2068">
                  <c:v>2068</c:v>
                </c:pt>
                <c:pt idx="2069">
                  <c:v>2069</c:v>
                </c:pt>
                <c:pt idx="2070">
                  <c:v>2070</c:v>
                </c:pt>
                <c:pt idx="2071">
                  <c:v>2071</c:v>
                </c:pt>
                <c:pt idx="2072">
                  <c:v>2072</c:v>
                </c:pt>
                <c:pt idx="2073">
                  <c:v>2073</c:v>
                </c:pt>
                <c:pt idx="2074">
                  <c:v>2074</c:v>
                </c:pt>
                <c:pt idx="2075">
                  <c:v>2075</c:v>
                </c:pt>
                <c:pt idx="2076">
                  <c:v>2076</c:v>
                </c:pt>
                <c:pt idx="2077">
                  <c:v>2077</c:v>
                </c:pt>
                <c:pt idx="2078">
                  <c:v>2078</c:v>
                </c:pt>
                <c:pt idx="2079">
                  <c:v>2079</c:v>
                </c:pt>
                <c:pt idx="2080">
                  <c:v>2080</c:v>
                </c:pt>
                <c:pt idx="2081">
                  <c:v>2081</c:v>
                </c:pt>
                <c:pt idx="2082">
                  <c:v>2082</c:v>
                </c:pt>
                <c:pt idx="2083">
                  <c:v>2083</c:v>
                </c:pt>
                <c:pt idx="2084">
                  <c:v>2084</c:v>
                </c:pt>
                <c:pt idx="2085">
                  <c:v>2085</c:v>
                </c:pt>
                <c:pt idx="2086">
                  <c:v>2086</c:v>
                </c:pt>
                <c:pt idx="2087">
                  <c:v>2087</c:v>
                </c:pt>
                <c:pt idx="2088">
                  <c:v>2088</c:v>
                </c:pt>
                <c:pt idx="2089">
                  <c:v>2089</c:v>
                </c:pt>
                <c:pt idx="2090">
                  <c:v>2090</c:v>
                </c:pt>
                <c:pt idx="2091">
                  <c:v>2091</c:v>
                </c:pt>
                <c:pt idx="2092">
                  <c:v>2092</c:v>
                </c:pt>
                <c:pt idx="2093">
                  <c:v>2093</c:v>
                </c:pt>
                <c:pt idx="2094">
                  <c:v>2094</c:v>
                </c:pt>
                <c:pt idx="2095">
                  <c:v>2095</c:v>
                </c:pt>
                <c:pt idx="2096">
                  <c:v>2096</c:v>
                </c:pt>
                <c:pt idx="2097">
                  <c:v>2097</c:v>
                </c:pt>
                <c:pt idx="2098">
                  <c:v>2098</c:v>
                </c:pt>
                <c:pt idx="2099">
                  <c:v>2099</c:v>
                </c:pt>
                <c:pt idx="2100">
                  <c:v>2100</c:v>
                </c:pt>
                <c:pt idx="2101">
                  <c:v>2101</c:v>
                </c:pt>
                <c:pt idx="2102">
                  <c:v>2102</c:v>
                </c:pt>
                <c:pt idx="2103">
                  <c:v>2103</c:v>
                </c:pt>
                <c:pt idx="2104">
                  <c:v>2104</c:v>
                </c:pt>
                <c:pt idx="2105">
                  <c:v>2105</c:v>
                </c:pt>
                <c:pt idx="2106">
                  <c:v>2106</c:v>
                </c:pt>
                <c:pt idx="2107">
                  <c:v>2107</c:v>
                </c:pt>
                <c:pt idx="2108">
                  <c:v>2108</c:v>
                </c:pt>
                <c:pt idx="2109">
                  <c:v>2109</c:v>
                </c:pt>
                <c:pt idx="2110">
                  <c:v>2110</c:v>
                </c:pt>
                <c:pt idx="2111">
                  <c:v>2111</c:v>
                </c:pt>
                <c:pt idx="2112">
                  <c:v>2112</c:v>
                </c:pt>
                <c:pt idx="2113">
                  <c:v>2113</c:v>
                </c:pt>
                <c:pt idx="2114">
                  <c:v>2114</c:v>
                </c:pt>
                <c:pt idx="2115">
                  <c:v>2115</c:v>
                </c:pt>
                <c:pt idx="2116">
                  <c:v>2116</c:v>
                </c:pt>
                <c:pt idx="2117">
                  <c:v>2117</c:v>
                </c:pt>
                <c:pt idx="2118">
                  <c:v>2118</c:v>
                </c:pt>
                <c:pt idx="2119">
                  <c:v>2119</c:v>
                </c:pt>
                <c:pt idx="2120">
                  <c:v>2120</c:v>
                </c:pt>
                <c:pt idx="2121">
                  <c:v>2121</c:v>
                </c:pt>
                <c:pt idx="2122">
                  <c:v>2122</c:v>
                </c:pt>
                <c:pt idx="2123">
                  <c:v>2123</c:v>
                </c:pt>
                <c:pt idx="2124">
                  <c:v>2124</c:v>
                </c:pt>
                <c:pt idx="2125">
                  <c:v>2125</c:v>
                </c:pt>
                <c:pt idx="2126">
                  <c:v>2126</c:v>
                </c:pt>
                <c:pt idx="2127">
                  <c:v>2127</c:v>
                </c:pt>
                <c:pt idx="2128">
                  <c:v>2128</c:v>
                </c:pt>
                <c:pt idx="2129">
                  <c:v>2129</c:v>
                </c:pt>
                <c:pt idx="2130">
                  <c:v>2130</c:v>
                </c:pt>
                <c:pt idx="2131">
                  <c:v>2131</c:v>
                </c:pt>
                <c:pt idx="2132">
                  <c:v>2132</c:v>
                </c:pt>
                <c:pt idx="2133">
                  <c:v>2133</c:v>
                </c:pt>
                <c:pt idx="2134">
                  <c:v>2134</c:v>
                </c:pt>
                <c:pt idx="2135">
                  <c:v>2135</c:v>
                </c:pt>
                <c:pt idx="2136">
                  <c:v>2136</c:v>
                </c:pt>
                <c:pt idx="2137">
                  <c:v>2137</c:v>
                </c:pt>
                <c:pt idx="2138">
                  <c:v>2138</c:v>
                </c:pt>
                <c:pt idx="2139">
                  <c:v>2139</c:v>
                </c:pt>
                <c:pt idx="2140">
                  <c:v>2140</c:v>
                </c:pt>
                <c:pt idx="2141">
                  <c:v>2141</c:v>
                </c:pt>
                <c:pt idx="2142">
                  <c:v>2142</c:v>
                </c:pt>
                <c:pt idx="2143">
                  <c:v>2143</c:v>
                </c:pt>
                <c:pt idx="2144">
                  <c:v>2144</c:v>
                </c:pt>
                <c:pt idx="2145">
                  <c:v>2145</c:v>
                </c:pt>
                <c:pt idx="2146">
                  <c:v>2146</c:v>
                </c:pt>
                <c:pt idx="2147">
                  <c:v>2147</c:v>
                </c:pt>
                <c:pt idx="2148">
                  <c:v>2148</c:v>
                </c:pt>
                <c:pt idx="2149">
                  <c:v>2149</c:v>
                </c:pt>
                <c:pt idx="2150">
                  <c:v>2150</c:v>
                </c:pt>
                <c:pt idx="2151">
                  <c:v>2151</c:v>
                </c:pt>
                <c:pt idx="2152">
                  <c:v>2152</c:v>
                </c:pt>
                <c:pt idx="2153">
                  <c:v>2153</c:v>
                </c:pt>
                <c:pt idx="2154">
                  <c:v>2154</c:v>
                </c:pt>
                <c:pt idx="2155">
                  <c:v>2155</c:v>
                </c:pt>
                <c:pt idx="2156">
                  <c:v>2156</c:v>
                </c:pt>
                <c:pt idx="2157">
                  <c:v>2157</c:v>
                </c:pt>
                <c:pt idx="2158">
                  <c:v>2158</c:v>
                </c:pt>
                <c:pt idx="2159">
                  <c:v>2159</c:v>
                </c:pt>
                <c:pt idx="2160">
                  <c:v>2160</c:v>
                </c:pt>
                <c:pt idx="2161">
                  <c:v>2161</c:v>
                </c:pt>
                <c:pt idx="2162">
                  <c:v>2162</c:v>
                </c:pt>
                <c:pt idx="2163">
                  <c:v>2163</c:v>
                </c:pt>
                <c:pt idx="2164">
                  <c:v>2164</c:v>
                </c:pt>
                <c:pt idx="2165">
                  <c:v>2165</c:v>
                </c:pt>
                <c:pt idx="2166">
                  <c:v>2166</c:v>
                </c:pt>
                <c:pt idx="2167">
                  <c:v>2167</c:v>
                </c:pt>
                <c:pt idx="2168">
                  <c:v>2168</c:v>
                </c:pt>
                <c:pt idx="2169">
                  <c:v>2169</c:v>
                </c:pt>
                <c:pt idx="2170">
                  <c:v>2170</c:v>
                </c:pt>
                <c:pt idx="2171">
                  <c:v>2171</c:v>
                </c:pt>
                <c:pt idx="2172">
                  <c:v>2172</c:v>
                </c:pt>
                <c:pt idx="2173">
                  <c:v>2173</c:v>
                </c:pt>
                <c:pt idx="2174">
                  <c:v>2174</c:v>
                </c:pt>
                <c:pt idx="2175">
                  <c:v>2175</c:v>
                </c:pt>
                <c:pt idx="2176">
                  <c:v>2176</c:v>
                </c:pt>
                <c:pt idx="2177">
                  <c:v>2177</c:v>
                </c:pt>
                <c:pt idx="2178">
                  <c:v>2178</c:v>
                </c:pt>
                <c:pt idx="2179">
                  <c:v>2179</c:v>
                </c:pt>
                <c:pt idx="2180">
                  <c:v>2180</c:v>
                </c:pt>
                <c:pt idx="2181">
                  <c:v>2181</c:v>
                </c:pt>
                <c:pt idx="2182">
                  <c:v>2182</c:v>
                </c:pt>
                <c:pt idx="2183">
                  <c:v>2183</c:v>
                </c:pt>
                <c:pt idx="2184">
                  <c:v>2184</c:v>
                </c:pt>
                <c:pt idx="2185">
                  <c:v>2185</c:v>
                </c:pt>
                <c:pt idx="2186">
                  <c:v>2186</c:v>
                </c:pt>
                <c:pt idx="2187">
                  <c:v>2187</c:v>
                </c:pt>
                <c:pt idx="2188">
                  <c:v>2188</c:v>
                </c:pt>
                <c:pt idx="2189">
                  <c:v>2189</c:v>
                </c:pt>
                <c:pt idx="2190">
                  <c:v>2190</c:v>
                </c:pt>
                <c:pt idx="2191">
                  <c:v>2191</c:v>
                </c:pt>
                <c:pt idx="2192">
                  <c:v>2192</c:v>
                </c:pt>
                <c:pt idx="2193">
                  <c:v>2193</c:v>
                </c:pt>
                <c:pt idx="2194">
                  <c:v>2194</c:v>
                </c:pt>
                <c:pt idx="2195">
                  <c:v>2195</c:v>
                </c:pt>
                <c:pt idx="2196">
                  <c:v>2196</c:v>
                </c:pt>
                <c:pt idx="2197">
                  <c:v>2197</c:v>
                </c:pt>
                <c:pt idx="2198">
                  <c:v>2198</c:v>
                </c:pt>
                <c:pt idx="2199">
                  <c:v>2199</c:v>
                </c:pt>
                <c:pt idx="2200">
                  <c:v>2200</c:v>
                </c:pt>
                <c:pt idx="2201">
                  <c:v>2201</c:v>
                </c:pt>
                <c:pt idx="2202">
                  <c:v>2202</c:v>
                </c:pt>
                <c:pt idx="2203">
                  <c:v>2203</c:v>
                </c:pt>
                <c:pt idx="2204">
                  <c:v>2204</c:v>
                </c:pt>
                <c:pt idx="2205">
                  <c:v>2205</c:v>
                </c:pt>
                <c:pt idx="2206">
                  <c:v>2206</c:v>
                </c:pt>
                <c:pt idx="2207">
                  <c:v>2207</c:v>
                </c:pt>
                <c:pt idx="2208">
                  <c:v>2208</c:v>
                </c:pt>
                <c:pt idx="2209">
                  <c:v>2209</c:v>
                </c:pt>
                <c:pt idx="2210">
                  <c:v>2210</c:v>
                </c:pt>
                <c:pt idx="2211">
                  <c:v>2211</c:v>
                </c:pt>
                <c:pt idx="2212">
                  <c:v>2212</c:v>
                </c:pt>
                <c:pt idx="2213">
                  <c:v>2213</c:v>
                </c:pt>
                <c:pt idx="2214">
                  <c:v>2214</c:v>
                </c:pt>
                <c:pt idx="2215">
                  <c:v>2215</c:v>
                </c:pt>
                <c:pt idx="2216">
                  <c:v>2216</c:v>
                </c:pt>
                <c:pt idx="2217">
                  <c:v>2217</c:v>
                </c:pt>
                <c:pt idx="2218">
                  <c:v>2218</c:v>
                </c:pt>
                <c:pt idx="2219">
                  <c:v>2219</c:v>
                </c:pt>
                <c:pt idx="2220">
                  <c:v>2220</c:v>
                </c:pt>
                <c:pt idx="2221">
                  <c:v>2221</c:v>
                </c:pt>
                <c:pt idx="2222">
                  <c:v>2222</c:v>
                </c:pt>
                <c:pt idx="2223">
                  <c:v>2223</c:v>
                </c:pt>
                <c:pt idx="2224">
                  <c:v>2224</c:v>
                </c:pt>
                <c:pt idx="2225">
                  <c:v>2225</c:v>
                </c:pt>
                <c:pt idx="2226">
                  <c:v>2226</c:v>
                </c:pt>
                <c:pt idx="2227">
                  <c:v>2227</c:v>
                </c:pt>
                <c:pt idx="2228">
                  <c:v>2228</c:v>
                </c:pt>
                <c:pt idx="2229">
                  <c:v>2229</c:v>
                </c:pt>
                <c:pt idx="2230">
                  <c:v>2230</c:v>
                </c:pt>
                <c:pt idx="2231">
                  <c:v>2231</c:v>
                </c:pt>
                <c:pt idx="2232">
                  <c:v>2232</c:v>
                </c:pt>
                <c:pt idx="2233">
                  <c:v>2233</c:v>
                </c:pt>
                <c:pt idx="2234">
                  <c:v>2234</c:v>
                </c:pt>
                <c:pt idx="2235">
                  <c:v>2235</c:v>
                </c:pt>
                <c:pt idx="2236">
                  <c:v>2236</c:v>
                </c:pt>
                <c:pt idx="2237">
                  <c:v>2237</c:v>
                </c:pt>
                <c:pt idx="2238">
                  <c:v>2238</c:v>
                </c:pt>
                <c:pt idx="2239">
                  <c:v>2239</c:v>
                </c:pt>
                <c:pt idx="2240">
                  <c:v>2240</c:v>
                </c:pt>
                <c:pt idx="2241">
                  <c:v>2241</c:v>
                </c:pt>
                <c:pt idx="2242">
                  <c:v>2242</c:v>
                </c:pt>
                <c:pt idx="2243">
                  <c:v>2243</c:v>
                </c:pt>
                <c:pt idx="2244">
                  <c:v>2244</c:v>
                </c:pt>
                <c:pt idx="2245">
                  <c:v>2245</c:v>
                </c:pt>
                <c:pt idx="2246">
                  <c:v>2246</c:v>
                </c:pt>
                <c:pt idx="2247">
                  <c:v>2247</c:v>
                </c:pt>
                <c:pt idx="2248">
                  <c:v>2248</c:v>
                </c:pt>
                <c:pt idx="2249">
                  <c:v>2249</c:v>
                </c:pt>
                <c:pt idx="2250">
                  <c:v>2250</c:v>
                </c:pt>
                <c:pt idx="2251">
                  <c:v>2251</c:v>
                </c:pt>
                <c:pt idx="2252">
                  <c:v>2252</c:v>
                </c:pt>
                <c:pt idx="2253">
                  <c:v>2253</c:v>
                </c:pt>
                <c:pt idx="2254">
                  <c:v>2254</c:v>
                </c:pt>
                <c:pt idx="2255">
                  <c:v>2255</c:v>
                </c:pt>
                <c:pt idx="2256">
                  <c:v>2256</c:v>
                </c:pt>
                <c:pt idx="2257">
                  <c:v>2257</c:v>
                </c:pt>
                <c:pt idx="2258">
                  <c:v>2258</c:v>
                </c:pt>
                <c:pt idx="2259">
                  <c:v>2259</c:v>
                </c:pt>
                <c:pt idx="2260">
                  <c:v>2260</c:v>
                </c:pt>
                <c:pt idx="2261">
                  <c:v>2261</c:v>
                </c:pt>
                <c:pt idx="2262">
                  <c:v>2262</c:v>
                </c:pt>
                <c:pt idx="2263">
                  <c:v>2263</c:v>
                </c:pt>
                <c:pt idx="2264">
                  <c:v>2264</c:v>
                </c:pt>
                <c:pt idx="2265">
                  <c:v>2265</c:v>
                </c:pt>
                <c:pt idx="2266">
                  <c:v>2266</c:v>
                </c:pt>
                <c:pt idx="2267">
                  <c:v>2267</c:v>
                </c:pt>
                <c:pt idx="2268">
                  <c:v>2268</c:v>
                </c:pt>
                <c:pt idx="2269">
                  <c:v>2269</c:v>
                </c:pt>
                <c:pt idx="2270">
                  <c:v>2270</c:v>
                </c:pt>
                <c:pt idx="2271">
                  <c:v>2271</c:v>
                </c:pt>
                <c:pt idx="2272">
                  <c:v>2272</c:v>
                </c:pt>
                <c:pt idx="2273">
                  <c:v>2273</c:v>
                </c:pt>
                <c:pt idx="2274">
                  <c:v>2274</c:v>
                </c:pt>
                <c:pt idx="2275">
                  <c:v>2275</c:v>
                </c:pt>
                <c:pt idx="2276">
                  <c:v>2276</c:v>
                </c:pt>
                <c:pt idx="2277">
                  <c:v>2277</c:v>
                </c:pt>
                <c:pt idx="2278">
                  <c:v>2278</c:v>
                </c:pt>
                <c:pt idx="2279">
                  <c:v>2279</c:v>
                </c:pt>
                <c:pt idx="2280">
                  <c:v>2280</c:v>
                </c:pt>
                <c:pt idx="2281">
                  <c:v>2281</c:v>
                </c:pt>
                <c:pt idx="2282">
                  <c:v>2282</c:v>
                </c:pt>
                <c:pt idx="2283">
                  <c:v>2283</c:v>
                </c:pt>
                <c:pt idx="2284">
                  <c:v>2284</c:v>
                </c:pt>
                <c:pt idx="2285">
                  <c:v>2285</c:v>
                </c:pt>
                <c:pt idx="2286">
                  <c:v>2286</c:v>
                </c:pt>
                <c:pt idx="2287">
                  <c:v>2287</c:v>
                </c:pt>
                <c:pt idx="2288">
                  <c:v>2288</c:v>
                </c:pt>
                <c:pt idx="2289">
                  <c:v>2289</c:v>
                </c:pt>
                <c:pt idx="2290">
                  <c:v>2290</c:v>
                </c:pt>
                <c:pt idx="2291">
                  <c:v>2291</c:v>
                </c:pt>
                <c:pt idx="2292">
                  <c:v>2292</c:v>
                </c:pt>
                <c:pt idx="2293">
                  <c:v>2293</c:v>
                </c:pt>
                <c:pt idx="2294">
                  <c:v>2294</c:v>
                </c:pt>
                <c:pt idx="2295">
                  <c:v>2295</c:v>
                </c:pt>
                <c:pt idx="2296">
                  <c:v>2296</c:v>
                </c:pt>
                <c:pt idx="2297">
                  <c:v>2297</c:v>
                </c:pt>
                <c:pt idx="2298">
                  <c:v>2298</c:v>
                </c:pt>
                <c:pt idx="2299">
                  <c:v>2299</c:v>
                </c:pt>
                <c:pt idx="2300">
                  <c:v>2300</c:v>
                </c:pt>
                <c:pt idx="2301">
                  <c:v>2301</c:v>
                </c:pt>
                <c:pt idx="2302">
                  <c:v>2302</c:v>
                </c:pt>
                <c:pt idx="2303">
                  <c:v>2303</c:v>
                </c:pt>
                <c:pt idx="2304">
                  <c:v>2304</c:v>
                </c:pt>
                <c:pt idx="2305">
                  <c:v>2305</c:v>
                </c:pt>
                <c:pt idx="2306">
                  <c:v>2306</c:v>
                </c:pt>
                <c:pt idx="2307">
                  <c:v>2307</c:v>
                </c:pt>
                <c:pt idx="2308">
                  <c:v>2308</c:v>
                </c:pt>
                <c:pt idx="2309">
                  <c:v>2309</c:v>
                </c:pt>
                <c:pt idx="2310">
                  <c:v>2310</c:v>
                </c:pt>
                <c:pt idx="2311">
                  <c:v>2311</c:v>
                </c:pt>
                <c:pt idx="2312">
                  <c:v>2312</c:v>
                </c:pt>
                <c:pt idx="2313">
                  <c:v>2313</c:v>
                </c:pt>
                <c:pt idx="2314">
                  <c:v>2314</c:v>
                </c:pt>
                <c:pt idx="2315">
                  <c:v>2315</c:v>
                </c:pt>
                <c:pt idx="2316">
                  <c:v>2316</c:v>
                </c:pt>
                <c:pt idx="2317">
                  <c:v>2317</c:v>
                </c:pt>
                <c:pt idx="2318">
                  <c:v>2318</c:v>
                </c:pt>
                <c:pt idx="2319">
                  <c:v>2319</c:v>
                </c:pt>
                <c:pt idx="2320">
                  <c:v>2320</c:v>
                </c:pt>
                <c:pt idx="2321">
                  <c:v>2321</c:v>
                </c:pt>
                <c:pt idx="2322">
                  <c:v>2322</c:v>
                </c:pt>
                <c:pt idx="2323">
                  <c:v>2323</c:v>
                </c:pt>
                <c:pt idx="2324">
                  <c:v>2324</c:v>
                </c:pt>
                <c:pt idx="2325">
                  <c:v>2325</c:v>
                </c:pt>
                <c:pt idx="2326">
                  <c:v>2326</c:v>
                </c:pt>
                <c:pt idx="2327">
                  <c:v>2327</c:v>
                </c:pt>
                <c:pt idx="2328">
                  <c:v>2328</c:v>
                </c:pt>
                <c:pt idx="2329">
                  <c:v>2329</c:v>
                </c:pt>
                <c:pt idx="2330">
                  <c:v>2330</c:v>
                </c:pt>
                <c:pt idx="2331">
                  <c:v>2331</c:v>
                </c:pt>
                <c:pt idx="2332">
                  <c:v>2332</c:v>
                </c:pt>
                <c:pt idx="2333">
                  <c:v>2333</c:v>
                </c:pt>
                <c:pt idx="2334">
                  <c:v>2334</c:v>
                </c:pt>
                <c:pt idx="2335">
                  <c:v>2335</c:v>
                </c:pt>
                <c:pt idx="2336">
                  <c:v>2336</c:v>
                </c:pt>
                <c:pt idx="2337">
                  <c:v>2337</c:v>
                </c:pt>
                <c:pt idx="2338">
                  <c:v>2338</c:v>
                </c:pt>
                <c:pt idx="2339">
                  <c:v>2339</c:v>
                </c:pt>
                <c:pt idx="2340">
                  <c:v>2340</c:v>
                </c:pt>
                <c:pt idx="2341">
                  <c:v>2341</c:v>
                </c:pt>
                <c:pt idx="2342">
                  <c:v>2342</c:v>
                </c:pt>
                <c:pt idx="2343">
                  <c:v>2343</c:v>
                </c:pt>
                <c:pt idx="2344">
                  <c:v>2344</c:v>
                </c:pt>
                <c:pt idx="2345">
                  <c:v>2345</c:v>
                </c:pt>
                <c:pt idx="2346">
                  <c:v>2346</c:v>
                </c:pt>
                <c:pt idx="2347">
                  <c:v>2347</c:v>
                </c:pt>
                <c:pt idx="2348">
                  <c:v>2348</c:v>
                </c:pt>
                <c:pt idx="2349">
                  <c:v>2349</c:v>
                </c:pt>
                <c:pt idx="2350">
                  <c:v>2350</c:v>
                </c:pt>
                <c:pt idx="2351">
                  <c:v>2351</c:v>
                </c:pt>
                <c:pt idx="2352">
                  <c:v>2352</c:v>
                </c:pt>
                <c:pt idx="2353">
                  <c:v>2353</c:v>
                </c:pt>
                <c:pt idx="2354">
                  <c:v>2354</c:v>
                </c:pt>
                <c:pt idx="2355">
                  <c:v>2355</c:v>
                </c:pt>
                <c:pt idx="2356">
                  <c:v>2356</c:v>
                </c:pt>
                <c:pt idx="2357">
                  <c:v>2357</c:v>
                </c:pt>
                <c:pt idx="2358">
                  <c:v>2358</c:v>
                </c:pt>
                <c:pt idx="2359">
                  <c:v>2359</c:v>
                </c:pt>
                <c:pt idx="2360">
                  <c:v>2360</c:v>
                </c:pt>
                <c:pt idx="2361">
                  <c:v>2361</c:v>
                </c:pt>
                <c:pt idx="2362">
                  <c:v>2362</c:v>
                </c:pt>
                <c:pt idx="2363">
                  <c:v>2363</c:v>
                </c:pt>
                <c:pt idx="2364">
                  <c:v>2364</c:v>
                </c:pt>
                <c:pt idx="2365">
                  <c:v>2365</c:v>
                </c:pt>
                <c:pt idx="2366">
                  <c:v>2366</c:v>
                </c:pt>
                <c:pt idx="2367">
                  <c:v>2367</c:v>
                </c:pt>
                <c:pt idx="2368">
                  <c:v>2368</c:v>
                </c:pt>
                <c:pt idx="2369">
                  <c:v>2369</c:v>
                </c:pt>
                <c:pt idx="2370">
                  <c:v>2370</c:v>
                </c:pt>
                <c:pt idx="2371">
                  <c:v>2371</c:v>
                </c:pt>
                <c:pt idx="2372">
                  <c:v>2372</c:v>
                </c:pt>
                <c:pt idx="2373">
                  <c:v>2373</c:v>
                </c:pt>
                <c:pt idx="2374">
                  <c:v>2374</c:v>
                </c:pt>
                <c:pt idx="2375">
                  <c:v>2375</c:v>
                </c:pt>
                <c:pt idx="2376">
                  <c:v>2376</c:v>
                </c:pt>
                <c:pt idx="2377">
                  <c:v>2377</c:v>
                </c:pt>
                <c:pt idx="2378">
                  <c:v>2378</c:v>
                </c:pt>
                <c:pt idx="2379">
                  <c:v>2379</c:v>
                </c:pt>
                <c:pt idx="2380">
                  <c:v>2380</c:v>
                </c:pt>
                <c:pt idx="2381">
                  <c:v>2381</c:v>
                </c:pt>
                <c:pt idx="2382">
                  <c:v>2382</c:v>
                </c:pt>
                <c:pt idx="2383">
                  <c:v>2383</c:v>
                </c:pt>
                <c:pt idx="2384">
                  <c:v>2384</c:v>
                </c:pt>
                <c:pt idx="2385">
                  <c:v>2385</c:v>
                </c:pt>
                <c:pt idx="2386">
                  <c:v>2386</c:v>
                </c:pt>
                <c:pt idx="2387">
                  <c:v>2387</c:v>
                </c:pt>
                <c:pt idx="2388">
                  <c:v>2388</c:v>
                </c:pt>
                <c:pt idx="2389">
                  <c:v>2389</c:v>
                </c:pt>
                <c:pt idx="2390">
                  <c:v>2390</c:v>
                </c:pt>
                <c:pt idx="2391">
                  <c:v>2391</c:v>
                </c:pt>
                <c:pt idx="2392">
                  <c:v>2392</c:v>
                </c:pt>
                <c:pt idx="2393">
                  <c:v>2393</c:v>
                </c:pt>
                <c:pt idx="2394">
                  <c:v>2394</c:v>
                </c:pt>
                <c:pt idx="2395">
                  <c:v>2395</c:v>
                </c:pt>
                <c:pt idx="2396">
                  <c:v>2396</c:v>
                </c:pt>
                <c:pt idx="2397">
                  <c:v>2397</c:v>
                </c:pt>
                <c:pt idx="2398">
                  <c:v>2398</c:v>
                </c:pt>
                <c:pt idx="2399">
                  <c:v>2399</c:v>
                </c:pt>
                <c:pt idx="2400">
                  <c:v>2400</c:v>
                </c:pt>
                <c:pt idx="2401">
                  <c:v>2401</c:v>
                </c:pt>
                <c:pt idx="2402">
                  <c:v>2402</c:v>
                </c:pt>
                <c:pt idx="2403">
                  <c:v>2403</c:v>
                </c:pt>
                <c:pt idx="2404">
                  <c:v>2404</c:v>
                </c:pt>
                <c:pt idx="2405">
                  <c:v>2405</c:v>
                </c:pt>
                <c:pt idx="2406">
                  <c:v>2406</c:v>
                </c:pt>
                <c:pt idx="2407">
                  <c:v>2407</c:v>
                </c:pt>
                <c:pt idx="2408">
                  <c:v>2408</c:v>
                </c:pt>
                <c:pt idx="2409">
                  <c:v>2409</c:v>
                </c:pt>
                <c:pt idx="2410">
                  <c:v>2410</c:v>
                </c:pt>
                <c:pt idx="2411">
                  <c:v>2411</c:v>
                </c:pt>
                <c:pt idx="2412">
                  <c:v>2412</c:v>
                </c:pt>
                <c:pt idx="2413">
                  <c:v>2413</c:v>
                </c:pt>
                <c:pt idx="2414">
                  <c:v>2414</c:v>
                </c:pt>
                <c:pt idx="2415">
                  <c:v>2415</c:v>
                </c:pt>
                <c:pt idx="2416">
                  <c:v>2416</c:v>
                </c:pt>
                <c:pt idx="2417">
                  <c:v>2417</c:v>
                </c:pt>
                <c:pt idx="2418">
                  <c:v>2418</c:v>
                </c:pt>
                <c:pt idx="2419">
                  <c:v>2419</c:v>
                </c:pt>
                <c:pt idx="2420">
                  <c:v>2420</c:v>
                </c:pt>
                <c:pt idx="2421">
                  <c:v>2421</c:v>
                </c:pt>
                <c:pt idx="2422">
                  <c:v>2422</c:v>
                </c:pt>
                <c:pt idx="2423">
                  <c:v>2423</c:v>
                </c:pt>
                <c:pt idx="2424">
                  <c:v>2424</c:v>
                </c:pt>
                <c:pt idx="2425">
                  <c:v>2425</c:v>
                </c:pt>
                <c:pt idx="2426">
                  <c:v>2426</c:v>
                </c:pt>
                <c:pt idx="2427">
                  <c:v>2427</c:v>
                </c:pt>
                <c:pt idx="2428">
                  <c:v>2428</c:v>
                </c:pt>
                <c:pt idx="2429">
                  <c:v>2429</c:v>
                </c:pt>
                <c:pt idx="2430">
                  <c:v>2430</c:v>
                </c:pt>
                <c:pt idx="2431">
                  <c:v>2431</c:v>
                </c:pt>
                <c:pt idx="2432">
                  <c:v>2432</c:v>
                </c:pt>
                <c:pt idx="2433">
                  <c:v>2433</c:v>
                </c:pt>
                <c:pt idx="2434">
                  <c:v>2434</c:v>
                </c:pt>
                <c:pt idx="2435">
                  <c:v>2435</c:v>
                </c:pt>
                <c:pt idx="2436">
                  <c:v>2436</c:v>
                </c:pt>
                <c:pt idx="2437">
                  <c:v>2437</c:v>
                </c:pt>
                <c:pt idx="2438">
                  <c:v>2438</c:v>
                </c:pt>
                <c:pt idx="2439">
                  <c:v>2439</c:v>
                </c:pt>
                <c:pt idx="2440">
                  <c:v>2440</c:v>
                </c:pt>
                <c:pt idx="2441">
                  <c:v>2441</c:v>
                </c:pt>
                <c:pt idx="2442">
                  <c:v>2442</c:v>
                </c:pt>
                <c:pt idx="2443">
                  <c:v>2443</c:v>
                </c:pt>
                <c:pt idx="2444">
                  <c:v>2444</c:v>
                </c:pt>
                <c:pt idx="2445">
                  <c:v>2445</c:v>
                </c:pt>
                <c:pt idx="2446">
                  <c:v>2446</c:v>
                </c:pt>
                <c:pt idx="2447">
                  <c:v>2447</c:v>
                </c:pt>
                <c:pt idx="2448">
                  <c:v>2448</c:v>
                </c:pt>
                <c:pt idx="2449">
                  <c:v>2449</c:v>
                </c:pt>
                <c:pt idx="2450">
                  <c:v>2450</c:v>
                </c:pt>
                <c:pt idx="2451">
                  <c:v>2451</c:v>
                </c:pt>
                <c:pt idx="2452">
                  <c:v>2452</c:v>
                </c:pt>
                <c:pt idx="2453">
                  <c:v>2453</c:v>
                </c:pt>
                <c:pt idx="2454">
                  <c:v>2454</c:v>
                </c:pt>
                <c:pt idx="2455">
                  <c:v>2455</c:v>
                </c:pt>
                <c:pt idx="2456">
                  <c:v>2456</c:v>
                </c:pt>
                <c:pt idx="2457">
                  <c:v>2457</c:v>
                </c:pt>
                <c:pt idx="2458">
                  <c:v>2458</c:v>
                </c:pt>
                <c:pt idx="2459">
                  <c:v>2459</c:v>
                </c:pt>
                <c:pt idx="2460">
                  <c:v>2460</c:v>
                </c:pt>
                <c:pt idx="2461">
                  <c:v>2461</c:v>
                </c:pt>
                <c:pt idx="2462">
                  <c:v>2462</c:v>
                </c:pt>
                <c:pt idx="2463">
                  <c:v>2463</c:v>
                </c:pt>
                <c:pt idx="2464">
                  <c:v>2464</c:v>
                </c:pt>
                <c:pt idx="2465">
                  <c:v>2465</c:v>
                </c:pt>
                <c:pt idx="2466">
                  <c:v>2466</c:v>
                </c:pt>
                <c:pt idx="2467">
                  <c:v>2467</c:v>
                </c:pt>
                <c:pt idx="2468">
                  <c:v>2468</c:v>
                </c:pt>
                <c:pt idx="2469">
                  <c:v>2469</c:v>
                </c:pt>
                <c:pt idx="2470">
                  <c:v>2470</c:v>
                </c:pt>
                <c:pt idx="2471">
                  <c:v>2471</c:v>
                </c:pt>
                <c:pt idx="2472">
                  <c:v>2472</c:v>
                </c:pt>
                <c:pt idx="2473">
                  <c:v>2473</c:v>
                </c:pt>
                <c:pt idx="2474">
                  <c:v>2474</c:v>
                </c:pt>
                <c:pt idx="2475">
                  <c:v>2475</c:v>
                </c:pt>
                <c:pt idx="2476">
                  <c:v>2476</c:v>
                </c:pt>
                <c:pt idx="2477">
                  <c:v>2477</c:v>
                </c:pt>
                <c:pt idx="2478">
                  <c:v>2478</c:v>
                </c:pt>
                <c:pt idx="2479">
                  <c:v>2479</c:v>
                </c:pt>
                <c:pt idx="2480">
                  <c:v>2480</c:v>
                </c:pt>
                <c:pt idx="2481">
                  <c:v>2481</c:v>
                </c:pt>
                <c:pt idx="2482">
                  <c:v>2482</c:v>
                </c:pt>
                <c:pt idx="2483">
                  <c:v>2483</c:v>
                </c:pt>
                <c:pt idx="2484">
                  <c:v>2484</c:v>
                </c:pt>
                <c:pt idx="2485">
                  <c:v>2485</c:v>
                </c:pt>
                <c:pt idx="2486">
                  <c:v>2486</c:v>
                </c:pt>
                <c:pt idx="2487">
                  <c:v>2487</c:v>
                </c:pt>
                <c:pt idx="2488">
                  <c:v>2488</c:v>
                </c:pt>
                <c:pt idx="2489">
                  <c:v>2489</c:v>
                </c:pt>
                <c:pt idx="2490">
                  <c:v>2490</c:v>
                </c:pt>
                <c:pt idx="2491">
                  <c:v>2491</c:v>
                </c:pt>
                <c:pt idx="2492">
                  <c:v>2492</c:v>
                </c:pt>
                <c:pt idx="2493">
                  <c:v>2493</c:v>
                </c:pt>
                <c:pt idx="2494">
                  <c:v>2494</c:v>
                </c:pt>
                <c:pt idx="2495">
                  <c:v>2495</c:v>
                </c:pt>
                <c:pt idx="2496">
                  <c:v>2496</c:v>
                </c:pt>
                <c:pt idx="2497">
                  <c:v>2497</c:v>
                </c:pt>
                <c:pt idx="2498">
                  <c:v>2498</c:v>
                </c:pt>
                <c:pt idx="2499">
                  <c:v>2499</c:v>
                </c:pt>
                <c:pt idx="2500">
                  <c:v>2500</c:v>
                </c:pt>
                <c:pt idx="2501">
                  <c:v>2501</c:v>
                </c:pt>
                <c:pt idx="2502">
                  <c:v>2502</c:v>
                </c:pt>
                <c:pt idx="2503">
                  <c:v>2503</c:v>
                </c:pt>
                <c:pt idx="2504">
                  <c:v>2504</c:v>
                </c:pt>
                <c:pt idx="2505">
                  <c:v>2505</c:v>
                </c:pt>
                <c:pt idx="2506">
                  <c:v>2506</c:v>
                </c:pt>
                <c:pt idx="2507">
                  <c:v>2507</c:v>
                </c:pt>
                <c:pt idx="2508">
                  <c:v>2508</c:v>
                </c:pt>
                <c:pt idx="2509">
                  <c:v>2509</c:v>
                </c:pt>
                <c:pt idx="2510">
                  <c:v>2510</c:v>
                </c:pt>
                <c:pt idx="2511">
                  <c:v>2511</c:v>
                </c:pt>
                <c:pt idx="2512">
                  <c:v>2512</c:v>
                </c:pt>
                <c:pt idx="2513">
                  <c:v>2513</c:v>
                </c:pt>
                <c:pt idx="2514">
                  <c:v>2514</c:v>
                </c:pt>
                <c:pt idx="2515">
                  <c:v>2515</c:v>
                </c:pt>
                <c:pt idx="2516">
                  <c:v>2516</c:v>
                </c:pt>
                <c:pt idx="2517">
                  <c:v>2517</c:v>
                </c:pt>
                <c:pt idx="2518">
                  <c:v>2518</c:v>
                </c:pt>
                <c:pt idx="2519">
                  <c:v>2519</c:v>
                </c:pt>
                <c:pt idx="2520">
                  <c:v>2520</c:v>
                </c:pt>
                <c:pt idx="2521">
                  <c:v>2521</c:v>
                </c:pt>
                <c:pt idx="2522">
                  <c:v>2522</c:v>
                </c:pt>
                <c:pt idx="2523">
                  <c:v>2523</c:v>
                </c:pt>
                <c:pt idx="2524">
                  <c:v>2524</c:v>
                </c:pt>
                <c:pt idx="2525">
                  <c:v>2525</c:v>
                </c:pt>
                <c:pt idx="2526">
                  <c:v>2526</c:v>
                </c:pt>
                <c:pt idx="2527">
                  <c:v>2527</c:v>
                </c:pt>
                <c:pt idx="2528">
                  <c:v>2528</c:v>
                </c:pt>
                <c:pt idx="2529">
                  <c:v>2529</c:v>
                </c:pt>
                <c:pt idx="2530">
                  <c:v>2530</c:v>
                </c:pt>
                <c:pt idx="2531">
                  <c:v>2531</c:v>
                </c:pt>
                <c:pt idx="2532">
                  <c:v>2532</c:v>
                </c:pt>
                <c:pt idx="2533">
                  <c:v>2533</c:v>
                </c:pt>
                <c:pt idx="2534">
                  <c:v>2534</c:v>
                </c:pt>
                <c:pt idx="2535">
                  <c:v>2535</c:v>
                </c:pt>
                <c:pt idx="2536">
                  <c:v>2536</c:v>
                </c:pt>
                <c:pt idx="2537">
                  <c:v>2537</c:v>
                </c:pt>
                <c:pt idx="2538">
                  <c:v>2538</c:v>
                </c:pt>
                <c:pt idx="2539">
                  <c:v>2539</c:v>
                </c:pt>
                <c:pt idx="2540">
                  <c:v>2540</c:v>
                </c:pt>
                <c:pt idx="2541">
                  <c:v>2541</c:v>
                </c:pt>
                <c:pt idx="2542">
                  <c:v>2542</c:v>
                </c:pt>
                <c:pt idx="2543">
                  <c:v>2543</c:v>
                </c:pt>
                <c:pt idx="2544">
                  <c:v>2544</c:v>
                </c:pt>
                <c:pt idx="2545">
                  <c:v>2545</c:v>
                </c:pt>
                <c:pt idx="2546">
                  <c:v>2546</c:v>
                </c:pt>
                <c:pt idx="2547">
                  <c:v>2547</c:v>
                </c:pt>
                <c:pt idx="2548">
                  <c:v>2548</c:v>
                </c:pt>
                <c:pt idx="2549">
                  <c:v>2549</c:v>
                </c:pt>
                <c:pt idx="2550">
                  <c:v>2550</c:v>
                </c:pt>
                <c:pt idx="2551">
                  <c:v>2551</c:v>
                </c:pt>
                <c:pt idx="2552">
                  <c:v>2552</c:v>
                </c:pt>
                <c:pt idx="2553">
                  <c:v>2553</c:v>
                </c:pt>
                <c:pt idx="2554">
                  <c:v>2554</c:v>
                </c:pt>
                <c:pt idx="2555">
                  <c:v>2555</c:v>
                </c:pt>
                <c:pt idx="2556">
                  <c:v>2556</c:v>
                </c:pt>
                <c:pt idx="2557">
                  <c:v>2557</c:v>
                </c:pt>
                <c:pt idx="2558">
                  <c:v>2558</c:v>
                </c:pt>
                <c:pt idx="2559">
                  <c:v>2559</c:v>
                </c:pt>
                <c:pt idx="2560">
                  <c:v>2560</c:v>
                </c:pt>
                <c:pt idx="2561">
                  <c:v>2561</c:v>
                </c:pt>
                <c:pt idx="2562">
                  <c:v>2562</c:v>
                </c:pt>
                <c:pt idx="2563">
                  <c:v>2563</c:v>
                </c:pt>
                <c:pt idx="2564">
                  <c:v>2564</c:v>
                </c:pt>
                <c:pt idx="2565">
                  <c:v>2565</c:v>
                </c:pt>
                <c:pt idx="2566">
                  <c:v>2566</c:v>
                </c:pt>
                <c:pt idx="2567">
                  <c:v>2567</c:v>
                </c:pt>
                <c:pt idx="2568">
                  <c:v>2568</c:v>
                </c:pt>
                <c:pt idx="2569">
                  <c:v>2569</c:v>
                </c:pt>
                <c:pt idx="2570">
                  <c:v>2570</c:v>
                </c:pt>
                <c:pt idx="2571">
                  <c:v>2571</c:v>
                </c:pt>
                <c:pt idx="2572">
                  <c:v>2572</c:v>
                </c:pt>
                <c:pt idx="2573">
                  <c:v>2573</c:v>
                </c:pt>
                <c:pt idx="2574">
                  <c:v>2574</c:v>
                </c:pt>
                <c:pt idx="2575">
                  <c:v>2575</c:v>
                </c:pt>
                <c:pt idx="2576">
                  <c:v>2576</c:v>
                </c:pt>
                <c:pt idx="2577">
                  <c:v>2577</c:v>
                </c:pt>
                <c:pt idx="2578">
                  <c:v>2578</c:v>
                </c:pt>
                <c:pt idx="2579">
                  <c:v>2579</c:v>
                </c:pt>
                <c:pt idx="2580">
                  <c:v>2580</c:v>
                </c:pt>
                <c:pt idx="2581">
                  <c:v>2581</c:v>
                </c:pt>
                <c:pt idx="2582">
                  <c:v>2582</c:v>
                </c:pt>
                <c:pt idx="2583">
                  <c:v>2583</c:v>
                </c:pt>
                <c:pt idx="2584">
                  <c:v>2584</c:v>
                </c:pt>
                <c:pt idx="2585">
                  <c:v>2585</c:v>
                </c:pt>
                <c:pt idx="2586">
                  <c:v>2586</c:v>
                </c:pt>
                <c:pt idx="2587">
                  <c:v>2587</c:v>
                </c:pt>
                <c:pt idx="2588">
                  <c:v>2588</c:v>
                </c:pt>
                <c:pt idx="2589">
                  <c:v>2589</c:v>
                </c:pt>
                <c:pt idx="2590">
                  <c:v>2590</c:v>
                </c:pt>
                <c:pt idx="2591">
                  <c:v>2591</c:v>
                </c:pt>
                <c:pt idx="2592">
                  <c:v>2592</c:v>
                </c:pt>
                <c:pt idx="2593">
                  <c:v>2593</c:v>
                </c:pt>
                <c:pt idx="2594">
                  <c:v>2594</c:v>
                </c:pt>
                <c:pt idx="2595">
                  <c:v>2595</c:v>
                </c:pt>
                <c:pt idx="2596">
                  <c:v>2596</c:v>
                </c:pt>
                <c:pt idx="2597">
                  <c:v>2597</c:v>
                </c:pt>
                <c:pt idx="2598">
                  <c:v>2598</c:v>
                </c:pt>
                <c:pt idx="2599">
                  <c:v>2599</c:v>
                </c:pt>
                <c:pt idx="2600">
                  <c:v>2600</c:v>
                </c:pt>
                <c:pt idx="2601">
                  <c:v>2601</c:v>
                </c:pt>
                <c:pt idx="2602">
                  <c:v>2602</c:v>
                </c:pt>
                <c:pt idx="2603">
                  <c:v>2603</c:v>
                </c:pt>
                <c:pt idx="2604">
                  <c:v>2604</c:v>
                </c:pt>
                <c:pt idx="2605">
                  <c:v>2605</c:v>
                </c:pt>
                <c:pt idx="2606">
                  <c:v>2606</c:v>
                </c:pt>
                <c:pt idx="2607">
                  <c:v>2607</c:v>
                </c:pt>
                <c:pt idx="2608">
                  <c:v>2608</c:v>
                </c:pt>
                <c:pt idx="2609">
                  <c:v>2609</c:v>
                </c:pt>
                <c:pt idx="2610">
                  <c:v>2610</c:v>
                </c:pt>
                <c:pt idx="2611">
                  <c:v>2611</c:v>
                </c:pt>
                <c:pt idx="2612">
                  <c:v>2612</c:v>
                </c:pt>
                <c:pt idx="2613">
                  <c:v>2613</c:v>
                </c:pt>
                <c:pt idx="2614">
                  <c:v>2614</c:v>
                </c:pt>
                <c:pt idx="2615">
                  <c:v>2615</c:v>
                </c:pt>
                <c:pt idx="2616">
                  <c:v>2616</c:v>
                </c:pt>
                <c:pt idx="2617">
                  <c:v>2617</c:v>
                </c:pt>
                <c:pt idx="2618">
                  <c:v>2618</c:v>
                </c:pt>
                <c:pt idx="2619">
                  <c:v>2619</c:v>
                </c:pt>
                <c:pt idx="2620">
                  <c:v>2620</c:v>
                </c:pt>
                <c:pt idx="2621">
                  <c:v>2621</c:v>
                </c:pt>
                <c:pt idx="2622">
                  <c:v>2622</c:v>
                </c:pt>
                <c:pt idx="2623">
                  <c:v>2623</c:v>
                </c:pt>
                <c:pt idx="2624">
                  <c:v>2624</c:v>
                </c:pt>
                <c:pt idx="2625">
                  <c:v>2625</c:v>
                </c:pt>
                <c:pt idx="2626">
                  <c:v>2626</c:v>
                </c:pt>
                <c:pt idx="2627">
                  <c:v>2627</c:v>
                </c:pt>
                <c:pt idx="2628">
                  <c:v>2628</c:v>
                </c:pt>
                <c:pt idx="2629">
                  <c:v>2629</c:v>
                </c:pt>
                <c:pt idx="2630">
                  <c:v>2630</c:v>
                </c:pt>
                <c:pt idx="2631">
                  <c:v>2631</c:v>
                </c:pt>
                <c:pt idx="2632">
                  <c:v>2632</c:v>
                </c:pt>
                <c:pt idx="2633">
                  <c:v>2633</c:v>
                </c:pt>
                <c:pt idx="2634">
                  <c:v>2634</c:v>
                </c:pt>
                <c:pt idx="2635">
                  <c:v>2635</c:v>
                </c:pt>
                <c:pt idx="2636">
                  <c:v>2636</c:v>
                </c:pt>
                <c:pt idx="2637">
                  <c:v>2637</c:v>
                </c:pt>
                <c:pt idx="2638">
                  <c:v>2638</c:v>
                </c:pt>
                <c:pt idx="2639">
                  <c:v>2639</c:v>
                </c:pt>
                <c:pt idx="2640">
                  <c:v>2640</c:v>
                </c:pt>
                <c:pt idx="2641">
                  <c:v>2641</c:v>
                </c:pt>
                <c:pt idx="2642">
                  <c:v>2642</c:v>
                </c:pt>
                <c:pt idx="2643">
                  <c:v>2643</c:v>
                </c:pt>
                <c:pt idx="2644">
                  <c:v>2644</c:v>
                </c:pt>
                <c:pt idx="2645">
                  <c:v>2645</c:v>
                </c:pt>
                <c:pt idx="2646">
                  <c:v>2646</c:v>
                </c:pt>
                <c:pt idx="2647">
                  <c:v>2647</c:v>
                </c:pt>
                <c:pt idx="2648">
                  <c:v>2648</c:v>
                </c:pt>
                <c:pt idx="2649">
                  <c:v>2649</c:v>
                </c:pt>
                <c:pt idx="2650">
                  <c:v>2650</c:v>
                </c:pt>
                <c:pt idx="2651">
                  <c:v>2651</c:v>
                </c:pt>
                <c:pt idx="2652">
                  <c:v>2652</c:v>
                </c:pt>
                <c:pt idx="2653">
                  <c:v>2653</c:v>
                </c:pt>
                <c:pt idx="2654">
                  <c:v>2654</c:v>
                </c:pt>
                <c:pt idx="2655">
                  <c:v>2655</c:v>
                </c:pt>
                <c:pt idx="2656">
                  <c:v>2656</c:v>
                </c:pt>
                <c:pt idx="2657">
                  <c:v>2657</c:v>
                </c:pt>
                <c:pt idx="2658">
                  <c:v>2658</c:v>
                </c:pt>
                <c:pt idx="2659">
                  <c:v>2659</c:v>
                </c:pt>
                <c:pt idx="2660">
                  <c:v>2660</c:v>
                </c:pt>
                <c:pt idx="2661">
                  <c:v>2661</c:v>
                </c:pt>
                <c:pt idx="2662">
                  <c:v>2662</c:v>
                </c:pt>
                <c:pt idx="2663">
                  <c:v>2663</c:v>
                </c:pt>
                <c:pt idx="2664">
                  <c:v>2664</c:v>
                </c:pt>
                <c:pt idx="2665">
                  <c:v>2665</c:v>
                </c:pt>
                <c:pt idx="2666">
                  <c:v>2666</c:v>
                </c:pt>
                <c:pt idx="2667">
                  <c:v>2667</c:v>
                </c:pt>
                <c:pt idx="2668">
                  <c:v>2668</c:v>
                </c:pt>
                <c:pt idx="2669">
                  <c:v>2669</c:v>
                </c:pt>
                <c:pt idx="2670">
                  <c:v>2670</c:v>
                </c:pt>
                <c:pt idx="2671">
                  <c:v>2671</c:v>
                </c:pt>
                <c:pt idx="2672">
                  <c:v>2672</c:v>
                </c:pt>
                <c:pt idx="2673">
                  <c:v>2673</c:v>
                </c:pt>
                <c:pt idx="2674">
                  <c:v>2674</c:v>
                </c:pt>
                <c:pt idx="2675">
                  <c:v>2675</c:v>
                </c:pt>
                <c:pt idx="2676">
                  <c:v>2676</c:v>
                </c:pt>
                <c:pt idx="2677">
                  <c:v>2677</c:v>
                </c:pt>
                <c:pt idx="2678">
                  <c:v>2678</c:v>
                </c:pt>
                <c:pt idx="2679">
                  <c:v>2679</c:v>
                </c:pt>
                <c:pt idx="2680">
                  <c:v>2680</c:v>
                </c:pt>
                <c:pt idx="2681">
                  <c:v>2681</c:v>
                </c:pt>
                <c:pt idx="2682">
                  <c:v>2682</c:v>
                </c:pt>
                <c:pt idx="2683">
                  <c:v>2683</c:v>
                </c:pt>
                <c:pt idx="2684">
                  <c:v>2684</c:v>
                </c:pt>
                <c:pt idx="2685">
                  <c:v>2685</c:v>
                </c:pt>
                <c:pt idx="2686">
                  <c:v>2686</c:v>
                </c:pt>
                <c:pt idx="2687">
                  <c:v>2687</c:v>
                </c:pt>
                <c:pt idx="2688">
                  <c:v>2688</c:v>
                </c:pt>
                <c:pt idx="2689">
                  <c:v>2689</c:v>
                </c:pt>
                <c:pt idx="2690">
                  <c:v>2690</c:v>
                </c:pt>
                <c:pt idx="2691">
                  <c:v>2691</c:v>
                </c:pt>
                <c:pt idx="2692">
                  <c:v>2692</c:v>
                </c:pt>
                <c:pt idx="2693">
                  <c:v>2693</c:v>
                </c:pt>
                <c:pt idx="2694">
                  <c:v>2694</c:v>
                </c:pt>
                <c:pt idx="2695">
                  <c:v>2695</c:v>
                </c:pt>
                <c:pt idx="2696">
                  <c:v>2696</c:v>
                </c:pt>
                <c:pt idx="2697">
                  <c:v>2697</c:v>
                </c:pt>
                <c:pt idx="2698">
                  <c:v>2698</c:v>
                </c:pt>
                <c:pt idx="2699">
                  <c:v>2699</c:v>
                </c:pt>
                <c:pt idx="2700">
                  <c:v>2700</c:v>
                </c:pt>
                <c:pt idx="2701">
                  <c:v>2701</c:v>
                </c:pt>
                <c:pt idx="2702">
                  <c:v>2702</c:v>
                </c:pt>
                <c:pt idx="2703">
                  <c:v>2703</c:v>
                </c:pt>
                <c:pt idx="2704">
                  <c:v>2704</c:v>
                </c:pt>
                <c:pt idx="2705">
                  <c:v>2705</c:v>
                </c:pt>
                <c:pt idx="2706">
                  <c:v>2706</c:v>
                </c:pt>
                <c:pt idx="2707">
                  <c:v>2707</c:v>
                </c:pt>
                <c:pt idx="2708">
                  <c:v>2708</c:v>
                </c:pt>
                <c:pt idx="2709">
                  <c:v>2709</c:v>
                </c:pt>
                <c:pt idx="2710">
                  <c:v>2710</c:v>
                </c:pt>
                <c:pt idx="2711">
                  <c:v>2711</c:v>
                </c:pt>
                <c:pt idx="2712">
                  <c:v>2712</c:v>
                </c:pt>
                <c:pt idx="2713">
                  <c:v>2713</c:v>
                </c:pt>
                <c:pt idx="2714">
                  <c:v>2714</c:v>
                </c:pt>
                <c:pt idx="2715">
                  <c:v>2715</c:v>
                </c:pt>
                <c:pt idx="2716">
                  <c:v>2716</c:v>
                </c:pt>
                <c:pt idx="2717">
                  <c:v>2717</c:v>
                </c:pt>
                <c:pt idx="2718">
                  <c:v>2718</c:v>
                </c:pt>
                <c:pt idx="2719">
                  <c:v>2719</c:v>
                </c:pt>
                <c:pt idx="2720">
                  <c:v>2720</c:v>
                </c:pt>
                <c:pt idx="2721">
                  <c:v>2721</c:v>
                </c:pt>
                <c:pt idx="2722">
                  <c:v>2722</c:v>
                </c:pt>
                <c:pt idx="2723">
                  <c:v>2723</c:v>
                </c:pt>
                <c:pt idx="2724">
                  <c:v>2724</c:v>
                </c:pt>
                <c:pt idx="2725">
                  <c:v>2725</c:v>
                </c:pt>
                <c:pt idx="2726">
                  <c:v>2726</c:v>
                </c:pt>
                <c:pt idx="2727">
                  <c:v>2727</c:v>
                </c:pt>
                <c:pt idx="2728">
                  <c:v>2728</c:v>
                </c:pt>
                <c:pt idx="2729">
                  <c:v>2729</c:v>
                </c:pt>
                <c:pt idx="2730">
                  <c:v>2730</c:v>
                </c:pt>
                <c:pt idx="2731">
                  <c:v>2731</c:v>
                </c:pt>
                <c:pt idx="2732">
                  <c:v>2732</c:v>
                </c:pt>
                <c:pt idx="2733">
                  <c:v>2733</c:v>
                </c:pt>
                <c:pt idx="2734">
                  <c:v>2734</c:v>
                </c:pt>
                <c:pt idx="2735">
                  <c:v>2735</c:v>
                </c:pt>
                <c:pt idx="2736">
                  <c:v>2736</c:v>
                </c:pt>
                <c:pt idx="2737">
                  <c:v>2737</c:v>
                </c:pt>
                <c:pt idx="2738">
                  <c:v>2738</c:v>
                </c:pt>
                <c:pt idx="2739">
                  <c:v>2739</c:v>
                </c:pt>
                <c:pt idx="2740">
                  <c:v>2740</c:v>
                </c:pt>
                <c:pt idx="2741">
                  <c:v>2741</c:v>
                </c:pt>
                <c:pt idx="2742">
                  <c:v>2742</c:v>
                </c:pt>
                <c:pt idx="2743">
                  <c:v>2743</c:v>
                </c:pt>
                <c:pt idx="2744">
                  <c:v>2744</c:v>
                </c:pt>
                <c:pt idx="2745">
                  <c:v>2745</c:v>
                </c:pt>
                <c:pt idx="2746">
                  <c:v>2746</c:v>
                </c:pt>
                <c:pt idx="2747">
                  <c:v>2747</c:v>
                </c:pt>
                <c:pt idx="2748">
                  <c:v>2748</c:v>
                </c:pt>
                <c:pt idx="2749">
                  <c:v>2749</c:v>
                </c:pt>
                <c:pt idx="2750">
                  <c:v>2750</c:v>
                </c:pt>
                <c:pt idx="2751">
                  <c:v>2751</c:v>
                </c:pt>
                <c:pt idx="2752">
                  <c:v>2752</c:v>
                </c:pt>
                <c:pt idx="2753">
                  <c:v>2753</c:v>
                </c:pt>
                <c:pt idx="2754">
                  <c:v>2754</c:v>
                </c:pt>
                <c:pt idx="2755">
                  <c:v>2755</c:v>
                </c:pt>
                <c:pt idx="2756">
                  <c:v>2756</c:v>
                </c:pt>
                <c:pt idx="2757">
                  <c:v>2757</c:v>
                </c:pt>
                <c:pt idx="2758">
                  <c:v>2758</c:v>
                </c:pt>
                <c:pt idx="2759">
                  <c:v>2759</c:v>
                </c:pt>
                <c:pt idx="2760">
                  <c:v>2760</c:v>
                </c:pt>
                <c:pt idx="2761">
                  <c:v>2761</c:v>
                </c:pt>
                <c:pt idx="2762">
                  <c:v>2762</c:v>
                </c:pt>
                <c:pt idx="2763">
                  <c:v>2763</c:v>
                </c:pt>
                <c:pt idx="2764">
                  <c:v>2764</c:v>
                </c:pt>
                <c:pt idx="2765">
                  <c:v>2765</c:v>
                </c:pt>
                <c:pt idx="2766">
                  <c:v>2766</c:v>
                </c:pt>
                <c:pt idx="2767">
                  <c:v>2767</c:v>
                </c:pt>
                <c:pt idx="2768">
                  <c:v>2768</c:v>
                </c:pt>
                <c:pt idx="2769">
                  <c:v>2769</c:v>
                </c:pt>
                <c:pt idx="2770">
                  <c:v>2770</c:v>
                </c:pt>
                <c:pt idx="2771">
                  <c:v>2771</c:v>
                </c:pt>
                <c:pt idx="2772">
                  <c:v>2772</c:v>
                </c:pt>
                <c:pt idx="2773">
                  <c:v>2773</c:v>
                </c:pt>
                <c:pt idx="2774">
                  <c:v>2774</c:v>
                </c:pt>
                <c:pt idx="2775">
                  <c:v>2775</c:v>
                </c:pt>
                <c:pt idx="2776">
                  <c:v>2776</c:v>
                </c:pt>
                <c:pt idx="2777">
                  <c:v>2777</c:v>
                </c:pt>
                <c:pt idx="2778">
                  <c:v>2778</c:v>
                </c:pt>
                <c:pt idx="2779">
                  <c:v>2779</c:v>
                </c:pt>
                <c:pt idx="2780">
                  <c:v>2780</c:v>
                </c:pt>
                <c:pt idx="2781">
                  <c:v>2781</c:v>
                </c:pt>
                <c:pt idx="2782">
                  <c:v>2782</c:v>
                </c:pt>
                <c:pt idx="2783">
                  <c:v>2783</c:v>
                </c:pt>
                <c:pt idx="2784">
                  <c:v>2784</c:v>
                </c:pt>
                <c:pt idx="2785">
                  <c:v>2785</c:v>
                </c:pt>
                <c:pt idx="2786">
                  <c:v>2786</c:v>
                </c:pt>
                <c:pt idx="2787">
                  <c:v>2787</c:v>
                </c:pt>
                <c:pt idx="2788">
                  <c:v>2788</c:v>
                </c:pt>
                <c:pt idx="2789">
                  <c:v>2789</c:v>
                </c:pt>
                <c:pt idx="2790">
                  <c:v>2790</c:v>
                </c:pt>
                <c:pt idx="2791">
                  <c:v>2791</c:v>
                </c:pt>
                <c:pt idx="2792">
                  <c:v>2792</c:v>
                </c:pt>
                <c:pt idx="2793">
                  <c:v>2793</c:v>
                </c:pt>
                <c:pt idx="2794">
                  <c:v>2794</c:v>
                </c:pt>
                <c:pt idx="2795">
                  <c:v>2795</c:v>
                </c:pt>
                <c:pt idx="2796">
                  <c:v>2796</c:v>
                </c:pt>
                <c:pt idx="2797">
                  <c:v>2797</c:v>
                </c:pt>
                <c:pt idx="2798">
                  <c:v>2798</c:v>
                </c:pt>
                <c:pt idx="2799">
                  <c:v>2799</c:v>
                </c:pt>
                <c:pt idx="2800">
                  <c:v>2800</c:v>
                </c:pt>
                <c:pt idx="2801">
                  <c:v>2801</c:v>
                </c:pt>
                <c:pt idx="2802">
                  <c:v>2802</c:v>
                </c:pt>
                <c:pt idx="2803">
                  <c:v>2803</c:v>
                </c:pt>
                <c:pt idx="2804">
                  <c:v>2804</c:v>
                </c:pt>
                <c:pt idx="2805">
                  <c:v>2805</c:v>
                </c:pt>
                <c:pt idx="2806">
                  <c:v>2806</c:v>
                </c:pt>
                <c:pt idx="2807">
                  <c:v>2807</c:v>
                </c:pt>
                <c:pt idx="2808">
                  <c:v>2808</c:v>
                </c:pt>
                <c:pt idx="2809">
                  <c:v>2809</c:v>
                </c:pt>
                <c:pt idx="2810">
                  <c:v>2810</c:v>
                </c:pt>
                <c:pt idx="2811">
                  <c:v>2811</c:v>
                </c:pt>
                <c:pt idx="2812">
                  <c:v>2812</c:v>
                </c:pt>
                <c:pt idx="2813">
                  <c:v>2813</c:v>
                </c:pt>
                <c:pt idx="2814">
                  <c:v>2814</c:v>
                </c:pt>
                <c:pt idx="2815">
                  <c:v>2815</c:v>
                </c:pt>
                <c:pt idx="2816">
                  <c:v>2816</c:v>
                </c:pt>
                <c:pt idx="2817">
                  <c:v>2817</c:v>
                </c:pt>
                <c:pt idx="2818">
                  <c:v>2818</c:v>
                </c:pt>
                <c:pt idx="2819">
                  <c:v>2819</c:v>
                </c:pt>
                <c:pt idx="2820">
                  <c:v>2820</c:v>
                </c:pt>
                <c:pt idx="2821">
                  <c:v>2821</c:v>
                </c:pt>
                <c:pt idx="2822">
                  <c:v>2822</c:v>
                </c:pt>
                <c:pt idx="2823">
                  <c:v>2823</c:v>
                </c:pt>
                <c:pt idx="2824">
                  <c:v>2824</c:v>
                </c:pt>
                <c:pt idx="2825">
                  <c:v>2825</c:v>
                </c:pt>
                <c:pt idx="2826">
                  <c:v>2826</c:v>
                </c:pt>
                <c:pt idx="2827">
                  <c:v>2827</c:v>
                </c:pt>
                <c:pt idx="2828">
                  <c:v>2828</c:v>
                </c:pt>
                <c:pt idx="2829">
                  <c:v>2829</c:v>
                </c:pt>
                <c:pt idx="2830">
                  <c:v>2830</c:v>
                </c:pt>
                <c:pt idx="2831">
                  <c:v>2831</c:v>
                </c:pt>
                <c:pt idx="2832">
                  <c:v>2832</c:v>
                </c:pt>
                <c:pt idx="2833">
                  <c:v>2833</c:v>
                </c:pt>
                <c:pt idx="2834">
                  <c:v>2834</c:v>
                </c:pt>
                <c:pt idx="2835">
                  <c:v>2835</c:v>
                </c:pt>
                <c:pt idx="2836">
                  <c:v>2836</c:v>
                </c:pt>
                <c:pt idx="2837">
                  <c:v>2837</c:v>
                </c:pt>
                <c:pt idx="2838">
                  <c:v>2838</c:v>
                </c:pt>
                <c:pt idx="2839">
                  <c:v>2839</c:v>
                </c:pt>
                <c:pt idx="2840">
                  <c:v>2840</c:v>
                </c:pt>
                <c:pt idx="2841">
                  <c:v>2841</c:v>
                </c:pt>
                <c:pt idx="2842">
                  <c:v>2842</c:v>
                </c:pt>
                <c:pt idx="2843">
                  <c:v>2843</c:v>
                </c:pt>
                <c:pt idx="2844">
                  <c:v>2844</c:v>
                </c:pt>
                <c:pt idx="2845">
                  <c:v>2845</c:v>
                </c:pt>
                <c:pt idx="2846">
                  <c:v>2846</c:v>
                </c:pt>
                <c:pt idx="2847">
                  <c:v>2847</c:v>
                </c:pt>
                <c:pt idx="2848">
                  <c:v>2848</c:v>
                </c:pt>
                <c:pt idx="2849">
                  <c:v>2849</c:v>
                </c:pt>
                <c:pt idx="2850">
                  <c:v>2850</c:v>
                </c:pt>
                <c:pt idx="2851">
                  <c:v>2851</c:v>
                </c:pt>
                <c:pt idx="2852">
                  <c:v>2852</c:v>
                </c:pt>
                <c:pt idx="2853">
                  <c:v>2853</c:v>
                </c:pt>
                <c:pt idx="2854">
                  <c:v>2854</c:v>
                </c:pt>
                <c:pt idx="2855">
                  <c:v>2855</c:v>
                </c:pt>
                <c:pt idx="2856">
                  <c:v>2856</c:v>
                </c:pt>
                <c:pt idx="2857">
                  <c:v>2857</c:v>
                </c:pt>
                <c:pt idx="2858">
                  <c:v>2858</c:v>
                </c:pt>
                <c:pt idx="2859">
                  <c:v>2859</c:v>
                </c:pt>
                <c:pt idx="2860">
                  <c:v>2860</c:v>
                </c:pt>
                <c:pt idx="2861">
                  <c:v>2861</c:v>
                </c:pt>
                <c:pt idx="2862">
                  <c:v>2862</c:v>
                </c:pt>
                <c:pt idx="2863">
                  <c:v>2863</c:v>
                </c:pt>
                <c:pt idx="2864">
                  <c:v>2864</c:v>
                </c:pt>
                <c:pt idx="2865">
                  <c:v>2865</c:v>
                </c:pt>
                <c:pt idx="2866">
                  <c:v>2866</c:v>
                </c:pt>
                <c:pt idx="2867">
                  <c:v>2867</c:v>
                </c:pt>
                <c:pt idx="2868">
                  <c:v>2868</c:v>
                </c:pt>
                <c:pt idx="2869">
                  <c:v>2869</c:v>
                </c:pt>
                <c:pt idx="2870">
                  <c:v>2870</c:v>
                </c:pt>
                <c:pt idx="2871">
                  <c:v>2871</c:v>
                </c:pt>
                <c:pt idx="2872">
                  <c:v>2872</c:v>
                </c:pt>
                <c:pt idx="2873">
                  <c:v>2873</c:v>
                </c:pt>
                <c:pt idx="2874">
                  <c:v>2874</c:v>
                </c:pt>
                <c:pt idx="2875">
                  <c:v>2875</c:v>
                </c:pt>
                <c:pt idx="2876">
                  <c:v>2876</c:v>
                </c:pt>
                <c:pt idx="2877">
                  <c:v>2877</c:v>
                </c:pt>
                <c:pt idx="2878">
                  <c:v>2878</c:v>
                </c:pt>
                <c:pt idx="2879">
                  <c:v>2879</c:v>
                </c:pt>
                <c:pt idx="2880">
                  <c:v>2880</c:v>
                </c:pt>
                <c:pt idx="2881">
                  <c:v>2881</c:v>
                </c:pt>
                <c:pt idx="2882">
                  <c:v>2882</c:v>
                </c:pt>
                <c:pt idx="2883">
                  <c:v>2883</c:v>
                </c:pt>
                <c:pt idx="2884">
                  <c:v>2884</c:v>
                </c:pt>
                <c:pt idx="2885">
                  <c:v>2885</c:v>
                </c:pt>
                <c:pt idx="2886">
                  <c:v>2886</c:v>
                </c:pt>
                <c:pt idx="2887">
                  <c:v>2887</c:v>
                </c:pt>
                <c:pt idx="2888">
                  <c:v>2888</c:v>
                </c:pt>
                <c:pt idx="2889">
                  <c:v>2889</c:v>
                </c:pt>
                <c:pt idx="2890">
                  <c:v>2890</c:v>
                </c:pt>
                <c:pt idx="2891">
                  <c:v>2891</c:v>
                </c:pt>
                <c:pt idx="2892">
                  <c:v>2892</c:v>
                </c:pt>
                <c:pt idx="2893">
                  <c:v>2893</c:v>
                </c:pt>
                <c:pt idx="2894">
                  <c:v>2894</c:v>
                </c:pt>
                <c:pt idx="2895">
                  <c:v>2895</c:v>
                </c:pt>
                <c:pt idx="2896">
                  <c:v>2896</c:v>
                </c:pt>
                <c:pt idx="2897">
                  <c:v>2897</c:v>
                </c:pt>
                <c:pt idx="2898">
                  <c:v>2898</c:v>
                </c:pt>
                <c:pt idx="2899">
                  <c:v>2899</c:v>
                </c:pt>
                <c:pt idx="2900">
                  <c:v>2900</c:v>
                </c:pt>
                <c:pt idx="2901">
                  <c:v>2901</c:v>
                </c:pt>
                <c:pt idx="2902">
                  <c:v>2902</c:v>
                </c:pt>
                <c:pt idx="2903">
                  <c:v>2903</c:v>
                </c:pt>
                <c:pt idx="2904">
                  <c:v>2904</c:v>
                </c:pt>
                <c:pt idx="2905">
                  <c:v>2905</c:v>
                </c:pt>
                <c:pt idx="2906">
                  <c:v>2906</c:v>
                </c:pt>
                <c:pt idx="2907">
                  <c:v>2907</c:v>
                </c:pt>
                <c:pt idx="2908">
                  <c:v>2908</c:v>
                </c:pt>
                <c:pt idx="2909">
                  <c:v>2909</c:v>
                </c:pt>
                <c:pt idx="2910">
                  <c:v>2910</c:v>
                </c:pt>
                <c:pt idx="2911">
                  <c:v>2911</c:v>
                </c:pt>
                <c:pt idx="2912">
                  <c:v>2912</c:v>
                </c:pt>
                <c:pt idx="2913">
                  <c:v>2913</c:v>
                </c:pt>
                <c:pt idx="2914">
                  <c:v>2914</c:v>
                </c:pt>
                <c:pt idx="2915">
                  <c:v>2915</c:v>
                </c:pt>
                <c:pt idx="2916">
                  <c:v>2916</c:v>
                </c:pt>
                <c:pt idx="2917">
                  <c:v>2917</c:v>
                </c:pt>
                <c:pt idx="2918">
                  <c:v>2918</c:v>
                </c:pt>
                <c:pt idx="2919">
                  <c:v>2919</c:v>
                </c:pt>
                <c:pt idx="2920">
                  <c:v>2920</c:v>
                </c:pt>
                <c:pt idx="2921">
                  <c:v>2921</c:v>
                </c:pt>
                <c:pt idx="2922">
                  <c:v>2922</c:v>
                </c:pt>
                <c:pt idx="2923">
                  <c:v>2923</c:v>
                </c:pt>
                <c:pt idx="2924">
                  <c:v>2924</c:v>
                </c:pt>
                <c:pt idx="2925">
                  <c:v>2925</c:v>
                </c:pt>
                <c:pt idx="2926">
                  <c:v>2926</c:v>
                </c:pt>
                <c:pt idx="2927">
                  <c:v>2927</c:v>
                </c:pt>
                <c:pt idx="2928">
                  <c:v>2928</c:v>
                </c:pt>
                <c:pt idx="2929">
                  <c:v>2929</c:v>
                </c:pt>
                <c:pt idx="2930">
                  <c:v>2930</c:v>
                </c:pt>
                <c:pt idx="2931">
                  <c:v>2931</c:v>
                </c:pt>
                <c:pt idx="2932">
                  <c:v>2932</c:v>
                </c:pt>
                <c:pt idx="2933">
                  <c:v>2933</c:v>
                </c:pt>
                <c:pt idx="2934">
                  <c:v>2934</c:v>
                </c:pt>
                <c:pt idx="2935">
                  <c:v>2935</c:v>
                </c:pt>
                <c:pt idx="2936">
                  <c:v>2936</c:v>
                </c:pt>
                <c:pt idx="2937">
                  <c:v>2937</c:v>
                </c:pt>
                <c:pt idx="2938">
                  <c:v>2938</c:v>
                </c:pt>
                <c:pt idx="2939">
                  <c:v>2939</c:v>
                </c:pt>
                <c:pt idx="2940">
                  <c:v>2940</c:v>
                </c:pt>
                <c:pt idx="2941">
                  <c:v>2941</c:v>
                </c:pt>
                <c:pt idx="2942">
                  <c:v>2942</c:v>
                </c:pt>
                <c:pt idx="2943">
                  <c:v>2943</c:v>
                </c:pt>
                <c:pt idx="2944">
                  <c:v>2944</c:v>
                </c:pt>
                <c:pt idx="2945">
                  <c:v>2945</c:v>
                </c:pt>
                <c:pt idx="2946">
                  <c:v>2946</c:v>
                </c:pt>
                <c:pt idx="2947">
                  <c:v>2947</c:v>
                </c:pt>
                <c:pt idx="2948">
                  <c:v>2948</c:v>
                </c:pt>
                <c:pt idx="2949">
                  <c:v>2949</c:v>
                </c:pt>
                <c:pt idx="2950">
                  <c:v>2950</c:v>
                </c:pt>
                <c:pt idx="2951">
                  <c:v>2951</c:v>
                </c:pt>
                <c:pt idx="2952">
                  <c:v>2952</c:v>
                </c:pt>
                <c:pt idx="2953">
                  <c:v>2953</c:v>
                </c:pt>
                <c:pt idx="2954">
                  <c:v>2954</c:v>
                </c:pt>
                <c:pt idx="2955">
                  <c:v>2955</c:v>
                </c:pt>
                <c:pt idx="2956">
                  <c:v>2956</c:v>
                </c:pt>
                <c:pt idx="2957">
                  <c:v>2957</c:v>
                </c:pt>
                <c:pt idx="2958">
                  <c:v>2958</c:v>
                </c:pt>
                <c:pt idx="2959">
                  <c:v>2959</c:v>
                </c:pt>
                <c:pt idx="2960">
                  <c:v>2960</c:v>
                </c:pt>
                <c:pt idx="2961">
                  <c:v>2961</c:v>
                </c:pt>
                <c:pt idx="2962">
                  <c:v>2962</c:v>
                </c:pt>
                <c:pt idx="2963">
                  <c:v>2963</c:v>
                </c:pt>
                <c:pt idx="2964">
                  <c:v>2964</c:v>
                </c:pt>
                <c:pt idx="2965">
                  <c:v>2965</c:v>
                </c:pt>
                <c:pt idx="2966">
                  <c:v>2966</c:v>
                </c:pt>
                <c:pt idx="2967">
                  <c:v>2967</c:v>
                </c:pt>
                <c:pt idx="2968">
                  <c:v>2968</c:v>
                </c:pt>
                <c:pt idx="2969">
                  <c:v>2969</c:v>
                </c:pt>
                <c:pt idx="2970">
                  <c:v>2970</c:v>
                </c:pt>
                <c:pt idx="2971">
                  <c:v>2971</c:v>
                </c:pt>
                <c:pt idx="2972">
                  <c:v>2972</c:v>
                </c:pt>
                <c:pt idx="2973">
                  <c:v>2973</c:v>
                </c:pt>
                <c:pt idx="2974">
                  <c:v>2974</c:v>
                </c:pt>
                <c:pt idx="2975">
                  <c:v>2975</c:v>
                </c:pt>
                <c:pt idx="2976">
                  <c:v>2976</c:v>
                </c:pt>
                <c:pt idx="2977">
                  <c:v>2977</c:v>
                </c:pt>
                <c:pt idx="2978">
                  <c:v>2978</c:v>
                </c:pt>
                <c:pt idx="2979">
                  <c:v>2979</c:v>
                </c:pt>
                <c:pt idx="2980">
                  <c:v>2980</c:v>
                </c:pt>
                <c:pt idx="2981">
                  <c:v>2981</c:v>
                </c:pt>
                <c:pt idx="2982">
                  <c:v>2982</c:v>
                </c:pt>
                <c:pt idx="2983">
                  <c:v>2983</c:v>
                </c:pt>
                <c:pt idx="2984">
                  <c:v>2984</c:v>
                </c:pt>
                <c:pt idx="2985">
                  <c:v>2985</c:v>
                </c:pt>
                <c:pt idx="2986">
                  <c:v>2986</c:v>
                </c:pt>
                <c:pt idx="2987">
                  <c:v>2987</c:v>
                </c:pt>
                <c:pt idx="2988">
                  <c:v>2988</c:v>
                </c:pt>
                <c:pt idx="2989">
                  <c:v>2989</c:v>
                </c:pt>
                <c:pt idx="2990">
                  <c:v>2990</c:v>
                </c:pt>
                <c:pt idx="2991">
                  <c:v>2991</c:v>
                </c:pt>
                <c:pt idx="2992">
                  <c:v>2992</c:v>
                </c:pt>
                <c:pt idx="2993">
                  <c:v>2993</c:v>
                </c:pt>
                <c:pt idx="2994">
                  <c:v>2994</c:v>
                </c:pt>
                <c:pt idx="2995">
                  <c:v>2995</c:v>
                </c:pt>
                <c:pt idx="2996">
                  <c:v>2996</c:v>
                </c:pt>
                <c:pt idx="2997">
                  <c:v>2997</c:v>
                </c:pt>
                <c:pt idx="2998">
                  <c:v>2998</c:v>
                </c:pt>
                <c:pt idx="2999">
                  <c:v>2999</c:v>
                </c:pt>
              </c:numCache>
            </c:numRef>
          </c:xVal>
          <c:yVal>
            <c:numRef>
              <c:f>Munka1!$G$2:$G$4001</c:f>
              <c:numCache>
                <c:formatCode>General</c:formatCode>
                <c:ptCount val="4000"/>
                <c:pt idx="0">
                  <c:v>845.32999999999993</c:v>
                </c:pt>
                <c:pt idx="1">
                  <c:v>849.18000000000006</c:v>
                </c:pt>
                <c:pt idx="2">
                  <c:v>846.6099999999999</c:v>
                </c:pt>
                <c:pt idx="3">
                  <c:v>846.6099999999999</c:v>
                </c:pt>
                <c:pt idx="4">
                  <c:v>847.90000000000009</c:v>
                </c:pt>
                <c:pt idx="5">
                  <c:v>847.90000000000009</c:v>
                </c:pt>
                <c:pt idx="6">
                  <c:v>849.18000000000006</c:v>
                </c:pt>
                <c:pt idx="7">
                  <c:v>849.18000000000006</c:v>
                </c:pt>
                <c:pt idx="8">
                  <c:v>847.90000000000009</c:v>
                </c:pt>
                <c:pt idx="9">
                  <c:v>847.90000000000009</c:v>
                </c:pt>
                <c:pt idx="10">
                  <c:v>845.32999999999993</c:v>
                </c:pt>
                <c:pt idx="11">
                  <c:v>845.32999999999993</c:v>
                </c:pt>
                <c:pt idx="12">
                  <c:v>849.18000000000006</c:v>
                </c:pt>
                <c:pt idx="13">
                  <c:v>849.18000000000006</c:v>
                </c:pt>
                <c:pt idx="14">
                  <c:v>847.90000000000009</c:v>
                </c:pt>
                <c:pt idx="15">
                  <c:v>849.18000000000006</c:v>
                </c:pt>
                <c:pt idx="16">
                  <c:v>845.32999999999993</c:v>
                </c:pt>
                <c:pt idx="17">
                  <c:v>846.6099999999999</c:v>
                </c:pt>
                <c:pt idx="18">
                  <c:v>846.6099999999999</c:v>
                </c:pt>
                <c:pt idx="19">
                  <c:v>846.6099999999999</c:v>
                </c:pt>
                <c:pt idx="20">
                  <c:v>846.6099999999999</c:v>
                </c:pt>
                <c:pt idx="21">
                  <c:v>849.18000000000006</c:v>
                </c:pt>
                <c:pt idx="22">
                  <c:v>845.32999999999993</c:v>
                </c:pt>
                <c:pt idx="23">
                  <c:v>847.90000000000009</c:v>
                </c:pt>
                <c:pt idx="24">
                  <c:v>846.6099999999999</c:v>
                </c:pt>
                <c:pt idx="25">
                  <c:v>846.6099999999999</c:v>
                </c:pt>
                <c:pt idx="26">
                  <c:v>846.6099999999999</c:v>
                </c:pt>
                <c:pt idx="27">
                  <c:v>849.18000000000006</c:v>
                </c:pt>
                <c:pt idx="28">
                  <c:v>845.32999999999993</c:v>
                </c:pt>
                <c:pt idx="29">
                  <c:v>845.32999999999993</c:v>
                </c:pt>
                <c:pt idx="30">
                  <c:v>845.32999999999993</c:v>
                </c:pt>
                <c:pt idx="31">
                  <c:v>846.6099999999999</c:v>
                </c:pt>
                <c:pt idx="32">
                  <c:v>849.18000000000006</c:v>
                </c:pt>
                <c:pt idx="33">
                  <c:v>846.6099999999999</c:v>
                </c:pt>
                <c:pt idx="34">
                  <c:v>849.18000000000006</c:v>
                </c:pt>
                <c:pt idx="35">
                  <c:v>845.32999999999993</c:v>
                </c:pt>
                <c:pt idx="36">
                  <c:v>845.32999999999993</c:v>
                </c:pt>
                <c:pt idx="37">
                  <c:v>846.6099999999999</c:v>
                </c:pt>
                <c:pt idx="38">
                  <c:v>845.32999999999993</c:v>
                </c:pt>
                <c:pt idx="39">
                  <c:v>845.32999999999993</c:v>
                </c:pt>
                <c:pt idx="40">
                  <c:v>845.32999999999993</c:v>
                </c:pt>
                <c:pt idx="41">
                  <c:v>845.32999999999993</c:v>
                </c:pt>
                <c:pt idx="42">
                  <c:v>842.76</c:v>
                </c:pt>
                <c:pt idx="43">
                  <c:v>846.6099999999999</c:v>
                </c:pt>
                <c:pt idx="44">
                  <c:v>844.04</c:v>
                </c:pt>
                <c:pt idx="45">
                  <c:v>842.76</c:v>
                </c:pt>
                <c:pt idx="46">
                  <c:v>842.76</c:v>
                </c:pt>
                <c:pt idx="47">
                  <c:v>844.04</c:v>
                </c:pt>
                <c:pt idx="48">
                  <c:v>845.32999999999993</c:v>
                </c:pt>
                <c:pt idx="49">
                  <c:v>845.32999999999993</c:v>
                </c:pt>
                <c:pt idx="50">
                  <c:v>844.04</c:v>
                </c:pt>
                <c:pt idx="51">
                  <c:v>846.6099999999999</c:v>
                </c:pt>
                <c:pt idx="52">
                  <c:v>844.04</c:v>
                </c:pt>
                <c:pt idx="53">
                  <c:v>846.6099999999999</c:v>
                </c:pt>
                <c:pt idx="54">
                  <c:v>842.76</c:v>
                </c:pt>
                <c:pt idx="55">
                  <c:v>847.90000000000009</c:v>
                </c:pt>
                <c:pt idx="56">
                  <c:v>844.04</c:v>
                </c:pt>
                <c:pt idx="57">
                  <c:v>845.32999999999993</c:v>
                </c:pt>
                <c:pt idx="58">
                  <c:v>845.32999999999993</c:v>
                </c:pt>
                <c:pt idx="59">
                  <c:v>844.04</c:v>
                </c:pt>
                <c:pt idx="60">
                  <c:v>845.32999999999993</c:v>
                </c:pt>
                <c:pt idx="61">
                  <c:v>844.04</c:v>
                </c:pt>
                <c:pt idx="62">
                  <c:v>842.76</c:v>
                </c:pt>
                <c:pt idx="63">
                  <c:v>842.76</c:v>
                </c:pt>
                <c:pt idx="64">
                  <c:v>844.04</c:v>
                </c:pt>
                <c:pt idx="65">
                  <c:v>842.76</c:v>
                </c:pt>
                <c:pt idx="66">
                  <c:v>844.04</c:v>
                </c:pt>
                <c:pt idx="67">
                  <c:v>844.04</c:v>
                </c:pt>
                <c:pt idx="68">
                  <c:v>844.04</c:v>
                </c:pt>
                <c:pt idx="69">
                  <c:v>845.32999999999993</c:v>
                </c:pt>
                <c:pt idx="70">
                  <c:v>844.04</c:v>
                </c:pt>
                <c:pt idx="71">
                  <c:v>845.32999999999993</c:v>
                </c:pt>
                <c:pt idx="72">
                  <c:v>845.32999999999993</c:v>
                </c:pt>
                <c:pt idx="73">
                  <c:v>844.04</c:v>
                </c:pt>
                <c:pt idx="74">
                  <c:v>845.32999999999993</c:v>
                </c:pt>
                <c:pt idx="75">
                  <c:v>842.76</c:v>
                </c:pt>
                <c:pt idx="76">
                  <c:v>845.32999999999993</c:v>
                </c:pt>
                <c:pt idx="77">
                  <c:v>844.04</c:v>
                </c:pt>
                <c:pt idx="78">
                  <c:v>844.04</c:v>
                </c:pt>
                <c:pt idx="79">
                  <c:v>844.04</c:v>
                </c:pt>
                <c:pt idx="80">
                  <c:v>845.32999999999993</c:v>
                </c:pt>
                <c:pt idx="81">
                  <c:v>841.47</c:v>
                </c:pt>
                <c:pt idx="82">
                  <c:v>845.32999999999993</c:v>
                </c:pt>
                <c:pt idx="83">
                  <c:v>844.04</c:v>
                </c:pt>
                <c:pt idx="84">
                  <c:v>841.47</c:v>
                </c:pt>
                <c:pt idx="85">
                  <c:v>845.32999999999993</c:v>
                </c:pt>
                <c:pt idx="86">
                  <c:v>845.32999999999993</c:v>
                </c:pt>
                <c:pt idx="87">
                  <c:v>842.76</c:v>
                </c:pt>
                <c:pt idx="88">
                  <c:v>841.47</c:v>
                </c:pt>
                <c:pt idx="89">
                  <c:v>842.76</c:v>
                </c:pt>
                <c:pt idx="90">
                  <c:v>842.76</c:v>
                </c:pt>
                <c:pt idx="91">
                  <c:v>844.04</c:v>
                </c:pt>
                <c:pt idx="92">
                  <c:v>842.76</c:v>
                </c:pt>
                <c:pt idx="93">
                  <c:v>842.76</c:v>
                </c:pt>
                <c:pt idx="94">
                  <c:v>841.47</c:v>
                </c:pt>
                <c:pt idx="95">
                  <c:v>840.19</c:v>
                </c:pt>
                <c:pt idx="96">
                  <c:v>842.76</c:v>
                </c:pt>
                <c:pt idx="97">
                  <c:v>840.19</c:v>
                </c:pt>
                <c:pt idx="98">
                  <c:v>841.47</c:v>
                </c:pt>
                <c:pt idx="99">
                  <c:v>837.61999999999989</c:v>
                </c:pt>
                <c:pt idx="100">
                  <c:v>841.47</c:v>
                </c:pt>
                <c:pt idx="101">
                  <c:v>840.19</c:v>
                </c:pt>
                <c:pt idx="102">
                  <c:v>841.47</c:v>
                </c:pt>
                <c:pt idx="103">
                  <c:v>842.76</c:v>
                </c:pt>
                <c:pt idx="104">
                  <c:v>840.19</c:v>
                </c:pt>
                <c:pt idx="105">
                  <c:v>841.47</c:v>
                </c:pt>
                <c:pt idx="106">
                  <c:v>842.76</c:v>
                </c:pt>
                <c:pt idx="107">
                  <c:v>840.19</c:v>
                </c:pt>
                <c:pt idx="108">
                  <c:v>838.90000000000009</c:v>
                </c:pt>
                <c:pt idx="109">
                  <c:v>838.90000000000009</c:v>
                </c:pt>
                <c:pt idx="110">
                  <c:v>840.19</c:v>
                </c:pt>
                <c:pt idx="111">
                  <c:v>838.90000000000009</c:v>
                </c:pt>
                <c:pt idx="112">
                  <c:v>840.19</c:v>
                </c:pt>
                <c:pt idx="113">
                  <c:v>842.76</c:v>
                </c:pt>
                <c:pt idx="114">
                  <c:v>841.47</c:v>
                </c:pt>
                <c:pt idx="115">
                  <c:v>841.47</c:v>
                </c:pt>
                <c:pt idx="116">
                  <c:v>840.19</c:v>
                </c:pt>
                <c:pt idx="117">
                  <c:v>840.19</c:v>
                </c:pt>
                <c:pt idx="118">
                  <c:v>842.76</c:v>
                </c:pt>
                <c:pt idx="119">
                  <c:v>840.19</c:v>
                </c:pt>
                <c:pt idx="120">
                  <c:v>841.47</c:v>
                </c:pt>
                <c:pt idx="121">
                  <c:v>842.76</c:v>
                </c:pt>
                <c:pt idx="122">
                  <c:v>840.19</c:v>
                </c:pt>
                <c:pt idx="123">
                  <c:v>838.90000000000009</c:v>
                </c:pt>
                <c:pt idx="124">
                  <c:v>841.47</c:v>
                </c:pt>
                <c:pt idx="125">
                  <c:v>840.19</c:v>
                </c:pt>
                <c:pt idx="126">
                  <c:v>841.47</c:v>
                </c:pt>
                <c:pt idx="127">
                  <c:v>841.47</c:v>
                </c:pt>
                <c:pt idx="128">
                  <c:v>842.76</c:v>
                </c:pt>
                <c:pt idx="129">
                  <c:v>842.76</c:v>
                </c:pt>
                <c:pt idx="130">
                  <c:v>841.47</c:v>
                </c:pt>
                <c:pt idx="131">
                  <c:v>842.76</c:v>
                </c:pt>
                <c:pt idx="132">
                  <c:v>841.47</c:v>
                </c:pt>
                <c:pt idx="133">
                  <c:v>842.76</c:v>
                </c:pt>
                <c:pt idx="134">
                  <c:v>841.47</c:v>
                </c:pt>
                <c:pt idx="135">
                  <c:v>840.19</c:v>
                </c:pt>
                <c:pt idx="136">
                  <c:v>840.19</c:v>
                </c:pt>
                <c:pt idx="137">
                  <c:v>841.47</c:v>
                </c:pt>
                <c:pt idx="138">
                  <c:v>841.47</c:v>
                </c:pt>
                <c:pt idx="139">
                  <c:v>842.76</c:v>
                </c:pt>
                <c:pt idx="140">
                  <c:v>840.19</c:v>
                </c:pt>
                <c:pt idx="141">
                  <c:v>844.04</c:v>
                </c:pt>
                <c:pt idx="142">
                  <c:v>842.76</c:v>
                </c:pt>
                <c:pt idx="143">
                  <c:v>840.19</c:v>
                </c:pt>
                <c:pt idx="144">
                  <c:v>840.19</c:v>
                </c:pt>
                <c:pt idx="145">
                  <c:v>842.76</c:v>
                </c:pt>
                <c:pt idx="146">
                  <c:v>842.76</c:v>
                </c:pt>
                <c:pt idx="147">
                  <c:v>840.19</c:v>
                </c:pt>
                <c:pt idx="148">
                  <c:v>838.90000000000009</c:v>
                </c:pt>
                <c:pt idx="149">
                  <c:v>840.19</c:v>
                </c:pt>
                <c:pt idx="150">
                  <c:v>838.90000000000009</c:v>
                </c:pt>
                <c:pt idx="151">
                  <c:v>838.90000000000009</c:v>
                </c:pt>
                <c:pt idx="152">
                  <c:v>838.90000000000009</c:v>
                </c:pt>
                <c:pt idx="153">
                  <c:v>837.61999999999989</c:v>
                </c:pt>
                <c:pt idx="154">
                  <c:v>840.19</c:v>
                </c:pt>
                <c:pt idx="155">
                  <c:v>842.76</c:v>
                </c:pt>
                <c:pt idx="156">
                  <c:v>840.19</c:v>
                </c:pt>
                <c:pt idx="157">
                  <c:v>840.19</c:v>
                </c:pt>
                <c:pt idx="158">
                  <c:v>840.19</c:v>
                </c:pt>
                <c:pt idx="159">
                  <c:v>841.47</c:v>
                </c:pt>
                <c:pt idx="160">
                  <c:v>841.47</c:v>
                </c:pt>
                <c:pt idx="161">
                  <c:v>841.47</c:v>
                </c:pt>
                <c:pt idx="162">
                  <c:v>837.61999999999989</c:v>
                </c:pt>
                <c:pt idx="163">
                  <c:v>841.47</c:v>
                </c:pt>
                <c:pt idx="164">
                  <c:v>842.76</c:v>
                </c:pt>
                <c:pt idx="165">
                  <c:v>840.19</c:v>
                </c:pt>
                <c:pt idx="166">
                  <c:v>840.19</c:v>
                </c:pt>
                <c:pt idx="167">
                  <c:v>838.90000000000009</c:v>
                </c:pt>
                <c:pt idx="168">
                  <c:v>838.90000000000009</c:v>
                </c:pt>
                <c:pt idx="169">
                  <c:v>840.19</c:v>
                </c:pt>
                <c:pt idx="170">
                  <c:v>840.19</c:v>
                </c:pt>
                <c:pt idx="171">
                  <c:v>840.19</c:v>
                </c:pt>
                <c:pt idx="172">
                  <c:v>840.19</c:v>
                </c:pt>
                <c:pt idx="173">
                  <c:v>837.61999999999989</c:v>
                </c:pt>
                <c:pt idx="174">
                  <c:v>837.61999999999989</c:v>
                </c:pt>
                <c:pt idx="175">
                  <c:v>840.19</c:v>
                </c:pt>
                <c:pt idx="176">
                  <c:v>838.90000000000009</c:v>
                </c:pt>
                <c:pt idx="177">
                  <c:v>838.90000000000009</c:v>
                </c:pt>
                <c:pt idx="178">
                  <c:v>840.19</c:v>
                </c:pt>
                <c:pt idx="179">
                  <c:v>840.19</c:v>
                </c:pt>
                <c:pt idx="180">
                  <c:v>838.90000000000009</c:v>
                </c:pt>
                <c:pt idx="181">
                  <c:v>838.90000000000009</c:v>
                </c:pt>
                <c:pt idx="182">
                  <c:v>841.47</c:v>
                </c:pt>
                <c:pt idx="183">
                  <c:v>838.90000000000009</c:v>
                </c:pt>
                <c:pt idx="184">
                  <c:v>838.90000000000009</c:v>
                </c:pt>
                <c:pt idx="185">
                  <c:v>841.47</c:v>
                </c:pt>
                <c:pt idx="186">
                  <c:v>840.19</c:v>
                </c:pt>
                <c:pt idx="187">
                  <c:v>840.19</c:v>
                </c:pt>
                <c:pt idx="188">
                  <c:v>841.47</c:v>
                </c:pt>
                <c:pt idx="189">
                  <c:v>840.19</c:v>
                </c:pt>
                <c:pt idx="190">
                  <c:v>840.19</c:v>
                </c:pt>
                <c:pt idx="191">
                  <c:v>840.19</c:v>
                </c:pt>
                <c:pt idx="192">
                  <c:v>841.47</c:v>
                </c:pt>
                <c:pt idx="193">
                  <c:v>844.04</c:v>
                </c:pt>
                <c:pt idx="194">
                  <c:v>840.19</c:v>
                </c:pt>
                <c:pt idx="195">
                  <c:v>842.76</c:v>
                </c:pt>
                <c:pt idx="196">
                  <c:v>844.04</c:v>
                </c:pt>
                <c:pt idx="197">
                  <c:v>844.04</c:v>
                </c:pt>
                <c:pt idx="198">
                  <c:v>844.04</c:v>
                </c:pt>
                <c:pt idx="199">
                  <c:v>841.47</c:v>
                </c:pt>
                <c:pt idx="200">
                  <c:v>840.19</c:v>
                </c:pt>
                <c:pt idx="201">
                  <c:v>842.76</c:v>
                </c:pt>
                <c:pt idx="202">
                  <c:v>844.04</c:v>
                </c:pt>
                <c:pt idx="203">
                  <c:v>844.04</c:v>
                </c:pt>
                <c:pt idx="204">
                  <c:v>841.47</c:v>
                </c:pt>
                <c:pt idx="205">
                  <c:v>841.47</c:v>
                </c:pt>
                <c:pt idx="206">
                  <c:v>842.76</c:v>
                </c:pt>
                <c:pt idx="207">
                  <c:v>846.6099999999999</c:v>
                </c:pt>
                <c:pt idx="208">
                  <c:v>841.47</c:v>
                </c:pt>
                <c:pt idx="209">
                  <c:v>845.32999999999993</c:v>
                </c:pt>
                <c:pt idx="210">
                  <c:v>844.04</c:v>
                </c:pt>
                <c:pt idx="211">
                  <c:v>845.32999999999993</c:v>
                </c:pt>
                <c:pt idx="212">
                  <c:v>845.32999999999993</c:v>
                </c:pt>
                <c:pt idx="213">
                  <c:v>844.04</c:v>
                </c:pt>
                <c:pt idx="214">
                  <c:v>845.32999999999993</c:v>
                </c:pt>
                <c:pt idx="215">
                  <c:v>842.76</c:v>
                </c:pt>
                <c:pt idx="216">
                  <c:v>846.6099999999999</c:v>
                </c:pt>
                <c:pt idx="217">
                  <c:v>845.32999999999993</c:v>
                </c:pt>
                <c:pt idx="218">
                  <c:v>845.32999999999993</c:v>
                </c:pt>
                <c:pt idx="219">
                  <c:v>845.32999999999993</c:v>
                </c:pt>
                <c:pt idx="220">
                  <c:v>844.04</c:v>
                </c:pt>
                <c:pt idx="221">
                  <c:v>846.6099999999999</c:v>
                </c:pt>
                <c:pt idx="222">
                  <c:v>845.32999999999993</c:v>
                </c:pt>
                <c:pt idx="223">
                  <c:v>845.32999999999993</c:v>
                </c:pt>
                <c:pt idx="224">
                  <c:v>845.32999999999993</c:v>
                </c:pt>
                <c:pt idx="225">
                  <c:v>842.76</c:v>
                </c:pt>
                <c:pt idx="226">
                  <c:v>847.90000000000009</c:v>
                </c:pt>
                <c:pt idx="227">
                  <c:v>845.32999999999993</c:v>
                </c:pt>
                <c:pt idx="228">
                  <c:v>845.32999999999993</c:v>
                </c:pt>
                <c:pt idx="229">
                  <c:v>844.04</c:v>
                </c:pt>
                <c:pt idx="230">
                  <c:v>844.04</c:v>
                </c:pt>
                <c:pt idx="231">
                  <c:v>846.6099999999999</c:v>
                </c:pt>
                <c:pt idx="232">
                  <c:v>845.32999999999993</c:v>
                </c:pt>
                <c:pt idx="233">
                  <c:v>846.6099999999999</c:v>
                </c:pt>
                <c:pt idx="234">
                  <c:v>845.32999999999993</c:v>
                </c:pt>
                <c:pt idx="235">
                  <c:v>846.6099999999999</c:v>
                </c:pt>
                <c:pt idx="236">
                  <c:v>844.04</c:v>
                </c:pt>
                <c:pt idx="237">
                  <c:v>847.90000000000009</c:v>
                </c:pt>
                <c:pt idx="238">
                  <c:v>845.32999999999993</c:v>
                </c:pt>
                <c:pt idx="239">
                  <c:v>844.04</c:v>
                </c:pt>
                <c:pt idx="240">
                  <c:v>847.90000000000009</c:v>
                </c:pt>
                <c:pt idx="241">
                  <c:v>846.6099999999999</c:v>
                </c:pt>
                <c:pt idx="242">
                  <c:v>846.6099999999999</c:v>
                </c:pt>
                <c:pt idx="243">
                  <c:v>844.04</c:v>
                </c:pt>
                <c:pt idx="244">
                  <c:v>844.04</c:v>
                </c:pt>
                <c:pt idx="245">
                  <c:v>844.04</c:v>
                </c:pt>
                <c:pt idx="246">
                  <c:v>845.32999999999993</c:v>
                </c:pt>
                <c:pt idx="247">
                  <c:v>845.32999999999993</c:v>
                </c:pt>
                <c:pt idx="248">
                  <c:v>847.90000000000009</c:v>
                </c:pt>
                <c:pt idx="249">
                  <c:v>846.6099999999999</c:v>
                </c:pt>
                <c:pt idx="250">
                  <c:v>845.32999999999993</c:v>
                </c:pt>
                <c:pt idx="251">
                  <c:v>844.04</c:v>
                </c:pt>
                <c:pt idx="252">
                  <c:v>844.04</c:v>
                </c:pt>
                <c:pt idx="253">
                  <c:v>845.32999999999993</c:v>
                </c:pt>
                <c:pt idx="254">
                  <c:v>845.32999999999993</c:v>
                </c:pt>
                <c:pt idx="255">
                  <c:v>844.04</c:v>
                </c:pt>
                <c:pt idx="256">
                  <c:v>844.04</c:v>
                </c:pt>
                <c:pt idx="257">
                  <c:v>840.19</c:v>
                </c:pt>
                <c:pt idx="258">
                  <c:v>845.32999999999993</c:v>
                </c:pt>
                <c:pt idx="259">
                  <c:v>844.04</c:v>
                </c:pt>
                <c:pt idx="260">
                  <c:v>844.04</c:v>
                </c:pt>
                <c:pt idx="261">
                  <c:v>844.04</c:v>
                </c:pt>
                <c:pt idx="262">
                  <c:v>841.47</c:v>
                </c:pt>
                <c:pt idx="263">
                  <c:v>841.47</c:v>
                </c:pt>
                <c:pt idx="264">
                  <c:v>838.90000000000009</c:v>
                </c:pt>
                <c:pt idx="265">
                  <c:v>840.19</c:v>
                </c:pt>
                <c:pt idx="266">
                  <c:v>840.19</c:v>
                </c:pt>
                <c:pt idx="267">
                  <c:v>838.90000000000009</c:v>
                </c:pt>
                <c:pt idx="268">
                  <c:v>841.47</c:v>
                </c:pt>
                <c:pt idx="269">
                  <c:v>841.47</c:v>
                </c:pt>
                <c:pt idx="270">
                  <c:v>840.19</c:v>
                </c:pt>
                <c:pt idx="271">
                  <c:v>840.19</c:v>
                </c:pt>
                <c:pt idx="272">
                  <c:v>838.90000000000009</c:v>
                </c:pt>
                <c:pt idx="273">
                  <c:v>837.61999999999989</c:v>
                </c:pt>
                <c:pt idx="274">
                  <c:v>841.47</c:v>
                </c:pt>
                <c:pt idx="275">
                  <c:v>837.61999999999989</c:v>
                </c:pt>
                <c:pt idx="276">
                  <c:v>837.61999999999989</c:v>
                </c:pt>
                <c:pt idx="277">
                  <c:v>837.61999999999989</c:v>
                </c:pt>
                <c:pt idx="278">
                  <c:v>835.05</c:v>
                </c:pt>
                <c:pt idx="279">
                  <c:v>835.05</c:v>
                </c:pt>
                <c:pt idx="280">
                  <c:v>836.33999999999992</c:v>
                </c:pt>
                <c:pt idx="281">
                  <c:v>836.33999999999992</c:v>
                </c:pt>
                <c:pt idx="282">
                  <c:v>833.77</c:v>
                </c:pt>
                <c:pt idx="283">
                  <c:v>832.48</c:v>
                </c:pt>
                <c:pt idx="284">
                  <c:v>833.77</c:v>
                </c:pt>
                <c:pt idx="285">
                  <c:v>831.2</c:v>
                </c:pt>
                <c:pt idx="286">
                  <c:v>832.48</c:v>
                </c:pt>
                <c:pt idx="287">
                  <c:v>832.48</c:v>
                </c:pt>
                <c:pt idx="288">
                  <c:v>829.91000000000008</c:v>
                </c:pt>
                <c:pt idx="289">
                  <c:v>832.48</c:v>
                </c:pt>
                <c:pt idx="290">
                  <c:v>828.63000000000011</c:v>
                </c:pt>
                <c:pt idx="291">
                  <c:v>827.33999999999992</c:v>
                </c:pt>
                <c:pt idx="292">
                  <c:v>827.33999999999992</c:v>
                </c:pt>
                <c:pt idx="293">
                  <c:v>826.06</c:v>
                </c:pt>
                <c:pt idx="294">
                  <c:v>827.33999999999992</c:v>
                </c:pt>
                <c:pt idx="295">
                  <c:v>824.77</c:v>
                </c:pt>
                <c:pt idx="296">
                  <c:v>824.77</c:v>
                </c:pt>
                <c:pt idx="297">
                  <c:v>823.49</c:v>
                </c:pt>
                <c:pt idx="298">
                  <c:v>823.49</c:v>
                </c:pt>
                <c:pt idx="299">
                  <c:v>822.2</c:v>
                </c:pt>
                <c:pt idx="300">
                  <c:v>822.2</c:v>
                </c:pt>
                <c:pt idx="301">
                  <c:v>822.2</c:v>
                </c:pt>
                <c:pt idx="302">
                  <c:v>820.92000000000007</c:v>
                </c:pt>
                <c:pt idx="303">
                  <c:v>820.92000000000007</c:v>
                </c:pt>
                <c:pt idx="304">
                  <c:v>820.92000000000007</c:v>
                </c:pt>
                <c:pt idx="305">
                  <c:v>819.63000000000011</c:v>
                </c:pt>
                <c:pt idx="306">
                  <c:v>817.06</c:v>
                </c:pt>
                <c:pt idx="307">
                  <c:v>814.49</c:v>
                </c:pt>
                <c:pt idx="308">
                  <c:v>814.49</c:v>
                </c:pt>
                <c:pt idx="309">
                  <c:v>811.92000000000007</c:v>
                </c:pt>
                <c:pt idx="310">
                  <c:v>813.21</c:v>
                </c:pt>
                <c:pt idx="311">
                  <c:v>811.92000000000007</c:v>
                </c:pt>
                <c:pt idx="312">
                  <c:v>810.6400000000001</c:v>
                </c:pt>
                <c:pt idx="313">
                  <c:v>809.34999999999991</c:v>
                </c:pt>
                <c:pt idx="314">
                  <c:v>808.06999999999994</c:v>
                </c:pt>
                <c:pt idx="315">
                  <c:v>806.78</c:v>
                </c:pt>
                <c:pt idx="316">
                  <c:v>806.78</c:v>
                </c:pt>
                <c:pt idx="317">
                  <c:v>804.21</c:v>
                </c:pt>
                <c:pt idx="318">
                  <c:v>801.6400000000001</c:v>
                </c:pt>
                <c:pt idx="319">
                  <c:v>801.6400000000001</c:v>
                </c:pt>
                <c:pt idx="320">
                  <c:v>797.79</c:v>
                </c:pt>
                <c:pt idx="321">
                  <c:v>797.79</c:v>
                </c:pt>
                <c:pt idx="322">
                  <c:v>795.22</c:v>
                </c:pt>
                <c:pt idx="323">
                  <c:v>795.22</c:v>
                </c:pt>
                <c:pt idx="324">
                  <c:v>793.93000000000006</c:v>
                </c:pt>
                <c:pt idx="325">
                  <c:v>788.79</c:v>
                </c:pt>
                <c:pt idx="326">
                  <c:v>787.51</c:v>
                </c:pt>
                <c:pt idx="327">
                  <c:v>788.79</c:v>
                </c:pt>
                <c:pt idx="328">
                  <c:v>787.51</c:v>
                </c:pt>
                <c:pt idx="329">
                  <c:v>787.51</c:v>
                </c:pt>
                <c:pt idx="330">
                  <c:v>782.36999999999989</c:v>
                </c:pt>
                <c:pt idx="331">
                  <c:v>782.36999999999989</c:v>
                </c:pt>
                <c:pt idx="332">
                  <c:v>779.8</c:v>
                </c:pt>
                <c:pt idx="333">
                  <c:v>777.23</c:v>
                </c:pt>
                <c:pt idx="334">
                  <c:v>775.94</c:v>
                </c:pt>
                <c:pt idx="335">
                  <c:v>769.52</c:v>
                </c:pt>
                <c:pt idx="336">
                  <c:v>770.8</c:v>
                </c:pt>
                <c:pt idx="337">
                  <c:v>768.23</c:v>
                </c:pt>
                <c:pt idx="338">
                  <c:v>764.38000000000011</c:v>
                </c:pt>
                <c:pt idx="339">
                  <c:v>764.38000000000011</c:v>
                </c:pt>
                <c:pt idx="340">
                  <c:v>759.24</c:v>
                </c:pt>
                <c:pt idx="341">
                  <c:v>759.24</c:v>
                </c:pt>
                <c:pt idx="342">
                  <c:v>756.67000000000007</c:v>
                </c:pt>
                <c:pt idx="343">
                  <c:v>756.67000000000007</c:v>
                </c:pt>
                <c:pt idx="344">
                  <c:v>752.81</c:v>
                </c:pt>
                <c:pt idx="345">
                  <c:v>748.96</c:v>
                </c:pt>
                <c:pt idx="346">
                  <c:v>746.3900000000001</c:v>
                </c:pt>
                <c:pt idx="347">
                  <c:v>742.53</c:v>
                </c:pt>
                <c:pt idx="348">
                  <c:v>739.96</c:v>
                </c:pt>
                <c:pt idx="349">
                  <c:v>737.3900000000001</c:v>
                </c:pt>
                <c:pt idx="350">
                  <c:v>737.3900000000001</c:v>
                </c:pt>
                <c:pt idx="351">
                  <c:v>733.54</c:v>
                </c:pt>
                <c:pt idx="352">
                  <c:v>729.68000000000006</c:v>
                </c:pt>
                <c:pt idx="353">
                  <c:v>728.40000000000009</c:v>
                </c:pt>
                <c:pt idx="354">
                  <c:v>723.26</c:v>
                </c:pt>
                <c:pt idx="355">
                  <c:v>718.11999999999989</c:v>
                </c:pt>
                <c:pt idx="356">
                  <c:v>718.11999999999989</c:v>
                </c:pt>
                <c:pt idx="357">
                  <c:v>714.26</c:v>
                </c:pt>
                <c:pt idx="358">
                  <c:v>710.41000000000008</c:v>
                </c:pt>
                <c:pt idx="359">
                  <c:v>707.83999999999992</c:v>
                </c:pt>
                <c:pt idx="360">
                  <c:v>705.27</c:v>
                </c:pt>
                <c:pt idx="361">
                  <c:v>697.56</c:v>
                </c:pt>
                <c:pt idx="362">
                  <c:v>693.71</c:v>
                </c:pt>
                <c:pt idx="363">
                  <c:v>689.84999999999991</c:v>
                </c:pt>
                <c:pt idx="364">
                  <c:v>686</c:v>
                </c:pt>
                <c:pt idx="365">
                  <c:v>682.1400000000001</c:v>
                </c:pt>
                <c:pt idx="366">
                  <c:v>680.8599999999999</c:v>
                </c:pt>
                <c:pt idx="367">
                  <c:v>678.29</c:v>
                </c:pt>
                <c:pt idx="368">
                  <c:v>671.8599999999999</c:v>
                </c:pt>
                <c:pt idx="369">
                  <c:v>668.01</c:v>
                </c:pt>
                <c:pt idx="370">
                  <c:v>661.57999999999993</c:v>
                </c:pt>
                <c:pt idx="371">
                  <c:v>656.44</c:v>
                </c:pt>
                <c:pt idx="372">
                  <c:v>653.86999999999989</c:v>
                </c:pt>
                <c:pt idx="373">
                  <c:v>650.02</c:v>
                </c:pt>
                <c:pt idx="374">
                  <c:v>643.58999999999992</c:v>
                </c:pt>
                <c:pt idx="375">
                  <c:v>642.30999999999995</c:v>
                </c:pt>
                <c:pt idx="376">
                  <c:v>634.59999999999991</c:v>
                </c:pt>
                <c:pt idx="377">
                  <c:v>628.17000000000007</c:v>
                </c:pt>
                <c:pt idx="378">
                  <c:v>625.59999999999991</c:v>
                </c:pt>
                <c:pt idx="379">
                  <c:v>621.75</c:v>
                </c:pt>
                <c:pt idx="380">
                  <c:v>616.6099999999999</c:v>
                </c:pt>
                <c:pt idx="381">
                  <c:v>608.90000000000009</c:v>
                </c:pt>
                <c:pt idx="382">
                  <c:v>606.32999999999993</c:v>
                </c:pt>
                <c:pt idx="383">
                  <c:v>599.90000000000009</c:v>
                </c:pt>
                <c:pt idx="384">
                  <c:v>596.04999999999995</c:v>
                </c:pt>
                <c:pt idx="385">
                  <c:v>590.91000000000008</c:v>
                </c:pt>
                <c:pt idx="386">
                  <c:v>584.48</c:v>
                </c:pt>
                <c:pt idx="387">
                  <c:v>579.33999999999992</c:v>
                </c:pt>
                <c:pt idx="388">
                  <c:v>574.21</c:v>
                </c:pt>
                <c:pt idx="389">
                  <c:v>567.78</c:v>
                </c:pt>
                <c:pt idx="390">
                  <c:v>562.6400000000001</c:v>
                </c:pt>
                <c:pt idx="391">
                  <c:v>556.22</c:v>
                </c:pt>
                <c:pt idx="392">
                  <c:v>551.07999999999993</c:v>
                </c:pt>
                <c:pt idx="393">
                  <c:v>545.94000000000005</c:v>
                </c:pt>
                <c:pt idx="394">
                  <c:v>543.36999999999989</c:v>
                </c:pt>
                <c:pt idx="395">
                  <c:v>535.66000000000008</c:v>
                </c:pt>
                <c:pt idx="396">
                  <c:v>527.95000000000005</c:v>
                </c:pt>
                <c:pt idx="397">
                  <c:v>525.38000000000011</c:v>
                </c:pt>
                <c:pt idx="398">
                  <c:v>517.67000000000007</c:v>
                </c:pt>
                <c:pt idx="399">
                  <c:v>511.24</c:v>
                </c:pt>
                <c:pt idx="400">
                  <c:v>504.81999999999994</c:v>
                </c:pt>
                <c:pt idx="401">
                  <c:v>498.3900000000001</c:v>
                </c:pt>
                <c:pt idx="402">
                  <c:v>491.97</c:v>
                </c:pt>
                <c:pt idx="403">
                  <c:v>488.1099999999999</c:v>
                </c:pt>
                <c:pt idx="404">
                  <c:v>481.69000000000005</c:v>
                </c:pt>
                <c:pt idx="405">
                  <c:v>475.26</c:v>
                </c:pt>
                <c:pt idx="406">
                  <c:v>470.11999999999989</c:v>
                </c:pt>
                <c:pt idx="407">
                  <c:v>464.98</c:v>
                </c:pt>
                <c:pt idx="408">
                  <c:v>457.27</c:v>
                </c:pt>
                <c:pt idx="409">
                  <c:v>452.13000000000011</c:v>
                </c:pt>
                <c:pt idx="410">
                  <c:v>445.71000000000004</c:v>
                </c:pt>
                <c:pt idx="411">
                  <c:v>440.56999999999994</c:v>
                </c:pt>
                <c:pt idx="412">
                  <c:v>438</c:v>
                </c:pt>
                <c:pt idx="413">
                  <c:v>431.57999999999993</c:v>
                </c:pt>
                <c:pt idx="414">
                  <c:v>423.86999999999989</c:v>
                </c:pt>
                <c:pt idx="415">
                  <c:v>416.16000000000008</c:v>
                </c:pt>
                <c:pt idx="416">
                  <c:v>413.58999999999992</c:v>
                </c:pt>
                <c:pt idx="417">
                  <c:v>407.16000000000008</c:v>
                </c:pt>
                <c:pt idx="418">
                  <c:v>398.17000000000007</c:v>
                </c:pt>
                <c:pt idx="419">
                  <c:v>396.88000000000011</c:v>
                </c:pt>
                <c:pt idx="420">
                  <c:v>390.46000000000004</c:v>
                </c:pt>
                <c:pt idx="421">
                  <c:v>385.31999999999994</c:v>
                </c:pt>
                <c:pt idx="422">
                  <c:v>380.18000000000006</c:v>
                </c:pt>
                <c:pt idx="423">
                  <c:v>376.31999999999994</c:v>
                </c:pt>
                <c:pt idx="424">
                  <c:v>372.47</c:v>
                </c:pt>
                <c:pt idx="425">
                  <c:v>367.32999999999993</c:v>
                </c:pt>
                <c:pt idx="426">
                  <c:v>360.90000000000009</c:v>
                </c:pt>
                <c:pt idx="427">
                  <c:v>354.48</c:v>
                </c:pt>
                <c:pt idx="428">
                  <c:v>350.61999999999989</c:v>
                </c:pt>
                <c:pt idx="429">
                  <c:v>348.04999999999995</c:v>
                </c:pt>
                <c:pt idx="430">
                  <c:v>341.63000000000011</c:v>
                </c:pt>
                <c:pt idx="431">
                  <c:v>339.05999999999995</c:v>
                </c:pt>
                <c:pt idx="432">
                  <c:v>332.63000000000011</c:v>
                </c:pt>
                <c:pt idx="433">
                  <c:v>327.49</c:v>
                </c:pt>
                <c:pt idx="434">
                  <c:v>326.21000000000004</c:v>
                </c:pt>
                <c:pt idx="435">
                  <c:v>322.34999999999991</c:v>
                </c:pt>
                <c:pt idx="436">
                  <c:v>317.21000000000004</c:v>
                </c:pt>
                <c:pt idx="437">
                  <c:v>313.3599999999999</c:v>
                </c:pt>
                <c:pt idx="438">
                  <c:v>310.78999999999996</c:v>
                </c:pt>
                <c:pt idx="439">
                  <c:v>304.36999999999989</c:v>
                </c:pt>
                <c:pt idx="440">
                  <c:v>301.79999999999995</c:v>
                </c:pt>
                <c:pt idx="441">
                  <c:v>296.66000000000008</c:v>
                </c:pt>
                <c:pt idx="442">
                  <c:v>295.36999999999989</c:v>
                </c:pt>
                <c:pt idx="443">
                  <c:v>290.23</c:v>
                </c:pt>
                <c:pt idx="444">
                  <c:v>288.95000000000005</c:v>
                </c:pt>
                <c:pt idx="445">
                  <c:v>282.52</c:v>
                </c:pt>
                <c:pt idx="446">
                  <c:v>281.24</c:v>
                </c:pt>
                <c:pt idx="447">
                  <c:v>277.38000000000011</c:v>
                </c:pt>
                <c:pt idx="448">
                  <c:v>274.80999999999995</c:v>
                </c:pt>
                <c:pt idx="449">
                  <c:v>270.96000000000004</c:v>
                </c:pt>
                <c:pt idx="450">
                  <c:v>267.09999999999991</c:v>
                </c:pt>
                <c:pt idx="451">
                  <c:v>267.09999999999991</c:v>
                </c:pt>
                <c:pt idx="452">
                  <c:v>261.96000000000004</c:v>
                </c:pt>
                <c:pt idx="453">
                  <c:v>260.68000000000006</c:v>
                </c:pt>
                <c:pt idx="454">
                  <c:v>259.3900000000001</c:v>
                </c:pt>
                <c:pt idx="455">
                  <c:v>252.97000000000003</c:v>
                </c:pt>
                <c:pt idx="456">
                  <c:v>254.25</c:v>
                </c:pt>
                <c:pt idx="457">
                  <c:v>249.1099999999999</c:v>
                </c:pt>
                <c:pt idx="458">
                  <c:v>249.1099999999999</c:v>
                </c:pt>
                <c:pt idx="459">
                  <c:v>242.69000000000005</c:v>
                </c:pt>
                <c:pt idx="460">
                  <c:v>241.40000000000009</c:v>
                </c:pt>
                <c:pt idx="461">
                  <c:v>240.11999999999989</c:v>
                </c:pt>
                <c:pt idx="462">
                  <c:v>234.98000000000002</c:v>
                </c:pt>
                <c:pt idx="463">
                  <c:v>234.98000000000002</c:v>
                </c:pt>
                <c:pt idx="464">
                  <c:v>232.41000000000008</c:v>
                </c:pt>
                <c:pt idx="465">
                  <c:v>233.69000000000005</c:v>
                </c:pt>
                <c:pt idx="466">
                  <c:v>228.54999999999995</c:v>
                </c:pt>
                <c:pt idx="467">
                  <c:v>225.98000000000002</c:v>
                </c:pt>
                <c:pt idx="468">
                  <c:v>224.70000000000005</c:v>
                </c:pt>
                <c:pt idx="469">
                  <c:v>224.70000000000005</c:v>
                </c:pt>
                <c:pt idx="470">
                  <c:v>220.83999999999992</c:v>
                </c:pt>
                <c:pt idx="471">
                  <c:v>220.83999999999992</c:v>
                </c:pt>
                <c:pt idx="472">
                  <c:v>218.26999999999998</c:v>
                </c:pt>
                <c:pt idx="473">
                  <c:v>218.26999999999998</c:v>
                </c:pt>
                <c:pt idx="474">
                  <c:v>215.70000000000005</c:v>
                </c:pt>
                <c:pt idx="475">
                  <c:v>213.13000000000011</c:v>
                </c:pt>
                <c:pt idx="476">
                  <c:v>211.84999999999991</c:v>
                </c:pt>
                <c:pt idx="477">
                  <c:v>210.55999999999995</c:v>
                </c:pt>
                <c:pt idx="478">
                  <c:v>207.99</c:v>
                </c:pt>
                <c:pt idx="479">
                  <c:v>206.71000000000004</c:v>
                </c:pt>
                <c:pt idx="480">
                  <c:v>204.1400000000001</c:v>
                </c:pt>
                <c:pt idx="481">
                  <c:v>202.84999999999991</c:v>
                </c:pt>
                <c:pt idx="482">
                  <c:v>199</c:v>
                </c:pt>
                <c:pt idx="483">
                  <c:v>201.56999999999994</c:v>
                </c:pt>
                <c:pt idx="484">
                  <c:v>197.71000000000004</c:v>
                </c:pt>
                <c:pt idx="485">
                  <c:v>195.1400000000001</c:v>
                </c:pt>
                <c:pt idx="486">
                  <c:v>193.8599999999999</c:v>
                </c:pt>
                <c:pt idx="487">
                  <c:v>192.56999999999994</c:v>
                </c:pt>
                <c:pt idx="488">
                  <c:v>191.28999999999996</c:v>
                </c:pt>
                <c:pt idx="489">
                  <c:v>188.72000000000003</c:v>
                </c:pt>
                <c:pt idx="490">
                  <c:v>187.43000000000006</c:v>
                </c:pt>
                <c:pt idx="491">
                  <c:v>184.8599999999999</c:v>
                </c:pt>
                <c:pt idx="492">
                  <c:v>183.57999999999993</c:v>
                </c:pt>
                <c:pt idx="493">
                  <c:v>182.29999999999995</c:v>
                </c:pt>
                <c:pt idx="494">
                  <c:v>182.29999999999995</c:v>
                </c:pt>
                <c:pt idx="495">
                  <c:v>181.01</c:v>
                </c:pt>
                <c:pt idx="496">
                  <c:v>177.16000000000008</c:v>
                </c:pt>
                <c:pt idx="497">
                  <c:v>177.16000000000008</c:v>
                </c:pt>
                <c:pt idx="498">
                  <c:v>174.58999999999992</c:v>
                </c:pt>
                <c:pt idx="499">
                  <c:v>174.58999999999992</c:v>
                </c:pt>
                <c:pt idx="500">
                  <c:v>173.29999999999995</c:v>
                </c:pt>
                <c:pt idx="501">
                  <c:v>172.01999999999998</c:v>
                </c:pt>
                <c:pt idx="502">
                  <c:v>172.01999999999998</c:v>
                </c:pt>
                <c:pt idx="503">
                  <c:v>169.45000000000005</c:v>
                </c:pt>
                <c:pt idx="504">
                  <c:v>170.73000000000002</c:v>
                </c:pt>
                <c:pt idx="505">
                  <c:v>169.45000000000005</c:v>
                </c:pt>
                <c:pt idx="506">
                  <c:v>169.45000000000005</c:v>
                </c:pt>
                <c:pt idx="507">
                  <c:v>168.16000000000008</c:v>
                </c:pt>
                <c:pt idx="508">
                  <c:v>168.16000000000008</c:v>
                </c:pt>
                <c:pt idx="509">
                  <c:v>168.16000000000008</c:v>
                </c:pt>
                <c:pt idx="510">
                  <c:v>169.45000000000005</c:v>
                </c:pt>
                <c:pt idx="511">
                  <c:v>168.16000000000008</c:v>
                </c:pt>
                <c:pt idx="512">
                  <c:v>169.45000000000005</c:v>
                </c:pt>
                <c:pt idx="513">
                  <c:v>168.16000000000008</c:v>
                </c:pt>
                <c:pt idx="514">
                  <c:v>169.45000000000005</c:v>
                </c:pt>
                <c:pt idx="515">
                  <c:v>170.73000000000002</c:v>
                </c:pt>
                <c:pt idx="516">
                  <c:v>169.45000000000005</c:v>
                </c:pt>
                <c:pt idx="517">
                  <c:v>170.73000000000002</c:v>
                </c:pt>
                <c:pt idx="518">
                  <c:v>172.01999999999998</c:v>
                </c:pt>
                <c:pt idx="519">
                  <c:v>174.58999999999992</c:v>
                </c:pt>
                <c:pt idx="520">
                  <c:v>173.29999999999995</c:v>
                </c:pt>
                <c:pt idx="521">
                  <c:v>174.58999999999992</c:v>
                </c:pt>
                <c:pt idx="522">
                  <c:v>175.86999999999989</c:v>
                </c:pt>
                <c:pt idx="523">
                  <c:v>181.01</c:v>
                </c:pt>
                <c:pt idx="524">
                  <c:v>181.01</c:v>
                </c:pt>
                <c:pt idx="525">
                  <c:v>183.57999999999993</c:v>
                </c:pt>
                <c:pt idx="526">
                  <c:v>184.8599999999999</c:v>
                </c:pt>
                <c:pt idx="527">
                  <c:v>186.15000000000009</c:v>
                </c:pt>
                <c:pt idx="528">
                  <c:v>188.72000000000003</c:v>
                </c:pt>
                <c:pt idx="529">
                  <c:v>191.28999999999996</c:v>
                </c:pt>
                <c:pt idx="530">
                  <c:v>196.43000000000006</c:v>
                </c:pt>
                <c:pt idx="531">
                  <c:v>200.27999999999997</c:v>
                </c:pt>
                <c:pt idx="532">
                  <c:v>205.42000000000007</c:v>
                </c:pt>
                <c:pt idx="533">
                  <c:v>206.71000000000004</c:v>
                </c:pt>
                <c:pt idx="534">
                  <c:v>211.84999999999991</c:v>
                </c:pt>
                <c:pt idx="535">
                  <c:v>213.13000000000011</c:v>
                </c:pt>
                <c:pt idx="536">
                  <c:v>215.70000000000005</c:v>
                </c:pt>
                <c:pt idx="537">
                  <c:v>218.26999999999998</c:v>
                </c:pt>
                <c:pt idx="538">
                  <c:v>220.83999999999992</c:v>
                </c:pt>
                <c:pt idx="539">
                  <c:v>224.70000000000005</c:v>
                </c:pt>
                <c:pt idx="540">
                  <c:v>225.98000000000002</c:v>
                </c:pt>
                <c:pt idx="541">
                  <c:v>228.54999999999995</c:v>
                </c:pt>
                <c:pt idx="542">
                  <c:v>231.11999999999989</c:v>
                </c:pt>
                <c:pt idx="543">
                  <c:v>233.69000000000005</c:v>
                </c:pt>
                <c:pt idx="544">
                  <c:v>236.26</c:v>
                </c:pt>
                <c:pt idx="545">
                  <c:v>234.98000000000002</c:v>
                </c:pt>
                <c:pt idx="546">
                  <c:v>238.82999999999993</c:v>
                </c:pt>
                <c:pt idx="547">
                  <c:v>240.11999999999989</c:v>
                </c:pt>
                <c:pt idx="548">
                  <c:v>243.97000000000003</c:v>
                </c:pt>
                <c:pt idx="549">
                  <c:v>243.97000000000003</c:v>
                </c:pt>
                <c:pt idx="550">
                  <c:v>250.40000000000009</c:v>
                </c:pt>
                <c:pt idx="551">
                  <c:v>251.68000000000006</c:v>
                </c:pt>
                <c:pt idx="552">
                  <c:v>255.53999999999996</c:v>
                </c:pt>
                <c:pt idx="553">
                  <c:v>256.81999999999994</c:v>
                </c:pt>
                <c:pt idx="554">
                  <c:v>261.96000000000004</c:v>
                </c:pt>
                <c:pt idx="555">
                  <c:v>264.52999999999997</c:v>
                </c:pt>
                <c:pt idx="556">
                  <c:v>267.09999999999991</c:v>
                </c:pt>
                <c:pt idx="557">
                  <c:v>272.24</c:v>
                </c:pt>
                <c:pt idx="558">
                  <c:v>277.38000000000011</c:v>
                </c:pt>
                <c:pt idx="559">
                  <c:v>282.52</c:v>
                </c:pt>
                <c:pt idx="560">
                  <c:v>285.08999999999992</c:v>
                </c:pt>
                <c:pt idx="561">
                  <c:v>291.52</c:v>
                </c:pt>
                <c:pt idx="562">
                  <c:v>299.23</c:v>
                </c:pt>
                <c:pt idx="563">
                  <c:v>309.51</c:v>
                </c:pt>
                <c:pt idx="564">
                  <c:v>318.5</c:v>
                </c:pt>
                <c:pt idx="565">
                  <c:v>330.05999999999995</c:v>
                </c:pt>
                <c:pt idx="566">
                  <c:v>339.05999999999995</c:v>
                </c:pt>
                <c:pt idx="567">
                  <c:v>342.91000000000008</c:v>
                </c:pt>
                <c:pt idx="568">
                  <c:v>348.04999999999995</c:v>
                </c:pt>
                <c:pt idx="569">
                  <c:v>355.76</c:v>
                </c:pt>
                <c:pt idx="570">
                  <c:v>359.61999999999989</c:v>
                </c:pt>
                <c:pt idx="571">
                  <c:v>366.03999999999996</c:v>
                </c:pt>
                <c:pt idx="572">
                  <c:v>373.75</c:v>
                </c:pt>
                <c:pt idx="573">
                  <c:v>378.8900000000001</c:v>
                </c:pt>
                <c:pt idx="574">
                  <c:v>382.75</c:v>
                </c:pt>
                <c:pt idx="575">
                  <c:v>386.59999999999991</c:v>
                </c:pt>
                <c:pt idx="576">
                  <c:v>389.17000000000007</c:v>
                </c:pt>
                <c:pt idx="577">
                  <c:v>395.59999999999991</c:v>
                </c:pt>
                <c:pt idx="578">
                  <c:v>398.17000000000007</c:v>
                </c:pt>
                <c:pt idx="579">
                  <c:v>399.45000000000005</c:v>
                </c:pt>
                <c:pt idx="580">
                  <c:v>405.88000000000011</c:v>
                </c:pt>
                <c:pt idx="581">
                  <c:v>409.73</c:v>
                </c:pt>
                <c:pt idx="582">
                  <c:v>416.16000000000008</c:v>
                </c:pt>
                <c:pt idx="583">
                  <c:v>423.86999999999989</c:v>
                </c:pt>
                <c:pt idx="584">
                  <c:v>427.72</c:v>
                </c:pt>
                <c:pt idx="585">
                  <c:v>436.72</c:v>
                </c:pt>
                <c:pt idx="586">
                  <c:v>445.71000000000004</c:v>
                </c:pt>
                <c:pt idx="587">
                  <c:v>453.42000000000007</c:v>
                </c:pt>
                <c:pt idx="588">
                  <c:v>462.41000000000008</c:v>
                </c:pt>
                <c:pt idx="589">
                  <c:v>472.69000000000005</c:v>
                </c:pt>
                <c:pt idx="590">
                  <c:v>482.97</c:v>
                </c:pt>
                <c:pt idx="591">
                  <c:v>493.25</c:v>
                </c:pt>
                <c:pt idx="592">
                  <c:v>506.09999999999991</c:v>
                </c:pt>
                <c:pt idx="593">
                  <c:v>515.09999999999991</c:v>
                </c:pt>
                <c:pt idx="594">
                  <c:v>526.66000000000008</c:v>
                </c:pt>
                <c:pt idx="595">
                  <c:v>538.23</c:v>
                </c:pt>
                <c:pt idx="596">
                  <c:v>548.51</c:v>
                </c:pt>
                <c:pt idx="597">
                  <c:v>558.79</c:v>
                </c:pt>
                <c:pt idx="598">
                  <c:v>571.6400000000001</c:v>
                </c:pt>
                <c:pt idx="599">
                  <c:v>581.91000000000008</c:v>
                </c:pt>
                <c:pt idx="600">
                  <c:v>592.19000000000005</c:v>
                </c:pt>
                <c:pt idx="601">
                  <c:v>602.47</c:v>
                </c:pt>
                <c:pt idx="602">
                  <c:v>616.6099999999999</c:v>
                </c:pt>
                <c:pt idx="603">
                  <c:v>624.31999999999994</c:v>
                </c:pt>
                <c:pt idx="604">
                  <c:v>635.88000000000011</c:v>
                </c:pt>
                <c:pt idx="605">
                  <c:v>648.73</c:v>
                </c:pt>
                <c:pt idx="606">
                  <c:v>660.3</c:v>
                </c:pt>
                <c:pt idx="607">
                  <c:v>671.8599999999999</c:v>
                </c:pt>
                <c:pt idx="608">
                  <c:v>686</c:v>
                </c:pt>
                <c:pt idx="609">
                  <c:v>692.42000000000007</c:v>
                </c:pt>
                <c:pt idx="610">
                  <c:v>705.27</c:v>
                </c:pt>
                <c:pt idx="611">
                  <c:v>718.11999999999989</c:v>
                </c:pt>
                <c:pt idx="612">
                  <c:v>730.97</c:v>
                </c:pt>
                <c:pt idx="613">
                  <c:v>745.09999999999991</c:v>
                </c:pt>
                <c:pt idx="614">
                  <c:v>759.24</c:v>
                </c:pt>
                <c:pt idx="615">
                  <c:v>769.52</c:v>
                </c:pt>
                <c:pt idx="616">
                  <c:v>786.22</c:v>
                </c:pt>
                <c:pt idx="617">
                  <c:v>799.06999999999994</c:v>
                </c:pt>
                <c:pt idx="618">
                  <c:v>811.92000000000007</c:v>
                </c:pt>
                <c:pt idx="619">
                  <c:v>827.33999999999992</c:v>
                </c:pt>
                <c:pt idx="620">
                  <c:v>841.47</c:v>
                </c:pt>
                <c:pt idx="621">
                  <c:v>859.46</c:v>
                </c:pt>
                <c:pt idx="622">
                  <c:v>871.03</c:v>
                </c:pt>
                <c:pt idx="623">
                  <c:v>886.45</c:v>
                </c:pt>
                <c:pt idx="624">
                  <c:v>903.15</c:v>
                </c:pt>
                <c:pt idx="625">
                  <c:v>917.29</c:v>
                </c:pt>
                <c:pt idx="626">
                  <c:v>931.42</c:v>
                </c:pt>
                <c:pt idx="627">
                  <c:v>945.56</c:v>
                </c:pt>
                <c:pt idx="628">
                  <c:v>959.69</c:v>
                </c:pt>
                <c:pt idx="629">
                  <c:v>972.54</c:v>
                </c:pt>
                <c:pt idx="630">
                  <c:v>989.24</c:v>
                </c:pt>
                <c:pt idx="631">
                  <c:v>1003.38</c:v>
                </c:pt>
                <c:pt idx="632">
                  <c:v>1020.08</c:v>
                </c:pt>
                <c:pt idx="633">
                  <c:v>1032.9299999999998</c:v>
                </c:pt>
                <c:pt idx="634">
                  <c:v>1047.0700000000002</c:v>
                </c:pt>
                <c:pt idx="635">
                  <c:v>1062.49</c:v>
                </c:pt>
                <c:pt idx="636">
                  <c:v>1076.6199999999999</c:v>
                </c:pt>
                <c:pt idx="637">
                  <c:v>1086.9000000000001</c:v>
                </c:pt>
                <c:pt idx="638">
                  <c:v>1102.3200000000002</c:v>
                </c:pt>
                <c:pt idx="639">
                  <c:v>1117.74</c:v>
                </c:pt>
                <c:pt idx="640">
                  <c:v>1129.3</c:v>
                </c:pt>
                <c:pt idx="641">
                  <c:v>1143.44</c:v>
                </c:pt>
                <c:pt idx="642">
                  <c:v>1155</c:v>
                </c:pt>
                <c:pt idx="643">
                  <c:v>1169.1399999999999</c:v>
                </c:pt>
                <c:pt idx="644">
                  <c:v>1181.99</c:v>
                </c:pt>
                <c:pt idx="645">
                  <c:v>1194.8400000000001</c:v>
                </c:pt>
                <c:pt idx="646">
                  <c:v>1208.97</c:v>
                </c:pt>
                <c:pt idx="647">
                  <c:v>1221.8200000000002</c:v>
                </c:pt>
                <c:pt idx="648">
                  <c:v>1238.52</c:v>
                </c:pt>
                <c:pt idx="649">
                  <c:v>1247.52</c:v>
                </c:pt>
                <c:pt idx="650">
                  <c:v>1262.94</c:v>
                </c:pt>
                <c:pt idx="651">
                  <c:v>1271.9299999999998</c:v>
                </c:pt>
                <c:pt idx="652">
                  <c:v>1286.0700000000002</c:v>
                </c:pt>
                <c:pt idx="653">
                  <c:v>1297.6300000000001</c:v>
                </c:pt>
                <c:pt idx="654">
                  <c:v>1311.77</c:v>
                </c:pt>
                <c:pt idx="655">
                  <c:v>1322.05</c:v>
                </c:pt>
                <c:pt idx="656">
                  <c:v>1334.9</c:v>
                </c:pt>
                <c:pt idx="657">
                  <c:v>1346.46</c:v>
                </c:pt>
                <c:pt idx="658">
                  <c:v>1360.5900000000001</c:v>
                </c:pt>
                <c:pt idx="659">
                  <c:v>1369.59</c:v>
                </c:pt>
                <c:pt idx="660">
                  <c:v>1378.58</c:v>
                </c:pt>
                <c:pt idx="661">
                  <c:v>1392.72</c:v>
                </c:pt>
                <c:pt idx="662">
                  <c:v>1405.57</c:v>
                </c:pt>
                <c:pt idx="663">
                  <c:v>1417.13</c:v>
                </c:pt>
                <c:pt idx="664">
                  <c:v>1426.13</c:v>
                </c:pt>
                <c:pt idx="665">
                  <c:v>1437.69</c:v>
                </c:pt>
                <c:pt idx="666">
                  <c:v>1447.97</c:v>
                </c:pt>
                <c:pt idx="667">
                  <c:v>1458.25</c:v>
                </c:pt>
                <c:pt idx="668">
                  <c:v>1471.1</c:v>
                </c:pt>
                <c:pt idx="669">
                  <c:v>1480.1</c:v>
                </c:pt>
                <c:pt idx="670">
                  <c:v>1490.37</c:v>
                </c:pt>
                <c:pt idx="671">
                  <c:v>1503.22</c:v>
                </c:pt>
                <c:pt idx="672">
                  <c:v>1510.93</c:v>
                </c:pt>
                <c:pt idx="673">
                  <c:v>1523.78</c:v>
                </c:pt>
                <c:pt idx="674">
                  <c:v>1534.06</c:v>
                </c:pt>
                <c:pt idx="675">
                  <c:v>1541.77</c:v>
                </c:pt>
                <c:pt idx="676">
                  <c:v>1552.05</c:v>
                </c:pt>
                <c:pt idx="677">
                  <c:v>1561.05</c:v>
                </c:pt>
                <c:pt idx="678">
                  <c:v>1568.76</c:v>
                </c:pt>
                <c:pt idx="679">
                  <c:v>1579.04</c:v>
                </c:pt>
                <c:pt idx="680">
                  <c:v>1588.03</c:v>
                </c:pt>
                <c:pt idx="681">
                  <c:v>1595.74</c:v>
                </c:pt>
                <c:pt idx="682">
                  <c:v>1604.74</c:v>
                </c:pt>
                <c:pt idx="683">
                  <c:v>1611.16</c:v>
                </c:pt>
                <c:pt idx="684">
                  <c:v>1617.59</c:v>
                </c:pt>
                <c:pt idx="685">
                  <c:v>1625.29</c:v>
                </c:pt>
                <c:pt idx="686">
                  <c:v>1630.43</c:v>
                </c:pt>
                <c:pt idx="687">
                  <c:v>1638.1399999999999</c:v>
                </c:pt>
                <c:pt idx="688">
                  <c:v>1645.85</c:v>
                </c:pt>
                <c:pt idx="689">
                  <c:v>1652.28</c:v>
                </c:pt>
                <c:pt idx="690">
                  <c:v>1658.7</c:v>
                </c:pt>
                <c:pt idx="691">
                  <c:v>1665.13</c:v>
                </c:pt>
                <c:pt idx="692">
                  <c:v>1671.55</c:v>
                </c:pt>
                <c:pt idx="693">
                  <c:v>1676.69</c:v>
                </c:pt>
                <c:pt idx="694">
                  <c:v>1680.55</c:v>
                </c:pt>
                <c:pt idx="695">
                  <c:v>1686.97</c:v>
                </c:pt>
                <c:pt idx="696">
                  <c:v>1690.83</c:v>
                </c:pt>
                <c:pt idx="697">
                  <c:v>1698.54</c:v>
                </c:pt>
                <c:pt idx="698">
                  <c:v>1701.1100000000001</c:v>
                </c:pt>
                <c:pt idx="699">
                  <c:v>1707.53</c:v>
                </c:pt>
                <c:pt idx="700">
                  <c:v>1711.3899999999999</c:v>
                </c:pt>
                <c:pt idx="701">
                  <c:v>1716.53</c:v>
                </c:pt>
                <c:pt idx="702">
                  <c:v>1721.67</c:v>
                </c:pt>
                <c:pt idx="703">
                  <c:v>1724.24</c:v>
                </c:pt>
                <c:pt idx="704">
                  <c:v>1729.38</c:v>
                </c:pt>
                <c:pt idx="705">
                  <c:v>1734.52</c:v>
                </c:pt>
                <c:pt idx="706">
                  <c:v>1737.09</c:v>
                </c:pt>
                <c:pt idx="707">
                  <c:v>1743.51</c:v>
                </c:pt>
                <c:pt idx="708">
                  <c:v>1744.8</c:v>
                </c:pt>
                <c:pt idx="709">
                  <c:v>1747.37</c:v>
                </c:pt>
                <c:pt idx="710">
                  <c:v>1751.22</c:v>
                </c:pt>
                <c:pt idx="711">
                  <c:v>1753.79</c:v>
                </c:pt>
                <c:pt idx="712">
                  <c:v>1753.79</c:v>
                </c:pt>
                <c:pt idx="713">
                  <c:v>1760.21</c:v>
                </c:pt>
                <c:pt idx="714">
                  <c:v>1765.35</c:v>
                </c:pt>
                <c:pt idx="715">
                  <c:v>1762.78</c:v>
                </c:pt>
                <c:pt idx="716">
                  <c:v>1766.64</c:v>
                </c:pt>
                <c:pt idx="717">
                  <c:v>1771.78</c:v>
                </c:pt>
                <c:pt idx="718">
                  <c:v>1771.78</c:v>
                </c:pt>
                <c:pt idx="719">
                  <c:v>1776.92</c:v>
                </c:pt>
                <c:pt idx="720">
                  <c:v>1776.92</c:v>
                </c:pt>
                <c:pt idx="721">
                  <c:v>1782.06</c:v>
                </c:pt>
                <c:pt idx="722">
                  <c:v>1785.91</c:v>
                </c:pt>
                <c:pt idx="723">
                  <c:v>1784.63</c:v>
                </c:pt>
                <c:pt idx="724">
                  <c:v>1788.48</c:v>
                </c:pt>
                <c:pt idx="725">
                  <c:v>1789.77</c:v>
                </c:pt>
                <c:pt idx="726">
                  <c:v>1792.34</c:v>
                </c:pt>
                <c:pt idx="727">
                  <c:v>1798.76</c:v>
                </c:pt>
                <c:pt idx="728">
                  <c:v>1800.05</c:v>
                </c:pt>
                <c:pt idx="729">
                  <c:v>1800.05</c:v>
                </c:pt>
                <c:pt idx="730">
                  <c:v>1802.62</c:v>
                </c:pt>
                <c:pt idx="731">
                  <c:v>1803.9</c:v>
                </c:pt>
                <c:pt idx="732">
                  <c:v>1807.76</c:v>
                </c:pt>
                <c:pt idx="733">
                  <c:v>1811.61</c:v>
                </c:pt>
                <c:pt idx="734">
                  <c:v>1812.9</c:v>
                </c:pt>
                <c:pt idx="735">
                  <c:v>1815.47</c:v>
                </c:pt>
                <c:pt idx="736">
                  <c:v>1816.75</c:v>
                </c:pt>
                <c:pt idx="737">
                  <c:v>1818.04</c:v>
                </c:pt>
                <c:pt idx="738">
                  <c:v>1821.89</c:v>
                </c:pt>
                <c:pt idx="739">
                  <c:v>1827.03</c:v>
                </c:pt>
                <c:pt idx="740">
                  <c:v>1827.03</c:v>
                </c:pt>
                <c:pt idx="741">
                  <c:v>1828.32</c:v>
                </c:pt>
                <c:pt idx="742">
                  <c:v>1830.89</c:v>
                </c:pt>
                <c:pt idx="743">
                  <c:v>1832.17</c:v>
                </c:pt>
                <c:pt idx="744">
                  <c:v>1834.74</c:v>
                </c:pt>
                <c:pt idx="745">
                  <c:v>1836.03</c:v>
                </c:pt>
                <c:pt idx="746">
                  <c:v>1837.31</c:v>
                </c:pt>
                <c:pt idx="747">
                  <c:v>1837.31</c:v>
                </c:pt>
                <c:pt idx="748">
                  <c:v>1841.17</c:v>
                </c:pt>
                <c:pt idx="749">
                  <c:v>1841.17</c:v>
                </c:pt>
                <c:pt idx="750">
                  <c:v>1842.45</c:v>
                </c:pt>
                <c:pt idx="751">
                  <c:v>1846.31</c:v>
                </c:pt>
                <c:pt idx="752">
                  <c:v>1845.02</c:v>
                </c:pt>
                <c:pt idx="753">
                  <c:v>1846.31</c:v>
                </c:pt>
                <c:pt idx="754">
                  <c:v>1850.16</c:v>
                </c:pt>
                <c:pt idx="755">
                  <c:v>1851.45</c:v>
                </c:pt>
                <c:pt idx="756">
                  <c:v>1852.73</c:v>
                </c:pt>
                <c:pt idx="757">
                  <c:v>1852.73</c:v>
                </c:pt>
                <c:pt idx="758">
                  <c:v>1851.45</c:v>
                </c:pt>
                <c:pt idx="759">
                  <c:v>1855.3</c:v>
                </c:pt>
                <c:pt idx="760">
                  <c:v>1854.02</c:v>
                </c:pt>
                <c:pt idx="761">
                  <c:v>1854.02</c:v>
                </c:pt>
                <c:pt idx="762">
                  <c:v>1857.87</c:v>
                </c:pt>
                <c:pt idx="763">
                  <c:v>1857.87</c:v>
                </c:pt>
                <c:pt idx="764">
                  <c:v>1856.59</c:v>
                </c:pt>
                <c:pt idx="765">
                  <c:v>1857.87</c:v>
                </c:pt>
                <c:pt idx="766">
                  <c:v>1857.87</c:v>
                </c:pt>
                <c:pt idx="767">
                  <c:v>1857.87</c:v>
                </c:pt>
                <c:pt idx="768">
                  <c:v>1859.16</c:v>
                </c:pt>
                <c:pt idx="769">
                  <c:v>1859.16</c:v>
                </c:pt>
                <c:pt idx="770">
                  <c:v>1861.73</c:v>
                </c:pt>
                <c:pt idx="771">
                  <c:v>1863.01</c:v>
                </c:pt>
                <c:pt idx="772">
                  <c:v>1861.73</c:v>
                </c:pt>
                <c:pt idx="773">
                  <c:v>1860.44</c:v>
                </c:pt>
                <c:pt idx="774">
                  <c:v>1864.3</c:v>
                </c:pt>
                <c:pt idx="775">
                  <c:v>1866.87</c:v>
                </c:pt>
                <c:pt idx="776">
                  <c:v>1864.3</c:v>
                </c:pt>
                <c:pt idx="777">
                  <c:v>1865.58</c:v>
                </c:pt>
                <c:pt idx="778">
                  <c:v>1868.15</c:v>
                </c:pt>
                <c:pt idx="779">
                  <c:v>1868.15</c:v>
                </c:pt>
                <c:pt idx="780">
                  <c:v>1866.87</c:v>
                </c:pt>
                <c:pt idx="781">
                  <c:v>1868.15</c:v>
                </c:pt>
                <c:pt idx="782">
                  <c:v>1870.72</c:v>
                </c:pt>
                <c:pt idx="783">
                  <c:v>1872.01</c:v>
                </c:pt>
                <c:pt idx="784">
                  <c:v>1872.01</c:v>
                </c:pt>
                <c:pt idx="785">
                  <c:v>1872.01</c:v>
                </c:pt>
                <c:pt idx="786">
                  <c:v>1869.44</c:v>
                </c:pt>
                <c:pt idx="787">
                  <c:v>1872.01</c:v>
                </c:pt>
                <c:pt idx="788">
                  <c:v>1872.01</c:v>
                </c:pt>
                <c:pt idx="789">
                  <c:v>1872.01</c:v>
                </c:pt>
                <c:pt idx="790">
                  <c:v>1873.29</c:v>
                </c:pt>
                <c:pt idx="791">
                  <c:v>1875.86</c:v>
                </c:pt>
                <c:pt idx="792">
                  <c:v>1875.86</c:v>
                </c:pt>
                <c:pt idx="793">
                  <c:v>1873.29</c:v>
                </c:pt>
                <c:pt idx="794">
                  <c:v>1874.58</c:v>
                </c:pt>
                <c:pt idx="795">
                  <c:v>1874.58</c:v>
                </c:pt>
                <c:pt idx="796">
                  <c:v>1873.29</c:v>
                </c:pt>
                <c:pt idx="797">
                  <c:v>1873.29</c:v>
                </c:pt>
                <c:pt idx="798">
                  <c:v>1872.01</c:v>
                </c:pt>
                <c:pt idx="799">
                  <c:v>1872.01</c:v>
                </c:pt>
                <c:pt idx="800">
                  <c:v>1874.58</c:v>
                </c:pt>
                <c:pt idx="801">
                  <c:v>1873.29</c:v>
                </c:pt>
                <c:pt idx="802">
                  <c:v>1872.01</c:v>
                </c:pt>
                <c:pt idx="803">
                  <c:v>1872.01</c:v>
                </c:pt>
                <c:pt idx="804">
                  <c:v>1870.72</c:v>
                </c:pt>
                <c:pt idx="805">
                  <c:v>1870.72</c:v>
                </c:pt>
                <c:pt idx="806">
                  <c:v>1870.72</c:v>
                </c:pt>
                <c:pt idx="807">
                  <c:v>1866.87</c:v>
                </c:pt>
                <c:pt idx="808">
                  <c:v>1866.87</c:v>
                </c:pt>
                <c:pt idx="809">
                  <c:v>1865.58</c:v>
                </c:pt>
                <c:pt idx="810">
                  <c:v>1865.58</c:v>
                </c:pt>
                <c:pt idx="811">
                  <c:v>1861.73</c:v>
                </c:pt>
                <c:pt idx="812">
                  <c:v>1863.01</c:v>
                </c:pt>
                <c:pt idx="813">
                  <c:v>1860.44</c:v>
                </c:pt>
                <c:pt idx="814">
                  <c:v>1861.73</c:v>
                </c:pt>
                <c:pt idx="815">
                  <c:v>1860.44</c:v>
                </c:pt>
                <c:pt idx="816">
                  <c:v>1857.87</c:v>
                </c:pt>
                <c:pt idx="817">
                  <c:v>1854.02</c:v>
                </c:pt>
                <c:pt idx="818">
                  <c:v>1852.73</c:v>
                </c:pt>
                <c:pt idx="819">
                  <c:v>1850.16</c:v>
                </c:pt>
                <c:pt idx="820">
                  <c:v>1851.45</c:v>
                </c:pt>
                <c:pt idx="821">
                  <c:v>1850.16</c:v>
                </c:pt>
                <c:pt idx="822">
                  <c:v>1846.31</c:v>
                </c:pt>
                <c:pt idx="823">
                  <c:v>1843.74</c:v>
                </c:pt>
                <c:pt idx="824">
                  <c:v>1843.74</c:v>
                </c:pt>
                <c:pt idx="825">
                  <c:v>1841.17</c:v>
                </c:pt>
                <c:pt idx="826">
                  <c:v>1839.88</c:v>
                </c:pt>
                <c:pt idx="827">
                  <c:v>1833.46</c:v>
                </c:pt>
                <c:pt idx="828">
                  <c:v>1832.17</c:v>
                </c:pt>
                <c:pt idx="829">
                  <c:v>1832.17</c:v>
                </c:pt>
                <c:pt idx="830">
                  <c:v>1828.32</c:v>
                </c:pt>
                <c:pt idx="831">
                  <c:v>1827.03</c:v>
                </c:pt>
                <c:pt idx="832">
                  <c:v>1823.18</c:v>
                </c:pt>
                <c:pt idx="833">
                  <c:v>1820.61</c:v>
                </c:pt>
                <c:pt idx="834">
                  <c:v>1819.32</c:v>
                </c:pt>
                <c:pt idx="835">
                  <c:v>1815.47</c:v>
                </c:pt>
                <c:pt idx="836">
                  <c:v>1815.47</c:v>
                </c:pt>
                <c:pt idx="837">
                  <c:v>1810.33</c:v>
                </c:pt>
                <c:pt idx="838">
                  <c:v>1806.47</c:v>
                </c:pt>
                <c:pt idx="839">
                  <c:v>1802.62</c:v>
                </c:pt>
                <c:pt idx="840">
                  <c:v>1800.05</c:v>
                </c:pt>
                <c:pt idx="841">
                  <c:v>1797.48</c:v>
                </c:pt>
                <c:pt idx="842">
                  <c:v>1794.91</c:v>
                </c:pt>
                <c:pt idx="843">
                  <c:v>1793.62</c:v>
                </c:pt>
                <c:pt idx="844">
                  <c:v>1788.48</c:v>
                </c:pt>
                <c:pt idx="845">
                  <c:v>1787.2</c:v>
                </c:pt>
                <c:pt idx="846">
                  <c:v>1784.63</c:v>
                </c:pt>
                <c:pt idx="847">
                  <c:v>1778.2</c:v>
                </c:pt>
                <c:pt idx="848">
                  <c:v>1778.2</c:v>
                </c:pt>
                <c:pt idx="849">
                  <c:v>1773.06</c:v>
                </c:pt>
                <c:pt idx="850">
                  <c:v>1769.21</c:v>
                </c:pt>
                <c:pt idx="851">
                  <c:v>1766.64</c:v>
                </c:pt>
                <c:pt idx="852">
                  <c:v>1762.78</c:v>
                </c:pt>
                <c:pt idx="853">
                  <c:v>1757.64</c:v>
                </c:pt>
                <c:pt idx="854">
                  <c:v>1755.07</c:v>
                </c:pt>
                <c:pt idx="855">
                  <c:v>1751.22</c:v>
                </c:pt>
                <c:pt idx="856">
                  <c:v>1747.37</c:v>
                </c:pt>
                <c:pt idx="857">
                  <c:v>1744.8</c:v>
                </c:pt>
                <c:pt idx="858">
                  <c:v>1739.66</c:v>
                </c:pt>
                <c:pt idx="859">
                  <c:v>1737.09</c:v>
                </c:pt>
                <c:pt idx="860">
                  <c:v>1734.52</c:v>
                </c:pt>
                <c:pt idx="861">
                  <c:v>1729.38</c:v>
                </c:pt>
                <c:pt idx="862">
                  <c:v>1724.24</c:v>
                </c:pt>
                <c:pt idx="863">
                  <c:v>1721.67</c:v>
                </c:pt>
                <c:pt idx="864">
                  <c:v>1719.1</c:v>
                </c:pt>
                <c:pt idx="865">
                  <c:v>1712.67</c:v>
                </c:pt>
                <c:pt idx="866">
                  <c:v>1711.3899999999999</c:v>
                </c:pt>
                <c:pt idx="867">
                  <c:v>1707.53</c:v>
                </c:pt>
                <c:pt idx="868">
                  <c:v>1703.68</c:v>
                </c:pt>
                <c:pt idx="869">
                  <c:v>1701.1100000000001</c:v>
                </c:pt>
                <c:pt idx="870">
                  <c:v>1695.97</c:v>
                </c:pt>
                <c:pt idx="871">
                  <c:v>1693.4</c:v>
                </c:pt>
                <c:pt idx="872">
                  <c:v>1688.26</c:v>
                </c:pt>
                <c:pt idx="873">
                  <c:v>1684.4</c:v>
                </c:pt>
                <c:pt idx="874">
                  <c:v>1676.69</c:v>
                </c:pt>
                <c:pt idx="875">
                  <c:v>1676.69</c:v>
                </c:pt>
                <c:pt idx="876">
                  <c:v>1672.84</c:v>
                </c:pt>
                <c:pt idx="877">
                  <c:v>1668.98</c:v>
                </c:pt>
                <c:pt idx="878">
                  <c:v>1666.41</c:v>
                </c:pt>
                <c:pt idx="879">
                  <c:v>1662.56</c:v>
                </c:pt>
                <c:pt idx="880">
                  <c:v>1656.13</c:v>
                </c:pt>
                <c:pt idx="881">
                  <c:v>1652.28</c:v>
                </c:pt>
                <c:pt idx="882">
                  <c:v>1649.71</c:v>
                </c:pt>
                <c:pt idx="883">
                  <c:v>1643.28</c:v>
                </c:pt>
                <c:pt idx="884">
                  <c:v>1643.28</c:v>
                </c:pt>
                <c:pt idx="885">
                  <c:v>1636.8600000000001</c:v>
                </c:pt>
                <c:pt idx="886">
                  <c:v>1634.29</c:v>
                </c:pt>
                <c:pt idx="887">
                  <c:v>1627.8600000000001</c:v>
                </c:pt>
                <c:pt idx="888">
                  <c:v>1622.72</c:v>
                </c:pt>
                <c:pt idx="889">
                  <c:v>1622.72</c:v>
                </c:pt>
                <c:pt idx="890">
                  <c:v>1620.15</c:v>
                </c:pt>
                <c:pt idx="891">
                  <c:v>1613.73</c:v>
                </c:pt>
                <c:pt idx="892">
                  <c:v>1609.88</c:v>
                </c:pt>
                <c:pt idx="893">
                  <c:v>1609.88</c:v>
                </c:pt>
                <c:pt idx="894">
                  <c:v>1604.74</c:v>
                </c:pt>
                <c:pt idx="895">
                  <c:v>1602.17</c:v>
                </c:pt>
                <c:pt idx="896">
                  <c:v>1602.17</c:v>
                </c:pt>
                <c:pt idx="897">
                  <c:v>1595.74</c:v>
                </c:pt>
                <c:pt idx="898">
                  <c:v>1594.46</c:v>
                </c:pt>
                <c:pt idx="899">
                  <c:v>1588.03</c:v>
                </c:pt>
                <c:pt idx="900">
                  <c:v>1585.46</c:v>
                </c:pt>
                <c:pt idx="901">
                  <c:v>1584.18</c:v>
                </c:pt>
                <c:pt idx="902">
                  <c:v>1581.6100000000001</c:v>
                </c:pt>
                <c:pt idx="903">
                  <c:v>1579.04</c:v>
                </c:pt>
                <c:pt idx="904">
                  <c:v>1580.32</c:v>
                </c:pt>
                <c:pt idx="905">
                  <c:v>1575.18</c:v>
                </c:pt>
                <c:pt idx="906">
                  <c:v>1572.6100000000001</c:v>
                </c:pt>
                <c:pt idx="907">
                  <c:v>1570.04</c:v>
                </c:pt>
                <c:pt idx="908">
                  <c:v>1570.04</c:v>
                </c:pt>
                <c:pt idx="909">
                  <c:v>1567.47</c:v>
                </c:pt>
                <c:pt idx="910">
                  <c:v>1568.76</c:v>
                </c:pt>
                <c:pt idx="911">
                  <c:v>1567.47</c:v>
                </c:pt>
                <c:pt idx="912">
                  <c:v>1566.19</c:v>
                </c:pt>
                <c:pt idx="913">
                  <c:v>1564.9</c:v>
                </c:pt>
                <c:pt idx="914">
                  <c:v>1561.05</c:v>
                </c:pt>
                <c:pt idx="915">
                  <c:v>1559.76</c:v>
                </c:pt>
                <c:pt idx="916">
                  <c:v>1557.19</c:v>
                </c:pt>
                <c:pt idx="917">
                  <c:v>1557.19</c:v>
                </c:pt>
                <c:pt idx="918">
                  <c:v>1554.62</c:v>
                </c:pt>
                <c:pt idx="919">
                  <c:v>1553.34</c:v>
                </c:pt>
                <c:pt idx="920">
                  <c:v>1552.05</c:v>
                </c:pt>
                <c:pt idx="921">
                  <c:v>1549.48</c:v>
                </c:pt>
                <c:pt idx="922">
                  <c:v>1546.91</c:v>
                </c:pt>
                <c:pt idx="923">
                  <c:v>1545.63</c:v>
                </c:pt>
                <c:pt idx="924">
                  <c:v>1545.63</c:v>
                </c:pt>
                <c:pt idx="925">
                  <c:v>1543.06</c:v>
                </c:pt>
                <c:pt idx="926">
                  <c:v>1540.49</c:v>
                </c:pt>
                <c:pt idx="927">
                  <c:v>1540.49</c:v>
                </c:pt>
                <c:pt idx="928">
                  <c:v>1536.63</c:v>
                </c:pt>
                <c:pt idx="929">
                  <c:v>1535.35</c:v>
                </c:pt>
                <c:pt idx="930">
                  <c:v>1532.78</c:v>
                </c:pt>
                <c:pt idx="931">
                  <c:v>1530.21</c:v>
                </c:pt>
                <c:pt idx="932">
                  <c:v>1530.21</c:v>
                </c:pt>
                <c:pt idx="933">
                  <c:v>1527.6399999999999</c:v>
                </c:pt>
                <c:pt idx="934">
                  <c:v>1523.78</c:v>
                </c:pt>
                <c:pt idx="935">
                  <c:v>1523.78</c:v>
                </c:pt>
                <c:pt idx="936">
                  <c:v>1521.21</c:v>
                </c:pt>
                <c:pt idx="937">
                  <c:v>1517.3600000000001</c:v>
                </c:pt>
                <c:pt idx="938">
                  <c:v>1518.6399999999999</c:v>
                </c:pt>
                <c:pt idx="939">
                  <c:v>1514.79</c:v>
                </c:pt>
                <c:pt idx="940">
                  <c:v>1513.5</c:v>
                </c:pt>
                <c:pt idx="941">
                  <c:v>1512.22</c:v>
                </c:pt>
                <c:pt idx="942">
                  <c:v>1510.93</c:v>
                </c:pt>
                <c:pt idx="943">
                  <c:v>1509.65</c:v>
                </c:pt>
                <c:pt idx="944">
                  <c:v>1505.79</c:v>
                </c:pt>
                <c:pt idx="945">
                  <c:v>1504.51</c:v>
                </c:pt>
                <c:pt idx="946">
                  <c:v>1503.22</c:v>
                </c:pt>
                <c:pt idx="947">
                  <c:v>1500.65</c:v>
                </c:pt>
                <c:pt idx="948">
                  <c:v>1499.37</c:v>
                </c:pt>
                <c:pt idx="949">
                  <c:v>1498.08</c:v>
                </c:pt>
                <c:pt idx="950">
                  <c:v>1492.94</c:v>
                </c:pt>
                <c:pt idx="951">
                  <c:v>1495.51</c:v>
                </c:pt>
                <c:pt idx="952">
                  <c:v>1494.23</c:v>
                </c:pt>
                <c:pt idx="953">
                  <c:v>1492.94</c:v>
                </c:pt>
                <c:pt idx="954">
                  <c:v>1490.37</c:v>
                </c:pt>
                <c:pt idx="955">
                  <c:v>1489.09</c:v>
                </c:pt>
                <c:pt idx="956">
                  <c:v>1487.81</c:v>
                </c:pt>
                <c:pt idx="957">
                  <c:v>1486.52</c:v>
                </c:pt>
                <c:pt idx="958">
                  <c:v>1485.24</c:v>
                </c:pt>
                <c:pt idx="959">
                  <c:v>1485.24</c:v>
                </c:pt>
                <c:pt idx="960">
                  <c:v>1486.52</c:v>
                </c:pt>
                <c:pt idx="961">
                  <c:v>1482.67</c:v>
                </c:pt>
                <c:pt idx="962">
                  <c:v>1481.38</c:v>
                </c:pt>
                <c:pt idx="963">
                  <c:v>1481.38</c:v>
                </c:pt>
                <c:pt idx="964">
                  <c:v>1482.67</c:v>
                </c:pt>
                <c:pt idx="965">
                  <c:v>1480.1</c:v>
                </c:pt>
                <c:pt idx="966">
                  <c:v>1478.81</c:v>
                </c:pt>
                <c:pt idx="967">
                  <c:v>1480.1</c:v>
                </c:pt>
                <c:pt idx="968">
                  <c:v>1478.81</c:v>
                </c:pt>
                <c:pt idx="969">
                  <c:v>1478.81</c:v>
                </c:pt>
                <c:pt idx="970">
                  <c:v>1476.24</c:v>
                </c:pt>
                <c:pt idx="971">
                  <c:v>1478.81</c:v>
                </c:pt>
                <c:pt idx="972">
                  <c:v>1476.24</c:v>
                </c:pt>
                <c:pt idx="973">
                  <c:v>1472.3899999999999</c:v>
                </c:pt>
                <c:pt idx="974">
                  <c:v>1476.24</c:v>
                </c:pt>
                <c:pt idx="975">
                  <c:v>1476.24</c:v>
                </c:pt>
                <c:pt idx="976">
                  <c:v>1478.81</c:v>
                </c:pt>
                <c:pt idx="977">
                  <c:v>1476.24</c:v>
                </c:pt>
                <c:pt idx="978">
                  <c:v>1474.96</c:v>
                </c:pt>
                <c:pt idx="979">
                  <c:v>1476.24</c:v>
                </c:pt>
                <c:pt idx="980">
                  <c:v>1476.24</c:v>
                </c:pt>
                <c:pt idx="981">
                  <c:v>1477.53</c:v>
                </c:pt>
                <c:pt idx="982">
                  <c:v>1477.53</c:v>
                </c:pt>
                <c:pt idx="983">
                  <c:v>1476.24</c:v>
                </c:pt>
                <c:pt idx="984">
                  <c:v>1477.53</c:v>
                </c:pt>
                <c:pt idx="985">
                  <c:v>1478.81</c:v>
                </c:pt>
                <c:pt idx="986">
                  <c:v>1481.38</c:v>
                </c:pt>
                <c:pt idx="987">
                  <c:v>1478.81</c:v>
                </c:pt>
                <c:pt idx="988">
                  <c:v>1482.67</c:v>
                </c:pt>
                <c:pt idx="989">
                  <c:v>1481.38</c:v>
                </c:pt>
                <c:pt idx="990">
                  <c:v>1481.38</c:v>
                </c:pt>
                <c:pt idx="991">
                  <c:v>1483.95</c:v>
                </c:pt>
                <c:pt idx="992">
                  <c:v>1483.95</c:v>
                </c:pt>
                <c:pt idx="993">
                  <c:v>1486.52</c:v>
                </c:pt>
                <c:pt idx="994">
                  <c:v>1489.09</c:v>
                </c:pt>
                <c:pt idx="995">
                  <c:v>1485.24</c:v>
                </c:pt>
                <c:pt idx="996">
                  <c:v>1487.81</c:v>
                </c:pt>
                <c:pt idx="997">
                  <c:v>1487.81</c:v>
                </c:pt>
                <c:pt idx="998">
                  <c:v>1490.37</c:v>
                </c:pt>
                <c:pt idx="999">
                  <c:v>1490.37</c:v>
                </c:pt>
                <c:pt idx="1000">
                  <c:v>1491.66</c:v>
                </c:pt>
                <c:pt idx="1001">
                  <c:v>1494.23</c:v>
                </c:pt>
                <c:pt idx="1002">
                  <c:v>1492.94</c:v>
                </c:pt>
                <c:pt idx="1003">
                  <c:v>1494.23</c:v>
                </c:pt>
                <c:pt idx="1004">
                  <c:v>1496.8</c:v>
                </c:pt>
                <c:pt idx="1005">
                  <c:v>1495.51</c:v>
                </c:pt>
                <c:pt idx="1006">
                  <c:v>1496.8</c:v>
                </c:pt>
                <c:pt idx="1007">
                  <c:v>1495.51</c:v>
                </c:pt>
                <c:pt idx="1008">
                  <c:v>1496.8</c:v>
                </c:pt>
                <c:pt idx="1009">
                  <c:v>1498.08</c:v>
                </c:pt>
                <c:pt idx="1010">
                  <c:v>1496.8</c:v>
                </c:pt>
                <c:pt idx="1011">
                  <c:v>1498.08</c:v>
                </c:pt>
                <c:pt idx="1012">
                  <c:v>1499.37</c:v>
                </c:pt>
                <c:pt idx="1013">
                  <c:v>1498.08</c:v>
                </c:pt>
                <c:pt idx="1014">
                  <c:v>1496.8</c:v>
                </c:pt>
                <c:pt idx="1015">
                  <c:v>1495.51</c:v>
                </c:pt>
                <c:pt idx="1016">
                  <c:v>1494.23</c:v>
                </c:pt>
                <c:pt idx="1017">
                  <c:v>1496.8</c:v>
                </c:pt>
                <c:pt idx="1018">
                  <c:v>1492.94</c:v>
                </c:pt>
                <c:pt idx="1019">
                  <c:v>1492.94</c:v>
                </c:pt>
                <c:pt idx="1020">
                  <c:v>1491.66</c:v>
                </c:pt>
                <c:pt idx="1021">
                  <c:v>1489.09</c:v>
                </c:pt>
                <c:pt idx="1022">
                  <c:v>1489.09</c:v>
                </c:pt>
                <c:pt idx="1023">
                  <c:v>1485.24</c:v>
                </c:pt>
                <c:pt idx="1024">
                  <c:v>1483.95</c:v>
                </c:pt>
                <c:pt idx="1025">
                  <c:v>1483.95</c:v>
                </c:pt>
                <c:pt idx="1026">
                  <c:v>1476.24</c:v>
                </c:pt>
                <c:pt idx="1027">
                  <c:v>1473.67</c:v>
                </c:pt>
                <c:pt idx="1028">
                  <c:v>1472.3899999999999</c:v>
                </c:pt>
                <c:pt idx="1029">
                  <c:v>1465.96</c:v>
                </c:pt>
                <c:pt idx="1030">
                  <c:v>1460.82</c:v>
                </c:pt>
                <c:pt idx="1031">
                  <c:v>1456.97</c:v>
                </c:pt>
                <c:pt idx="1032">
                  <c:v>1451.83</c:v>
                </c:pt>
                <c:pt idx="1033">
                  <c:v>1446.69</c:v>
                </c:pt>
                <c:pt idx="1034">
                  <c:v>1441.55</c:v>
                </c:pt>
                <c:pt idx="1035">
                  <c:v>1433.84</c:v>
                </c:pt>
                <c:pt idx="1036">
                  <c:v>1428.7</c:v>
                </c:pt>
                <c:pt idx="1037">
                  <c:v>1420.99</c:v>
                </c:pt>
                <c:pt idx="1038">
                  <c:v>1413.28</c:v>
                </c:pt>
                <c:pt idx="1039">
                  <c:v>1408.1399999999999</c:v>
                </c:pt>
                <c:pt idx="1040">
                  <c:v>1400.43</c:v>
                </c:pt>
                <c:pt idx="1041">
                  <c:v>1386.29</c:v>
                </c:pt>
                <c:pt idx="1042">
                  <c:v>1379.87</c:v>
                </c:pt>
                <c:pt idx="1043">
                  <c:v>1368.3</c:v>
                </c:pt>
                <c:pt idx="1044">
                  <c:v>1360.5900000000001</c:v>
                </c:pt>
                <c:pt idx="1045">
                  <c:v>1349.03</c:v>
                </c:pt>
                <c:pt idx="1046">
                  <c:v>1337.47</c:v>
                </c:pt>
                <c:pt idx="1047">
                  <c:v>1327.19</c:v>
                </c:pt>
                <c:pt idx="1048">
                  <c:v>1314.3400000000001</c:v>
                </c:pt>
                <c:pt idx="1049">
                  <c:v>1298.92</c:v>
                </c:pt>
                <c:pt idx="1050">
                  <c:v>1286.0700000000002</c:v>
                </c:pt>
                <c:pt idx="1051">
                  <c:v>1270.6500000000001</c:v>
                </c:pt>
                <c:pt idx="1052">
                  <c:v>1256.51</c:v>
                </c:pt>
                <c:pt idx="1053">
                  <c:v>1238.52</c:v>
                </c:pt>
                <c:pt idx="1054">
                  <c:v>1224.3899999999999</c:v>
                </c:pt>
                <c:pt idx="1055">
                  <c:v>1207.69</c:v>
                </c:pt>
                <c:pt idx="1056">
                  <c:v>1192.27</c:v>
                </c:pt>
                <c:pt idx="1057">
                  <c:v>1175.56</c:v>
                </c:pt>
                <c:pt idx="1058">
                  <c:v>1152.4299999999998</c:v>
                </c:pt>
                <c:pt idx="1059">
                  <c:v>1130.5900000000001</c:v>
                </c:pt>
                <c:pt idx="1060">
                  <c:v>1111.31</c:v>
                </c:pt>
                <c:pt idx="1061">
                  <c:v>1090.76</c:v>
                </c:pt>
                <c:pt idx="1062">
                  <c:v>1067.6300000000001</c:v>
                </c:pt>
                <c:pt idx="1063">
                  <c:v>1044.5</c:v>
                </c:pt>
                <c:pt idx="1064">
                  <c:v>1014.94</c:v>
                </c:pt>
                <c:pt idx="1065">
                  <c:v>989.24</c:v>
                </c:pt>
                <c:pt idx="1066">
                  <c:v>967.4</c:v>
                </c:pt>
                <c:pt idx="1067">
                  <c:v>944.27</c:v>
                </c:pt>
                <c:pt idx="1068">
                  <c:v>913.43</c:v>
                </c:pt>
                <c:pt idx="1069">
                  <c:v>880.02</c:v>
                </c:pt>
                <c:pt idx="1070">
                  <c:v>849.18000000000006</c:v>
                </c:pt>
                <c:pt idx="1071">
                  <c:v>826.06</c:v>
                </c:pt>
                <c:pt idx="1072">
                  <c:v>792.65000000000009</c:v>
                </c:pt>
                <c:pt idx="1073">
                  <c:v>760.52</c:v>
                </c:pt>
                <c:pt idx="1074">
                  <c:v>721.97</c:v>
                </c:pt>
                <c:pt idx="1075">
                  <c:v>691.1400000000001</c:v>
                </c:pt>
                <c:pt idx="1076">
                  <c:v>660.3</c:v>
                </c:pt>
                <c:pt idx="1077">
                  <c:v>626.8900000000001</c:v>
                </c:pt>
                <c:pt idx="1078">
                  <c:v>590.91000000000008</c:v>
                </c:pt>
                <c:pt idx="1079">
                  <c:v>562.6400000000001</c:v>
                </c:pt>
                <c:pt idx="1080">
                  <c:v>525.38000000000011</c:v>
                </c:pt>
                <c:pt idx="1081">
                  <c:v>489.40000000000009</c:v>
                </c:pt>
                <c:pt idx="1082">
                  <c:v>453.42000000000007</c:v>
                </c:pt>
                <c:pt idx="1083">
                  <c:v>416.16000000000008</c:v>
                </c:pt>
                <c:pt idx="1084">
                  <c:v>381.46000000000004</c:v>
                </c:pt>
                <c:pt idx="1085">
                  <c:v>348.04999999999995</c:v>
                </c:pt>
                <c:pt idx="1086">
                  <c:v>312.07999999999993</c:v>
                </c:pt>
                <c:pt idx="1087">
                  <c:v>287.66000000000008</c:v>
                </c:pt>
                <c:pt idx="1088">
                  <c:v>258.1099999999999</c:v>
                </c:pt>
                <c:pt idx="1089">
                  <c:v>236.26</c:v>
                </c:pt>
                <c:pt idx="1090">
                  <c:v>206.71000000000004</c:v>
                </c:pt>
                <c:pt idx="1091">
                  <c:v>182.29999999999995</c:v>
                </c:pt>
                <c:pt idx="1092">
                  <c:v>160.45000000000005</c:v>
                </c:pt>
                <c:pt idx="1093">
                  <c:v>141.18000000000006</c:v>
                </c:pt>
                <c:pt idx="1094">
                  <c:v>127.03999999999996</c:v>
                </c:pt>
                <c:pt idx="1095">
                  <c:v>107.76999999999998</c:v>
                </c:pt>
                <c:pt idx="1096">
                  <c:v>88.490000000000009</c:v>
                </c:pt>
                <c:pt idx="1097">
                  <c:v>78.210000000000036</c:v>
                </c:pt>
                <c:pt idx="1098">
                  <c:v>65.3599999999999</c:v>
                </c:pt>
                <c:pt idx="1099">
                  <c:v>51.230000000000018</c:v>
                </c:pt>
                <c:pt idx="1100">
                  <c:v>37.099999999999909</c:v>
                </c:pt>
                <c:pt idx="1101">
                  <c:v>31.960000000000036</c:v>
                </c:pt>
                <c:pt idx="1102">
                  <c:v>25.529999999999973</c:v>
                </c:pt>
                <c:pt idx="1103">
                  <c:v>17.819999999999936</c:v>
                </c:pt>
                <c:pt idx="1104">
                  <c:v>17.819999999999936</c:v>
                </c:pt>
                <c:pt idx="1105">
                  <c:v>12.680000000000064</c:v>
                </c:pt>
                <c:pt idx="1106">
                  <c:v>10.1099999999999</c:v>
                </c:pt>
                <c:pt idx="1107">
                  <c:v>6.2599999999999909</c:v>
                </c:pt>
                <c:pt idx="1108">
                  <c:v>3.6900000000000546</c:v>
                </c:pt>
                <c:pt idx="1109">
                  <c:v>-0.17000000000007276</c:v>
                </c:pt>
                <c:pt idx="1110">
                  <c:v>-0.17000000000007276</c:v>
                </c:pt>
                <c:pt idx="1111">
                  <c:v>2.4000000000000909</c:v>
                </c:pt>
                <c:pt idx="1112">
                  <c:v>1.1199999999998909</c:v>
                </c:pt>
                <c:pt idx="1113">
                  <c:v>-0.17000000000007276</c:v>
                </c:pt>
                <c:pt idx="1114">
                  <c:v>1.1199999999998909</c:v>
                </c:pt>
                <c:pt idx="1115">
                  <c:v>-0.17000000000007276</c:v>
                </c:pt>
                <c:pt idx="1116">
                  <c:v>-0.17000000000007276</c:v>
                </c:pt>
                <c:pt idx="1117">
                  <c:v>3.6900000000000546</c:v>
                </c:pt>
                <c:pt idx="1118">
                  <c:v>2.4000000000000909</c:v>
                </c:pt>
                <c:pt idx="1119">
                  <c:v>2.4000000000000909</c:v>
                </c:pt>
                <c:pt idx="1120">
                  <c:v>4.9700000000000273</c:v>
                </c:pt>
                <c:pt idx="1121">
                  <c:v>4.9700000000000273</c:v>
                </c:pt>
                <c:pt idx="1122">
                  <c:v>2.4000000000000909</c:v>
                </c:pt>
                <c:pt idx="1123">
                  <c:v>2.4000000000000909</c:v>
                </c:pt>
                <c:pt idx="1124">
                  <c:v>2.4000000000000909</c:v>
                </c:pt>
                <c:pt idx="1125">
                  <c:v>3.6900000000000546</c:v>
                </c:pt>
                <c:pt idx="1126">
                  <c:v>2.4000000000000909</c:v>
                </c:pt>
                <c:pt idx="1127">
                  <c:v>1.1199999999998909</c:v>
                </c:pt>
                <c:pt idx="1128">
                  <c:v>1.1199999999998909</c:v>
                </c:pt>
                <c:pt idx="1129">
                  <c:v>1.1199999999998909</c:v>
                </c:pt>
                <c:pt idx="1130">
                  <c:v>1.1199999999998909</c:v>
                </c:pt>
                <c:pt idx="1131">
                  <c:v>3.6900000000000546</c:v>
                </c:pt>
                <c:pt idx="1132">
                  <c:v>3.6900000000000546</c:v>
                </c:pt>
                <c:pt idx="1133">
                  <c:v>1.1199999999998909</c:v>
                </c:pt>
                <c:pt idx="1134">
                  <c:v>1.1199999999998909</c:v>
                </c:pt>
                <c:pt idx="1135">
                  <c:v>1.1199999999998909</c:v>
                </c:pt>
                <c:pt idx="1136">
                  <c:v>2.4000000000000909</c:v>
                </c:pt>
                <c:pt idx="1137">
                  <c:v>-0.17000000000007276</c:v>
                </c:pt>
                <c:pt idx="1138">
                  <c:v>3.6900000000000546</c:v>
                </c:pt>
                <c:pt idx="1139">
                  <c:v>2.4000000000000909</c:v>
                </c:pt>
                <c:pt idx="1140">
                  <c:v>3.6900000000000546</c:v>
                </c:pt>
                <c:pt idx="1141">
                  <c:v>3.6900000000000546</c:v>
                </c:pt>
                <c:pt idx="1142">
                  <c:v>2.4000000000000909</c:v>
                </c:pt>
                <c:pt idx="1143">
                  <c:v>3.6900000000000546</c:v>
                </c:pt>
                <c:pt idx="1144">
                  <c:v>3.6900000000000546</c:v>
                </c:pt>
                <c:pt idx="1145">
                  <c:v>1.1199999999998909</c:v>
                </c:pt>
                <c:pt idx="1146">
                  <c:v>1.1199999999998909</c:v>
                </c:pt>
                <c:pt idx="1147">
                  <c:v>1.1199999999998909</c:v>
                </c:pt>
                <c:pt idx="1148">
                  <c:v>2.4000000000000909</c:v>
                </c:pt>
                <c:pt idx="1149">
                  <c:v>1.1199999999998909</c:v>
                </c:pt>
                <c:pt idx="1150">
                  <c:v>3.6900000000000546</c:v>
                </c:pt>
                <c:pt idx="1151">
                  <c:v>2.4000000000000909</c:v>
                </c:pt>
                <c:pt idx="1152">
                  <c:v>2.4000000000000909</c:v>
                </c:pt>
                <c:pt idx="1153">
                  <c:v>-0.17000000000007276</c:v>
                </c:pt>
                <c:pt idx="1154">
                  <c:v>2.4000000000000909</c:v>
                </c:pt>
                <c:pt idx="1155">
                  <c:v>2.4000000000000909</c:v>
                </c:pt>
                <c:pt idx="1156">
                  <c:v>2.4000000000000909</c:v>
                </c:pt>
                <c:pt idx="1157">
                  <c:v>2.4000000000000909</c:v>
                </c:pt>
                <c:pt idx="1158">
                  <c:v>2.4000000000000909</c:v>
                </c:pt>
                <c:pt idx="1159">
                  <c:v>2.4000000000000909</c:v>
                </c:pt>
                <c:pt idx="1160">
                  <c:v>4.9700000000000273</c:v>
                </c:pt>
                <c:pt idx="1161">
                  <c:v>1.1199999999998909</c:v>
                </c:pt>
                <c:pt idx="1162">
                  <c:v>-0.17000000000007276</c:v>
                </c:pt>
                <c:pt idx="1163">
                  <c:v>1.1199999999998909</c:v>
                </c:pt>
                <c:pt idx="1164">
                  <c:v>1.1199999999998909</c:v>
                </c:pt>
                <c:pt idx="1165">
                  <c:v>1.1199999999998909</c:v>
                </c:pt>
                <c:pt idx="1166">
                  <c:v>4.9700000000000273</c:v>
                </c:pt>
                <c:pt idx="1167">
                  <c:v>3.6900000000000546</c:v>
                </c:pt>
                <c:pt idx="1168">
                  <c:v>2.4000000000000909</c:v>
                </c:pt>
                <c:pt idx="1169">
                  <c:v>3.6900000000000546</c:v>
                </c:pt>
                <c:pt idx="1170">
                  <c:v>1.1199999999998909</c:v>
                </c:pt>
                <c:pt idx="1171">
                  <c:v>3.6900000000000546</c:v>
                </c:pt>
                <c:pt idx="1172">
                  <c:v>1.1199999999998909</c:v>
                </c:pt>
                <c:pt idx="1173">
                  <c:v>2.4000000000000909</c:v>
                </c:pt>
                <c:pt idx="1174">
                  <c:v>2.4000000000000909</c:v>
                </c:pt>
                <c:pt idx="1175">
                  <c:v>2.4000000000000909</c:v>
                </c:pt>
                <c:pt idx="1176">
                  <c:v>2.4000000000000909</c:v>
                </c:pt>
                <c:pt idx="1177">
                  <c:v>2.4000000000000909</c:v>
                </c:pt>
                <c:pt idx="1178">
                  <c:v>1.1199999999998909</c:v>
                </c:pt>
                <c:pt idx="1179">
                  <c:v>1.1199999999998909</c:v>
                </c:pt>
                <c:pt idx="1180">
                  <c:v>2.4000000000000909</c:v>
                </c:pt>
                <c:pt idx="1181">
                  <c:v>3.6900000000000546</c:v>
                </c:pt>
                <c:pt idx="1182">
                  <c:v>3.6900000000000546</c:v>
                </c:pt>
                <c:pt idx="1183">
                  <c:v>1.1199999999998909</c:v>
                </c:pt>
                <c:pt idx="1184">
                  <c:v>1.1199999999998909</c:v>
                </c:pt>
                <c:pt idx="1185">
                  <c:v>1.1199999999998909</c:v>
                </c:pt>
                <c:pt idx="1186">
                  <c:v>1.1199999999998909</c:v>
                </c:pt>
                <c:pt idx="1187">
                  <c:v>2.4000000000000909</c:v>
                </c:pt>
                <c:pt idx="1188">
                  <c:v>1.1199999999998909</c:v>
                </c:pt>
                <c:pt idx="1189">
                  <c:v>2.4000000000000909</c:v>
                </c:pt>
                <c:pt idx="1190">
                  <c:v>2.4000000000000909</c:v>
                </c:pt>
                <c:pt idx="1191">
                  <c:v>1.1199999999998909</c:v>
                </c:pt>
                <c:pt idx="1192">
                  <c:v>1.1199999999998909</c:v>
                </c:pt>
                <c:pt idx="1193">
                  <c:v>3.6900000000000546</c:v>
                </c:pt>
                <c:pt idx="1194">
                  <c:v>3.6900000000000546</c:v>
                </c:pt>
                <c:pt idx="1195">
                  <c:v>2.4000000000000909</c:v>
                </c:pt>
                <c:pt idx="1196">
                  <c:v>2.4000000000000909</c:v>
                </c:pt>
                <c:pt idx="1197">
                  <c:v>3.6900000000000546</c:v>
                </c:pt>
                <c:pt idx="1198">
                  <c:v>3.6900000000000546</c:v>
                </c:pt>
                <c:pt idx="1199">
                  <c:v>1.1199999999998909</c:v>
                </c:pt>
                <c:pt idx="1200">
                  <c:v>1.1199999999998909</c:v>
                </c:pt>
                <c:pt idx="1201">
                  <c:v>2.4000000000000909</c:v>
                </c:pt>
                <c:pt idx="1202">
                  <c:v>6.2599999999999909</c:v>
                </c:pt>
                <c:pt idx="1203">
                  <c:v>1.1199999999998909</c:v>
                </c:pt>
                <c:pt idx="1204">
                  <c:v>2.4000000000000909</c:v>
                </c:pt>
                <c:pt idx="1205">
                  <c:v>2.4000000000000909</c:v>
                </c:pt>
                <c:pt idx="1206">
                  <c:v>-1.4500000000000455</c:v>
                </c:pt>
                <c:pt idx="1207">
                  <c:v>3.6900000000000546</c:v>
                </c:pt>
                <c:pt idx="1208">
                  <c:v>2.4000000000000909</c:v>
                </c:pt>
                <c:pt idx="1209">
                  <c:v>-0.17000000000007276</c:v>
                </c:pt>
                <c:pt idx="1210">
                  <c:v>-0.17000000000007276</c:v>
                </c:pt>
                <c:pt idx="1211">
                  <c:v>1.1199999999998909</c:v>
                </c:pt>
                <c:pt idx="1212">
                  <c:v>1.1199999999998909</c:v>
                </c:pt>
                <c:pt idx="1213">
                  <c:v>2.4000000000000909</c:v>
                </c:pt>
                <c:pt idx="1214">
                  <c:v>4.9700000000000273</c:v>
                </c:pt>
                <c:pt idx="1215">
                  <c:v>2.4000000000000909</c:v>
                </c:pt>
                <c:pt idx="1216">
                  <c:v>1.1199999999998909</c:v>
                </c:pt>
                <c:pt idx="1217">
                  <c:v>2.4000000000000909</c:v>
                </c:pt>
                <c:pt idx="1218">
                  <c:v>1.1199999999998909</c:v>
                </c:pt>
                <c:pt idx="1219">
                  <c:v>1.1199999999998909</c:v>
                </c:pt>
                <c:pt idx="1220">
                  <c:v>4.9700000000000273</c:v>
                </c:pt>
                <c:pt idx="1221">
                  <c:v>4.9700000000000273</c:v>
                </c:pt>
                <c:pt idx="1222">
                  <c:v>2.4000000000000909</c:v>
                </c:pt>
                <c:pt idx="1223">
                  <c:v>1.1199999999998909</c:v>
                </c:pt>
                <c:pt idx="1224">
                  <c:v>3.6900000000000546</c:v>
                </c:pt>
                <c:pt idx="1225">
                  <c:v>3.6900000000000546</c:v>
                </c:pt>
                <c:pt idx="1226">
                  <c:v>2.4000000000000909</c:v>
                </c:pt>
                <c:pt idx="1227">
                  <c:v>2.4000000000000909</c:v>
                </c:pt>
                <c:pt idx="1228">
                  <c:v>-0.17000000000007276</c:v>
                </c:pt>
                <c:pt idx="1229">
                  <c:v>2.4000000000000909</c:v>
                </c:pt>
                <c:pt idx="1230">
                  <c:v>2.4000000000000909</c:v>
                </c:pt>
                <c:pt idx="1231">
                  <c:v>3.6900000000000546</c:v>
                </c:pt>
                <c:pt idx="1232">
                  <c:v>1.1199999999998909</c:v>
                </c:pt>
                <c:pt idx="1233">
                  <c:v>1.1199999999998909</c:v>
                </c:pt>
                <c:pt idx="1234">
                  <c:v>2.4000000000000909</c:v>
                </c:pt>
                <c:pt idx="1235">
                  <c:v>4.9700000000000273</c:v>
                </c:pt>
                <c:pt idx="1236">
                  <c:v>2.4000000000000909</c:v>
                </c:pt>
                <c:pt idx="1237">
                  <c:v>2.4000000000000909</c:v>
                </c:pt>
                <c:pt idx="1238">
                  <c:v>3.6900000000000546</c:v>
                </c:pt>
                <c:pt idx="1239">
                  <c:v>1.1199999999998909</c:v>
                </c:pt>
                <c:pt idx="1240">
                  <c:v>2.4000000000000909</c:v>
                </c:pt>
                <c:pt idx="1241">
                  <c:v>3.6900000000000546</c:v>
                </c:pt>
                <c:pt idx="1242">
                  <c:v>2.4000000000000909</c:v>
                </c:pt>
                <c:pt idx="1243">
                  <c:v>2.4000000000000909</c:v>
                </c:pt>
                <c:pt idx="1244">
                  <c:v>2.4000000000000909</c:v>
                </c:pt>
                <c:pt idx="1245">
                  <c:v>1.1199999999998909</c:v>
                </c:pt>
                <c:pt idx="1246">
                  <c:v>2.4000000000000909</c:v>
                </c:pt>
                <c:pt idx="1247">
                  <c:v>4.9700000000000273</c:v>
                </c:pt>
                <c:pt idx="1248">
                  <c:v>2.4000000000000909</c:v>
                </c:pt>
                <c:pt idx="1249">
                  <c:v>1.1199999999998909</c:v>
                </c:pt>
                <c:pt idx="1250">
                  <c:v>3.6900000000000546</c:v>
                </c:pt>
                <c:pt idx="1251">
                  <c:v>2.4000000000000909</c:v>
                </c:pt>
                <c:pt idx="1252">
                  <c:v>2.4000000000000909</c:v>
                </c:pt>
                <c:pt idx="1253">
                  <c:v>-0.17000000000007276</c:v>
                </c:pt>
                <c:pt idx="1254">
                  <c:v>2.4000000000000909</c:v>
                </c:pt>
                <c:pt idx="1255">
                  <c:v>1.1199999999998909</c:v>
                </c:pt>
                <c:pt idx="1256">
                  <c:v>2.4000000000000909</c:v>
                </c:pt>
                <c:pt idx="1257">
                  <c:v>2.4000000000000909</c:v>
                </c:pt>
                <c:pt idx="1258">
                  <c:v>3.6900000000000546</c:v>
                </c:pt>
                <c:pt idx="1259">
                  <c:v>1.1199999999998909</c:v>
                </c:pt>
                <c:pt idx="1260">
                  <c:v>-0.17000000000007276</c:v>
                </c:pt>
                <c:pt idx="1261">
                  <c:v>2.4000000000000909</c:v>
                </c:pt>
                <c:pt idx="1262">
                  <c:v>2.4000000000000909</c:v>
                </c:pt>
                <c:pt idx="1263">
                  <c:v>2.4000000000000909</c:v>
                </c:pt>
                <c:pt idx="1264">
                  <c:v>3.6900000000000546</c:v>
                </c:pt>
                <c:pt idx="1265">
                  <c:v>2.4000000000000909</c:v>
                </c:pt>
                <c:pt idx="1266">
                  <c:v>2.4000000000000909</c:v>
                </c:pt>
                <c:pt idx="1267">
                  <c:v>2.4000000000000909</c:v>
                </c:pt>
                <c:pt idx="1268">
                  <c:v>2.4000000000000909</c:v>
                </c:pt>
                <c:pt idx="1269">
                  <c:v>2.4000000000000909</c:v>
                </c:pt>
                <c:pt idx="1270">
                  <c:v>1.1199999999998909</c:v>
                </c:pt>
                <c:pt idx="1271">
                  <c:v>2.4000000000000909</c:v>
                </c:pt>
                <c:pt idx="1272">
                  <c:v>2.4000000000000909</c:v>
                </c:pt>
                <c:pt idx="1273">
                  <c:v>2.4000000000000909</c:v>
                </c:pt>
                <c:pt idx="1274">
                  <c:v>1.1199999999998909</c:v>
                </c:pt>
                <c:pt idx="1275">
                  <c:v>2.4000000000000909</c:v>
                </c:pt>
                <c:pt idx="1276">
                  <c:v>-0.17000000000007276</c:v>
                </c:pt>
                <c:pt idx="1277">
                  <c:v>-1.4500000000000455</c:v>
                </c:pt>
                <c:pt idx="1278">
                  <c:v>2.4000000000000909</c:v>
                </c:pt>
                <c:pt idx="1279">
                  <c:v>2.4000000000000909</c:v>
                </c:pt>
                <c:pt idx="1280">
                  <c:v>2.4000000000000909</c:v>
                </c:pt>
                <c:pt idx="1281">
                  <c:v>2.4000000000000909</c:v>
                </c:pt>
                <c:pt idx="1282">
                  <c:v>3.6900000000000546</c:v>
                </c:pt>
                <c:pt idx="1283">
                  <c:v>4.9700000000000273</c:v>
                </c:pt>
                <c:pt idx="1284">
                  <c:v>1.1199999999998909</c:v>
                </c:pt>
                <c:pt idx="1285">
                  <c:v>2.4000000000000909</c:v>
                </c:pt>
                <c:pt idx="1286">
                  <c:v>1.1199999999998909</c:v>
                </c:pt>
                <c:pt idx="1287">
                  <c:v>1.1199999999998909</c:v>
                </c:pt>
                <c:pt idx="1288">
                  <c:v>2.4000000000000909</c:v>
                </c:pt>
                <c:pt idx="1289">
                  <c:v>3.6900000000000546</c:v>
                </c:pt>
                <c:pt idx="1290">
                  <c:v>4.9700000000000273</c:v>
                </c:pt>
                <c:pt idx="1291">
                  <c:v>1.1199999999998909</c:v>
                </c:pt>
                <c:pt idx="1292">
                  <c:v>3.6900000000000546</c:v>
                </c:pt>
                <c:pt idx="1293">
                  <c:v>2.4000000000000909</c:v>
                </c:pt>
                <c:pt idx="1294">
                  <c:v>2.4000000000000909</c:v>
                </c:pt>
                <c:pt idx="1295">
                  <c:v>1.1199999999998909</c:v>
                </c:pt>
                <c:pt idx="1296">
                  <c:v>1.1199999999998909</c:v>
                </c:pt>
                <c:pt idx="1297">
                  <c:v>1.1199999999998909</c:v>
                </c:pt>
                <c:pt idx="1298">
                  <c:v>1.1199999999998909</c:v>
                </c:pt>
                <c:pt idx="1299">
                  <c:v>1.1199999999998909</c:v>
                </c:pt>
                <c:pt idx="1300">
                  <c:v>3.6900000000000546</c:v>
                </c:pt>
                <c:pt idx="1301">
                  <c:v>4.9700000000000273</c:v>
                </c:pt>
                <c:pt idx="1302">
                  <c:v>2.4000000000000909</c:v>
                </c:pt>
                <c:pt idx="1303">
                  <c:v>2.4000000000000909</c:v>
                </c:pt>
                <c:pt idx="1304">
                  <c:v>2.4000000000000909</c:v>
                </c:pt>
                <c:pt idx="1305">
                  <c:v>1.1199999999998909</c:v>
                </c:pt>
                <c:pt idx="1306">
                  <c:v>4.9700000000000273</c:v>
                </c:pt>
                <c:pt idx="1307">
                  <c:v>2.4000000000000909</c:v>
                </c:pt>
                <c:pt idx="1308">
                  <c:v>2.4000000000000909</c:v>
                </c:pt>
                <c:pt idx="1309">
                  <c:v>3.6900000000000546</c:v>
                </c:pt>
                <c:pt idx="1310">
                  <c:v>3.6900000000000546</c:v>
                </c:pt>
                <c:pt idx="1311">
                  <c:v>2.4000000000000909</c:v>
                </c:pt>
                <c:pt idx="1312">
                  <c:v>2.4000000000000909</c:v>
                </c:pt>
                <c:pt idx="1313">
                  <c:v>3.6900000000000546</c:v>
                </c:pt>
                <c:pt idx="1314">
                  <c:v>1.1199999999998909</c:v>
                </c:pt>
                <c:pt idx="1315">
                  <c:v>3.6900000000000546</c:v>
                </c:pt>
                <c:pt idx="1316">
                  <c:v>3.6900000000000546</c:v>
                </c:pt>
                <c:pt idx="1317">
                  <c:v>2.4000000000000909</c:v>
                </c:pt>
                <c:pt idx="1318">
                  <c:v>-0.17000000000007276</c:v>
                </c:pt>
                <c:pt idx="1319">
                  <c:v>1.1199999999998909</c:v>
                </c:pt>
                <c:pt idx="1320">
                  <c:v>3.6900000000000546</c:v>
                </c:pt>
                <c:pt idx="1321">
                  <c:v>3.6900000000000546</c:v>
                </c:pt>
                <c:pt idx="1322">
                  <c:v>4.9700000000000273</c:v>
                </c:pt>
                <c:pt idx="1323">
                  <c:v>4.9700000000000273</c:v>
                </c:pt>
                <c:pt idx="1324">
                  <c:v>-0.17000000000007276</c:v>
                </c:pt>
                <c:pt idx="1325">
                  <c:v>2.4000000000000909</c:v>
                </c:pt>
                <c:pt idx="1326">
                  <c:v>2.4000000000000909</c:v>
                </c:pt>
                <c:pt idx="1327">
                  <c:v>1.1199999999998909</c:v>
                </c:pt>
                <c:pt idx="1328">
                  <c:v>2.4000000000000909</c:v>
                </c:pt>
                <c:pt idx="1329">
                  <c:v>3.6900000000000546</c:v>
                </c:pt>
                <c:pt idx="1330">
                  <c:v>2.4000000000000909</c:v>
                </c:pt>
                <c:pt idx="1331">
                  <c:v>1.1199999999998909</c:v>
                </c:pt>
                <c:pt idx="1332">
                  <c:v>1.1199999999998909</c:v>
                </c:pt>
                <c:pt idx="1333">
                  <c:v>-0.17000000000007276</c:v>
                </c:pt>
                <c:pt idx="1334">
                  <c:v>1.1199999999998909</c:v>
                </c:pt>
                <c:pt idx="1335">
                  <c:v>2.4000000000000909</c:v>
                </c:pt>
                <c:pt idx="1336">
                  <c:v>3.6900000000000546</c:v>
                </c:pt>
                <c:pt idx="1337">
                  <c:v>4.9700000000000273</c:v>
                </c:pt>
                <c:pt idx="1338">
                  <c:v>-0.17000000000007276</c:v>
                </c:pt>
                <c:pt idx="1339">
                  <c:v>3.6900000000000546</c:v>
                </c:pt>
                <c:pt idx="1340">
                  <c:v>1.1199999999998909</c:v>
                </c:pt>
                <c:pt idx="1341">
                  <c:v>4.9700000000000273</c:v>
                </c:pt>
                <c:pt idx="1342">
                  <c:v>3.6900000000000546</c:v>
                </c:pt>
                <c:pt idx="1343">
                  <c:v>4.9700000000000273</c:v>
                </c:pt>
                <c:pt idx="1344">
                  <c:v>2.4000000000000909</c:v>
                </c:pt>
                <c:pt idx="1345">
                  <c:v>3.6900000000000546</c:v>
                </c:pt>
                <c:pt idx="1346">
                  <c:v>-0.17000000000007276</c:v>
                </c:pt>
                <c:pt idx="1347">
                  <c:v>2.4000000000000909</c:v>
                </c:pt>
                <c:pt idx="1348">
                  <c:v>1.1199999999998909</c:v>
                </c:pt>
                <c:pt idx="1349">
                  <c:v>-0.17000000000007276</c:v>
                </c:pt>
                <c:pt idx="1350">
                  <c:v>2.4000000000000909</c:v>
                </c:pt>
                <c:pt idx="1351">
                  <c:v>3.6900000000000546</c:v>
                </c:pt>
                <c:pt idx="1352">
                  <c:v>2.4000000000000909</c:v>
                </c:pt>
                <c:pt idx="1353">
                  <c:v>1.1199999999998909</c:v>
                </c:pt>
                <c:pt idx="1354">
                  <c:v>1.1199999999998909</c:v>
                </c:pt>
                <c:pt idx="1355">
                  <c:v>3.6900000000000546</c:v>
                </c:pt>
                <c:pt idx="1356">
                  <c:v>2.4000000000000909</c:v>
                </c:pt>
                <c:pt idx="1357">
                  <c:v>3.6900000000000546</c:v>
                </c:pt>
                <c:pt idx="1358">
                  <c:v>-0.17000000000007276</c:v>
                </c:pt>
                <c:pt idx="1359">
                  <c:v>2.4000000000000909</c:v>
                </c:pt>
                <c:pt idx="1360">
                  <c:v>2.4000000000000909</c:v>
                </c:pt>
                <c:pt idx="1361">
                  <c:v>3.6900000000000546</c:v>
                </c:pt>
                <c:pt idx="1362">
                  <c:v>3.6900000000000546</c:v>
                </c:pt>
                <c:pt idx="1363">
                  <c:v>3.6900000000000546</c:v>
                </c:pt>
                <c:pt idx="1364">
                  <c:v>-0.17000000000007276</c:v>
                </c:pt>
                <c:pt idx="1365">
                  <c:v>-0.17000000000007276</c:v>
                </c:pt>
                <c:pt idx="1366">
                  <c:v>2.4000000000000909</c:v>
                </c:pt>
                <c:pt idx="1367">
                  <c:v>2.4000000000000909</c:v>
                </c:pt>
                <c:pt idx="1368">
                  <c:v>1.1199999999998909</c:v>
                </c:pt>
                <c:pt idx="1369">
                  <c:v>1.1199999999998909</c:v>
                </c:pt>
                <c:pt idx="1370">
                  <c:v>2.4000000000000909</c:v>
                </c:pt>
                <c:pt idx="1371">
                  <c:v>1.1199999999998909</c:v>
                </c:pt>
                <c:pt idx="1372">
                  <c:v>2.4000000000000909</c:v>
                </c:pt>
                <c:pt idx="1373">
                  <c:v>1.1199999999998909</c:v>
                </c:pt>
                <c:pt idx="1374">
                  <c:v>1.1199999999998909</c:v>
                </c:pt>
                <c:pt idx="1375">
                  <c:v>1.1199999999998909</c:v>
                </c:pt>
                <c:pt idx="1376">
                  <c:v>-0.17000000000007276</c:v>
                </c:pt>
                <c:pt idx="1377">
                  <c:v>3.6900000000000546</c:v>
                </c:pt>
                <c:pt idx="1378">
                  <c:v>1.1199999999998909</c:v>
                </c:pt>
                <c:pt idx="1379">
                  <c:v>2.4000000000000909</c:v>
                </c:pt>
                <c:pt idx="1380">
                  <c:v>2.4000000000000909</c:v>
                </c:pt>
                <c:pt idx="1381">
                  <c:v>4.9700000000000273</c:v>
                </c:pt>
                <c:pt idx="1382">
                  <c:v>3.6900000000000546</c:v>
                </c:pt>
                <c:pt idx="1383">
                  <c:v>2.4000000000000909</c:v>
                </c:pt>
                <c:pt idx="1384">
                  <c:v>2.4000000000000909</c:v>
                </c:pt>
                <c:pt idx="1385">
                  <c:v>2.4000000000000909</c:v>
                </c:pt>
                <c:pt idx="1386">
                  <c:v>2.4000000000000909</c:v>
                </c:pt>
                <c:pt idx="1387">
                  <c:v>3.6900000000000546</c:v>
                </c:pt>
                <c:pt idx="1388">
                  <c:v>1.1199999999998909</c:v>
                </c:pt>
                <c:pt idx="1389">
                  <c:v>2.4000000000000909</c:v>
                </c:pt>
                <c:pt idx="1390">
                  <c:v>2.4000000000000909</c:v>
                </c:pt>
                <c:pt idx="1391">
                  <c:v>2.4000000000000909</c:v>
                </c:pt>
                <c:pt idx="1392">
                  <c:v>1.1199999999998909</c:v>
                </c:pt>
                <c:pt idx="1393">
                  <c:v>-0.17000000000007276</c:v>
                </c:pt>
                <c:pt idx="1394">
                  <c:v>1.1199999999998909</c:v>
                </c:pt>
                <c:pt idx="1395">
                  <c:v>-0.17000000000007276</c:v>
                </c:pt>
                <c:pt idx="1396">
                  <c:v>1.1199999999998909</c:v>
                </c:pt>
                <c:pt idx="1397">
                  <c:v>3.6900000000000546</c:v>
                </c:pt>
                <c:pt idx="1398">
                  <c:v>2.4000000000000909</c:v>
                </c:pt>
                <c:pt idx="1399">
                  <c:v>3.6900000000000546</c:v>
                </c:pt>
                <c:pt idx="1400">
                  <c:v>1.1199999999998909</c:v>
                </c:pt>
                <c:pt idx="1401">
                  <c:v>-0.17000000000007276</c:v>
                </c:pt>
                <c:pt idx="1402">
                  <c:v>1.1199999999998909</c:v>
                </c:pt>
                <c:pt idx="1403">
                  <c:v>3.6900000000000546</c:v>
                </c:pt>
                <c:pt idx="1404">
                  <c:v>-0.17000000000007276</c:v>
                </c:pt>
                <c:pt idx="1405">
                  <c:v>3.6900000000000546</c:v>
                </c:pt>
                <c:pt idx="1406">
                  <c:v>2.4000000000000909</c:v>
                </c:pt>
                <c:pt idx="1407">
                  <c:v>1.1199999999998909</c:v>
                </c:pt>
                <c:pt idx="1408">
                  <c:v>1.1199999999998909</c:v>
                </c:pt>
                <c:pt idx="1409">
                  <c:v>3.6900000000000546</c:v>
                </c:pt>
                <c:pt idx="1410">
                  <c:v>1.1199999999998909</c:v>
                </c:pt>
                <c:pt idx="1411">
                  <c:v>2.4000000000000909</c:v>
                </c:pt>
                <c:pt idx="1412">
                  <c:v>1.1199999999998909</c:v>
                </c:pt>
                <c:pt idx="1413">
                  <c:v>3.6900000000000546</c:v>
                </c:pt>
                <c:pt idx="1414">
                  <c:v>-0.17000000000007276</c:v>
                </c:pt>
                <c:pt idx="1415">
                  <c:v>3.6900000000000546</c:v>
                </c:pt>
                <c:pt idx="1416">
                  <c:v>2.4000000000000909</c:v>
                </c:pt>
                <c:pt idx="1417">
                  <c:v>2.4000000000000909</c:v>
                </c:pt>
                <c:pt idx="1418">
                  <c:v>1.1199999999998909</c:v>
                </c:pt>
                <c:pt idx="1419">
                  <c:v>1.1199999999998909</c:v>
                </c:pt>
                <c:pt idx="1420">
                  <c:v>2.4000000000000909</c:v>
                </c:pt>
                <c:pt idx="1421">
                  <c:v>2.4000000000000909</c:v>
                </c:pt>
                <c:pt idx="1422">
                  <c:v>-1.4500000000000455</c:v>
                </c:pt>
                <c:pt idx="1423">
                  <c:v>2.4000000000000909</c:v>
                </c:pt>
                <c:pt idx="1424">
                  <c:v>4.9700000000000273</c:v>
                </c:pt>
                <c:pt idx="1425">
                  <c:v>1.1199999999998909</c:v>
                </c:pt>
                <c:pt idx="1426">
                  <c:v>3.6900000000000546</c:v>
                </c:pt>
                <c:pt idx="1427">
                  <c:v>1.1199999999998909</c:v>
                </c:pt>
                <c:pt idx="1428">
                  <c:v>2.4000000000000909</c:v>
                </c:pt>
                <c:pt idx="1429">
                  <c:v>4.9700000000000273</c:v>
                </c:pt>
                <c:pt idx="1430">
                  <c:v>2.4000000000000909</c:v>
                </c:pt>
                <c:pt idx="1431">
                  <c:v>1.1199999999998909</c:v>
                </c:pt>
                <c:pt idx="1432">
                  <c:v>1.1199999999998909</c:v>
                </c:pt>
                <c:pt idx="1433">
                  <c:v>2.4000000000000909</c:v>
                </c:pt>
                <c:pt idx="1434">
                  <c:v>2.4000000000000909</c:v>
                </c:pt>
                <c:pt idx="1435">
                  <c:v>1.1199999999998909</c:v>
                </c:pt>
                <c:pt idx="1436">
                  <c:v>2.4000000000000909</c:v>
                </c:pt>
                <c:pt idx="1437">
                  <c:v>1.1199999999998909</c:v>
                </c:pt>
                <c:pt idx="1438">
                  <c:v>2.4000000000000909</c:v>
                </c:pt>
                <c:pt idx="1439">
                  <c:v>2.4000000000000909</c:v>
                </c:pt>
                <c:pt idx="1440">
                  <c:v>3.6900000000000546</c:v>
                </c:pt>
                <c:pt idx="1441">
                  <c:v>1.1199999999998909</c:v>
                </c:pt>
                <c:pt idx="1442">
                  <c:v>2.4000000000000909</c:v>
                </c:pt>
                <c:pt idx="1443">
                  <c:v>1.1199999999998909</c:v>
                </c:pt>
                <c:pt idx="1444">
                  <c:v>2.4000000000000909</c:v>
                </c:pt>
                <c:pt idx="1445">
                  <c:v>1.1199999999998909</c:v>
                </c:pt>
                <c:pt idx="1446">
                  <c:v>-0.17000000000007276</c:v>
                </c:pt>
                <c:pt idx="1447">
                  <c:v>1.1199999999998909</c:v>
                </c:pt>
                <c:pt idx="1448">
                  <c:v>1.1199999999998909</c:v>
                </c:pt>
                <c:pt idx="1449">
                  <c:v>2.4000000000000909</c:v>
                </c:pt>
                <c:pt idx="1450">
                  <c:v>1.1199999999998909</c:v>
                </c:pt>
                <c:pt idx="1451">
                  <c:v>2.4000000000000909</c:v>
                </c:pt>
                <c:pt idx="1452">
                  <c:v>1.1199999999998909</c:v>
                </c:pt>
                <c:pt idx="1453">
                  <c:v>2.4000000000000909</c:v>
                </c:pt>
                <c:pt idx="1454">
                  <c:v>2.4000000000000909</c:v>
                </c:pt>
                <c:pt idx="1455">
                  <c:v>2.4000000000000909</c:v>
                </c:pt>
                <c:pt idx="1456">
                  <c:v>-0.17000000000007276</c:v>
                </c:pt>
                <c:pt idx="1457">
                  <c:v>1.1199999999998909</c:v>
                </c:pt>
                <c:pt idx="1458">
                  <c:v>-0.17000000000007276</c:v>
                </c:pt>
                <c:pt idx="1459">
                  <c:v>1.1199999999998909</c:v>
                </c:pt>
                <c:pt idx="1460">
                  <c:v>1.1199999999998909</c:v>
                </c:pt>
                <c:pt idx="1461">
                  <c:v>-0.17000000000007276</c:v>
                </c:pt>
                <c:pt idx="1462">
                  <c:v>3.6900000000000546</c:v>
                </c:pt>
                <c:pt idx="1463">
                  <c:v>1.1199999999998909</c:v>
                </c:pt>
                <c:pt idx="1464">
                  <c:v>3.6900000000000546</c:v>
                </c:pt>
                <c:pt idx="1465">
                  <c:v>1.1199999999998909</c:v>
                </c:pt>
                <c:pt idx="1466">
                  <c:v>-0.17000000000007276</c:v>
                </c:pt>
                <c:pt idx="1467">
                  <c:v>1.1199999999998909</c:v>
                </c:pt>
                <c:pt idx="1468">
                  <c:v>3.6900000000000546</c:v>
                </c:pt>
                <c:pt idx="1469">
                  <c:v>2.4000000000000909</c:v>
                </c:pt>
                <c:pt idx="1470">
                  <c:v>1.1199999999998909</c:v>
                </c:pt>
                <c:pt idx="1471">
                  <c:v>3.6900000000000546</c:v>
                </c:pt>
                <c:pt idx="1472">
                  <c:v>2.4000000000000909</c:v>
                </c:pt>
                <c:pt idx="1473">
                  <c:v>3.6900000000000546</c:v>
                </c:pt>
                <c:pt idx="1474">
                  <c:v>1.1199999999998909</c:v>
                </c:pt>
                <c:pt idx="1475">
                  <c:v>2.4000000000000909</c:v>
                </c:pt>
                <c:pt idx="1476">
                  <c:v>4.9700000000000273</c:v>
                </c:pt>
                <c:pt idx="1477">
                  <c:v>2.4000000000000909</c:v>
                </c:pt>
                <c:pt idx="1478">
                  <c:v>2.4000000000000909</c:v>
                </c:pt>
                <c:pt idx="1479">
                  <c:v>1.1199999999998909</c:v>
                </c:pt>
                <c:pt idx="1480">
                  <c:v>2.4000000000000909</c:v>
                </c:pt>
                <c:pt idx="1481">
                  <c:v>-0.17000000000007276</c:v>
                </c:pt>
                <c:pt idx="1482">
                  <c:v>2.4000000000000909</c:v>
                </c:pt>
                <c:pt idx="1483">
                  <c:v>2.4000000000000909</c:v>
                </c:pt>
                <c:pt idx="1484">
                  <c:v>1.1199999999998909</c:v>
                </c:pt>
                <c:pt idx="1485">
                  <c:v>1.1199999999998909</c:v>
                </c:pt>
                <c:pt idx="1486">
                  <c:v>-0.17000000000007276</c:v>
                </c:pt>
                <c:pt idx="1487">
                  <c:v>1.1199999999998909</c:v>
                </c:pt>
                <c:pt idx="1488">
                  <c:v>1.1199999999998909</c:v>
                </c:pt>
                <c:pt idx="1489">
                  <c:v>1.1199999999998909</c:v>
                </c:pt>
                <c:pt idx="1490">
                  <c:v>2.4000000000000909</c:v>
                </c:pt>
                <c:pt idx="1491">
                  <c:v>-0.17000000000007276</c:v>
                </c:pt>
                <c:pt idx="1492">
                  <c:v>1.1199999999998909</c:v>
                </c:pt>
                <c:pt idx="1493">
                  <c:v>2.4000000000000909</c:v>
                </c:pt>
                <c:pt idx="1494">
                  <c:v>2.4000000000000909</c:v>
                </c:pt>
                <c:pt idx="1495">
                  <c:v>3.6900000000000546</c:v>
                </c:pt>
                <c:pt idx="1496">
                  <c:v>1.1199999999998909</c:v>
                </c:pt>
                <c:pt idx="1497">
                  <c:v>2.4000000000000909</c:v>
                </c:pt>
                <c:pt idx="1498">
                  <c:v>1.1199999999998909</c:v>
                </c:pt>
                <c:pt idx="1499">
                  <c:v>3.6900000000000546</c:v>
                </c:pt>
                <c:pt idx="1500">
                  <c:v>1.1199999999998909</c:v>
                </c:pt>
                <c:pt idx="1501">
                  <c:v>2.4000000000000909</c:v>
                </c:pt>
                <c:pt idx="1502">
                  <c:v>1.1199999999998909</c:v>
                </c:pt>
                <c:pt idx="1503">
                  <c:v>1.1199999999998909</c:v>
                </c:pt>
                <c:pt idx="1504">
                  <c:v>-0.17000000000007276</c:v>
                </c:pt>
                <c:pt idx="1505">
                  <c:v>4.9700000000000273</c:v>
                </c:pt>
                <c:pt idx="1506">
                  <c:v>2.4000000000000909</c:v>
                </c:pt>
                <c:pt idx="1507">
                  <c:v>1.1199999999998909</c:v>
                </c:pt>
                <c:pt idx="1508">
                  <c:v>2.4000000000000909</c:v>
                </c:pt>
                <c:pt idx="1509">
                  <c:v>6.2599999999999909</c:v>
                </c:pt>
                <c:pt idx="1510">
                  <c:v>2.4000000000000909</c:v>
                </c:pt>
                <c:pt idx="1511">
                  <c:v>2.4000000000000909</c:v>
                </c:pt>
                <c:pt idx="1512">
                  <c:v>1.1199999999998909</c:v>
                </c:pt>
                <c:pt idx="1513">
                  <c:v>1.1199999999998909</c:v>
                </c:pt>
                <c:pt idx="1514">
                  <c:v>2.4000000000000909</c:v>
                </c:pt>
                <c:pt idx="1515">
                  <c:v>-0.17000000000007276</c:v>
                </c:pt>
                <c:pt idx="1516">
                  <c:v>2.4000000000000909</c:v>
                </c:pt>
                <c:pt idx="1517">
                  <c:v>2.4000000000000909</c:v>
                </c:pt>
                <c:pt idx="1518">
                  <c:v>1.1199999999998909</c:v>
                </c:pt>
                <c:pt idx="1519">
                  <c:v>2.4000000000000909</c:v>
                </c:pt>
                <c:pt idx="1520">
                  <c:v>2.4000000000000909</c:v>
                </c:pt>
                <c:pt idx="1521">
                  <c:v>1.1199999999998909</c:v>
                </c:pt>
                <c:pt idx="1522">
                  <c:v>3.6900000000000546</c:v>
                </c:pt>
                <c:pt idx="1523">
                  <c:v>3.6900000000000546</c:v>
                </c:pt>
                <c:pt idx="1524">
                  <c:v>2.4000000000000909</c:v>
                </c:pt>
                <c:pt idx="1525">
                  <c:v>1.1199999999998909</c:v>
                </c:pt>
                <c:pt idx="1526">
                  <c:v>2.4000000000000909</c:v>
                </c:pt>
                <c:pt idx="1527">
                  <c:v>-0.17000000000007276</c:v>
                </c:pt>
                <c:pt idx="1528">
                  <c:v>2.4000000000000909</c:v>
                </c:pt>
                <c:pt idx="1529">
                  <c:v>3.6900000000000546</c:v>
                </c:pt>
                <c:pt idx="1530">
                  <c:v>4.9700000000000273</c:v>
                </c:pt>
                <c:pt idx="1531">
                  <c:v>2.4000000000000909</c:v>
                </c:pt>
                <c:pt idx="1532">
                  <c:v>3.6900000000000546</c:v>
                </c:pt>
                <c:pt idx="1533">
                  <c:v>2.4000000000000909</c:v>
                </c:pt>
                <c:pt idx="1534">
                  <c:v>2.4000000000000909</c:v>
                </c:pt>
                <c:pt idx="1535">
                  <c:v>3.6900000000000546</c:v>
                </c:pt>
                <c:pt idx="1536">
                  <c:v>2.4000000000000909</c:v>
                </c:pt>
                <c:pt idx="1537">
                  <c:v>2.4000000000000909</c:v>
                </c:pt>
                <c:pt idx="1538">
                  <c:v>4.9700000000000273</c:v>
                </c:pt>
                <c:pt idx="1539">
                  <c:v>-0.17000000000007276</c:v>
                </c:pt>
                <c:pt idx="1540">
                  <c:v>1.1199999999998909</c:v>
                </c:pt>
                <c:pt idx="1541">
                  <c:v>1.1199999999998909</c:v>
                </c:pt>
                <c:pt idx="1542">
                  <c:v>1.1199999999998909</c:v>
                </c:pt>
                <c:pt idx="1543">
                  <c:v>2.4000000000000909</c:v>
                </c:pt>
                <c:pt idx="1544">
                  <c:v>4.9700000000000273</c:v>
                </c:pt>
                <c:pt idx="1545">
                  <c:v>3.6900000000000546</c:v>
                </c:pt>
                <c:pt idx="1546">
                  <c:v>2.4000000000000909</c:v>
                </c:pt>
                <c:pt idx="1547">
                  <c:v>1.1199999999998909</c:v>
                </c:pt>
                <c:pt idx="1548">
                  <c:v>1.1199999999998909</c:v>
                </c:pt>
                <c:pt idx="1549">
                  <c:v>3.6900000000000546</c:v>
                </c:pt>
                <c:pt idx="1550">
                  <c:v>1.1199999999998909</c:v>
                </c:pt>
                <c:pt idx="1551">
                  <c:v>3.6900000000000546</c:v>
                </c:pt>
                <c:pt idx="1552">
                  <c:v>2.4000000000000909</c:v>
                </c:pt>
                <c:pt idx="1553">
                  <c:v>3.6900000000000546</c:v>
                </c:pt>
                <c:pt idx="1554">
                  <c:v>3.6900000000000546</c:v>
                </c:pt>
                <c:pt idx="1555">
                  <c:v>2.4000000000000909</c:v>
                </c:pt>
                <c:pt idx="1556">
                  <c:v>1.1199999999998909</c:v>
                </c:pt>
                <c:pt idx="1557">
                  <c:v>12.680000000000064</c:v>
                </c:pt>
                <c:pt idx="1558">
                  <c:v>42.240000000000009</c:v>
                </c:pt>
                <c:pt idx="1559">
                  <c:v>69.220000000000027</c:v>
                </c:pt>
                <c:pt idx="1560">
                  <c:v>69.220000000000027</c:v>
                </c:pt>
                <c:pt idx="1561">
                  <c:v>71.789999999999964</c:v>
                </c:pt>
                <c:pt idx="1562">
                  <c:v>97.490000000000009</c:v>
                </c:pt>
                <c:pt idx="1563">
                  <c:v>128.32999999999993</c:v>
                </c:pt>
                <c:pt idx="1564">
                  <c:v>143.75</c:v>
                </c:pt>
                <c:pt idx="1565">
                  <c:v>182.29999999999995</c:v>
                </c:pt>
                <c:pt idx="1566">
                  <c:v>223.41000000000008</c:v>
                </c:pt>
                <c:pt idx="1567">
                  <c:v>326.21000000000004</c:v>
                </c:pt>
                <c:pt idx="1568">
                  <c:v>461.13000000000011</c:v>
                </c:pt>
                <c:pt idx="1569">
                  <c:v>551.07999999999993</c:v>
                </c:pt>
                <c:pt idx="1570">
                  <c:v>694.99</c:v>
                </c:pt>
                <c:pt idx="1571">
                  <c:v>882.59</c:v>
                </c:pt>
                <c:pt idx="1572">
                  <c:v>1101.03</c:v>
                </c:pt>
                <c:pt idx="1573">
                  <c:v>1219.25</c:v>
                </c:pt>
                <c:pt idx="1574">
                  <c:v>1377.3</c:v>
                </c:pt>
                <c:pt idx="1575">
                  <c:v>1372.16</c:v>
                </c:pt>
                <c:pt idx="1576">
                  <c:v>1185.8400000000001</c:v>
                </c:pt>
                <c:pt idx="1577">
                  <c:v>1020.08</c:v>
                </c:pt>
                <c:pt idx="1578">
                  <c:v>885.16</c:v>
                </c:pt>
                <c:pt idx="1579">
                  <c:v>814.49</c:v>
                </c:pt>
                <c:pt idx="1580">
                  <c:v>853.04</c:v>
                </c:pt>
                <c:pt idx="1581">
                  <c:v>894.16</c:v>
                </c:pt>
                <c:pt idx="1582">
                  <c:v>964.83</c:v>
                </c:pt>
                <c:pt idx="1583">
                  <c:v>1054.78</c:v>
                </c:pt>
                <c:pt idx="1584">
                  <c:v>1135.73</c:v>
                </c:pt>
                <c:pt idx="1585">
                  <c:v>1198.69</c:v>
                </c:pt>
                <c:pt idx="1586">
                  <c:v>1280.9299999999998</c:v>
                </c:pt>
                <c:pt idx="1587">
                  <c:v>1331.04</c:v>
                </c:pt>
                <c:pt idx="1588">
                  <c:v>1374.73</c:v>
                </c:pt>
                <c:pt idx="1589">
                  <c:v>1409.42</c:v>
                </c:pt>
                <c:pt idx="1590">
                  <c:v>1447.97</c:v>
                </c:pt>
                <c:pt idx="1591">
                  <c:v>1494.23</c:v>
                </c:pt>
                <c:pt idx="1592">
                  <c:v>1561.05</c:v>
                </c:pt>
                <c:pt idx="1593">
                  <c:v>1625.29</c:v>
                </c:pt>
                <c:pt idx="1594">
                  <c:v>1684.4</c:v>
                </c:pt>
                <c:pt idx="1595">
                  <c:v>1753.79</c:v>
                </c:pt>
                <c:pt idx="1596">
                  <c:v>1819.32</c:v>
                </c:pt>
                <c:pt idx="1597">
                  <c:v>1878.43</c:v>
                </c:pt>
                <c:pt idx="1598">
                  <c:v>1923.4</c:v>
                </c:pt>
                <c:pt idx="1599">
                  <c:v>1958.1</c:v>
                </c:pt>
                <c:pt idx="1600">
                  <c:v>1986.37</c:v>
                </c:pt>
                <c:pt idx="1601">
                  <c:v>1997.93</c:v>
                </c:pt>
                <c:pt idx="1602">
                  <c:v>2008.21</c:v>
                </c:pt>
                <c:pt idx="1603">
                  <c:v>2021.06</c:v>
                </c:pt>
                <c:pt idx="1604">
                  <c:v>2035.19</c:v>
                </c:pt>
                <c:pt idx="1605">
                  <c:v>2045.47</c:v>
                </c:pt>
                <c:pt idx="1606">
                  <c:v>2063.46</c:v>
                </c:pt>
                <c:pt idx="1607">
                  <c:v>2086.59</c:v>
                </c:pt>
                <c:pt idx="1608">
                  <c:v>2130.2800000000002</c:v>
                </c:pt>
                <c:pt idx="1609">
                  <c:v>2368</c:v>
                </c:pt>
                <c:pt idx="1610">
                  <c:v>2487.5</c:v>
                </c:pt>
                <c:pt idx="1611">
                  <c:v>2558.17</c:v>
                </c:pt>
                <c:pt idx="1612">
                  <c:v>2628.84</c:v>
                </c:pt>
                <c:pt idx="1613">
                  <c:v>2885.83</c:v>
                </c:pt>
                <c:pt idx="1614">
                  <c:v>3345.84</c:v>
                </c:pt>
                <c:pt idx="1615">
                  <c:v>3728.76</c:v>
                </c:pt>
                <c:pt idx="1616">
                  <c:v>3830.27</c:v>
                </c:pt>
                <c:pt idx="1617">
                  <c:v>3994.74</c:v>
                </c:pt>
                <c:pt idx="1618">
                  <c:v>4223.4699999999993</c:v>
                </c:pt>
                <c:pt idx="1619">
                  <c:v>4477.8899999999994</c:v>
                </c:pt>
                <c:pt idx="1620">
                  <c:v>4553.7</c:v>
                </c:pt>
                <c:pt idx="1621">
                  <c:v>4516.43</c:v>
                </c:pt>
                <c:pt idx="1622">
                  <c:v>4438.05</c:v>
                </c:pt>
                <c:pt idx="1623">
                  <c:v>4285.1399999999994</c:v>
                </c:pt>
                <c:pt idx="1624">
                  <c:v>4107.82</c:v>
                </c:pt>
                <c:pt idx="1625">
                  <c:v>3940.78</c:v>
                </c:pt>
                <c:pt idx="1626">
                  <c:v>3805.8599999999997</c:v>
                </c:pt>
                <c:pt idx="1627">
                  <c:v>3686.3599999999997</c:v>
                </c:pt>
                <c:pt idx="1628">
                  <c:v>3577.1400000000003</c:v>
                </c:pt>
                <c:pt idx="1629">
                  <c:v>3482.05</c:v>
                </c:pt>
                <c:pt idx="1630">
                  <c:v>3386.96</c:v>
                </c:pt>
                <c:pt idx="1631">
                  <c:v>3302.16</c:v>
                </c:pt>
                <c:pt idx="1632">
                  <c:v>3223.77</c:v>
                </c:pt>
                <c:pt idx="1633">
                  <c:v>3135.1099999999997</c:v>
                </c:pt>
                <c:pt idx="1634">
                  <c:v>3032.3199999999997</c:v>
                </c:pt>
                <c:pt idx="1635">
                  <c:v>2925.66</c:v>
                </c:pt>
                <c:pt idx="1636">
                  <c:v>2815.16</c:v>
                </c:pt>
                <c:pt idx="1637">
                  <c:v>2714.93</c:v>
                </c:pt>
                <c:pt idx="1638">
                  <c:v>2626.27</c:v>
                </c:pt>
                <c:pt idx="1639">
                  <c:v>2545.3200000000002</c:v>
                </c:pt>
                <c:pt idx="1640">
                  <c:v>2478.5</c:v>
                </c:pt>
                <c:pt idx="1641">
                  <c:v>2412.9700000000003</c:v>
                </c:pt>
                <c:pt idx="1642">
                  <c:v>2365.4299999999998</c:v>
                </c:pt>
                <c:pt idx="1643">
                  <c:v>2323.02</c:v>
                </c:pt>
                <c:pt idx="1644">
                  <c:v>2288.33</c:v>
                </c:pt>
                <c:pt idx="1645">
                  <c:v>2253.64</c:v>
                </c:pt>
                <c:pt idx="1646">
                  <c:v>2236.9299999999998</c:v>
                </c:pt>
                <c:pt idx="1647">
                  <c:v>2212.52</c:v>
                </c:pt>
                <c:pt idx="1648">
                  <c:v>2199.67</c:v>
                </c:pt>
                <c:pt idx="1649">
                  <c:v>2180.39</c:v>
                </c:pt>
                <c:pt idx="1650">
                  <c:v>2153.41</c:v>
                </c:pt>
                <c:pt idx="1651">
                  <c:v>2126.4299999999998</c:v>
                </c:pt>
                <c:pt idx="1652">
                  <c:v>2094.3000000000002</c:v>
                </c:pt>
                <c:pt idx="1653">
                  <c:v>2067.3200000000002</c:v>
                </c:pt>
                <c:pt idx="1654">
                  <c:v>2045.47</c:v>
                </c:pt>
                <c:pt idx="1655">
                  <c:v>2021.06</c:v>
                </c:pt>
                <c:pt idx="1656">
                  <c:v>2003.07</c:v>
                </c:pt>
                <c:pt idx="1657">
                  <c:v>1987.65</c:v>
                </c:pt>
                <c:pt idx="1658">
                  <c:v>1972.23</c:v>
                </c:pt>
                <c:pt idx="1659">
                  <c:v>1959.38</c:v>
                </c:pt>
                <c:pt idx="1660">
                  <c:v>1947.82</c:v>
                </c:pt>
                <c:pt idx="1661">
                  <c:v>1937.54</c:v>
                </c:pt>
                <c:pt idx="1662">
                  <c:v>1929.83</c:v>
                </c:pt>
                <c:pt idx="1663">
                  <c:v>1923.4</c:v>
                </c:pt>
                <c:pt idx="1664">
                  <c:v>1919.55</c:v>
                </c:pt>
                <c:pt idx="1665">
                  <c:v>1914.41</c:v>
                </c:pt>
                <c:pt idx="1666">
                  <c:v>1909.27</c:v>
                </c:pt>
                <c:pt idx="1667">
                  <c:v>1905.41</c:v>
                </c:pt>
                <c:pt idx="1668">
                  <c:v>1901.56</c:v>
                </c:pt>
                <c:pt idx="1669">
                  <c:v>1895.13</c:v>
                </c:pt>
                <c:pt idx="1670">
                  <c:v>1886.14</c:v>
                </c:pt>
                <c:pt idx="1671">
                  <c:v>1878.43</c:v>
                </c:pt>
                <c:pt idx="1672">
                  <c:v>1870.72</c:v>
                </c:pt>
                <c:pt idx="1673">
                  <c:v>1863.01</c:v>
                </c:pt>
                <c:pt idx="1674">
                  <c:v>1852.73</c:v>
                </c:pt>
                <c:pt idx="1675">
                  <c:v>1843.74</c:v>
                </c:pt>
                <c:pt idx="1676">
                  <c:v>1837.31</c:v>
                </c:pt>
                <c:pt idx="1677">
                  <c:v>1824.46</c:v>
                </c:pt>
                <c:pt idx="1678">
                  <c:v>1816.75</c:v>
                </c:pt>
                <c:pt idx="1679">
                  <c:v>1803.9</c:v>
                </c:pt>
                <c:pt idx="1680">
                  <c:v>1793.62</c:v>
                </c:pt>
                <c:pt idx="1681">
                  <c:v>1785.91</c:v>
                </c:pt>
                <c:pt idx="1682">
                  <c:v>1774.35</c:v>
                </c:pt>
                <c:pt idx="1683">
                  <c:v>1764.07</c:v>
                </c:pt>
                <c:pt idx="1684">
                  <c:v>1756.36</c:v>
                </c:pt>
                <c:pt idx="1685">
                  <c:v>1747.37</c:v>
                </c:pt>
                <c:pt idx="1686">
                  <c:v>1737.09</c:v>
                </c:pt>
                <c:pt idx="1687">
                  <c:v>1726.81</c:v>
                </c:pt>
                <c:pt idx="1688">
                  <c:v>1715.24</c:v>
                </c:pt>
                <c:pt idx="1689">
                  <c:v>1706.25</c:v>
                </c:pt>
                <c:pt idx="1690">
                  <c:v>1701.1100000000001</c:v>
                </c:pt>
                <c:pt idx="1691">
                  <c:v>1686.97</c:v>
                </c:pt>
                <c:pt idx="1692">
                  <c:v>1677.98</c:v>
                </c:pt>
                <c:pt idx="1693">
                  <c:v>1668.98</c:v>
                </c:pt>
                <c:pt idx="1694">
                  <c:v>1658.7</c:v>
                </c:pt>
                <c:pt idx="1695">
                  <c:v>1648.42</c:v>
                </c:pt>
                <c:pt idx="1696">
                  <c:v>1639.43</c:v>
                </c:pt>
                <c:pt idx="1697">
                  <c:v>1630.43</c:v>
                </c:pt>
                <c:pt idx="1698">
                  <c:v>1620.15</c:v>
                </c:pt>
                <c:pt idx="1699">
                  <c:v>1607.31</c:v>
                </c:pt>
                <c:pt idx="1700">
                  <c:v>1599.6</c:v>
                </c:pt>
                <c:pt idx="1701">
                  <c:v>1590.6</c:v>
                </c:pt>
                <c:pt idx="1702">
                  <c:v>1577.75</c:v>
                </c:pt>
                <c:pt idx="1703">
                  <c:v>1567.47</c:v>
                </c:pt>
                <c:pt idx="1704">
                  <c:v>1557.19</c:v>
                </c:pt>
                <c:pt idx="1705">
                  <c:v>1546.91</c:v>
                </c:pt>
                <c:pt idx="1706">
                  <c:v>1536.63</c:v>
                </c:pt>
                <c:pt idx="1707">
                  <c:v>1527.6399999999999</c:v>
                </c:pt>
                <c:pt idx="1708">
                  <c:v>1516.07</c:v>
                </c:pt>
                <c:pt idx="1709">
                  <c:v>1507.08</c:v>
                </c:pt>
                <c:pt idx="1710">
                  <c:v>1499.37</c:v>
                </c:pt>
                <c:pt idx="1711">
                  <c:v>1490.37</c:v>
                </c:pt>
                <c:pt idx="1712">
                  <c:v>1476.24</c:v>
                </c:pt>
                <c:pt idx="1713">
                  <c:v>1469.82</c:v>
                </c:pt>
                <c:pt idx="1714">
                  <c:v>1458.25</c:v>
                </c:pt>
                <c:pt idx="1715">
                  <c:v>1447.97</c:v>
                </c:pt>
                <c:pt idx="1716">
                  <c:v>1440.26</c:v>
                </c:pt>
                <c:pt idx="1717">
                  <c:v>1431.27</c:v>
                </c:pt>
                <c:pt idx="1718">
                  <c:v>1422.27</c:v>
                </c:pt>
                <c:pt idx="1719">
                  <c:v>1414.56</c:v>
                </c:pt>
                <c:pt idx="1720">
                  <c:v>1404.28</c:v>
                </c:pt>
                <c:pt idx="1721">
                  <c:v>1396.57</c:v>
                </c:pt>
                <c:pt idx="1722">
                  <c:v>1387.58</c:v>
                </c:pt>
                <c:pt idx="1723">
                  <c:v>1378.58</c:v>
                </c:pt>
                <c:pt idx="1724">
                  <c:v>1374.73</c:v>
                </c:pt>
                <c:pt idx="1725">
                  <c:v>1368.3</c:v>
                </c:pt>
                <c:pt idx="1726">
                  <c:v>1358.03</c:v>
                </c:pt>
                <c:pt idx="1727">
                  <c:v>1352.8899999999999</c:v>
                </c:pt>
                <c:pt idx="1728">
                  <c:v>1342.6100000000001</c:v>
                </c:pt>
                <c:pt idx="1729">
                  <c:v>1340.04</c:v>
                </c:pt>
                <c:pt idx="1730">
                  <c:v>1331.04</c:v>
                </c:pt>
                <c:pt idx="1731">
                  <c:v>1324.62</c:v>
                </c:pt>
                <c:pt idx="1732">
                  <c:v>1318.19</c:v>
                </c:pt>
                <c:pt idx="1733">
                  <c:v>1315.62</c:v>
                </c:pt>
                <c:pt idx="1734">
                  <c:v>1309.2</c:v>
                </c:pt>
                <c:pt idx="1735">
                  <c:v>1301.49</c:v>
                </c:pt>
                <c:pt idx="1736">
                  <c:v>1297.6300000000001</c:v>
                </c:pt>
                <c:pt idx="1737">
                  <c:v>1293.78</c:v>
                </c:pt>
                <c:pt idx="1738">
                  <c:v>1288.6399999999999</c:v>
                </c:pt>
                <c:pt idx="1739">
                  <c:v>1283.5</c:v>
                </c:pt>
                <c:pt idx="1740">
                  <c:v>1279.6399999999999</c:v>
                </c:pt>
                <c:pt idx="1741">
                  <c:v>1274.5</c:v>
                </c:pt>
                <c:pt idx="1742">
                  <c:v>1268.08</c:v>
                </c:pt>
                <c:pt idx="1743">
                  <c:v>1264.22</c:v>
                </c:pt>
                <c:pt idx="1744">
                  <c:v>1259.08</c:v>
                </c:pt>
                <c:pt idx="1745">
                  <c:v>1257.8</c:v>
                </c:pt>
                <c:pt idx="1746">
                  <c:v>1253.94</c:v>
                </c:pt>
                <c:pt idx="1747">
                  <c:v>1250.0900000000001</c:v>
                </c:pt>
                <c:pt idx="1748">
                  <c:v>1246.23</c:v>
                </c:pt>
                <c:pt idx="1749">
                  <c:v>1241.0900000000001</c:v>
                </c:pt>
                <c:pt idx="1750">
                  <c:v>1238.52</c:v>
                </c:pt>
                <c:pt idx="1751">
                  <c:v>1234.67</c:v>
                </c:pt>
                <c:pt idx="1752">
                  <c:v>1234.67</c:v>
                </c:pt>
                <c:pt idx="1753">
                  <c:v>1230.81</c:v>
                </c:pt>
                <c:pt idx="1754">
                  <c:v>1228.25</c:v>
                </c:pt>
                <c:pt idx="1755">
                  <c:v>1225.6799999999998</c:v>
                </c:pt>
                <c:pt idx="1756">
                  <c:v>1223.1100000000001</c:v>
                </c:pt>
                <c:pt idx="1757">
                  <c:v>1219.25</c:v>
                </c:pt>
                <c:pt idx="1758">
                  <c:v>1216.6799999999998</c:v>
                </c:pt>
                <c:pt idx="1759">
                  <c:v>1215.4000000000001</c:v>
                </c:pt>
                <c:pt idx="1760">
                  <c:v>1214.1100000000001</c:v>
                </c:pt>
                <c:pt idx="1761">
                  <c:v>1208.97</c:v>
                </c:pt>
                <c:pt idx="1762">
                  <c:v>1205.1199999999999</c:v>
                </c:pt>
                <c:pt idx="1763">
                  <c:v>1203.83</c:v>
                </c:pt>
                <c:pt idx="1764">
                  <c:v>1199.98</c:v>
                </c:pt>
                <c:pt idx="1765">
                  <c:v>1199.98</c:v>
                </c:pt>
                <c:pt idx="1766">
                  <c:v>1193.55</c:v>
                </c:pt>
                <c:pt idx="1767">
                  <c:v>1194.8400000000001</c:v>
                </c:pt>
                <c:pt idx="1768">
                  <c:v>1193.55</c:v>
                </c:pt>
                <c:pt idx="1769">
                  <c:v>1190.98</c:v>
                </c:pt>
                <c:pt idx="1770">
                  <c:v>1185.8400000000001</c:v>
                </c:pt>
                <c:pt idx="1771">
                  <c:v>1183.27</c:v>
                </c:pt>
                <c:pt idx="1772">
                  <c:v>1181.99</c:v>
                </c:pt>
                <c:pt idx="1773">
                  <c:v>1179.42</c:v>
                </c:pt>
                <c:pt idx="1774">
                  <c:v>1175.56</c:v>
                </c:pt>
                <c:pt idx="1775">
                  <c:v>1175.56</c:v>
                </c:pt>
                <c:pt idx="1776">
                  <c:v>1171.71</c:v>
                </c:pt>
                <c:pt idx="1777">
                  <c:v>1169.1399999999999</c:v>
                </c:pt>
                <c:pt idx="1778">
                  <c:v>1164</c:v>
                </c:pt>
                <c:pt idx="1779">
                  <c:v>1164</c:v>
                </c:pt>
                <c:pt idx="1780">
                  <c:v>1161.4299999999998</c:v>
                </c:pt>
                <c:pt idx="1781">
                  <c:v>1155</c:v>
                </c:pt>
                <c:pt idx="1782">
                  <c:v>1155</c:v>
                </c:pt>
                <c:pt idx="1783">
                  <c:v>1151.1500000000001</c:v>
                </c:pt>
                <c:pt idx="1784">
                  <c:v>1147.29</c:v>
                </c:pt>
                <c:pt idx="1785">
                  <c:v>1144.72</c:v>
                </c:pt>
                <c:pt idx="1786">
                  <c:v>1140.8699999999999</c:v>
                </c:pt>
                <c:pt idx="1787">
                  <c:v>1139.58</c:v>
                </c:pt>
                <c:pt idx="1788">
                  <c:v>1135.73</c:v>
                </c:pt>
                <c:pt idx="1789">
                  <c:v>1133.1599999999999</c:v>
                </c:pt>
                <c:pt idx="1790">
                  <c:v>1129.3</c:v>
                </c:pt>
                <c:pt idx="1791">
                  <c:v>1124.1599999999999</c:v>
                </c:pt>
                <c:pt idx="1792">
                  <c:v>1122.8800000000001</c:v>
                </c:pt>
                <c:pt idx="1793">
                  <c:v>1119.02</c:v>
                </c:pt>
                <c:pt idx="1794">
                  <c:v>1119.02</c:v>
                </c:pt>
                <c:pt idx="1795">
                  <c:v>1112.5999999999999</c:v>
                </c:pt>
                <c:pt idx="1796">
                  <c:v>1112.5999999999999</c:v>
                </c:pt>
                <c:pt idx="1797">
                  <c:v>1110.03</c:v>
                </c:pt>
                <c:pt idx="1798">
                  <c:v>1104.8899999999999</c:v>
                </c:pt>
                <c:pt idx="1799">
                  <c:v>1106.17</c:v>
                </c:pt>
                <c:pt idx="1800">
                  <c:v>1101.03</c:v>
                </c:pt>
                <c:pt idx="1801">
                  <c:v>1099.75</c:v>
                </c:pt>
                <c:pt idx="1802">
                  <c:v>1095.9000000000001</c:v>
                </c:pt>
                <c:pt idx="1803">
                  <c:v>1092.04</c:v>
                </c:pt>
                <c:pt idx="1804">
                  <c:v>1090.76</c:v>
                </c:pt>
                <c:pt idx="1805">
                  <c:v>1088.19</c:v>
                </c:pt>
                <c:pt idx="1806">
                  <c:v>1085.6199999999999</c:v>
                </c:pt>
                <c:pt idx="1807">
                  <c:v>1083.05</c:v>
                </c:pt>
                <c:pt idx="1808">
                  <c:v>1080.48</c:v>
                </c:pt>
                <c:pt idx="1809">
                  <c:v>1080.48</c:v>
                </c:pt>
                <c:pt idx="1810">
                  <c:v>1075.3400000000001</c:v>
                </c:pt>
                <c:pt idx="1811">
                  <c:v>1072.77</c:v>
                </c:pt>
                <c:pt idx="1812">
                  <c:v>1070.2</c:v>
                </c:pt>
                <c:pt idx="1813">
                  <c:v>1067.6300000000001</c:v>
                </c:pt>
                <c:pt idx="1814">
                  <c:v>1063.77</c:v>
                </c:pt>
                <c:pt idx="1815">
                  <c:v>1063.77</c:v>
                </c:pt>
                <c:pt idx="1816">
                  <c:v>1061.2</c:v>
                </c:pt>
                <c:pt idx="1817">
                  <c:v>1058.6300000000001</c:v>
                </c:pt>
                <c:pt idx="1818">
                  <c:v>1057.3499999999999</c:v>
                </c:pt>
                <c:pt idx="1819">
                  <c:v>1053.49</c:v>
                </c:pt>
                <c:pt idx="1820">
                  <c:v>1050.92</c:v>
                </c:pt>
                <c:pt idx="1821">
                  <c:v>1047.0700000000002</c:v>
                </c:pt>
                <c:pt idx="1822">
                  <c:v>1041.9299999999998</c:v>
                </c:pt>
                <c:pt idx="1823">
                  <c:v>1040.6399999999999</c:v>
                </c:pt>
                <c:pt idx="1824">
                  <c:v>1035.5</c:v>
                </c:pt>
                <c:pt idx="1825">
                  <c:v>1030.3600000000001</c:v>
                </c:pt>
                <c:pt idx="1826">
                  <c:v>1027.79</c:v>
                </c:pt>
                <c:pt idx="1827">
                  <c:v>1021.37</c:v>
                </c:pt>
                <c:pt idx="1828">
                  <c:v>1020.08</c:v>
                </c:pt>
                <c:pt idx="1829">
                  <c:v>1013.66</c:v>
                </c:pt>
                <c:pt idx="1830">
                  <c:v>1011.09</c:v>
                </c:pt>
                <c:pt idx="1831">
                  <c:v>1007.23</c:v>
                </c:pt>
                <c:pt idx="1832">
                  <c:v>1003.38</c:v>
                </c:pt>
                <c:pt idx="1833">
                  <c:v>998.24</c:v>
                </c:pt>
                <c:pt idx="1834">
                  <c:v>995.67</c:v>
                </c:pt>
                <c:pt idx="1835">
                  <c:v>993.1</c:v>
                </c:pt>
                <c:pt idx="1836">
                  <c:v>993.1</c:v>
                </c:pt>
                <c:pt idx="1837">
                  <c:v>989.24</c:v>
                </c:pt>
                <c:pt idx="1838">
                  <c:v>985.39</c:v>
                </c:pt>
                <c:pt idx="1839">
                  <c:v>984.1</c:v>
                </c:pt>
                <c:pt idx="1840">
                  <c:v>984.1</c:v>
                </c:pt>
                <c:pt idx="1841">
                  <c:v>984.1</c:v>
                </c:pt>
                <c:pt idx="1842">
                  <c:v>985.39</c:v>
                </c:pt>
                <c:pt idx="1843">
                  <c:v>986.67</c:v>
                </c:pt>
                <c:pt idx="1844">
                  <c:v>985.39</c:v>
                </c:pt>
                <c:pt idx="1845">
                  <c:v>982.82</c:v>
                </c:pt>
                <c:pt idx="1846">
                  <c:v>982.82</c:v>
                </c:pt>
                <c:pt idx="1847">
                  <c:v>985.39</c:v>
                </c:pt>
                <c:pt idx="1848">
                  <c:v>980.25</c:v>
                </c:pt>
                <c:pt idx="1849">
                  <c:v>982.82</c:v>
                </c:pt>
                <c:pt idx="1850">
                  <c:v>981.53</c:v>
                </c:pt>
                <c:pt idx="1851">
                  <c:v>981.53</c:v>
                </c:pt>
                <c:pt idx="1852">
                  <c:v>978.96</c:v>
                </c:pt>
                <c:pt idx="1853">
                  <c:v>981.53</c:v>
                </c:pt>
                <c:pt idx="1854">
                  <c:v>978.96</c:v>
                </c:pt>
                <c:pt idx="1855">
                  <c:v>981.53</c:v>
                </c:pt>
                <c:pt idx="1856">
                  <c:v>980.25</c:v>
                </c:pt>
                <c:pt idx="1857">
                  <c:v>980.25</c:v>
                </c:pt>
                <c:pt idx="1858">
                  <c:v>978.96</c:v>
                </c:pt>
                <c:pt idx="1859">
                  <c:v>977.68</c:v>
                </c:pt>
                <c:pt idx="1860">
                  <c:v>978.96</c:v>
                </c:pt>
                <c:pt idx="1861">
                  <c:v>978.96</c:v>
                </c:pt>
                <c:pt idx="1862">
                  <c:v>977.68</c:v>
                </c:pt>
                <c:pt idx="1863">
                  <c:v>977.68</c:v>
                </c:pt>
                <c:pt idx="1864">
                  <c:v>975.11</c:v>
                </c:pt>
                <c:pt idx="1865">
                  <c:v>978.96</c:v>
                </c:pt>
                <c:pt idx="1866">
                  <c:v>972.54</c:v>
                </c:pt>
                <c:pt idx="1867">
                  <c:v>973.82</c:v>
                </c:pt>
                <c:pt idx="1868">
                  <c:v>975.11</c:v>
                </c:pt>
                <c:pt idx="1869">
                  <c:v>972.54</c:v>
                </c:pt>
                <c:pt idx="1870">
                  <c:v>973.82</c:v>
                </c:pt>
                <c:pt idx="1871">
                  <c:v>972.54</c:v>
                </c:pt>
                <c:pt idx="1872">
                  <c:v>971.25</c:v>
                </c:pt>
                <c:pt idx="1873">
                  <c:v>972.54</c:v>
                </c:pt>
                <c:pt idx="1874">
                  <c:v>968.68</c:v>
                </c:pt>
                <c:pt idx="1875">
                  <c:v>969.97</c:v>
                </c:pt>
                <c:pt idx="1876">
                  <c:v>968.68</c:v>
                </c:pt>
                <c:pt idx="1877">
                  <c:v>966.12</c:v>
                </c:pt>
                <c:pt idx="1878">
                  <c:v>964.83</c:v>
                </c:pt>
                <c:pt idx="1879">
                  <c:v>966.12</c:v>
                </c:pt>
                <c:pt idx="1880">
                  <c:v>964.83</c:v>
                </c:pt>
                <c:pt idx="1881">
                  <c:v>963.55</c:v>
                </c:pt>
                <c:pt idx="1882">
                  <c:v>960.98</c:v>
                </c:pt>
                <c:pt idx="1883">
                  <c:v>959.69</c:v>
                </c:pt>
                <c:pt idx="1884">
                  <c:v>958.41</c:v>
                </c:pt>
                <c:pt idx="1885">
                  <c:v>959.69</c:v>
                </c:pt>
                <c:pt idx="1886">
                  <c:v>955.84</c:v>
                </c:pt>
                <c:pt idx="1887">
                  <c:v>954.55</c:v>
                </c:pt>
                <c:pt idx="1888">
                  <c:v>953.27</c:v>
                </c:pt>
                <c:pt idx="1889">
                  <c:v>954.55</c:v>
                </c:pt>
                <c:pt idx="1890">
                  <c:v>951.98</c:v>
                </c:pt>
                <c:pt idx="1891">
                  <c:v>949.41</c:v>
                </c:pt>
                <c:pt idx="1892">
                  <c:v>950.7</c:v>
                </c:pt>
                <c:pt idx="1893">
                  <c:v>949.41</c:v>
                </c:pt>
                <c:pt idx="1894">
                  <c:v>946.84</c:v>
                </c:pt>
                <c:pt idx="1895">
                  <c:v>942.99</c:v>
                </c:pt>
                <c:pt idx="1896">
                  <c:v>944.27</c:v>
                </c:pt>
                <c:pt idx="1897">
                  <c:v>945.56</c:v>
                </c:pt>
                <c:pt idx="1898">
                  <c:v>942.99</c:v>
                </c:pt>
                <c:pt idx="1899">
                  <c:v>941.7</c:v>
                </c:pt>
                <c:pt idx="1900">
                  <c:v>939.13</c:v>
                </c:pt>
                <c:pt idx="1901">
                  <c:v>937.85</c:v>
                </c:pt>
                <c:pt idx="1902">
                  <c:v>937.85</c:v>
                </c:pt>
                <c:pt idx="1903">
                  <c:v>935.28</c:v>
                </c:pt>
                <c:pt idx="1904">
                  <c:v>932.71</c:v>
                </c:pt>
                <c:pt idx="1905">
                  <c:v>932.71</c:v>
                </c:pt>
                <c:pt idx="1906">
                  <c:v>931.42</c:v>
                </c:pt>
                <c:pt idx="1907">
                  <c:v>927.57</c:v>
                </c:pt>
                <c:pt idx="1908">
                  <c:v>927.57</c:v>
                </c:pt>
                <c:pt idx="1909">
                  <c:v>925</c:v>
                </c:pt>
                <c:pt idx="1910">
                  <c:v>923.71</c:v>
                </c:pt>
                <c:pt idx="1911">
                  <c:v>921.14</c:v>
                </c:pt>
                <c:pt idx="1912">
                  <c:v>919.86</c:v>
                </c:pt>
                <c:pt idx="1913">
                  <c:v>917.29</c:v>
                </c:pt>
                <c:pt idx="1914">
                  <c:v>917.29</c:v>
                </c:pt>
                <c:pt idx="1915">
                  <c:v>912.15</c:v>
                </c:pt>
                <c:pt idx="1916">
                  <c:v>909.58</c:v>
                </c:pt>
                <c:pt idx="1917">
                  <c:v>910.86</c:v>
                </c:pt>
                <c:pt idx="1918">
                  <c:v>908.29</c:v>
                </c:pt>
                <c:pt idx="1919">
                  <c:v>904.44</c:v>
                </c:pt>
                <c:pt idx="1920">
                  <c:v>903.15</c:v>
                </c:pt>
                <c:pt idx="1921">
                  <c:v>900.58</c:v>
                </c:pt>
                <c:pt idx="1922">
                  <c:v>901.87</c:v>
                </c:pt>
                <c:pt idx="1923">
                  <c:v>898.01</c:v>
                </c:pt>
                <c:pt idx="1924">
                  <c:v>896.73</c:v>
                </c:pt>
                <c:pt idx="1925">
                  <c:v>894.16</c:v>
                </c:pt>
                <c:pt idx="1926">
                  <c:v>891.59</c:v>
                </c:pt>
                <c:pt idx="1927">
                  <c:v>885.16</c:v>
                </c:pt>
                <c:pt idx="1928">
                  <c:v>886.45</c:v>
                </c:pt>
                <c:pt idx="1929">
                  <c:v>882.59</c:v>
                </c:pt>
                <c:pt idx="1930">
                  <c:v>880.02</c:v>
                </c:pt>
                <c:pt idx="1931">
                  <c:v>878.74</c:v>
                </c:pt>
                <c:pt idx="1932">
                  <c:v>876.17</c:v>
                </c:pt>
                <c:pt idx="1933">
                  <c:v>874.88</c:v>
                </c:pt>
                <c:pt idx="1934">
                  <c:v>868.46</c:v>
                </c:pt>
                <c:pt idx="1935">
                  <c:v>865.89</c:v>
                </c:pt>
                <c:pt idx="1936">
                  <c:v>864.6</c:v>
                </c:pt>
                <c:pt idx="1937">
                  <c:v>859.46</c:v>
                </c:pt>
                <c:pt idx="1938">
                  <c:v>856.8900000000001</c:v>
                </c:pt>
                <c:pt idx="1939">
                  <c:v>854.31999999999994</c:v>
                </c:pt>
                <c:pt idx="1940">
                  <c:v>851.75</c:v>
                </c:pt>
                <c:pt idx="1941">
                  <c:v>849.18000000000006</c:v>
                </c:pt>
                <c:pt idx="1942">
                  <c:v>847.90000000000009</c:v>
                </c:pt>
                <c:pt idx="1943">
                  <c:v>845.32999999999993</c:v>
                </c:pt>
                <c:pt idx="1944">
                  <c:v>840.19</c:v>
                </c:pt>
                <c:pt idx="1945">
                  <c:v>835.05</c:v>
                </c:pt>
                <c:pt idx="1946">
                  <c:v>832.48</c:v>
                </c:pt>
                <c:pt idx="1947">
                  <c:v>829.91000000000008</c:v>
                </c:pt>
                <c:pt idx="1948">
                  <c:v>827.33999999999992</c:v>
                </c:pt>
                <c:pt idx="1949">
                  <c:v>823.49</c:v>
                </c:pt>
                <c:pt idx="1950">
                  <c:v>822.2</c:v>
                </c:pt>
                <c:pt idx="1951">
                  <c:v>815.78</c:v>
                </c:pt>
                <c:pt idx="1952">
                  <c:v>814.49</c:v>
                </c:pt>
                <c:pt idx="1953">
                  <c:v>810.6400000000001</c:v>
                </c:pt>
                <c:pt idx="1954">
                  <c:v>806.78</c:v>
                </c:pt>
                <c:pt idx="1955">
                  <c:v>802.93000000000006</c:v>
                </c:pt>
                <c:pt idx="1956">
                  <c:v>797.79</c:v>
                </c:pt>
                <c:pt idx="1957">
                  <c:v>795.22</c:v>
                </c:pt>
                <c:pt idx="1958">
                  <c:v>792.65000000000009</c:v>
                </c:pt>
                <c:pt idx="1959">
                  <c:v>788.79</c:v>
                </c:pt>
                <c:pt idx="1960">
                  <c:v>787.51</c:v>
                </c:pt>
                <c:pt idx="1961">
                  <c:v>781.07999999999993</c:v>
                </c:pt>
                <c:pt idx="1962">
                  <c:v>779.8</c:v>
                </c:pt>
                <c:pt idx="1963">
                  <c:v>774.66000000000008</c:v>
                </c:pt>
                <c:pt idx="1964">
                  <c:v>769.52</c:v>
                </c:pt>
                <c:pt idx="1965">
                  <c:v>769.52</c:v>
                </c:pt>
                <c:pt idx="1966">
                  <c:v>764.38000000000011</c:v>
                </c:pt>
                <c:pt idx="1967">
                  <c:v>759.24</c:v>
                </c:pt>
                <c:pt idx="1968">
                  <c:v>756.67000000000007</c:v>
                </c:pt>
                <c:pt idx="1969">
                  <c:v>752.81</c:v>
                </c:pt>
                <c:pt idx="1970">
                  <c:v>751.53</c:v>
                </c:pt>
                <c:pt idx="1971">
                  <c:v>745.09999999999991</c:v>
                </c:pt>
                <c:pt idx="1972">
                  <c:v>741.25</c:v>
                </c:pt>
                <c:pt idx="1973">
                  <c:v>738.68000000000006</c:v>
                </c:pt>
                <c:pt idx="1974">
                  <c:v>734.81999999999994</c:v>
                </c:pt>
                <c:pt idx="1975">
                  <c:v>729.68000000000006</c:v>
                </c:pt>
                <c:pt idx="1976">
                  <c:v>725.82999999999993</c:v>
                </c:pt>
                <c:pt idx="1977">
                  <c:v>724.54</c:v>
                </c:pt>
                <c:pt idx="1978">
                  <c:v>720.69</c:v>
                </c:pt>
                <c:pt idx="1979">
                  <c:v>715.55</c:v>
                </c:pt>
                <c:pt idx="1980">
                  <c:v>710.41000000000008</c:v>
                </c:pt>
                <c:pt idx="1981">
                  <c:v>709.11999999999989</c:v>
                </c:pt>
                <c:pt idx="1982">
                  <c:v>702.7</c:v>
                </c:pt>
                <c:pt idx="1983">
                  <c:v>698.84999999999991</c:v>
                </c:pt>
                <c:pt idx="1984">
                  <c:v>696.28</c:v>
                </c:pt>
                <c:pt idx="1985">
                  <c:v>688.56999999999994</c:v>
                </c:pt>
                <c:pt idx="1986">
                  <c:v>688.56999999999994</c:v>
                </c:pt>
                <c:pt idx="1987">
                  <c:v>682.1400000000001</c:v>
                </c:pt>
                <c:pt idx="1988">
                  <c:v>678.29</c:v>
                </c:pt>
                <c:pt idx="1989">
                  <c:v>675.72</c:v>
                </c:pt>
                <c:pt idx="1990">
                  <c:v>671.8599999999999</c:v>
                </c:pt>
                <c:pt idx="1991">
                  <c:v>668.01</c:v>
                </c:pt>
                <c:pt idx="1992">
                  <c:v>664.15000000000009</c:v>
                </c:pt>
                <c:pt idx="1993">
                  <c:v>656.44</c:v>
                </c:pt>
                <c:pt idx="1994">
                  <c:v>652.58999999999992</c:v>
                </c:pt>
                <c:pt idx="1995">
                  <c:v>650.02</c:v>
                </c:pt>
                <c:pt idx="1996">
                  <c:v>647.45000000000005</c:v>
                </c:pt>
                <c:pt idx="1997">
                  <c:v>643.58999999999992</c:v>
                </c:pt>
                <c:pt idx="1998">
                  <c:v>638.45000000000005</c:v>
                </c:pt>
                <c:pt idx="1999">
                  <c:v>634.59999999999991</c:v>
                </c:pt>
                <c:pt idx="2000">
                  <c:v>634.59999999999991</c:v>
                </c:pt>
                <c:pt idx="2001">
                  <c:v>624.31999999999994</c:v>
                </c:pt>
                <c:pt idx="2002">
                  <c:v>623.03</c:v>
                </c:pt>
                <c:pt idx="2003">
                  <c:v>619.18000000000006</c:v>
                </c:pt>
                <c:pt idx="2004">
                  <c:v>615.31999999999994</c:v>
                </c:pt>
                <c:pt idx="2005">
                  <c:v>608.90000000000009</c:v>
                </c:pt>
                <c:pt idx="2006">
                  <c:v>607.6099999999999</c:v>
                </c:pt>
                <c:pt idx="2007">
                  <c:v>605.04</c:v>
                </c:pt>
                <c:pt idx="2008">
                  <c:v>601.19000000000005</c:v>
                </c:pt>
                <c:pt idx="2009">
                  <c:v>596.04999999999995</c:v>
                </c:pt>
                <c:pt idx="2010">
                  <c:v>589.61999999999989</c:v>
                </c:pt>
                <c:pt idx="2011">
                  <c:v>585.77</c:v>
                </c:pt>
                <c:pt idx="2012">
                  <c:v>583.20000000000005</c:v>
                </c:pt>
                <c:pt idx="2013">
                  <c:v>579.33999999999992</c:v>
                </c:pt>
                <c:pt idx="2014">
                  <c:v>575.49</c:v>
                </c:pt>
                <c:pt idx="2015">
                  <c:v>572.92000000000007</c:v>
                </c:pt>
                <c:pt idx="2016">
                  <c:v>563.93000000000006</c:v>
                </c:pt>
                <c:pt idx="2017">
                  <c:v>562.6400000000001</c:v>
                </c:pt>
                <c:pt idx="2018">
                  <c:v>558.79</c:v>
                </c:pt>
                <c:pt idx="2019">
                  <c:v>554.93000000000006</c:v>
                </c:pt>
                <c:pt idx="2020">
                  <c:v>553.65000000000009</c:v>
                </c:pt>
                <c:pt idx="2021">
                  <c:v>548.51</c:v>
                </c:pt>
                <c:pt idx="2022">
                  <c:v>547.22</c:v>
                </c:pt>
                <c:pt idx="2023">
                  <c:v>540.79999999999995</c:v>
                </c:pt>
                <c:pt idx="2024">
                  <c:v>539.51</c:v>
                </c:pt>
                <c:pt idx="2025">
                  <c:v>531.79999999999995</c:v>
                </c:pt>
                <c:pt idx="2026">
                  <c:v>526.66000000000008</c:v>
                </c:pt>
                <c:pt idx="2027">
                  <c:v>525.38000000000011</c:v>
                </c:pt>
                <c:pt idx="2028">
                  <c:v>520.24</c:v>
                </c:pt>
                <c:pt idx="2029">
                  <c:v>517.67000000000007</c:v>
                </c:pt>
                <c:pt idx="2030">
                  <c:v>513.80999999999995</c:v>
                </c:pt>
                <c:pt idx="2031">
                  <c:v>508.67000000000007</c:v>
                </c:pt>
                <c:pt idx="2032">
                  <c:v>504.81999999999994</c:v>
                </c:pt>
                <c:pt idx="2033">
                  <c:v>502.25</c:v>
                </c:pt>
                <c:pt idx="2034">
                  <c:v>498.3900000000001</c:v>
                </c:pt>
                <c:pt idx="2035">
                  <c:v>493.25</c:v>
                </c:pt>
                <c:pt idx="2036">
                  <c:v>491.97</c:v>
                </c:pt>
                <c:pt idx="2037">
                  <c:v>485.53999999999996</c:v>
                </c:pt>
                <c:pt idx="2038">
                  <c:v>485.53999999999996</c:v>
                </c:pt>
                <c:pt idx="2039">
                  <c:v>479.11999999999989</c:v>
                </c:pt>
                <c:pt idx="2040">
                  <c:v>476.54999999999995</c:v>
                </c:pt>
                <c:pt idx="2041">
                  <c:v>471.41000000000008</c:v>
                </c:pt>
                <c:pt idx="2042">
                  <c:v>467.54999999999995</c:v>
                </c:pt>
                <c:pt idx="2043">
                  <c:v>462.41000000000008</c:v>
                </c:pt>
                <c:pt idx="2044">
                  <c:v>461.13000000000011</c:v>
                </c:pt>
                <c:pt idx="2045">
                  <c:v>455.99</c:v>
                </c:pt>
                <c:pt idx="2046">
                  <c:v>450.84999999999991</c:v>
                </c:pt>
                <c:pt idx="2047">
                  <c:v>448.28</c:v>
                </c:pt>
                <c:pt idx="2048">
                  <c:v>445.71000000000004</c:v>
                </c:pt>
                <c:pt idx="2049">
                  <c:v>443.1400000000001</c:v>
                </c:pt>
                <c:pt idx="2050">
                  <c:v>439.28999999999996</c:v>
                </c:pt>
                <c:pt idx="2051">
                  <c:v>434.15000000000009</c:v>
                </c:pt>
                <c:pt idx="2052">
                  <c:v>430.28999999999996</c:v>
                </c:pt>
                <c:pt idx="2053">
                  <c:v>429.01</c:v>
                </c:pt>
                <c:pt idx="2054">
                  <c:v>423.86999999999989</c:v>
                </c:pt>
                <c:pt idx="2055">
                  <c:v>417.44000000000005</c:v>
                </c:pt>
                <c:pt idx="2056">
                  <c:v>414.86999999999989</c:v>
                </c:pt>
                <c:pt idx="2057">
                  <c:v>412.29999999999995</c:v>
                </c:pt>
                <c:pt idx="2058">
                  <c:v>408.45000000000005</c:v>
                </c:pt>
                <c:pt idx="2059">
                  <c:v>404.58999999999992</c:v>
                </c:pt>
                <c:pt idx="2060">
                  <c:v>400.74</c:v>
                </c:pt>
                <c:pt idx="2061">
                  <c:v>398.17000000000007</c:v>
                </c:pt>
                <c:pt idx="2062">
                  <c:v>394.30999999999995</c:v>
                </c:pt>
                <c:pt idx="2063">
                  <c:v>390.46000000000004</c:v>
                </c:pt>
                <c:pt idx="2064">
                  <c:v>387.8900000000001</c:v>
                </c:pt>
                <c:pt idx="2065">
                  <c:v>382.75</c:v>
                </c:pt>
                <c:pt idx="2066">
                  <c:v>380.18000000000006</c:v>
                </c:pt>
                <c:pt idx="2067">
                  <c:v>375.03999999999996</c:v>
                </c:pt>
                <c:pt idx="2068">
                  <c:v>372.47</c:v>
                </c:pt>
                <c:pt idx="2069">
                  <c:v>368.6099999999999</c:v>
                </c:pt>
                <c:pt idx="2070">
                  <c:v>364.76</c:v>
                </c:pt>
                <c:pt idx="2071">
                  <c:v>360.90000000000009</c:v>
                </c:pt>
                <c:pt idx="2072">
                  <c:v>357.04999999999995</c:v>
                </c:pt>
                <c:pt idx="2073">
                  <c:v>353.19000000000005</c:v>
                </c:pt>
                <c:pt idx="2074">
                  <c:v>351.91000000000008</c:v>
                </c:pt>
                <c:pt idx="2075">
                  <c:v>346.77</c:v>
                </c:pt>
                <c:pt idx="2076">
                  <c:v>344.20000000000005</c:v>
                </c:pt>
                <c:pt idx="2077">
                  <c:v>340.33999999999992</c:v>
                </c:pt>
                <c:pt idx="2078">
                  <c:v>336.49</c:v>
                </c:pt>
                <c:pt idx="2079">
                  <c:v>332.63000000000011</c:v>
                </c:pt>
                <c:pt idx="2080">
                  <c:v>331.34999999999991</c:v>
                </c:pt>
                <c:pt idx="2081">
                  <c:v>328.78</c:v>
                </c:pt>
                <c:pt idx="2082">
                  <c:v>319.77999999999997</c:v>
                </c:pt>
                <c:pt idx="2083">
                  <c:v>318.5</c:v>
                </c:pt>
                <c:pt idx="2084">
                  <c:v>315.93000000000006</c:v>
                </c:pt>
                <c:pt idx="2085">
                  <c:v>312.07999999999993</c:v>
                </c:pt>
                <c:pt idx="2086">
                  <c:v>306.94000000000005</c:v>
                </c:pt>
                <c:pt idx="2087">
                  <c:v>304.36999999999989</c:v>
                </c:pt>
                <c:pt idx="2088">
                  <c:v>300.51</c:v>
                </c:pt>
                <c:pt idx="2089">
                  <c:v>296.66000000000008</c:v>
                </c:pt>
                <c:pt idx="2090">
                  <c:v>292.79999999999995</c:v>
                </c:pt>
                <c:pt idx="2091">
                  <c:v>288.95000000000005</c:v>
                </c:pt>
                <c:pt idx="2092">
                  <c:v>286.38000000000011</c:v>
                </c:pt>
                <c:pt idx="2093">
                  <c:v>283.80999999999995</c:v>
                </c:pt>
                <c:pt idx="2094">
                  <c:v>278.67000000000007</c:v>
                </c:pt>
                <c:pt idx="2095">
                  <c:v>276.09999999999991</c:v>
                </c:pt>
                <c:pt idx="2096">
                  <c:v>270.96000000000004</c:v>
                </c:pt>
                <c:pt idx="2097">
                  <c:v>269.67000000000007</c:v>
                </c:pt>
                <c:pt idx="2098">
                  <c:v>261.96000000000004</c:v>
                </c:pt>
                <c:pt idx="2099">
                  <c:v>261.96000000000004</c:v>
                </c:pt>
                <c:pt idx="2100">
                  <c:v>258.1099999999999</c:v>
                </c:pt>
                <c:pt idx="2101">
                  <c:v>252.97000000000003</c:v>
                </c:pt>
                <c:pt idx="2102">
                  <c:v>247.82999999999993</c:v>
                </c:pt>
                <c:pt idx="2103">
                  <c:v>245.26</c:v>
                </c:pt>
                <c:pt idx="2104">
                  <c:v>241.40000000000009</c:v>
                </c:pt>
                <c:pt idx="2105">
                  <c:v>240.11999999999989</c:v>
                </c:pt>
                <c:pt idx="2106">
                  <c:v>232.41000000000008</c:v>
                </c:pt>
                <c:pt idx="2107">
                  <c:v>229.83999999999992</c:v>
                </c:pt>
                <c:pt idx="2108">
                  <c:v>227.26999999999998</c:v>
                </c:pt>
                <c:pt idx="2109">
                  <c:v>222.13000000000011</c:v>
                </c:pt>
                <c:pt idx="2110">
                  <c:v>219.55999999999995</c:v>
                </c:pt>
                <c:pt idx="2111">
                  <c:v>213.13000000000011</c:v>
                </c:pt>
                <c:pt idx="2112">
                  <c:v>210.55999999999995</c:v>
                </c:pt>
                <c:pt idx="2113">
                  <c:v>204.1400000000001</c:v>
                </c:pt>
                <c:pt idx="2114">
                  <c:v>202.84999999999991</c:v>
                </c:pt>
                <c:pt idx="2115">
                  <c:v>199</c:v>
                </c:pt>
                <c:pt idx="2116">
                  <c:v>195.1400000000001</c:v>
                </c:pt>
                <c:pt idx="2117">
                  <c:v>188.72000000000003</c:v>
                </c:pt>
                <c:pt idx="2118">
                  <c:v>186.15000000000009</c:v>
                </c:pt>
                <c:pt idx="2119">
                  <c:v>183.57999999999993</c:v>
                </c:pt>
                <c:pt idx="2120">
                  <c:v>179.73000000000002</c:v>
                </c:pt>
                <c:pt idx="2121">
                  <c:v>175.86999999999989</c:v>
                </c:pt>
                <c:pt idx="2122">
                  <c:v>173.29999999999995</c:v>
                </c:pt>
                <c:pt idx="2123">
                  <c:v>168.16000000000008</c:v>
                </c:pt>
                <c:pt idx="2124">
                  <c:v>165.58999999999992</c:v>
                </c:pt>
                <c:pt idx="2125">
                  <c:v>160.45000000000005</c:v>
                </c:pt>
                <c:pt idx="2126">
                  <c:v>159.17000000000007</c:v>
                </c:pt>
                <c:pt idx="2127">
                  <c:v>154.02999999999997</c:v>
                </c:pt>
                <c:pt idx="2128">
                  <c:v>151.46000000000004</c:v>
                </c:pt>
                <c:pt idx="2129">
                  <c:v>147.59999999999991</c:v>
                </c:pt>
                <c:pt idx="2130">
                  <c:v>146.31999999999994</c:v>
                </c:pt>
                <c:pt idx="2131">
                  <c:v>141.18000000000006</c:v>
                </c:pt>
                <c:pt idx="2132">
                  <c:v>138.6099999999999</c:v>
                </c:pt>
                <c:pt idx="2133">
                  <c:v>133.47000000000003</c:v>
                </c:pt>
                <c:pt idx="2134">
                  <c:v>128.32999999999993</c:v>
                </c:pt>
                <c:pt idx="2135">
                  <c:v>124.47000000000003</c:v>
                </c:pt>
                <c:pt idx="2136">
                  <c:v>124.47000000000003</c:v>
                </c:pt>
                <c:pt idx="2137">
                  <c:v>119.32999999999993</c:v>
                </c:pt>
                <c:pt idx="2138">
                  <c:v>115.48000000000002</c:v>
                </c:pt>
                <c:pt idx="2139">
                  <c:v>115.48000000000002</c:v>
                </c:pt>
                <c:pt idx="2140">
                  <c:v>110.33999999999992</c:v>
                </c:pt>
                <c:pt idx="2141">
                  <c:v>106.48000000000002</c:v>
                </c:pt>
                <c:pt idx="2142">
                  <c:v>105.20000000000005</c:v>
                </c:pt>
                <c:pt idx="2143">
                  <c:v>102.63000000000011</c:v>
                </c:pt>
                <c:pt idx="2144">
                  <c:v>97.490000000000009</c:v>
                </c:pt>
                <c:pt idx="2145">
                  <c:v>94.920000000000073</c:v>
                </c:pt>
                <c:pt idx="2146">
                  <c:v>92.349999999999909</c:v>
                </c:pt>
                <c:pt idx="2147">
                  <c:v>88.490000000000009</c:v>
                </c:pt>
                <c:pt idx="2148">
                  <c:v>89.779999999999973</c:v>
                </c:pt>
                <c:pt idx="2149">
                  <c:v>85.920000000000073</c:v>
                </c:pt>
                <c:pt idx="2150">
                  <c:v>84.6400000000001</c:v>
                </c:pt>
                <c:pt idx="2151">
                  <c:v>80.779999999999973</c:v>
                </c:pt>
                <c:pt idx="2152">
                  <c:v>74.3599999999999</c:v>
                </c:pt>
                <c:pt idx="2153">
                  <c:v>76.930000000000064</c:v>
                </c:pt>
                <c:pt idx="2154">
                  <c:v>73.069999999999936</c:v>
                </c:pt>
                <c:pt idx="2155">
                  <c:v>73.069999999999936</c:v>
                </c:pt>
                <c:pt idx="2156">
                  <c:v>70.5</c:v>
                </c:pt>
                <c:pt idx="2157">
                  <c:v>66.650000000000091</c:v>
                </c:pt>
                <c:pt idx="2158">
                  <c:v>65.3599999999999</c:v>
                </c:pt>
                <c:pt idx="2159">
                  <c:v>64.079999999999927</c:v>
                </c:pt>
                <c:pt idx="2160">
                  <c:v>61.509999999999991</c:v>
                </c:pt>
                <c:pt idx="2161">
                  <c:v>57.650000000000091</c:v>
                </c:pt>
                <c:pt idx="2162">
                  <c:v>57.650000000000091</c:v>
                </c:pt>
                <c:pt idx="2163">
                  <c:v>55.079999999999927</c:v>
                </c:pt>
                <c:pt idx="2164">
                  <c:v>53.799999999999955</c:v>
                </c:pt>
                <c:pt idx="2165">
                  <c:v>51.230000000000018</c:v>
                </c:pt>
                <c:pt idx="2166">
                  <c:v>48.660000000000082</c:v>
                </c:pt>
                <c:pt idx="2167">
                  <c:v>48.660000000000082</c:v>
                </c:pt>
                <c:pt idx="2168">
                  <c:v>48.660000000000082</c:v>
                </c:pt>
                <c:pt idx="2169">
                  <c:v>46.089999999999918</c:v>
                </c:pt>
                <c:pt idx="2170">
                  <c:v>43.519999999999982</c:v>
                </c:pt>
                <c:pt idx="2171">
                  <c:v>40.950000000000045</c:v>
                </c:pt>
                <c:pt idx="2172">
                  <c:v>38.380000000000109</c:v>
                </c:pt>
                <c:pt idx="2173">
                  <c:v>37.099999999999909</c:v>
                </c:pt>
                <c:pt idx="2174">
                  <c:v>37.099999999999909</c:v>
                </c:pt>
                <c:pt idx="2175">
                  <c:v>33.240000000000009</c:v>
                </c:pt>
                <c:pt idx="2176">
                  <c:v>31.960000000000036</c:v>
                </c:pt>
                <c:pt idx="2177">
                  <c:v>31.960000000000036</c:v>
                </c:pt>
                <c:pt idx="2178">
                  <c:v>28.099999999999909</c:v>
                </c:pt>
                <c:pt idx="2179">
                  <c:v>30.670000000000073</c:v>
                </c:pt>
                <c:pt idx="2180">
                  <c:v>29.3900000000001</c:v>
                </c:pt>
                <c:pt idx="2181">
                  <c:v>28.099999999999909</c:v>
                </c:pt>
                <c:pt idx="2182">
                  <c:v>26.819999999999936</c:v>
                </c:pt>
                <c:pt idx="2183">
                  <c:v>26.819999999999936</c:v>
                </c:pt>
                <c:pt idx="2184">
                  <c:v>24.25</c:v>
                </c:pt>
                <c:pt idx="2185">
                  <c:v>24.25</c:v>
                </c:pt>
                <c:pt idx="2186">
                  <c:v>24.25</c:v>
                </c:pt>
                <c:pt idx="2187">
                  <c:v>22.960000000000036</c:v>
                </c:pt>
                <c:pt idx="2188">
                  <c:v>19.1099999999999</c:v>
                </c:pt>
                <c:pt idx="2189">
                  <c:v>15.25</c:v>
                </c:pt>
                <c:pt idx="2190">
                  <c:v>15.25</c:v>
                </c:pt>
                <c:pt idx="2191">
                  <c:v>13.970000000000027</c:v>
                </c:pt>
                <c:pt idx="2192">
                  <c:v>11.400000000000091</c:v>
                </c:pt>
                <c:pt idx="2193">
                  <c:v>10.1099999999999</c:v>
                </c:pt>
                <c:pt idx="2194">
                  <c:v>7.5399999999999636</c:v>
                </c:pt>
                <c:pt idx="2195">
                  <c:v>6.2599999999999909</c:v>
                </c:pt>
                <c:pt idx="2196">
                  <c:v>3.6900000000000546</c:v>
                </c:pt>
                <c:pt idx="2197">
                  <c:v>1.1199999999998909</c:v>
                </c:pt>
                <c:pt idx="2198">
                  <c:v>-0.17000000000007276</c:v>
                </c:pt>
                <c:pt idx="2199">
                  <c:v>1.1199999999998909</c:v>
                </c:pt>
                <c:pt idx="2200">
                  <c:v>2.4000000000000909</c:v>
                </c:pt>
                <c:pt idx="2201">
                  <c:v>1.1199999999998909</c:v>
                </c:pt>
                <c:pt idx="2202">
                  <c:v>-0.17000000000007276</c:v>
                </c:pt>
                <c:pt idx="2203">
                  <c:v>-1.4500000000000455</c:v>
                </c:pt>
                <c:pt idx="2204">
                  <c:v>-0.17000000000007276</c:v>
                </c:pt>
                <c:pt idx="2205">
                  <c:v>2.4000000000000909</c:v>
                </c:pt>
                <c:pt idx="2206">
                  <c:v>3.6900000000000546</c:v>
                </c:pt>
                <c:pt idx="2207">
                  <c:v>2.4000000000000909</c:v>
                </c:pt>
                <c:pt idx="2208">
                  <c:v>1.1199999999998909</c:v>
                </c:pt>
                <c:pt idx="2209">
                  <c:v>3.6900000000000546</c:v>
                </c:pt>
                <c:pt idx="2210">
                  <c:v>2.4000000000000909</c:v>
                </c:pt>
                <c:pt idx="2211">
                  <c:v>-0.17000000000007276</c:v>
                </c:pt>
                <c:pt idx="2212">
                  <c:v>3.6900000000000546</c:v>
                </c:pt>
                <c:pt idx="2213">
                  <c:v>1.1199999999998909</c:v>
                </c:pt>
                <c:pt idx="2214">
                  <c:v>4.9700000000000273</c:v>
                </c:pt>
                <c:pt idx="2215">
                  <c:v>2.4000000000000909</c:v>
                </c:pt>
                <c:pt idx="2216">
                  <c:v>4.9700000000000273</c:v>
                </c:pt>
                <c:pt idx="2217">
                  <c:v>1.1199999999998909</c:v>
                </c:pt>
                <c:pt idx="2218">
                  <c:v>1.1199999999998909</c:v>
                </c:pt>
                <c:pt idx="2219">
                  <c:v>3.6900000000000546</c:v>
                </c:pt>
                <c:pt idx="2220">
                  <c:v>2.4000000000000909</c:v>
                </c:pt>
                <c:pt idx="2221">
                  <c:v>1.1199999999998909</c:v>
                </c:pt>
                <c:pt idx="2222">
                  <c:v>1.1199999999998909</c:v>
                </c:pt>
                <c:pt idx="2223">
                  <c:v>1.1199999999998909</c:v>
                </c:pt>
                <c:pt idx="2224">
                  <c:v>2.4000000000000909</c:v>
                </c:pt>
                <c:pt idx="2225">
                  <c:v>1.1199999999998909</c:v>
                </c:pt>
                <c:pt idx="2226">
                  <c:v>1.1199999999998909</c:v>
                </c:pt>
                <c:pt idx="2227">
                  <c:v>1.1199999999998909</c:v>
                </c:pt>
                <c:pt idx="2228">
                  <c:v>4.9700000000000273</c:v>
                </c:pt>
                <c:pt idx="2229">
                  <c:v>3.6900000000000546</c:v>
                </c:pt>
                <c:pt idx="2230">
                  <c:v>1.1199999999998909</c:v>
                </c:pt>
                <c:pt idx="2231">
                  <c:v>1.1199999999998909</c:v>
                </c:pt>
                <c:pt idx="2232">
                  <c:v>2.4000000000000909</c:v>
                </c:pt>
                <c:pt idx="2233">
                  <c:v>1.1199999999998909</c:v>
                </c:pt>
                <c:pt idx="2234">
                  <c:v>2.4000000000000909</c:v>
                </c:pt>
                <c:pt idx="2235">
                  <c:v>1.1199999999998909</c:v>
                </c:pt>
                <c:pt idx="2236">
                  <c:v>1.1199999999998909</c:v>
                </c:pt>
                <c:pt idx="2237">
                  <c:v>-0.17000000000007276</c:v>
                </c:pt>
                <c:pt idx="2238">
                  <c:v>1.1199999999998909</c:v>
                </c:pt>
                <c:pt idx="2239">
                  <c:v>1.1199999999998909</c:v>
                </c:pt>
                <c:pt idx="2240">
                  <c:v>1.1199999999998909</c:v>
                </c:pt>
                <c:pt idx="2241">
                  <c:v>1.1199999999998909</c:v>
                </c:pt>
                <c:pt idx="2242">
                  <c:v>2.4000000000000909</c:v>
                </c:pt>
                <c:pt idx="2243">
                  <c:v>1.1199999999998909</c:v>
                </c:pt>
                <c:pt idx="2244">
                  <c:v>2.4000000000000909</c:v>
                </c:pt>
                <c:pt idx="2245">
                  <c:v>1.1199999999998909</c:v>
                </c:pt>
                <c:pt idx="2246">
                  <c:v>2.4000000000000909</c:v>
                </c:pt>
                <c:pt idx="2247">
                  <c:v>1.1199999999998909</c:v>
                </c:pt>
                <c:pt idx="2248">
                  <c:v>1.1199999999998909</c:v>
                </c:pt>
                <c:pt idx="2249">
                  <c:v>-0.17000000000007276</c:v>
                </c:pt>
                <c:pt idx="2250">
                  <c:v>2.4000000000000909</c:v>
                </c:pt>
                <c:pt idx="2251">
                  <c:v>2.4000000000000909</c:v>
                </c:pt>
                <c:pt idx="2252">
                  <c:v>2.4000000000000909</c:v>
                </c:pt>
                <c:pt idx="2253">
                  <c:v>1.1199999999998909</c:v>
                </c:pt>
                <c:pt idx="2254">
                  <c:v>1.1199999999998909</c:v>
                </c:pt>
                <c:pt idx="2255">
                  <c:v>3.6900000000000546</c:v>
                </c:pt>
                <c:pt idx="2256">
                  <c:v>1.1199999999998909</c:v>
                </c:pt>
                <c:pt idx="2257">
                  <c:v>1.1199999999998909</c:v>
                </c:pt>
                <c:pt idx="2258">
                  <c:v>3.6900000000000546</c:v>
                </c:pt>
                <c:pt idx="2259">
                  <c:v>3.6900000000000546</c:v>
                </c:pt>
                <c:pt idx="2260">
                  <c:v>2.4000000000000909</c:v>
                </c:pt>
                <c:pt idx="2261">
                  <c:v>1.1199999999998909</c:v>
                </c:pt>
                <c:pt idx="2262">
                  <c:v>3.6900000000000546</c:v>
                </c:pt>
                <c:pt idx="2263">
                  <c:v>1.1199999999998909</c:v>
                </c:pt>
                <c:pt idx="2264">
                  <c:v>1.1199999999998909</c:v>
                </c:pt>
                <c:pt idx="2265">
                  <c:v>3.6900000000000546</c:v>
                </c:pt>
                <c:pt idx="2266">
                  <c:v>3.6900000000000546</c:v>
                </c:pt>
                <c:pt idx="2267">
                  <c:v>1.1199999999998909</c:v>
                </c:pt>
                <c:pt idx="2268">
                  <c:v>2.4000000000000909</c:v>
                </c:pt>
                <c:pt idx="2269">
                  <c:v>1.1199999999998909</c:v>
                </c:pt>
                <c:pt idx="2270">
                  <c:v>2.4000000000000909</c:v>
                </c:pt>
                <c:pt idx="2271">
                  <c:v>2.4000000000000909</c:v>
                </c:pt>
                <c:pt idx="2272">
                  <c:v>4.9700000000000273</c:v>
                </c:pt>
                <c:pt idx="2273">
                  <c:v>3.6900000000000546</c:v>
                </c:pt>
                <c:pt idx="2274">
                  <c:v>1.1199999999998909</c:v>
                </c:pt>
                <c:pt idx="2275">
                  <c:v>1.1199999999998909</c:v>
                </c:pt>
                <c:pt idx="2276">
                  <c:v>1.1199999999998909</c:v>
                </c:pt>
                <c:pt idx="2277">
                  <c:v>1.1199999999998909</c:v>
                </c:pt>
                <c:pt idx="2278">
                  <c:v>2.4000000000000909</c:v>
                </c:pt>
                <c:pt idx="2279">
                  <c:v>1.1199999999998909</c:v>
                </c:pt>
                <c:pt idx="2280">
                  <c:v>1.1199999999998909</c:v>
                </c:pt>
                <c:pt idx="2281">
                  <c:v>2.4000000000000909</c:v>
                </c:pt>
                <c:pt idx="2282">
                  <c:v>4.9700000000000273</c:v>
                </c:pt>
                <c:pt idx="2283">
                  <c:v>1.1199999999998909</c:v>
                </c:pt>
                <c:pt idx="2284">
                  <c:v>1.1199999999998909</c:v>
                </c:pt>
                <c:pt idx="2285">
                  <c:v>1.1199999999998909</c:v>
                </c:pt>
                <c:pt idx="2286">
                  <c:v>2.4000000000000909</c:v>
                </c:pt>
                <c:pt idx="2287">
                  <c:v>1.1199999999998909</c:v>
                </c:pt>
                <c:pt idx="2288">
                  <c:v>3.6900000000000546</c:v>
                </c:pt>
                <c:pt idx="2289">
                  <c:v>2.4000000000000909</c:v>
                </c:pt>
                <c:pt idx="2290">
                  <c:v>1.1199999999998909</c:v>
                </c:pt>
                <c:pt idx="2291">
                  <c:v>1.1199999999998909</c:v>
                </c:pt>
                <c:pt idx="2292">
                  <c:v>3.6900000000000546</c:v>
                </c:pt>
                <c:pt idx="2293">
                  <c:v>1.1199999999998909</c:v>
                </c:pt>
                <c:pt idx="2294">
                  <c:v>2.4000000000000909</c:v>
                </c:pt>
                <c:pt idx="2295">
                  <c:v>2.4000000000000909</c:v>
                </c:pt>
                <c:pt idx="2296">
                  <c:v>3.6900000000000546</c:v>
                </c:pt>
                <c:pt idx="2297">
                  <c:v>2.4000000000000909</c:v>
                </c:pt>
                <c:pt idx="2298">
                  <c:v>2.4000000000000909</c:v>
                </c:pt>
                <c:pt idx="2299">
                  <c:v>2.4000000000000909</c:v>
                </c:pt>
                <c:pt idx="2300">
                  <c:v>2.4000000000000909</c:v>
                </c:pt>
                <c:pt idx="2301">
                  <c:v>1.1199999999998909</c:v>
                </c:pt>
                <c:pt idx="2302">
                  <c:v>2.4000000000000909</c:v>
                </c:pt>
                <c:pt idx="2303">
                  <c:v>2.4000000000000909</c:v>
                </c:pt>
                <c:pt idx="2304">
                  <c:v>1.1199999999998909</c:v>
                </c:pt>
                <c:pt idx="2305">
                  <c:v>3.6900000000000546</c:v>
                </c:pt>
                <c:pt idx="2306">
                  <c:v>1.1199999999998909</c:v>
                </c:pt>
                <c:pt idx="2307">
                  <c:v>1.1199999999998909</c:v>
                </c:pt>
                <c:pt idx="2308">
                  <c:v>3.6900000000000546</c:v>
                </c:pt>
                <c:pt idx="2309">
                  <c:v>2.4000000000000909</c:v>
                </c:pt>
                <c:pt idx="2310">
                  <c:v>2.4000000000000909</c:v>
                </c:pt>
                <c:pt idx="2311">
                  <c:v>1.1199999999998909</c:v>
                </c:pt>
                <c:pt idx="2312">
                  <c:v>1.1199999999998909</c:v>
                </c:pt>
                <c:pt idx="2313">
                  <c:v>2.4000000000000909</c:v>
                </c:pt>
                <c:pt idx="2314">
                  <c:v>1.1199999999998909</c:v>
                </c:pt>
                <c:pt idx="2315">
                  <c:v>2.4000000000000909</c:v>
                </c:pt>
                <c:pt idx="2316">
                  <c:v>1.1199999999998909</c:v>
                </c:pt>
                <c:pt idx="2317">
                  <c:v>1.1199999999998909</c:v>
                </c:pt>
                <c:pt idx="2318">
                  <c:v>1.1199999999998909</c:v>
                </c:pt>
                <c:pt idx="2319">
                  <c:v>3.6900000000000546</c:v>
                </c:pt>
                <c:pt idx="2320">
                  <c:v>1.1199999999998909</c:v>
                </c:pt>
                <c:pt idx="2321">
                  <c:v>2.4000000000000909</c:v>
                </c:pt>
                <c:pt idx="2322">
                  <c:v>2.4000000000000909</c:v>
                </c:pt>
                <c:pt idx="2323">
                  <c:v>1.1199999999998909</c:v>
                </c:pt>
                <c:pt idx="2324">
                  <c:v>1.1199999999998909</c:v>
                </c:pt>
                <c:pt idx="2325">
                  <c:v>1.1199999999998909</c:v>
                </c:pt>
                <c:pt idx="2326">
                  <c:v>-0.17000000000007276</c:v>
                </c:pt>
                <c:pt idx="2327">
                  <c:v>2.4000000000000909</c:v>
                </c:pt>
                <c:pt idx="2328">
                  <c:v>2.4000000000000909</c:v>
                </c:pt>
                <c:pt idx="2329">
                  <c:v>3.6900000000000546</c:v>
                </c:pt>
                <c:pt idx="2330">
                  <c:v>2.4000000000000909</c:v>
                </c:pt>
                <c:pt idx="2331">
                  <c:v>4.9700000000000273</c:v>
                </c:pt>
                <c:pt idx="2332">
                  <c:v>3.6900000000000546</c:v>
                </c:pt>
                <c:pt idx="2333">
                  <c:v>2.4000000000000909</c:v>
                </c:pt>
                <c:pt idx="2334">
                  <c:v>3.6900000000000546</c:v>
                </c:pt>
                <c:pt idx="2335">
                  <c:v>2.4000000000000909</c:v>
                </c:pt>
                <c:pt idx="2336">
                  <c:v>2.4000000000000909</c:v>
                </c:pt>
                <c:pt idx="2337">
                  <c:v>2.4000000000000909</c:v>
                </c:pt>
                <c:pt idx="2338">
                  <c:v>4.9700000000000273</c:v>
                </c:pt>
                <c:pt idx="2339">
                  <c:v>1.1199999999998909</c:v>
                </c:pt>
                <c:pt idx="2340">
                  <c:v>1.1199999999998909</c:v>
                </c:pt>
                <c:pt idx="2341">
                  <c:v>4.9700000000000273</c:v>
                </c:pt>
                <c:pt idx="2342">
                  <c:v>2.4000000000000909</c:v>
                </c:pt>
                <c:pt idx="2343">
                  <c:v>1.1199999999998909</c:v>
                </c:pt>
                <c:pt idx="2344">
                  <c:v>-0.17000000000007276</c:v>
                </c:pt>
                <c:pt idx="2345">
                  <c:v>1.1199999999998909</c:v>
                </c:pt>
                <c:pt idx="2346">
                  <c:v>3.6900000000000546</c:v>
                </c:pt>
                <c:pt idx="2347">
                  <c:v>-0.17000000000007276</c:v>
                </c:pt>
                <c:pt idx="2348">
                  <c:v>2.4000000000000909</c:v>
                </c:pt>
                <c:pt idx="2349">
                  <c:v>1.1199999999998909</c:v>
                </c:pt>
                <c:pt idx="2350">
                  <c:v>1.1199999999998909</c:v>
                </c:pt>
                <c:pt idx="2351">
                  <c:v>1.1199999999998909</c:v>
                </c:pt>
                <c:pt idx="2352">
                  <c:v>2.4000000000000909</c:v>
                </c:pt>
                <c:pt idx="2353">
                  <c:v>1.1199999999998909</c:v>
                </c:pt>
                <c:pt idx="2354">
                  <c:v>2.4000000000000909</c:v>
                </c:pt>
                <c:pt idx="2355">
                  <c:v>3.6900000000000546</c:v>
                </c:pt>
                <c:pt idx="2356">
                  <c:v>2.4000000000000909</c:v>
                </c:pt>
                <c:pt idx="2357">
                  <c:v>2.4000000000000909</c:v>
                </c:pt>
                <c:pt idx="2358">
                  <c:v>1.1199999999998909</c:v>
                </c:pt>
                <c:pt idx="2359">
                  <c:v>3.6900000000000546</c:v>
                </c:pt>
                <c:pt idx="2360">
                  <c:v>1.1199999999998909</c:v>
                </c:pt>
                <c:pt idx="2361">
                  <c:v>3.6900000000000546</c:v>
                </c:pt>
                <c:pt idx="2362">
                  <c:v>1.1199999999998909</c:v>
                </c:pt>
                <c:pt idx="2363">
                  <c:v>4.9700000000000273</c:v>
                </c:pt>
                <c:pt idx="2364">
                  <c:v>1.1199999999998909</c:v>
                </c:pt>
                <c:pt idx="2365">
                  <c:v>2.4000000000000909</c:v>
                </c:pt>
                <c:pt idx="2366">
                  <c:v>2.4000000000000909</c:v>
                </c:pt>
                <c:pt idx="2367">
                  <c:v>4.9700000000000273</c:v>
                </c:pt>
                <c:pt idx="2368">
                  <c:v>3.6900000000000546</c:v>
                </c:pt>
                <c:pt idx="2369">
                  <c:v>1.1199999999998909</c:v>
                </c:pt>
                <c:pt idx="2370">
                  <c:v>2.4000000000000909</c:v>
                </c:pt>
                <c:pt idx="2371">
                  <c:v>3.6900000000000546</c:v>
                </c:pt>
                <c:pt idx="2372">
                  <c:v>1.1199999999998909</c:v>
                </c:pt>
                <c:pt idx="2373">
                  <c:v>3.6900000000000546</c:v>
                </c:pt>
                <c:pt idx="2374">
                  <c:v>2.4000000000000909</c:v>
                </c:pt>
                <c:pt idx="2375">
                  <c:v>2.4000000000000909</c:v>
                </c:pt>
                <c:pt idx="2376">
                  <c:v>2.4000000000000909</c:v>
                </c:pt>
                <c:pt idx="2377">
                  <c:v>-0.17000000000007276</c:v>
                </c:pt>
                <c:pt idx="2378">
                  <c:v>2.4000000000000909</c:v>
                </c:pt>
                <c:pt idx="2379">
                  <c:v>2.4000000000000909</c:v>
                </c:pt>
                <c:pt idx="2380">
                  <c:v>1.1199999999998909</c:v>
                </c:pt>
                <c:pt idx="2381">
                  <c:v>3.6900000000000546</c:v>
                </c:pt>
                <c:pt idx="2382">
                  <c:v>2.4000000000000909</c:v>
                </c:pt>
                <c:pt idx="2383">
                  <c:v>2.4000000000000909</c:v>
                </c:pt>
                <c:pt idx="2384">
                  <c:v>4.9700000000000273</c:v>
                </c:pt>
                <c:pt idx="2385">
                  <c:v>2.4000000000000909</c:v>
                </c:pt>
                <c:pt idx="2386">
                  <c:v>2.4000000000000909</c:v>
                </c:pt>
                <c:pt idx="2387">
                  <c:v>2.4000000000000909</c:v>
                </c:pt>
                <c:pt idx="2388">
                  <c:v>1.1199999999998909</c:v>
                </c:pt>
                <c:pt idx="2389">
                  <c:v>2.4000000000000909</c:v>
                </c:pt>
                <c:pt idx="2390">
                  <c:v>2.4000000000000909</c:v>
                </c:pt>
                <c:pt idx="2391">
                  <c:v>2.4000000000000909</c:v>
                </c:pt>
                <c:pt idx="2392">
                  <c:v>2.4000000000000909</c:v>
                </c:pt>
                <c:pt idx="2393">
                  <c:v>1.1199999999998909</c:v>
                </c:pt>
                <c:pt idx="2394">
                  <c:v>3.6900000000000546</c:v>
                </c:pt>
                <c:pt idx="2395">
                  <c:v>2.4000000000000909</c:v>
                </c:pt>
                <c:pt idx="2396">
                  <c:v>4.9700000000000273</c:v>
                </c:pt>
                <c:pt idx="2397">
                  <c:v>2.4000000000000909</c:v>
                </c:pt>
                <c:pt idx="2398">
                  <c:v>1.1199999999998909</c:v>
                </c:pt>
                <c:pt idx="2399">
                  <c:v>2.4000000000000909</c:v>
                </c:pt>
                <c:pt idx="2400">
                  <c:v>1.1199999999998909</c:v>
                </c:pt>
                <c:pt idx="2401">
                  <c:v>2.4000000000000909</c:v>
                </c:pt>
                <c:pt idx="2402">
                  <c:v>3.6900000000000546</c:v>
                </c:pt>
                <c:pt idx="2403">
                  <c:v>3.6900000000000546</c:v>
                </c:pt>
                <c:pt idx="2404">
                  <c:v>3.6900000000000546</c:v>
                </c:pt>
                <c:pt idx="2405">
                  <c:v>2.4000000000000909</c:v>
                </c:pt>
                <c:pt idx="2406">
                  <c:v>1.1199999999998909</c:v>
                </c:pt>
                <c:pt idx="2407">
                  <c:v>1.1199999999998909</c:v>
                </c:pt>
                <c:pt idx="2408">
                  <c:v>4.9700000000000273</c:v>
                </c:pt>
                <c:pt idx="2409">
                  <c:v>2.4000000000000909</c:v>
                </c:pt>
                <c:pt idx="2410">
                  <c:v>3.6900000000000546</c:v>
                </c:pt>
                <c:pt idx="2411">
                  <c:v>1.1199999999998909</c:v>
                </c:pt>
                <c:pt idx="2412">
                  <c:v>2.4000000000000909</c:v>
                </c:pt>
                <c:pt idx="2413">
                  <c:v>2.4000000000000909</c:v>
                </c:pt>
                <c:pt idx="2414">
                  <c:v>2.4000000000000909</c:v>
                </c:pt>
                <c:pt idx="2415">
                  <c:v>2.4000000000000909</c:v>
                </c:pt>
                <c:pt idx="2416">
                  <c:v>3.6900000000000546</c:v>
                </c:pt>
                <c:pt idx="2417">
                  <c:v>3.6900000000000546</c:v>
                </c:pt>
                <c:pt idx="2418">
                  <c:v>3.6900000000000546</c:v>
                </c:pt>
                <c:pt idx="2419">
                  <c:v>2.4000000000000909</c:v>
                </c:pt>
                <c:pt idx="2420">
                  <c:v>-0.17000000000007276</c:v>
                </c:pt>
                <c:pt idx="2421">
                  <c:v>1.1199999999998909</c:v>
                </c:pt>
                <c:pt idx="2422">
                  <c:v>2.4000000000000909</c:v>
                </c:pt>
                <c:pt idx="2423">
                  <c:v>2.4000000000000909</c:v>
                </c:pt>
                <c:pt idx="2424">
                  <c:v>2.4000000000000909</c:v>
                </c:pt>
                <c:pt idx="2425">
                  <c:v>-0.17000000000007276</c:v>
                </c:pt>
                <c:pt idx="2426">
                  <c:v>3.6900000000000546</c:v>
                </c:pt>
                <c:pt idx="2427">
                  <c:v>3.6900000000000546</c:v>
                </c:pt>
                <c:pt idx="2428">
                  <c:v>1.1199999999998909</c:v>
                </c:pt>
                <c:pt idx="2429">
                  <c:v>2.4000000000000909</c:v>
                </c:pt>
                <c:pt idx="2430">
                  <c:v>1.1199999999998909</c:v>
                </c:pt>
                <c:pt idx="2431">
                  <c:v>1.1199999999998909</c:v>
                </c:pt>
                <c:pt idx="2432">
                  <c:v>1.1199999999998909</c:v>
                </c:pt>
                <c:pt idx="2433">
                  <c:v>1.1199999999998909</c:v>
                </c:pt>
                <c:pt idx="2434">
                  <c:v>1.1199999999998909</c:v>
                </c:pt>
                <c:pt idx="2435">
                  <c:v>4.9700000000000273</c:v>
                </c:pt>
                <c:pt idx="2436">
                  <c:v>3.6900000000000546</c:v>
                </c:pt>
                <c:pt idx="2437">
                  <c:v>2.4000000000000909</c:v>
                </c:pt>
                <c:pt idx="2438">
                  <c:v>2.4000000000000909</c:v>
                </c:pt>
                <c:pt idx="2439">
                  <c:v>1.1199999999998909</c:v>
                </c:pt>
                <c:pt idx="2440">
                  <c:v>2.4000000000000909</c:v>
                </c:pt>
                <c:pt idx="2441">
                  <c:v>1.1199999999998909</c:v>
                </c:pt>
                <c:pt idx="2442">
                  <c:v>2.4000000000000909</c:v>
                </c:pt>
                <c:pt idx="2443">
                  <c:v>2.4000000000000909</c:v>
                </c:pt>
                <c:pt idx="2444">
                  <c:v>3.6900000000000546</c:v>
                </c:pt>
                <c:pt idx="2445">
                  <c:v>1.1199999999998909</c:v>
                </c:pt>
                <c:pt idx="2446">
                  <c:v>4.9700000000000273</c:v>
                </c:pt>
                <c:pt idx="2447">
                  <c:v>1.1199999999998909</c:v>
                </c:pt>
                <c:pt idx="2448">
                  <c:v>2.4000000000000909</c:v>
                </c:pt>
                <c:pt idx="2449">
                  <c:v>2.4000000000000909</c:v>
                </c:pt>
                <c:pt idx="2450">
                  <c:v>3.6900000000000546</c:v>
                </c:pt>
                <c:pt idx="2451">
                  <c:v>2.4000000000000909</c:v>
                </c:pt>
                <c:pt idx="2452">
                  <c:v>1.1199999999998909</c:v>
                </c:pt>
                <c:pt idx="2453">
                  <c:v>2.4000000000000909</c:v>
                </c:pt>
                <c:pt idx="2454">
                  <c:v>1.1199999999998909</c:v>
                </c:pt>
                <c:pt idx="2455">
                  <c:v>2.4000000000000909</c:v>
                </c:pt>
                <c:pt idx="2456">
                  <c:v>2.4000000000000909</c:v>
                </c:pt>
                <c:pt idx="2457">
                  <c:v>1.1199999999998909</c:v>
                </c:pt>
                <c:pt idx="2458">
                  <c:v>2.4000000000000909</c:v>
                </c:pt>
                <c:pt idx="2459">
                  <c:v>1.1199999999998909</c:v>
                </c:pt>
                <c:pt idx="2460">
                  <c:v>1.1199999999998909</c:v>
                </c:pt>
                <c:pt idx="2461">
                  <c:v>1.1199999999998909</c:v>
                </c:pt>
                <c:pt idx="2462">
                  <c:v>4.9700000000000273</c:v>
                </c:pt>
                <c:pt idx="2463">
                  <c:v>3.6900000000000546</c:v>
                </c:pt>
                <c:pt idx="2464">
                  <c:v>3.6900000000000546</c:v>
                </c:pt>
                <c:pt idx="2465">
                  <c:v>2.4000000000000909</c:v>
                </c:pt>
                <c:pt idx="2466">
                  <c:v>3.6900000000000546</c:v>
                </c:pt>
                <c:pt idx="2467">
                  <c:v>2.4000000000000909</c:v>
                </c:pt>
                <c:pt idx="2468">
                  <c:v>2.4000000000000909</c:v>
                </c:pt>
                <c:pt idx="2469">
                  <c:v>1.1199999999998909</c:v>
                </c:pt>
                <c:pt idx="2470">
                  <c:v>3.6900000000000546</c:v>
                </c:pt>
                <c:pt idx="2471">
                  <c:v>3.6900000000000546</c:v>
                </c:pt>
                <c:pt idx="2472">
                  <c:v>2.4000000000000909</c:v>
                </c:pt>
                <c:pt idx="2473">
                  <c:v>3.6900000000000546</c:v>
                </c:pt>
                <c:pt idx="2474">
                  <c:v>2.4000000000000909</c:v>
                </c:pt>
                <c:pt idx="2475">
                  <c:v>3.6900000000000546</c:v>
                </c:pt>
                <c:pt idx="2476">
                  <c:v>1.1199999999998909</c:v>
                </c:pt>
                <c:pt idx="2477">
                  <c:v>3.6900000000000546</c:v>
                </c:pt>
                <c:pt idx="2478">
                  <c:v>1.1199999999998909</c:v>
                </c:pt>
                <c:pt idx="2479">
                  <c:v>2.4000000000000909</c:v>
                </c:pt>
                <c:pt idx="2480">
                  <c:v>1.1199999999998909</c:v>
                </c:pt>
                <c:pt idx="2481">
                  <c:v>2.4000000000000909</c:v>
                </c:pt>
                <c:pt idx="2482">
                  <c:v>3.6900000000000546</c:v>
                </c:pt>
                <c:pt idx="2483">
                  <c:v>2.4000000000000909</c:v>
                </c:pt>
                <c:pt idx="2484">
                  <c:v>1.1199999999998909</c:v>
                </c:pt>
                <c:pt idx="2485">
                  <c:v>3.6900000000000546</c:v>
                </c:pt>
                <c:pt idx="2486">
                  <c:v>3.6900000000000546</c:v>
                </c:pt>
                <c:pt idx="2487">
                  <c:v>4.9700000000000273</c:v>
                </c:pt>
                <c:pt idx="2488">
                  <c:v>2.4000000000000909</c:v>
                </c:pt>
                <c:pt idx="2489">
                  <c:v>1.1199999999998909</c:v>
                </c:pt>
                <c:pt idx="2490">
                  <c:v>3.6900000000000546</c:v>
                </c:pt>
                <c:pt idx="2491">
                  <c:v>2.4000000000000909</c:v>
                </c:pt>
                <c:pt idx="2492">
                  <c:v>2.4000000000000909</c:v>
                </c:pt>
                <c:pt idx="2493">
                  <c:v>2.4000000000000909</c:v>
                </c:pt>
                <c:pt idx="2494">
                  <c:v>2.4000000000000909</c:v>
                </c:pt>
                <c:pt idx="2495">
                  <c:v>1.1199999999998909</c:v>
                </c:pt>
                <c:pt idx="2496">
                  <c:v>1.1199999999998909</c:v>
                </c:pt>
                <c:pt idx="2497">
                  <c:v>-0.17000000000007276</c:v>
                </c:pt>
                <c:pt idx="2498">
                  <c:v>4.9700000000000273</c:v>
                </c:pt>
                <c:pt idx="2499">
                  <c:v>2.4000000000000909</c:v>
                </c:pt>
                <c:pt idx="2500">
                  <c:v>3.6900000000000546</c:v>
                </c:pt>
                <c:pt idx="2501">
                  <c:v>2.4000000000000909</c:v>
                </c:pt>
                <c:pt idx="2502">
                  <c:v>-0.17000000000007276</c:v>
                </c:pt>
                <c:pt idx="2503">
                  <c:v>3.6900000000000546</c:v>
                </c:pt>
                <c:pt idx="2504">
                  <c:v>4.9700000000000273</c:v>
                </c:pt>
                <c:pt idx="2505">
                  <c:v>-0.17000000000007276</c:v>
                </c:pt>
                <c:pt idx="2506">
                  <c:v>2.4000000000000909</c:v>
                </c:pt>
                <c:pt idx="2507">
                  <c:v>2.4000000000000909</c:v>
                </c:pt>
                <c:pt idx="2508">
                  <c:v>2.4000000000000909</c:v>
                </c:pt>
                <c:pt idx="2509">
                  <c:v>1.1199999999998909</c:v>
                </c:pt>
                <c:pt idx="2510">
                  <c:v>4.9700000000000273</c:v>
                </c:pt>
                <c:pt idx="2511">
                  <c:v>-0.17000000000007276</c:v>
                </c:pt>
                <c:pt idx="2512">
                  <c:v>2.4000000000000909</c:v>
                </c:pt>
                <c:pt idx="2513">
                  <c:v>2.4000000000000909</c:v>
                </c:pt>
                <c:pt idx="2514">
                  <c:v>2.4000000000000909</c:v>
                </c:pt>
                <c:pt idx="2515">
                  <c:v>2.4000000000000909</c:v>
                </c:pt>
                <c:pt idx="2516">
                  <c:v>3.6900000000000546</c:v>
                </c:pt>
                <c:pt idx="2517">
                  <c:v>2.4000000000000909</c:v>
                </c:pt>
                <c:pt idx="2518">
                  <c:v>2.4000000000000909</c:v>
                </c:pt>
                <c:pt idx="2519">
                  <c:v>3.6900000000000546</c:v>
                </c:pt>
                <c:pt idx="2520">
                  <c:v>2.4000000000000909</c:v>
                </c:pt>
                <c:pt idx="2521">
                  <c:v>4.9700000000000273</c:v>
                </c:pt>
                <c:pt idx="2522">
                  <c:v>3.6900000000000546</c:v>
                </c:pt>
                <c:pt idx="2523">
                  <c:v>2.4000000000000909</c:v>
                </c:pt>
                <c:pt idx="2524">
                  <c:v>2.4000000000000909</c:v>
                </c:pt>
                <c:pt idx="2525">
                  <c:v>1.1199999999998909</c:v>
                </c:pt>
                <c:pt idx="2526">
                  <c:v>3.6900000000000546</c:v>
                </c:pt>
                <c:pt idx="2527">
                  <c:v>2.4000000000000909</c:v>
                </c:pt>
                <c:pt idx="2528">
                  <c:v>1.1199999999998909</c:v>
                </c:pt>
                <c:pt idx="2529">
                  <c:v>2.4000000000000909</c:v>
                </c:pt>
                <c:pt idx="2530">
                  <c:v>2.4000000000000909</c:v>
                </c:pt>
                <c:pt idx="2531">
                  <c:v>4.9700000000000273</c:v>
                </c:pt>
                <c:pt idx="2532">
                  <c:v>2.4000000000000909</c:v>
                </c:pt>
                <c:pt idx="2533">
                  <c:v>2.4000000000000909</c:v>
                </c:pt>
                <c:pt idx="2534">
                  <c:v>3.6900000000000546</c:v>
                </c:pt>
                <c:pt idx="2535">
                  <c:v>1.1199999999998909</c:v>
                </c:pt>
                <c:pt idx="2536">
                  <c:v>3.6900000000000546</c:v>
                </c:pt>
                <c:pt idx="2537">
                  <c:v>2.4000000000000909</c:v>
                </c:pt>
                <c:pt idx="2538">
                  <c:v>-0.17000000000007276</c:v>
                </c:pt>
                <c:pt idx="2539">
                  <c:v>1.1199999999998909</c:v>
                </c:pt>
                <c:pt idx="2540">
                  <c:v>3.6900000000000546</c:v>
                </c:pt>
                <c:pt idx="2541">
                  <c:v>1.1199999999998909</c:v>
                </c:pt>
                <c:pt idx="2542">
                  <c:v>2.4000000000000909</c:v>
                </c:pt>
                <c:pt idx="2543">
                  <c:v>1.1199999999998909</c:v>
                </c:pt>
                <c:pt idx="2544">
                  <c:v>2.4000000000000909</c:v>
                </c:pt>
                <c:pt idx="2545">
                  <c:v>2.4000000000000909</c:v>
                </c:pt>
                <c:pt idx="2546">
                  <c:v>2.4000000000000909</c:v>
                </c:pt>
                <c:pt idx="2547">
                  <c:v>3.6900000000000546</c:v>
                </c:pt>
                <c:pt idx="2548">
                  <c:v>3.6900000000000546</c:v>
                </c:pt>
                <c:pt idx="2549">
                  <c:v>2.4000000000000909</c:v>
                </c:pt>
                <c:pt idx="2550">
                  <c:v>1.1199999999998909</c:v>
                </c:pt>
                <c:pt idx="2551">
                  <c:v>2.4000000000000909</c:v>
                </c:pt>
                <c:pt idx="2552">
                  <c:v>4.9700000000000273</c:v>
                </c:pt>
                <c:pt idx="2553">
                  <c:v>3.6900000000000546</c:v>
                </c:pt>
                <c:pt idx="2554">
                  <c:v>2.4000000000000909</c:v>
                </c:pt>
                <c:pt idx="2555">
                  <c:v>1.1199999999998909</c:v>
                </c:pt>
                <c:pt idx="2556">
                  <c:v>3.6900000000000546</c:v>
                </c:pt>
                <c:pt idx="2557">
                  <c:v>1.1199999999998909</c:v>
                </c:pt>
                <c:pt idx="2558">
                  <c:v>1.1199999999998909</c:v>
                </c:pt>
                <c:pt idx="2559">
                  <c:v>2.4000000000000909</c:v>
                </c:pt>
                <c:pt idx="2560">
                  <c:v>3.6900000000000546</c:v>
                </c:pt>
                <c:pt idx="2561">
                  <c:v>2.4000000000000909</c:v>
                </c:pt>
                <c:pt idx="2562">
                  <c:v>4.9700000000000273</c:v>
                </c:pt>
                <c:pt idx="2563">
                  <c:v>2.4000000000000909</c:v>
                </c:pt>
                <c:pt idx="2564">
                  <c:v>3.6900000000000546</c:v>
                </c:pt>
                <c:pt idx="2565">
                  <c:v>1.1199999999998909</c:v>
                </c:pt>
                <c:pt idx="2566">
                  <c:v>2.4000000000000909</c:v>
                </c:pt>
                <c:pt idx="2567">
                  <c:v>1.1199999999998909</c:v>
                </c:pt>
                <c:pt idx="2568">
                  <c:v>2.4000000000000909</c:v>
                </c:pt>
                <c:pt idx="2569">
                  <c:v>2.4000000000000909</c:v>
                </c:pt>
                <c:pt idx="2570">
                  <c:v>3.6900000000000546</c:v>
                </c:pt>
                <c:pt idx="2571">
                  <c:v>1.1199999999998909</c:v>
                </c:pt>
                <c:pt idx="2572">
                  <c:v>1.1199999999998909</c:v>
                </c:pt>
                <c:pt idx="2573">
                  <c:v>2.4000000000000909</c:v>
                </c:pt>
                <c:pt idx="2574">
                  <c:v>3.6900000000000546</c:v>
                </c:pt>
                <c:pt idx="2575">
                  <c:v>1.1199999999998909</c:v>
                </c:pt>
                <c:pt idx="2576">
                  <c:v>3.6900000000000546</c:v>
                </c:pt>
                <c:pt idx="2577">
                  <c:v>1.1199999999998909</c:v>
                </c:pt>
                <c:pt idx="2578">
                  <c:v>2.4000000000000909</c:v>
                </c:pt>
                <c:pt idx="2579">
                  <c:v>1.1199999999998909</c:v>
                </c:pt>
                <c:pt idx="2580">
                  <c:v>6.2599999999999909</c:v>
                </c:pt>
                <c:pt idx="2581">
                  <c:v>1.1199999999998909</c:v>
                </c:pt>
                <c:pt idx="2582">
                  <c:v>2.4000000000000909</c:v>
                </c:pt>
                <c:pt idx="2583">
                  <c:v>2.4000000000000909</c:v>
                </c:pt>
                <c:pt idx="2584">
                  <c:v>1.1199999999998909</c:v>
                </c:pt>
                <c:pt idx="2585">
                  <c:v>3.6900000000000546</c:v>
                </c:pt>
                <c:pt idx="2586">
                  <c:v>1.1199999999998909</c:v>
                </c:pt>
                <c:pt idx="2587">
                  <c:v>2.4000000000000909</c:v>
                </c:pt>
                <c:pt idx="2588">
                  <c:v>1.1199999999998909</c:v>
                </c:pt>
                <c:pt idx="2589">
                  <c:v>1.1199999999998909</c:v>
                </c:pt>
                <c:pt idx="2590">
                  <c:v>2.4000000000000909</c:v>
                </c:pt>
                <c:pt idx="2591">
                  <c:v>4.9700000000000273</c:v>
                </c:pt>
                <c:pt idx="2592">
                  <c:v>-0.17000000000007276</c:v>
                </c:pt>
                <c:pt idx="2593">
                  <c:v>4.9700000000000273</c:v>
                </c:pt>
                <c:pt idx="2594">
                  <c:v>3.6900000000000546</c:v>
                </c:pt>
                <c:pt idx="2595">
                  <c:v>1.1199999999998909</c:v>
                </c:pt>
                <c:pt idx="2596">
                  <c:v>3.6900000000000546</c:v>
                </c:pt>
                <c:pt idx="2597">
                  <c:v>2.4000000000000909</c:v>
                </c:pt>
                <c:pt idx="2598">
                  <c:v>2.4000000000000909</c:v>
                </c:pt>
                <c:pt idx="2599">
                  <c:v>1.1199999999998909</c:v>
                </c:pt>
                <c:pt idx="2600">
                  <c:v>2.4000000000000909</c:v>
                </c:pt>
                <c:pt idx="2601">
                  <c:v>3.6900000000000546</c:v>
                </c:pt>
                <c:pt idx="2602">
                  <c:v>3.6900000000000546</c:v>
                </c:pt>
                <c:pt idx="2603">
                  <c:v>-0.17000000000007276</c:v>
                </c:pt>
                <c:pt idx="2604">
                  <c:v>-0.17000000000007276</c:v>
                </c:pt>
                <c:pt idx="2605">
                  <c:v>1.1199999999998909</c:v>
                </c:pt>
                <c:pt idx="2606">
                  <c:v>4.9700000000000273</c:v>
                </c:pt>
                <c:pt idx="2607">
                  <c:v>1.1199999999998909</c:v>
                </c:pt>
                <c:pt idx="2608">
                  <c:v>3.6900000000000546</c:v>
                </c:pt>
                <c:pt idx="2609">
                  <c:v>-0.17000000000007276</c:v>
                </c:pt>
                <c:pt idx="2610">
                  <c:v>2.4000000000000909</c:v>
                </c:pt>
                <c:pt idx="2611">
                  <c:v>-0.17000000000007276</c:v>
                </c:pt>
                <c:pt idx="2612">
                  <c:v>3.6900000000000546</c:v>
                </c:pt>
                <c:pt idx="2613">
                  <c:v>3.6900000000000546</c:v>
                </c:pt>
                <c:pt idx="2614">
                  <c:v>3.6900000000000546</c:v>
                </c:pt>
                <c:pt idx="2615">
                  <c:v>1.1199999999998909</c:v>
                </c:pt>
                <c:pt idx="2616">
                  <c:v>3.6900000000000546</c:v>
                </c:pt>
                <c:pt idx="2617">
                  <c:v>2.4000000000000909</c:v>
                </c:pt>
                <c:pt idx="2618">
                  <c:v>1.1199999999998909</c:v>
                </c:pt>
                <c:pt idx="2619">
                  <c:v>3.6900000000000546</c:v>
                </c:pt>
                <c:pt idx="2620">
                  <c:v>2.4000000000000909</c:v>
                </c:pt>
                <c:pt idx="2621">
                  <c:v>1.1199999999998909</c:v>
                </c:pt>
                <c:pt idx="2622">
                  <c:v>1.1199999999998909</c:v>
                </c:pt>
                <c:pt idx="2623">
                  <c:v>3.6900000000000546</c:v>
                </c:pt>
                <c:pt idx="2624">
                  <c:v>2.4000000000000909</c:v>
                </c:pt>
                <c:pt idx="2625">
                  <c:v>2.4000000000000909</c:v>
                </c:pt>
                <c:pt idx="2626">
                  <c:v>1.1199999999998909</c:v>
                </c:pt>
                <c:pt idx="2627">
                  <c:v>3.6900000000000546</c:v>
                </c:pt>
                <c:pt idx="2628">
                  <c:v>3.6900000000000546</c:v>
                </c:pt>
                <c:pt idx="2629">
                  <c:v>3.6900000000000546</c:v>
                </c:pt>
                <c:pt idx="2630">
                  <c:v>2.4000000000000909</c:v>
                </c:pt>
                <c:pt idx="2631">
                  <c:v>1.1199999999998909</c:v>
                </c:pt>
                <c:pt idx="2632">
                  <c:v>2.4000000000000909</c:v>
                </c:pt>
                <c:pt idx="2633">
                  <c:v>3.6900000000000546</c:v>
                </c:pt>
                <c:pt idx="2634">
                  <c:v>2.4000000000000909</c:v>
                </c:pt>
                <c:pt idx="2635">
                  <c:v>3.6900000000000546</c:v>
                </c:pt>
                <c:pt idx="2636">
                  <c:v>1.1199999999998909</c:v>
                </c:pt>
                <c:pt idx="2637">
                  <c:v>3.6900000000000546</c:v>
                </c:pt>
                <c:pt idx="2638">
                  <c:v>1.1199999999998909</c:v>
                </c:pt>
                <c:pt idx="2639">
                  <c:v>2.4000000000000909</c:v>
                </c:pt>
                <c:pt idx="2640">
                  <c:v>2.4000000000000909</c:v>
                </c:pt>
                <c:pt idx="2641">
                  <c:v>3.6900000000000546</c:v>
                </c:pt>
                <c:pt idx="2642">
                  <c:v>2.4000000000000909</c:v>
                </c:pt>
                <c:pt idx="2643">
                  <c:v>1.1199999999998909</c:v>
                </c:pt>
                <c:pt idx="2644">
                  <c:v>2.4000000000000909</c:v>
                </c:pt>
                <c:pt idx="2645">
                  <c:v>2.4000000000000909</c:v>
                </c:pt>
                <c:pt idx="2646">
                  <c:v>2.4000000000000909</c:v>
                </c:pt>
                <c:pt idx="2647">
                  <c:v>-0.17000000000007276</c:v>
                </c:pt>
                <c:pt idx="2648">
                  <c:v>1.1199999999998909</c:v>
                </c:pt>
                <c:pt idx="2649">
                  <c:v>2.4000000000000909</c:v>
                </c:pt>
                <c:pt idx="2650">
                  <c:v>3.6900000000000546</c:v>
                </c:pt>
                <c:pt idx="2651">
                  <c:v>2.4000000000000909</c:v>
                </c:pt>
                <c:pt idx="2652">
                  <c:v>2.4000000000000909</c:v>
                </c:pt>
                <c:pt idx="2653">
                  <c:v>2.4000000000000909</c:v>
                </c:pt>
                <c:pt idx="2654">
                  <c:v>1.1199999999998909</c:v>
                </c:pt>
                <c:pt idx="2655">
                  <c:v>2.4000000000000909</c:v>
                </c:pt>
                <c:pt idx="2656">
                  <c:v>4.9700000000000273</c:v>
                </c:pt>
                <c:pt idx="2657">
                  <c:v>2.4000000000000909</c:v>
                </c:pt>
                <c:pt idx="2658">
                  <c:v>2.4000000000000909</c:v>
                </c:pt>
                <c:pt idx="2659">
                  <c:v>2.4000000000000909</c:v>
                </c:pt>
                <c:pt idx="2660">
                  <c:v>4.9700000000000273</c:v>
                </c:pt>
                <c:pt idx="2661">
                  <c:v>3.6900000000000546</c:v>
                </c:pt>
                <c:pt idx="2662">
                  <c:v>-0.17000000000007276</c:v>
                </c:pt>
                <c:pt idx="2663">
                  <c:v>-0.17000000000007276</c:v>
                </c:pt>
                <c:pt idx="2664">
                  <c:v>2.4000000000000909</c:v>
                </c:pt>
                <c:pt idx="2665">
                  <c:v>1.1199999999998909</c:v>
                </c:pt>
                <c:pt idx="2666">
                  <c:v>3.6900000000000546</c:v>
                </c:pt>
                <c:pt idx="2667">
                  <c:v>2.4000000000000909</c:v>
                </c:pt>
                <c:pt idx="2668">
                  <c:v>2.4000000000000909</c:v>
                </c:pt>
                <c:pt idx="2669">
                  <c:v>2.4000000000000909</c:v>
                </c:pt>
                <c:pt idx="2670">
                  <c:v>3.6900000000000546</c:v>
                </c:pt>
                <c:pt idx="2671">
                  <c:v>1.1199999999998909</c:v>
                </c:pt>
                <c:pt idx="2672">
                  <c:v>1.1199999999998909</c:v>
                </c:pt>
                <c:pt idx="2673">
                  <c:v>3.6900000000000546</c:v>
                </c:pt>
                <c:pt idx="2674">
                  <c:v>3.6900000000000546</c:v>
                </c:pt>
                <c:pt idx="2675">
                  <c:v>-0.17000000000007276</c:v>
                </c:pt>
                <c:pt idx="2676">
                  <c:v>2.4000000000000909</c:v>
                </c:pt>
                <c:pt idx="2677">
                  <c:v>3.6900000000000546</c:v>
                </c:pt>
                <c:pt idx="2678">
                  <c:v>2.4000000000000909</c:v>
                </c:pt>
                <c:pt idx="2679">
                  <c:v>2.4000000000000909</c:v>
                </c:pt>
                <c:pt idx="2680">
                  <c:v>2.4000000000000909</c:v>
                </c:pt>
                <c:pt idx="2681">
                  <c:v>1.1199999999998909</c:v>
                </c:pt>
                <c:pt idx="2682">
                  <c:v>1.1199999999998909</c:v>
                </c:pt>
                <c:pt idx="2683">
                  <c:v>1.1199999999998909</c:v>
                </c:pt>
                <c:pt idx="2684">
                  <c:v>1.1199999999998909</c:v>
                </c:pt>
                <c:pt idx="2685">
                  <c:v>2.4000000000000909</c:v>
                </c:pt>
                <c:pt idx="2686">
                  <c:v>2.4000000000000909</c:v>
                </c:pt>
                <c:pt idx="2687">
                  <c:v>1.1199999999998909</c:v>
                </c:pt>
                <c:pt idx="2688">
                  <c:v>1.1199999999998909</c:v>
                </c:pt>
                <c:pt idx="2689">
                  <c:v>1.1199999999998909</c:v>
                </c:pt>
                <c:pt idx="2690">
                  <c:v>1.1199999999998909</c:v>
                </c:pt>
                <c:pt idx="2691">
                  <c:v>1.1199999999998909</c:v>
                </c:pt>
                <c:pt idx="2692">
                  <c:v>1.1199999999998909</c:v>
                </c:pt>
                <c:pt idx="2693">
                  <c:v>3.6900000000000546</c:v>
                </c:pt>
                <c:pt idx="2694">
                  <c:v>3.6900000000000546</c:v>
                </c:pt>
                <c:pt idx="2695">
                  <c:v>1.1199999999998909</c:v>
                </c:pt>
                <c:pt idx="2696">
                  <c:v>1.1199999999998909</c:v>
                </c:pt>
                <c:pt idx="2697">
                  <c:v>3.6900000000000546</c:v>
                </c:pt>
                <c:pt idx="2698">
                  <c:v>2.4000000000000909</c:v>
                </c:pt>
                <c:pt idx="2699">
                  <c:v>3.6900000000000546</c:v>
                </c:pt>
                <c:pt idx="2700">
                  <c:v>3.6900000000000546</c:v>
                </c:pt>
                <c:pt idx="2701">
                  <c:v>1.1199999999998909</c:v>
                </c:pt>
                <c:pt idx="2702">
                  <c:v>3.6900000000000546</c:v>
                </c:pt>
                <c:pt idx="2703">
                  <c:v>3.6900000000000546</c:v>
                </c:pt>
                <c:pt idx="2704">
                  <c:v>2.4000000000000909</c:v>
                </c:pt>
                <c:pt idx="2705">
                  <c:v>2.4000000000000909</c:v>
                </c:pt>
                <c:pt idx="2706">
                  <c:v>2.4000000000000909</c:v>
                </c:pt>
                <c:pt idx="2707">
                  <c:v>1.1199999999998909</c:v>
                </c:pt>
                <c:pt idx="2708">
                  <c:v>-0.17000000000007276</c:v>
                </c:pt>
                <c:pt idx="2709">
                  <c:v>2.4000000000000909</c:v>
                </c:pt>
                <c:pt idx="2710">
                  <c:v>2.4000000000000909</c:v>
                </c:pt>
                <c:pt idx="2711">
                  <c:v>3.6900000000000546</c:v>
                </c:pt>
                <c:pt idx="2712">
                  <c:v>1.1199999999998909</c:v>
                </c:pt>
                <c:pt idx="2713">
                  <c:v>2.4000000000000909</c:v>
                </c:pt>
                <c:pt idx="2714">
                  <c:v>2.4000000000000909</c:v>
                </c:pt>
                <c:pt idx="2715">
                  <c:v>1.1199999999998909</c:v>
                </c:pt>
                <c:pt idx="2716">
                  <c:v>1.1199999999998909</c:v>
                </c:pt>
                <c:pt idx="2717">
                  <c:v>2.4000000000000909</c:v>
                </c:pt>
                <c:pt idx="2718">
                  <c:v>1.1199999999998909</c:v>
                </c:pt>
                <c:pt idx="2719">
                  <c:v>2.4000000000000909</c:v>
                </c:pt>
                <c:pt idx="2720">
                  <c:v>2.4000000000000909</c:v>
                </c:pt>
                <c:pt idx="2721">
                  <c:v>1.1199999999998909</c:v>
                </c:pt>
                <c:pt idx="2722">
                  <c:v>-0.17000000000007276</c:v>
                </c:pt>
                <c:pt idx="2723">
                  <c:v>2.4000000000000909</c:v>
                </c:pt>
                <c:pt idx="2724">
                  <c:v>1.1199999999998909</c:v>
                </c:pt>
                <c:pt idx="2725">
                  <c:v>3.6900000000000546</c:v>
                </c:pt>
                <c:pt idx="2726">
                  <c:v>2.4000000000000909</c:v>
                </c:pt>
                <c:pt idx="2727">
                  <c:v>3.6900000000000546</c:v>
                </c:pt>
                <c:pt idx="2728">
                  <c:v>3.6900000000000546</c:v>
                </c:pt>
                <c:pt idx="2729">
                  <c:v>3.6900000000000546</c:v>
                </c:pt>
                <c:pt idx="2730">
                  <c:v>1.1199999999998909</c:v>
                </c:pt>
                <c:pt idx="2731">
                  <c:v>1.1199999999998909</c:v>
                </c:pt>
                <c:pt idx="2732">
                  <c:v>1.1199999999998909</c:v>
                </c:pt>
                <c:pt idx="2733">
                  <c:v>2.4000000000000909</c:v>
                </c:pt>
                <c:pt idx="2734">
                  <c:v>3.6900000000000546</c:v>
                </c:pt>
                <c:pt idx="2735">
                  <c:v>1.1199999999998909</c:v>
                </c:pt>
                <c:pt idx="2736">
                  <c:v>1.1199999999998909</c:v>
                </c:pt>
                <c:pt idx="2737">
                  <c:v>-0.17000000000007276</c:v>
                </c:pt>
                <c:pt idx="2738">
                  <c:v>1.1199999999998909</c:v>
                </c:pt>
                <c:pt idx="2739">
                  <c:v>2.4000000000000909</c:v>
                </c:pt>
                <c:pt idx="2740">
                  <c:v>1.1199999999998909</c:v>
                </c:pt>
                <c:pt idx="2741">
                  <c:v>2.4000000000000909</c:v>
                </c:pt>
                <c:pt idx="2742">
                  <c:v>1.1199999999998909</c:v>
                </c:pt>
                <c:pt idx="2743">
                  <c:v>1.1199999999998909</c:v>
                </c:pt>
                <c:pt idx="2744">
                  <c:v>2.4000000000000909</c:v>
                </c:pt>
                <c:pt idx="2745">
                  <c:v>1.1199999999998909</c:v>
                </c:pt>
                <c:pt idx="2746">
                  <c:v>3.6900000000000546</c:v>
                </c:pt>
                <c:pt idx="2747">
                  <c:v>2.4000000000000909</c:v>
                </c:pt>
                <c:pt idx="2748">
                  <c:v>1.1199999999998909</c:v>
                </c:pt>
                <c:pt idx="2749">
                  <c:v>-0.17000000000007276</c:v>
                </c:pt>
                <c:pt idx="2750">
                  <c:v>1.1199999999998909</c:v>
                </c:pt>
                <c:pt idx="2751">
                  <c:v>1.1199999999998909</c:v>
                </c:pt>
                <c:pt idx="2752">
                  <c:v>4.9700000000000273</c:v>
                </c:pt>
                <c:pt idx="2753">
                  <c:v>2.4000000000000909</c:v>
                </c:pt>
                <c:pt idx="2754">
                  <c:v>1.1199999999998909</c:v>
                </c:pt>
                <c:pt idx="2755">
                  <c:v>1.1199999999998909</c:v>
                </c:pt>
                <c:pt idx="2756">
                  <c:v>3.6900000000000546</c:v>
                </c:pt>
                <c:pt idx="2757">
                  <c:v>3.6900000000000546</c:v>
                </c:pt>
                <c:pt idx="2758">
                  <c:v>1.1199999999998909</c:v>
                </c:pt>
                <c:pt idx="2759">
                  <c:v>2.4000000000000909</c:v>
                </c:pt>
                <c:pt idx="2760">
                  <c:v>1.1199999999998909</c:v>
                </c:pt>
                <c:pt idx="2761">
                  <c:v>2.4000000000000909</c:v>
                </c:pt>
                <c:pt idx="2762">
                  <c:v>3.6900000000000546</c:v>
                </c:pt>
                <c:pt idx="2763">
                  <c:v>2.4000000000000909</c:v>
                </c:pt>
                <c:pt idx="2764">
                  <c:v>2.4000000000000909</c:v>
                </c:pt>
                <c:pt idx="2765">
                  <c:v>1.1199999999998909</c:v>
                </c:pt>
                <c:pt idx="2766">
                  <c:v>1.1199999999998909</c:v>
                </c:pt>
                <c:pt idx="2767">
                  <c:v>1.1199999999998909</c:v>
                </c:pt>
                <c:pt idx="2768">
                  <c:v>3.6900000000000546</c:v>
                </c:pt>
                <c:pt idx="2769">
                  <c:v>1.1199999999998909</c:v>
                </c:pt>
                <c:pt idx="2770">
                  <c:v>3.6900000000000546</c:v>
                </c:pt>
                <c:pt idx="2771">
                  <c:v>3.6900000000000546</c:v>
                </c:pt>
                <c:pt idx="2772">
                  <c:v>1.1199999999998909</c:v>
                </c:pt>
                <c:pt idx="2773">
                  <c:v>3.6900000000000546</c:v>
                </c:pt>
                <c:pt idx="2774">
                  <c:v>1.1199999999998909</c:v>
                </c:pt>
                <c:pt idx="2775">
                  <c:v>-0.17000000000007276</c:v>
                </c:pt>
                <c:pt idx="2776">
                  <c:v>1.1199999999998909</c:v>
                </c:pt>
                <c:pt idx="2777">
                  <c:v>1.1199999999998909</c:v>
                </c:pt>
                <c:pt idx="2778">
                  <c:v>1.1199999999998909</c:v>
                </c:pt>
                <c:pt idx="2779">
                  <c:v>-0.17000000000007276</c:v>
                </c:pt>
                <c:pt idx="2780">
                  <c:v>3.6900000000000546</c:v>
                </c:pt>
                <c:pt idx="2781">
                  <c:v>1.1199999999998909</c:v>
                </c:pt>
                <c:pt idx="2782">
                  <c:v>-0.17000000000007276</c:v>
                </c:pt>
                <c:pt idx="2783">
                  <c:v>2.4000000000000909</c:v>
                </c:pt>
                <c:pt idx="2784">
                  <c:v>2.4000000000000909</c:v>
                </c:pt>
                <c:pt idx="2785">
                  <c:v>3.6900000000000546</c:v>
                </c:pt>
                <c:pt idx="2786">
                  <c:v>1.1199999999998909</c:v>
                </c:pt>
                <c:pt idx="2787">
                  <c:v>2.4000000000000909</c:v>
                </c:pt>
                <c:pt idx="2788">
                  <c:v>3.6900000000000546</c:v>
                </c:pt>
                <c:pt idx="2789">
                  <c:v>1.1199999999998909</c:v>
                </c:pt>
                <c:pt idx="2790">
                  <c:v>3.6900000000000546</c:v>
                </c:pt>
                <c:pt idx="2791">
                  <c:v>1.1199999999998909</c:v>
                </c:pt>
                <c:pt idx="2792">
                  <c:v>3.6900000000000546</c:v>
                </c:pt>
                <c:pt idx="2793">
                  <c:v>3.6900000000000546</c:v>
                </c:pt>
                <c:pt idx="2794">
                  <c:v>1.1199999999998909</c:v>
                </c:pt>
                <c:pt idx="2795">
                  <c:v>2.4000000000000909</c:v>
                </c:pt>
                <c:pt idx="2796">
                  <c:v>3.6900000000000546</c:v>
                </c:pt>
                <c:pt idx="2797">
                  <c:v>3.6900000000000546</c:v>
                </c:pt>
                <c:pt idx="2798">
                  <c:v>4.9700000000000273</c:v>
                </c:pt>
                <c:pt idx="2799">
                  <c:v>1.1199999999998909</c:v>
                </c:pt>
                <c:pt idx="2800">
                  <c:v>2.4000000000000909</c:v>
                </c:pt>
                <c:pt idx="2801">
                  <c:v>1.1199999999998909</c:v>
                </c:pt>
                <c:pt idx="2802">
                  <c:v>1.1199999999998909</c:v>
                </c:pt>
                <c:pt idx="2803">
                  <c:v>-0.17000000000007276</c:v>
                </c:pt>
                <c:pt idx="2804">
                  <c:v>2.4000000000000909</c:v>
                </c:pt>
                <c:pt idx="2805">
                  <c:v>-0.17000000000007276</c:v>
                </c:pt>
                <c:pt idx="2806">
                  <c:v>2.4000000000000909</c:v>
                </c:pt>
                <c:pt idx="2807">
                  <c:v>4.9700000000000273</c:v>
                </c:pt>
                <c:pt idx="2808">
                  <c:v>1.1199999999998909</c:v>
                </c:pt>
                <c:pt idx="2809">
                  <c:v>1.1199999999998909</c:v>
                </c:pt>
                <c:pt idx="2810">
                  <c:v>3.6900000000000546</c:v>
                </c:pt>
                <c:pt idx="2811">
                  <c:v>2.4000000000000909</c:v>
                </c:pt>
                <c:pt idx="2812">
                  <c:v>3.6900000000000546</c:v>
                </c:pt>
                <c:pt idx="2813">
                  <c:v>1.1199999999998909</c:v>
                </c:pt>
                <c:pt idx="2814">
                  <c:v>2.4000000000000909</c:v>
                </c:pt>
                <c:pt idx="2815">
                  <c:v>3.6900000000000546</c:v>
                </c:pt>
                <c:pt idx="2816">
                  <c:v>2.4000000000000909</c:v>
                </c:pt>
                <c:pt idx="2817">
                  <c:v>3.6900000000000546</c:v>
                </c:pt>
                <c:pt idx="2818">
                  <c:v>2.4000000000000909</c:v>
                </c:pt>
                <c:pt idx="2819">
                  <c:v>3.6900000000000546</c:v>
                </c:pt>
                <c:pt idx="2820">
                  <c:v>1.1199999999998909</c:v>
                </c:pt>
                <c:pt idx="2821">
                  <c:v>1.1199999999998909</c:v>
                </c:pt>
                <c:pt idx="2822">
                  <c:v>2.4000000000000909</c:v>
                </c:pt>
                <c:pt idx="2823">
                  <c:v>3.6900000000000546</c:v>
                </c:pt>
                <c:pt idx="2824">
                  <c:v>2.4000000000000909</c:v>
                </c:pt>
                <c:pt idx="2825">
                  <c:v>3.6900000000000546</c:v>
                </c:pt>
                <c:pt idx="2826">
                  <c:v>2.4000000000000909</c:v>
                </c:pt>
                <c:pt idx="2827">
                  <c:v>2.4000000000000909</c:v>
                </c:pt>
                <c:pt idx="2828">
                  <c:v>1.1199999999998909</c:v>
                </c:pt>
                <c:pt idx="2829">
                  <c:v>1.1199999999998909</c:v>
                </c:pt>
                <c:pt idx="2830">
                  <c:v>1.1199999999998909</c:v>
                </c:pt>
                <c:pt idx="2831">
                  <c:v>1.1199999999998909</c:v>
                </c:pt>
                <c:pt idx="2832">
                  <c:v>2.4000000000000909</c:v>
                </c:pt>
                <c:pt idx="2833">
                  <c:v>2.4000000000000909</c:v>
                </c:pt>
                <c:pt idx="2834">
                  <c:v>3.6900000000000546</c:v>
                </c:pt>
                <c:pt idx="2835">
                  <c:v>3.6900000000000546</c:v>
                </c:pt>
                <c:pt idx="2836">
                  <c:v>2.4000000000000909</c:v>
                </c:pt>
                <c:pt idx="2837">
                  <c:v>3.6900000000000546</c:v>
                </c:pt>
                <c:pt idx="2838">
                  <c:v>-0.17000000000007276</c:v>
                </c:pt>
                <c:pt idx="2839">
                  <c:v>3.6900000000000546</c:v>
                </c:pt>
                <c:pt idx="2840">
                  <c:v>2.4000000000000909</c:v>
                </c:pt>
                <c:pt idx="2841">
                  <c:v>3.6900000000000546</c:v>
                </c:pt>
                <c:pt idx="2842">
                  <c:v>2.4000000000000909</c:v>
                </c:pt>
                <c:pt idx="2843">
                  <c:v>3.6900000000000546</c:v>
                </c:pt>
                <c:pt idx="2844">
                  <c:v>3.6900000000000546</c:v>
                </c:pt>
                <c:pt idx="2845">
                  <c:v>2.4000000000000909</c:v>
                </c:pt>
                <c:pt idx="2846">
                  <c:v>4.9700000000000273</c:v>
                </c:pt>
                <c:pt idx="2847">
                  <c:v>3.6900000000000546</c:v>
                </c:pt>
                <c:pt idx="2848">
                  <c:v>2.4000000000000909</c:v>
                </c:pt>
                <c:pt idx="2849">
                  <c:v>1.1199999999998909</c:v>
                </c:pt>
                <c:pt idx="2850">
                  <c:v>1.1199999999998909</c:v>
                </c:pt>
                <c:pt idx="2851">
                  <c:v>1.1199999999998909</c:v>
                </c:pt>
                <c:pt idx="2852">
                  <c:v>1.1199999999998909</c:v>
                </c:pt>
                <c:pt idx="2853">
                  <c:v>1.1199999999998909</c:v>
                </c:pt>
                <c:pt idx="2854">
                  <c:v>3.6900000000000546</c:v>
                </c:pt>
                <c:pt idx="2855">
                  <c:v>1.1199999999998909</c:v>
                </c:pt>
                <c:pt idx="2856">
                  <c:v>1.1199999999998909</c:v>
                </c:pt>
                <c:pt idx="2857">
                  <c:v>-0.17000000000007276</c:v>
                </c:pt>
                <c:pt idx="2858">
                  <c:v>2.4000000000000909</c:v>
                </c:pt>
                <c:pt idx="2859">
                  <c:v>3.6900000000000546</c:v>
                </c:pt>
                <c:pt idx="2860">
                  <c:v>3.6900000000000546</c:v>
                </c:pt>
                <c:pt idx="2861">
                  <c:v>3.6900000000000546</c:v>
                </c:pt>
                <c:pt idx="2862">
                  <c:v>4.9700000000000273</c:v>
                </c:pt>
                <c:pt idx="2863">
                  <c:v>2.4000000000000909</c:v>
                </c:pt>
                <c:pt idx="2864">
                  <c:v>-0.17000000000007276</c:v>
                </c:pt>
                <c:pt idx="2865">
                  <c:v>1.1199999999998909</c:v>
                </c:pt>
                <c:pt idx="2866">
                  <c:v>3.6900000000000546</c:v>
                </c:pt>
                <c:pt idx="2867">
                  <c:v>1.1199999999998909</c:v>
                </c:pt>
                <c:pt idx="2868">
                  <c:v>3.6900000000000546</c:v>
                </c:pt>
                <c:pt idx="2869">
                  <c:v>-0.17000000000007276</c:v>
                </c:pt>
                <c:pt idx="2870">
                  <c:v>1.1199999999998909</c:v>
                </c:pt>
                <c:pt idx="2871">
                  <c:v>1.1199999999998909</c:v>
                </c:pt>
                <c:pt idx="2872">
                  <c:v>3.6900000000000546</c:v>
                </c:pt>
                <c:pt idx="2873">
                  <c:v>1.1199999999998909</c:v>
                </c:pt>
                <c:pt idx="2874">
                  <c:v>1.1199999999998909</c:v>
                </c:pt>
                <c:pt idx="2875">
                  <c:v>1.1199999999998909</c:v>
                </c:pt>
                <c:pt idx="2876">
                  <c:v>2.4000000000000909</c:v>
                </c:pt>
                <c:pt idx="2877">
                  <c:v>2.4000000000000909</c:v>
                </c:pt>
                <c:pt idx="2878">
                  <c:v>2.4000000000000909</c:v>
                </c:pt>
                <c:pt idx="2879">
                  <c:v>2.4000000000000909</c:v>
                </c:pt>
                <c:pt idx="2880">
                  <c:v>1.1199999999998909</c:v>
                </c:pt>
                <c:pt idx="2881">
                  <c:v>3.6900000000000546</c:v>
                </c:pt>
                <c:pt idx="2882">
                  <c:v>2.4000000000000909</c:v>
                </c:pt>
                <c:pt idx="2883">
                  <c:v>2.4000000000000909</c:v>
                </c:pt>
                <c:pt idx="2884">
                  <c:v>2.4000000000000909</c:v>
                </c:pt>
                <c:pt idx="2885">
                  <c:v>2.4000000000000909</c:v>
                </c:pt>
                <c:pt idx="2886">
                  <c:v>2.4000000000000909</c:v>
                </c:pt>
                <c:pt idx="2887">
                  <c:v>3.6900000000000546</c:v>
                </c:pt>
                <c:pt idx="2888">
                  <c:v>1.1199999999998909</c:v>
                </c:pt>
                <c:pt idx="2889">
                  <c:v>3.6900000000000546</c:v>
                </c:pt>
                <c:pt idx="2890">
                  <c:v>2.4000000000000909</c:v>
                </c:pt>
                <c:pt idx="2891">
                  <c:v>3.6900000000000546</c:v>
                </c:pt>
                <c:pt idx="2892">
                  <c:v>2.4000000000000909</c:v>
                </c:pt>
                <c:pt idx="2893">
                  <c:v>3.6900000000000546</c:v>
                </c:pt>
                <c:pt idx="2894">
                  <c:v>2.4000000000000909</c:v>
                </c:pt>
                <c:pt idx="2895">
                  <c:v>2.4000000000000909</c:v>
                </c:pt>
                <c:pt idx="2896">
                  <c:v>4.9700000000000273</c:v>
                </c:pt>
                <c:pt idx="2897">
                  <c:v>2.4000000000000909</c:v>
                </c:pt>
                <c:pt idx="2898">
                  <c:v>2.4000000000000909</c:v>
                </c:pt>
                <c:pt idx="2899">
                  <c:v>3.6900000000000546</c:v>
                </c:pt>
                <c:pt idx="2900">
                  <c:v>2.4000000000000909</c:v>
                </c:pt>
                <c:pt idx="2901">
                  <c:v>2.4000000000000909</c:v>
                </c:pt>
                <c:pt idx="2902">
                  <c:v>2.4000000000000909</c:v>
                </c:pt>
                <c:pt idx="2903">
                  <c:v>3.6900000000000546</c:v>
                </c:pt>
                <c:pt idx="2904">
                  <c:v>-0.17000000000007276</c:v>
                </c:pt>
                <c:pt idx="2905">
                  <c:v>1.1199999999998909</c:v>
                </c:pt>
                <c:pt idx="2906">
                  <c:v>1.1199999999998909</c:v>
                </c:pt>
                <c:pt idx="2907">
                  <c:v>1.1199999999998909</c:v>
                </c:pt>
                <c:pt idx="2908">
                  <c:v>2.4000000000000909</c:v>
                </c:pt>
                <c:pt idx="2909">
                  <c:v>2.4000000000000909</c:v>
                </c:pt>
                <c:pt idx="2910">
                  <c:v>3.6900000000000546</c:v>
                </c:pt>
                <c:pt idx="2911">
                  <c:v>2.4000000000000909</c:v>
                </c:pt>
                <c:pt idx="2912">
                  <c:v>2.4000000000000909</c:v>
                </c:pt>
                <c:pt idx="2913">
                  <c:v>1.1199999999998909</c:v>
                </c:pt>
                <c:pt idx="2914">
                  <c:v>4.9700000000000273</c:v>
                </c:pt>
                <c:pt idx="2915">
                  <c:v>2.4000000000000909</c:v>
                </c:pt>
                <c:pt idx="2916">
                  <c:v>2.4000000000000909</c:v>
                </c:pt>
                <c:pt idx="2917">
                  <c:v>1.1199999999998909</c:v>
                </c:pt>
                <c:pt idx="2918">
                  <c:v>1.1199999999998909</c:v>
                </c:pt>
                <c:pt idx="2919">
                  <c:v>1.1199999999998909</c:v>
                </c:pt>
                <c:pt idx="2920">
                  <c:v>2.4000000000000909</c:v>
                </c:pt>
                <c:pt idx="2921">
                  <c:v>2.4000000000000909</c:v>
                </c:pt>
                <c:pt idx="2922">
                  <c:v>3.6900000000000546</c:v>
                </c:pt>
                <c:pt idx="2923">
                  <c:v>-0.17000000000007276</c:v>
                </c:pt>
                <c:pt idx="2924">
                  <c:v>2.4000000000000909</c:v>
                </c:pt>
                <c:pt idx="2925">
                  <c:v>3.6900000000000546</c:v>
                </c:pt>
                <c:pt idx="2926">
                  <c:v>2.4000000000000909</c:v>
                </c:pt>
                <c:pt idx="2927">
                  <c:v>3.6900000000000546</c:v>
                </c:pt>
                <c:pt idx="2928">
                  <c:v>2.4000000000000909</c:v>
                </c:pt>
                <c:pt idx="2929">
                  <c:v>-1.4500000000000455</c:v>
                </c:pt>
                <c:pt idx="2930">
                  <c:v>1.1199999999998909</c:v>
                </c:pt>
                <c:pt idx="2931">
                  <c:v>1.1199999999998909</c:v>
                </c:pt>
                <c:pt idx="2932">
                  <c:v>2.4000000000000909</c:v>
                </c:pt>
                <c:pt idx="2933">
                  <c:v>1.1199999999998909</c:v>
                </c:pt>
                <c:pt idx="2934">
                  <c:v>2.4000000000000909</c:v>
                </c:pt>
                <c:pt idx="2935">
                  <c:v>1.1199999999998909</c:v>
                </c:pt>
                <c:pt idx="2936">
                  <c:v>2.4000000000000909</c:v>
                </c:pt>
                <c:pt idx="2937">
                  <c:v>-0.17000000000007276</c:v>
                </c:pt>
                <c:pt idx="2938">
                  <c:v>3.6900000000000546</c:v>
                </c:pt>
                <c:pt idx="2939">
                  <c:v>1.1199999999998909</c:v>
                </c:pt>
                <c:pt idx="2940">
                  <c:v>2.4000000000000909</c:v>
                </c:pt>
                <c:pt idx="2941">
                  <c:v>2.4000000000000909</c:v>
                </c:pt>
                <c:pt idx="2942">
                  <c:v>2.4000000000000909</c:v>
                </c:pt>
                <c:pt idx="2943">
                  <c:v>1.1199999999998909</c:v>
                </c:pt>
                <c:pt idx="2944">
                  <c:v>2.4000000000000909</c:v>
                </c:pt>
                <c:pt idx="2945">
                  <c:v>3.6900000000000546</c:v>
                </c:pt>
                <c:pt idx="2946">
                  <c:v>2.4000000000000909</c:v>
                </c:pt>
                <c:pt idx="2947">
                  <c:v>3.6900000000000546</c:v>
                </c:pt>
                <c:pt idx="2948">
                  <c:v>1.1199999999998909</c:v>
                </c:pt>
                <c:pt idx="2949">
                  <c:v>2.4000000000000909</c:v>
                </c:pt>
                <c:pt idx="2950">
                  <c:v>2.4000000000000909</c:v>
                </c:pt>
                <c:pt idx="2951">
                  <c:v>-0.17000000000007276</c:v>
                </c:pt>
                <c:pt idx="2952">
                  <c:v>-0.17000000000007276</c:v>
                </c:pt>
                <c:pt idx="2953">
                  <c:v>2.4000000000000909</c:v>
                </c:pt>
                <c:pt idx="2954">
                  <c:v>3.6900000000000546</c:v>
                </c:pt>
                <c:pt idx="2955">
                  <c:v>1.1199999999998909</c:v>
                </c:pt>
                <c:pt idx="2956">
                  <c:v>1.1199999999998909</c:v>
                </c:pt>
                <c:pt idx="2957">
                  <c:v>3.6900000000000546</c:v>
                </c:pt>
                <c:pt idx="2958">
                  <c:v>3.6900000000000546</c:v>
                </c:pt>
                <c:pt idx="2959">
                  <c:v>2.4000000000000909</c:v>
                </c:pt>
                <c:pt idx="2960">
                  <c:v>1.1199999999998909</c:v>
                </c:pt>
                <c:pt idx="2961">
                  <c:v>1.1199999999998909</c:v>
                </c:pt>
                <c:pt idx="2962">
                  <c:v>3.6900000000000546</c:v>
                </c:pt>
                <c:pt idx="2963">
                  <c:v>2.4000000000000909</c:v>
                </c:pt>
                <c:pt idx="2964">
                  <c:v>1.1199999999998909</c:v>
                </c:pt>
                <c:pt idx="2965">
                  <c:v>3.6900000000000546</c:v>
                </c:pt>
                <c:pt idx="2966">
                  <c:v>-0.17000000000007276</c:v>
                </c:pt>
                <c:pt idx="2967">
                  <c:v>2.4000000000000909</c:v>
                </c:pt>
                <c:pt idx="2968">
                  <c:v>4.9700000000000273</c:v>
                </c:pt>
                <c:pt idx="2969">
                  <c:v>2.4000000000000909</c:v>
                </c:pt>
                <c:pt idx="2970">
                  <c:v>4.9700000000000273</c:v>
                </c:pt>
                <c:pt idx="2971">
                  <c:v>2.4000000000000909</c:v>
                </c:pt>
                <c:pt idx="2972">
                  <c:v>3.6900000000000546</c:v>
                </c:pt>
                <c:pt idx="2973">
                  <c:v>3.6900000000000546</c:v>
                </c:pt>
                <c:pt idx="2974">
                  <c:v>3.6900000000000546</c:v>
                </c:pt>
                <c:pt idx="2975">
                  <c:v>2.4000000000000909</c:v>
                </c:pt>
                <c:pt idx="2976">
                  <c:v>2.4000000000000909</c:v>
                </c:pt>
                <c:pt idx="2977">
                  <c:v>-0.17000000000007276</c:v>
                </c:pt>
                <c:pt idx="2978">
                  <c:v>2.4000000000000909</c:v>
                </c:pt>
                <c:pt idx="2979">
                  <c:v>1.1199999999998909</c:v>
                </c:pt>
                <c:pt idx="2980">
                  <c:v>3.6900000000000546</c:v>
                </c:pt>
                <c:pt idx="2981">
                  <c:v>1.1199999999998909</c:v>
                </c:pt>
                <c:pt idx="2982">
                  <c:v>1.1199999999998909</c:v>
                </c:pt>
                <c:pt idx="2983">
                  <c:v>3.6900000000000546</c:v>
                </c:pt>
                <c:pt idx="2984">
                  <c:v>2.4000000000000909</c:v>
                </c:pt>
                <c:pt idx="2985">
                  <c:v>2.4000000000000909</c:v>
                </c:pt>
                <c:pt idx="2986">
                  <c:v>1.1199999999998909</c:v>
                </c:pt>
                <c:pt idx="2987">
                  <c:v>1.1199999999998909</c:v>
                </c:pt>
                <c:pt idx="2988">
                  <c:v>2.4000000000000909</c:v>
                </c:pt>
                <c:pt idx="2989">
                  <c:v>1.1199999999998909</c:v>
                </c:pt>
                <c:pt idx="2990">
                  <c:v>1.1199999999998909</c:v>
                </c:pt>
                <c:pt idx="2991">
                  <c:v>1.1199999999998909</c:v>
                </c:pt>
                <c:pt idx="2992">
                  <c:v>3.6900000000000546</c:v>
                </c:pt>
                <c:pt idx="2993">
                  <c:v>-0.17000000000007276</c:v>
                </c:pt>
                <c:pt idx="2994">
                  <c:v>3.6900000000000546</c:v>
                </c:pt>
                <c:pt idx="2995">
                  <c:v>2.4000000000000909</c:v>
                </c:pt>
                <c:pt idx="2996">
                  <c:v>2.4000000000000909</c:v>
                </c:pt>
                <c:pt idx="2997">
                  <c:v>3.6900000000000546</c:v>
                </c:pt>
                <c:pt idx="2998">
                  <c:v>2.4000000000000909</c:v>
                </c:pt>
                <c:pt idx="2999">
                  <c:v>2.4000000000000909</c:v>
                </c:pt>
              </c:numCache>
            </c:numRef>
          </c:yVal>
          <c:smooth val="1"/>
        </c:ser>
        <c:dLbls>
          <c:showLegendKey val="0"/>
          <c:showVal val="0"/>
          <c:showCatName val="0"/>
          <c:showSerName val="0"/>
          <c:showPercent val="0"/>
          <c:showBubbleSize val="0"/>
        </c:dLbls>
        <c:axId val="158739456"/>
        <c:axId val="158753536"/>
      </c:scatterChart>
      <c:valAx>
        <c:axId val="158739456"/>
        <c:scaling>
          <c:orientation val="minMax"/>
          <c:max val="2500"/>
        </c:scaling>
        <c:delete val="0"/>
        <c:axPos val="b"/>
        <c:numFmt formatCode="General" sourceLinked="1"/>
        <c:majorTickMark val="out"/>
        <c:minorTickMark val="none"/>
        <c:tickLblPos val="nextTo"/>
        <c:spPr>
          <a:ln w="3175">
            <a:solidFill>
              <a:schemeClr val="tx1"/>
            </a:solidFill>
            <a:prstDash val="solid"/>
          </a:ln>
        </c:spPr>
        <c:txPr>
          <a:bodyPr rot="0" vert="horz"/>
          <a:lstStyle/>
          <a:p>
            <a:pPr>
              <a:defRPr sz="1050" b="0" i="0" u="none" strike="noStrike" baseline="0">
                <a:solidFill>
                  <a:schemeClr val="tx1"/>
                </a:solidFill>
                <a:latin typeface="Arial"/>
                <a:ea typeface="Arial"/>
                <a:cs typeface="Arial"/>
              </a:defRPr>
            </a:pPr>
            <a:endParaRPr lang="en-US"/>
          </a:p>
        </c:txPr>
        <c:crossAx val="158753536"/>
        <c:crosses val="autoZero"/>
        <c:crossBetween val="midCat"/>
      </c:valAx>
      <c:valAx>
        <c:axId val="158753536"/>
        <c:scaling>
          <c:orientation val="minMax"/>
          <c:min val="0"/>
        </c:scaling>
        <c:delete val="0"/>
        <c:axPos val="l"/>
        <c:numFmt formatCode="General" sourceLinked="1"/>
        <c:majorTickMark val="out"/>
        <c:minorTickMark val="none"/>
        <c:tickLblPos val="nextTo"/>
        <c:spPr>
          <a:ln w="3175">
            <a:solidFill>
              <a:schemeClr val="tx1"/>
            </a:solidFill>
            <a:prstDash val="solid"/>
          </a:ln>
        </c:spPr>
        <c:txPr>
          <a:bodyPr rot="0" vert="horz"/>
          <a:lstStyle/>
          <a:p>
            <a:pPr>
              <a:defRPr sz="1050" b="0" i="0" u="none" strike="noStrike" baseline="0">
                <a:solidFill>
                  <a:schemeClr val="tx1"/>
                </a:solidFill>
                <a:latin typeface="Arial"/>
                <a:ea typeface="Arial"/>
                <a:cs typeface="Arial"/>
              </a:defRPr>
            </a:pPr>
            <a:endParaRPr lang="en-US"/>
          </a:p>
        </c:txPr>
        <c:crossAx val="158739456"/>
        <c:crosses val="autoZero"/>
        <c:crossBetween val="midCat"/>
      </c:valAx>
      <c:spPr>
        <a:solidFill>
          <a:schemeClr val="bg1"/>
        </a:solidFill>
        <a:ln w="25400">
          <a:noFill/>
        </a:ln>
      </c:spPr>
    </c:plotArea>
    <c:plotVisOnly val="1"/>
    <c:dispBlanksAs val="gap"/>
    <c:showDLblsOverMax val="0"/>
  </c:chart>
  <c:spPr>
    <a:solidFill>
      <a:schemeClr val="bg1"/>
    </a:solidFill>
    <a:ln w="3175">
      <a:solidFill>
        <a:srgbClr val="000000"/>
      </a:solidFill>
      <a:prstDash val="solid"/>
    </a:ln>
  </c:spPr>
  <c:txPr>
    <a:bodyPr/>
    <a:lstStyle/>
    <a:p>
      <a:pPr>
        <a:defRPr sz="1050" b="0" i="0" u="none" strike="noStrike" baseline="0">
          <a:solidFill>
            <a:srgbClr val="FFFF00"/>
          </a:solidFill>
          <a:latin typeface="Arial"/>
          <a:ea typeface="Arial"/>
          <a:cs typeface="Arial"/>
        </a:defRPr>
      </a:pPr>
      <a:endParaRPr lang="en-US"/>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1"/>
          <c:order val="0"/>
          <c:invertIfNegative val="0"/>
          <c:dPt>
            <c:idx val="9"/>
            <c:invertIfNegative val="0"/>
            <c:bubble3D val="0"/>
            <c:spPr>
              <a:solidFill>
                <a:srgbClr val="0000FF"/>
              </a:solidFill>
            </c:spPr>
          </c:dPt>
          <c:dPt>
            <c:idx val="10"/>
            <c:invertIfNegative val="0"/>
            <c:bubble3D val="0"/>
            <c:spPr>
              <a:solidFill>
                <a:srgbClr val="0000FF"/>
              </a:solidFill>
            </c:spPr>
          </c:dPt>
          <c:dPt>
            <c:idx val="11"/>
            <c:invertIfNegative val="0"/>
            <c:bubble3D val="0"/>
            <c:spPr>
              <a:solidFill>
                <a:srgbClr val="0000FF"/>
              </a:solidFill>
            </c:spPr>
          </c:dPt>
          <c:dPt>
            <c:idx val="12"/>
            <c:invertIfNegative val="0"/>
            <c:bubble3D val="0"/>
            <c:spPr>
              <a:solidFill>
                <a:srgbClr val="0000FF"/>
              </a:solidFill>
            </c:spPr>
          </c:dPt>
          <c:dPt>
            <c:idx val="13"/>
            <c:invertIfNegative val="0"/>
            <c:bubble3D val="0"/>
            <c:spPr>
              <a:solidFill>
                <a:srgbClr val="0000FF"/>
              </a:solidFill>
            </c:spPr>
          </c:dPt>
          <c:trendline>
            <c:trendlineType val="linear"/>
            <c:dispRSqr val="0"/>
            <c:dispEq val="1"/>
            <c:trendlineLbl>
              <c:layout>
                <c:manualLayout>
                  <c:x val="-2.3889481255329494E-2"/>
                  <c:y val="-0.25524260920899855"/>
                </c:manualLayout>
              </c:layout>
              <c:numFmt formatCode="General" sourceLinked="0"/>
              <c:txPr>
                <a:bodyPr/>
                <a:lstStyle/>
                <a:p>
                  <a:pPr>
                    <a:defRPr sz="2000" b="1" i="1"/>
                  </a:pPr>
                  <a:endParaRPr lang="en-US"/>
                </a:p>
              </c:txPr>
            </c:trendlineLbl>
          </c:trendline>
          <c:val>
            <c:numRef>
              <c:f>Munka1!$B$2:$B$15</c:f>
              <c:numCache>
                <c:formatCode>General</c:formatCode>
                <c:ptCount val="14"/>
                <c:pt idx="0">
                  <c:v>100</c:v>
                </c:pt>
                <c:pt idx="1">
                  <c:v>105</c:v>
                </c:pt>
                <c:pt idx="2">
                  <c:v>102</c:v>
                </c:pt>
                <c:pt idx="3">
                  <c:v>99</c:v>
                </c:pt>
                <c:pt idx="4">
                  <c:v>96</c:v>
                </c:pt>
                <c:pt idx="5">
                  <c:v>97</c:v>
                </c:pt>
                <c:pt idx="6">
                  <c:v>95</c:v>
                </c:pt>
                <c:pt idx="7">
                  <c:v>92</c:v>
                </c:pt>
                <c:pt idx="8">
                  <c:v>90</c:v>
                </c:pt>
                <c:pt idx="9">
                  <c:v>88</c:v>
                </c:pt>
                <c:pt idx="10">
                  <c:v>85</c:v>
                </c:pt>
                <c:pt idx="11">
                  <c:v>83</c:v>
                </c:pt>
                <c:pt idx="12">
                  <c:v>81</c:v>
                </c:pt>
                <c:pt idx="13">
                  <c:v>79</c:v>
                </c:pt>
              </c:numCache>
            </c:numRef>
          </c:val>
        </c:ser>
        <c:dLbls>
          <c:showLegendKey val="0"/>
          <c:showVal val="0"/>
          <c:showCatName val="0"/>
          <c:showSerName val="0"/>
          <c:showPercent val="0"/>
          <c:showBubbleSize val="0"/>
        </c:dLbls>
        <c:gapWidth val="28"/>
        <c:overlap val="32"/>
        <c:axId val="158523392"/>
        <c:axId val="158525312"/>
      </c:barChart>
      <c:catAx>
        <c:axId val="158523392"/>
        <c:scaling>
          <c:orientation val="minMax"/>
        </c:scaling>
        <c:delete val="0"/>
        <c:axPos val="b"/>
        <c:title>
          <c:tx>
            <c:rich>
              <a:bodyPr/>
              <a:lstStyle/>
              <a:p>
                <a:pPr>
                  <a:defRPr/>
                </a:pPr>
                <a:r>
                  <a:rPr lang="en-US"/>
                  <a:t>Ismétlésszám</a:t>
                </a:r>
              </a:p>
            </c:rich>
          </c:tx>
          <c:layout/>
          <c:overlay val="0"/>
        </c:title>
        <c:majorTickMark val="out"/>
        <c:minorTickMark val="none"/>
        <c:tickLblPos val="nextTo"/>
        <c:crossAx val="158525312"/>
        <c:crosses val="autoZero"/>
        <c:auto val="1"/>
        <c:lblAlgn val="ctr"/>
        <c:lblOffset val="100"/>
        <c:noMultiLvlLbl val="0"/>
      </c:catAx>
      <c:valAx>
        <c:axId val="158525312"/>
        <c:scaling>
          <c:orientation val="minMax"/>
        </c:scaling>
        <c:delete val="0"/>
        <c:axPos val="l"/>
        <c:title>
          <c:tx>
            <c:rich>
              <a:bodyPr rot="-5400000" vert="horz"/>
              <a:lstStyle/>
              <a:p>
                <a:pPr>
                  <a:defRPr sz="1800"/>
                </a:pPr>
                <a:r>
                  <a:rPr lang="en-US" sz="1800"/>
                  <a:t>Teljesítmény (%)</a:t>
                </a:r>
              </a:p>
            </c:rich>
          </c:tx>
          <c:layout/>
          <c:overlay val="0"/>
        </c:title>
        <c:numFmt formatCode="General" sourceLinked="1"/>
        <c:majorTickMark val="out"/>
        <c:minorTickMark val="none"/>
        <c:tickLblPos val="nextTo"/>
        <c:crossAx val="158523392"/>
        <c:crosses val="autoZero"/>
        <c:crossBetween val="between"/>
        <c:majorUnit val="10"/>
      </c:valAx>
    </c:plotArea>
    <c:plotVisOnly val="1"/>
    <c:dispBlanksAs val="gap"/>
    <c:showDLblsOverMax val="0"/>
  </c:chart>
  <c:txPr>
    <a:bodyPr/>
    <a:lstStyle/>
    <a:p>
      <a:pPr>
        <a:defRPr sz="1100"/>
      </a:pPr>
      <a:endParaRPr lang="en-US"/>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0"/>
          <c:tx>
            <c:strRef>
              <c:f>Munka1!$B$1</c:f>
              <c:strCache>
                <c:ptCount val="1"/>
              </c:strCache>
            </c:strRef>
          </c:tx>
          <c:invertIfNegative val="0"/>
          <c:val>
            <c:numRef>
              <c:f>Munka1!$B$2:$B$49</c:f>
              <c:numCache>
                <c:formatCode>General</c:formatCode>
                <c:ptCount val="48"/>
                <c:pt idx="0">
                  <c:v>0</c:v>
                </c:pt>
                <c:pt idx="1">
                  <c:v>1600</c:v>
                </c:pt>
              </c:numCache>
            </c:numRef>
          </c:val>
        </c:ser>
        <c:dLbls>
          <c:showLegendKey val="0"/>
          <c:showVal val="0"/>
          <c:showCatName val="0"/>
          <c:showSerName val="0"/>
          <c:showPercent val="0"/>
          <c:showBubbleSize val="0"/>
        </c:dLbls>
        <c:gapWidth val="150"/>
        <c:axId val="200116864"/>
        <c:axId val="200126848"/>
      </c:barChart>
      <c:catAx>
        <c:axId val="200116864"/>
        <c:scaling>
          <c:orientation val="minMax"/>
        </c:scaling>
        <c:delete val="0"/>
        <c:axPos val="b"/>
        <c:majorTickMark val="out"/>
        <c:minorTickMark val="none"/>
        <c:tickLblPos val="nextTo"/>
        <c:crossAx val="200126848"/>
        <c:crosses val="autoZero"/>
        <c:auto val="1"/>
        <c:lblAlgn val="ctr"/>
        <c:lblOffset val="100"/>
        <c:tickLblSkip val="5"/>
        <c:tickMarkSkip val="5"/>
        <c:noMultiLvlLbl val="0"/>
      </c:catAx>
      <c:valAx>
        <c:axId val="200126848"/>
        <c:scaling>
          <c:orientation val="minMax"/>
        </c:scaling>
        <c:delete val="0"/>
        <c:axPos val="l"/>
        <c:numFmt formatCode="General" sourceLinked="1"/>
        <c:majorTickMark val="out"/>
        <c:minorTickMark val="none"/>
        <c:tickLblPos val="nextTo"/>
        <c:crossAx val="200116864"/>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manualLayout>
          <c:layoutTarget val="inner"/>
          <c:xMode val="edge"/>
          <c:yMode val="edge"/>
          <c:x val="0.16438371871915378"/>
          <c:y val="7.6696386132196495E-2"/>
          <c:w val="0.77299486778649829"/>
          <c:h val="0.71091650222535896"/>
        </c:manualLayout>
      </c:layout>
      <c:scatterChart>
        <c:scatterStyle val="smoothMarker"/>
        <c:varyColors val="0"/>
        <c:ser>
          <c:idx val="0"/>
          <c:order val="0"/>
          <c:tx>
            <c:strRef>
              <c:f>Munka1!$G$1</c:f>
              <c:strCache>
                <c:ptCount val="1"/>
              </c:strCache>
            </c:strRef>
          </c:tx>
          <c:spPr>
            <a:ln w="38100">
              <a:solidFill>
                <a:srgbClr val="00FF00"/>
              </a:solidFill>
              <a:prstDash val="solid"/>
            </a:ln>
          </c:spPr>
          <c:marker>
            <c:symbol val="none"/>
          </c:marker>
          <c:xVal>
            <c:numRef>
              <c:f>Munka1!$F$2:$F$4001</c:f>
              <c:numCache>
                <c:formatCode>General</c:formatCode>
                <c:ptCount val="4000"/>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pt idx="256">
                  <c:v>256</c:v>
                </c:pt>
                <c:pt idx="257">
                  <c:v>257</c:v>
                </c:pt>
                <c:pt idx="258">
                  <c:v>258</c:v>
                </c:pt>
                <c:pt idx="259">
                  <c:v>259</c:v>
                </c:pt>
                <c:pt idx="260">
                  <c:v>260</c:v>
                </c:pt>
                <c:pt idx="261">
                  <c:v>261</c:v>
                </c:pt>
                <c:pt idx="262">
                  <c:v>262</c:v>
                </c:pt>
                <c:pt idx="263">
                  <c:v>263</c:v>
                </c:pt>
                <c:pt idx="264">
                  <c:v>264</c:v>
                </c:pt>
                <c:pt idx="265">
                  <c:v>265</c:v>
                </c:pt>
                <c:pt idx="266">
                  <c:v>266</c:v>
                </c:pt>
                <c:pt idx="267">
                  <c:v>267</c:v>
                </c:pt>
                <c:pt idx="268">
                  <c:v>268</c:v>
                </c:pt>
                <c:pt idx="269">
                  <c:v>269</c:v>
                </c:pt>
                <c:pt idx="270">
                  <c:v>270</c:v>
                </c:pt>
                <c:pt idx="271">
                  <c:v>271</c:v>
                </c:pt>
                <c:pt idx="272">
                  <c:v>272</c:v>
                </c:pt>
                <c:pt idx="273">
                  <c:v>273</c:v>
                </c:pt>
                <c:pt idx="274">
                  <c:v>274</c:v>
                </c:pt>
                <c:pt idx="275">
                  <c:v>275</c:v>
                </c:pt>
                <c:pt idx="276">
                  <c:v>276</c:v>
                </c:pt>
                <c:pt idx="277">
                  <c:v>277</c:v>
                </c:pt>
                <c:pt idx="278">
                  <c:v>278</c:v>
                </c:pt>
                <c:pt idx="279">
                  <c:v>279</c:v>
                </c:pt>
                <c:pt idx="280">
                  <c:v>280</c:v>
                </c:pt>
                <c:pt idx="281">
                  <c:v>281</c:v>
                </c:pt>
                <c:pt idx="282">
                  <c:v>282</c:v>
                </c:pt>
                <c:pt idx="283">
                  <c:v>283</c:v>
                </c:pt>
                <c:pt idx="284">
                  <c:v>284</c:v>
                </c:pt>
                <c:pt idx="285">
                  <c:v>285</c:v>
                </c:pt>
                <c:pt idx="286">
                  <c:v>286</c:v>
                </c:pt>
                <c:pt idx="287">
                  <c:v>287</c:v>
                </c:pt>
                <c:pt idx="288">
                  <c:v>288</c:v>
                </c:pt>
                <c:pt idx="289">
                  <c:v>289</c:v>
                </c:pt>
                <c:pt idx="290">
                  <c:v>290</c:v>
                </c:pt>
                <c:pt idx="291">
                  <c:v>291</c:v>
                </c:pt>
                <c:pt idx="292">
                  <c:v>292</c:v>
                </c:pt>
                <c:pt idx="293">
                  <c:v>293</c:v>
                </c:pt>
                <c:pt idx="294">
                  <c:v>294</c:v>
                </c:pt>
                <c:pt idx="295">
                  <c:v>295</c:v>
                </c:pt>
                <c:pt idx="296">
                  <c:v>296</c:v>
                </c:pt>
                <c:pt idx="297">
                  <c:v>297</c:v>
                </c:pt>
                <c:pt idx="298">
                  <c:v>298</c:v>
                </c:pt>
                <c:pt idx="299">
                  <c:v>299</c:v>
                </c:pt>
                <c:pt idx="300">
                  <c:v>300</c:v>
                </c:pt>
                <c:pt idx="301">
                  <c:v>301</c:v>
                </c:pt>
                <c:pt idx="302">
                  <c:v>302</c:v>
                </c:pt>
                <c:pt idx="303">
                  <c:v>303</c:v>
                </c:pt>
                <c:pt idx="304">
                  <c:v>304</c:v>
                </c:pt>
                <c:pt idx="305">
                  <c:v>305</c:v>
                </c:pt>
                <c:pt idx="306">
                  <c:v>306</c:v>
                </c:pt>
                <c:pt idx="307">
                  <c:v>307</c:v>
                </c:pt>
                <c:pt idx="308">
                  <c:v>308</c:v>
                </c:pt>
                <c:pt idx="309">
                  <c:v>309</c:v>
                </c:pt>
                <c:pt idx="310">
                  <c:v>310</c:v>
                </c:pt>
                <c:pt idx="311">
                  <c:v>311</c:v>
                </c:pt>
                <c:pt idx="312">
                  <c:v>312</c:v>
                </c:pt>
                <c:pt idx="313">
                  <c:v>313</c:v>
                </c:pt>
                <c:pt idx="314">
                  <c:v>314</c:v>
                </c:pt>
                <c:pt idx="315">
                  <c:v>315</c:v>
                </c:pt>
                <c:pt idx="316">
                  <c:v>316</c:v>
                </c:pt>
                <c:pt idx="317">
                  <c:v>317</c:v>
                </c:pt>
                <c:pt idx="318">
                  <c:v>318</c:v>
                </c:pt>
                <c:pt idx="319">
                  <c:v>319</c:v>
                </c:pt>
                <c:pt idx="320">
                  <c:v>320</c:v>
                </c:pt>
                <c:pt idx="321">
                  <c:v>321</c:v>
                </c:pt>
                <c:pt idx="322">
                  <c:v>322</c:v>
                </c:pt>
                <c:pt idx="323">
                  <c:v>323</c:v>
                </c:pt>
                <c:pt idx="324">
                  <c:v>324</c:v>
                </c:pt>
                <c:pt idx="325">
                  <c:v>325</c:v>
                </c:pt>
                <c:pt idx="326">
                  <c:v>326</c:v>
                </c:pt>
                <c:pt idx="327">
                  <c:v>327</c:v>
                </c:pt>
                <c:pt idx="328">
                  <c:v>328</c:v>
                </c:pt>
                <c:pt idx="329">
                  <c:v>329</c:v>
                </c:pt>
                <c:pt idx="330">
                  <c:v>330</c:v>
                </c:pt>
                <c:pt idx="331">
                  <c:v>331</c:v>
                </c:pt>
                <c:pt idx="332">
                  <c:v>332</c:v>
                </c:pt>
                <c:pt idx="333">
                  <c:v>333</c:v>
                </c:pt>
                <c:pt idx="334">
                  <c:v>334</c:v>
                </c:pt>
                <c:pt idx="335">
                  <c:v>335</c:v>
                </c:pt>
                <c:pt idx="336">
                  <c:v>336</c:v>
                </c:pt>
                <c:pt idx="337">
                  <c:v>337</c:v>
                </c:pt>
                <c:pt idx="338">
                  <c:v>338</c:v>
                </c:pt>
                <c:pt idx="339">
                  <c:v>339</c:v>
                </c:pt>
                <c:pt idx="340">
                  <c:v>340</c:v>
                </c:pt>
                <c:pt idx="341">
                  <c:v>341</c:v>
                </c:pt>
                <c:pt idx="342">
                  <c:v>342</c:v>
                </c:pt>
                <c:pt idx="343">
                  <c:v>343</c:v>
                </c:pt>
                <c:pt idx="344">
                  <c:v>344</c:v>
                </c:pt>
                <c:pt idx="345">
                  <c:v>345</c:v>
                </c:pt>
                <c:pt idx="346">
                  <c:v>346</c:v>
                </c:pt>
                <c:pt idx="347">
                  <c:v>347</c:v>
                </c:pt>
                <c:pt idx="348">
                  <c:v>348</c:v>
                </c:pt>
                <c:pt idx="349">
                  <c:v>349</c:v>
                </c:pt>
                <c:pt idx="350">
                  <c:v>350</c:v>
                </c:pt>
                <c:pt idx="351">
                  <c:v>351</c:v>
                </c:pt>
                <c:pt idx="352">
                  <c:v>352</c:v>
                </c:pt>
                <c:pt idx="353">
                  <c:v>353</c:v>
                </c:pt>
                <c:pt idx="354">
                  <c:v>354</c:v>
                </c:pt>
                <c:pt idx="355">
                  <c:v>355</c:v>
                </c:pt>
                <c:pt idx="356">
                  <c:v>356</c:v>
                </c:pt>
                <c:pt idx="357">
                  <c:v>357</c:v>
                </c:pt>
                <c:pt idx="358">
                  <c:v>358</c:v>
                </c:pt>
                <c:pt idx="359">
                  <c:v>359</c:v>
                </c:pt>
                <c:pt idx="360">
                  <c:v>360</c:v>
                </c:pt>
                <c:pt idx="361">
                  <c:v>361</c:v>
                </c:pt>
                <c:pt idx="362">
                  <c:v>362</c:v>
                </c:pt>
                <c:pt idx="363">
                  <c:v>363</c:v>
                </c:pt>
                <c:pt idx="364">
                  <c:v>364</c:v>
                </c:pt>
                <c:pt idx="365">
                  <c:v>365</c:v>
                </c:pt>
                <c:pt idx="366">
                  <c:v>366</c:v>
                </c:pt>
                <c:pt idx="367">
                  <c:v>367</c:v>
                </c:pt>
                <c:pt idx="368">
                  <c:v>368</c:v>
                </c:pt>
                <c:pt idx="369">
                  <c:v>369</c:v>
                </c:pt>
                <c:pt idx="370">
                  <c:v>370</c:v>
                </c:pt>
                <c:pt idx="371">
                  <c:v>371</c:v>
                </c:pt>
                <c:pt idx="372">
                  <c:v>372</c:v>
                </c:pt>
                <c:pt idx="373">
                  <c:v>373</c:v>
                </c:pt>
                <c:pt idx="374">
                  <c:v>374</c:v>
                </c:pt>
                <c:pt idx="375">
                  <c:v>375</c:v>
                </c:pt>
                <c:pt idx="376">
                  <c:v>376</c:v>
                </c:pt>
                <c:pt idx="377">
                  <c:v>377</c:v>
                </c:pt>
                <c:pt idx="378">
                  <c:v>378</c:v>
                </c:pt>
                <c:pt idx="379">
                  <c:v>379</c:v>
                </c:pt>
                <c:pt idx="380">
                  <c:v>380</c:v>
                </c:pt>
                <c:pt idx="381">
                  <c:v>381</c:v>
                </c:pt>
                <c:pt idx="382">
                  <c:v>382</c:v>
                </c:pt>
                <c:pt idx="383">
                  <c:v>383</c:v>
                </c:pt>
                <c:pt idx="384">
                  <c:v>384</c:v>
                </c:pt>
                <c:pt idx="385">
                  <c:v>385</c:v>
                </c:pt>
                <c:pt idx="386">
                  <c:v>386</c:v>
                </c:pt>
                <c:pt idx="387">
                  <c:v>387</c:v>
                </c:pt>
                <c:pt idx="388">
                  <c:v>388</c:v>
                </c:pt>
                <c:pt idx="389">
                  <c:v>389</c:v>
                </c:pt>
                <c:pt idx="390">
                  <c:v>390</c:v>
                </c:pt>
                <c:pt idx="391">
                  <c:v>391</c:v>
                </c:pt>
                <c:pt idx="392">
                  <c:v>392</c:v>
                </c:pt>
                <c:pt idx="393">
                  <c:v>393</c:v>
                </c:pt>
                <c:pt idx="394">
                  <c:v>394</c:v>
                </c:pt>
                <c:pt idx="395">
                  <c:v>395</c:v>
                </c:pt>
                <c:pt idx="396">
                  <c:v>396</c:v>
                </c:pt>
                <c:pt idx="397">
                  <c:v>397</c:v>
                </c:pt>
                <c:pt idx="398">
                  <c:v>398</c:v>
                </c:pt>
                <c:pt idx="399">
                  <c:v>399</c:v>
                </c:pt>
                <c:pt idx="400">
                  <c:v>400</c:v>
                </c:pt>
                <c:pt idx="401">
                  <c:v>401</c:v>
                </c:pt>
                <c:pt idx="402">
                  <c:v>402</c:v>
                </c:pt>
                <c:pt idx="403">
                  <c:v>403</c:v>
                </c:pt>
                <c:pt idx="404">
                  <c:v>404</c:v>
                </c:pt>
                <c:pt idx="405">
                  <c:v>405</c:v>
                </c:pt>
                <c:pt idx="406">
                  <c:v>406</c:v>
                </c:pt>
                <c:pt idx="407">
                  <c:v>407</c:v>
                </c:pt>
                <c:pt idx="408">
                  <c:v>408</c:v>
                </c:pt>
                <c:pt idx="409">
                  <c:v>409</c:v>
                </c:pt>
                <c:pt idx="410">
                  <c:v>410</c:v>
                </c:pt>
                <c:pt idx="411">
                  <c:v>411</c:v>
                </c:pt>
                <c:pt idx="412">
                  <c:v>412</c:v>
                </c:pt>
                <c:pt idx="413">
                  <c:v>413</c:v>
                </c:pt>
                <c:pt idx="414">
                  <c:v>414</c:v>
                </c:pt>
                <c:pt idx="415">
                  <c:v>415</c:v>
                </c:pt>
                <c:pt idx="416">
                  <c:v>416</c:v>
                </c:pt>
                <c:pt idx="417">
                  <c:v>417</c:v>
                </c:pt>
                <c:pt idx="418">
                  <c:v>418</c:v>
                </c:pt>
                <c:pt idx="419">
                  <c:v>419</c:v>
                </c:pt>
                <c:pt idx="420">
                  <c:v>420</c:v>
                </c:pt>
                <c:pt idx="421">
                  <c:v>421</c:v>
                </c:pt>
                <c:pt idx="422">
                  <c:v>422</c:v>
                </c:pt>
                <c:pt idx="423">
                  <c:v>423</c:v>
                </c:pt>
                <c:pt idx="424">
                  <c:v>424</c:v>
                </c:pt>
                <c:pt idx="425">
                  <c:v>425</c:v>
                </c:pt>
                <c:pt idx="426">
                  <c:v>426</c:v>
                </c:pt>
                <c:pt idx="427">
                  <c:v>427</c:v>
                </c:pt>
                <c:pt idx="428">
                  <c:v>428</c:v>
                </c:pt>
                <c:pt idx="429">
                  <c:v>429</c:v>
                </c:pt>
                <c:pt idx="430">
                  <c:v>430</c:v>
                </c:pt>
                <c:pt idx="431">
                  <c:v>431</c:v>
                </c:pt>
                <c:pt idx="432">
                  <c:v>432</c:v>
                </c:pt>
                <c:pt idx="433">
                  <c:v>433</c:v>
                </c:pt>
                <c:pt idx="434">
                  <c:v>434</c:v>
                </c:pt>
                <c:pt idx="435">
                  <c:v>435</c:v>
                </c:pt>
                <c:pt idx="436">
                  <c:v>436</c:v>
                </c:pt>
                <c:pt idx="437">
                  <c:v>437</c:v>
                </c:pt>
                <c:pt idx="438">
                  <c:v>438</c:v>
                </c:pt>
                <c:pt idx="439">
                  <c:v>439</c:v>
                </c:pt>
                <c:pt idx="440">
                  <c:v>440</c:v>
                </c:pt>
                <c:pt idx="441">
                  <c:v>441</c:v>
                </c:pt>
                <c:pt idx="442">
                  <c:v>442</c:v>
                </c:pt>
                <c:pt idx="443">
                  <c:v>443</c:v>
                </c:pt>
                <c:pt idx="444">
                  <c:v>444</c:v>
                </c:pt>
                <c:pt idx="445">
                  <c:v>445</c:v>
                </c:pt>
                <c:pt idx="446">
                  <c:v>446</c:v>
                </c:pt>
                <c:pt idx="447">
                  <c:v>447</c:v>
                </c:pt>
                <c:pt idx="448">
                  <c:v>448</c:v>
                </c:pt>
                <c:pt idx="449">
                  <c:v>449</c:v>
                </c:pt>
                <c:pt idx="450">
                  <c:v>450</c:v>
                </c:pt>
                <c:pt idx="451">
                  <c:v>451</c:v>
                </c:pt>
                <c:pt idx="452">
                  <c:v>452</c:v>
                </c:pt>
                <c:pt idx="453">
                  <c:v>453</c:v>
                </c:pt>
                <c:pt idx="454">
                  <c:v>454</c:v>
                </c:pt>
                <c:pt idx="455">
                  <c:v>455</c:v>
                </c:pt>
                <c:pt idx="456">
                  <c:v>456</c:v>
                </c:pt>
                <c:pt idx="457">
                  <c:v>457</c:v>
                </c:pt>
                <c:pt idx="458">
                  <c:v>458</c:v>
                </c:pt>
                <c:pt idx="459">
                  <c:v>459</c:v>
                </c:pt>
                <c:pt idx="460">
                  <c:v>460</c:v>
                </c:pt>
                <c:pt idx="461">
                  <c:v>461</c:v>
                </c:pt>
                <c:pt idx="462">
                  <c:v>462</c:v>
                </c:pt>
                <c:pt idx="463">
                  <c:v>463</c:v>
                </c:pt>
                <c:pt idx="464">
                  <c:v>464</c:v>
                </c:pt>
                <c:pt idx="465">
                  <c:v>465</c:v>
                </c:pt>
                <c:pt idx="466">
                  <c:v>466</c:v>
                </c:pt>
                <c:pt idx="467">
                  <c:v>467</c:v>
                </c:pt>
                <c:pt idx="468">
                  <c:v>468</c:v>
                </c:pt>
                <c:pt idx="469">
                  <c:v>469</c:v>
                </c:pt>
                <c:pt idx="470">
                  <c:v>470</c:v>
                </c:pt>
                <c:pt idx="471">
                  <c:v>471</c:v>
                </c:pt>
                <c:pt idx="472">
                  <c:v>472</c:v>
                </c:pt>
                <c:pt idx="473">
                  <c:v>473</c:v>
                </c:pt>
                <c:pt idx="474">
                  <c:v>474</c:v>
                </c:pt>
                <c:pt idx="475">
                  <c:v>475</c:v>
                </c:pt>
                <c:pt idx="476">
                  <c:v>476</c:v>
                </c:pt>
                <c:pt idx="477">
                  <c:v>477</c:v>
                </c:pt>
                <c:pt idx="478">
                  <c:v>478</c:v>
                </c:pt>
                <c:pt idx="479">
                  <c:v>479</c:v>
                </c:pt>
                <c:pt idx="480">
                  <c:v>480</c:v>
                </c:pt>
                <c:pt idx="481">
                  <c:v>481</c:v>
                </c:pt>
                <c:pt idx="482">
                  <c:v>482</c:v>
                </c:pt>
                <c:pt idx="483">
                  <c:v>483</c:v>
                </c:pt>
                <c:pt idx="484">
                  <c:v>484</c:v>
                </c:pt>
                <c:pt idx="485">
                  <c:v>485</c:v>
                </c:pt>
                <c:pt idx="486">
                  <c:v>486</c:v>
                </c:pt>
                <c:pt idx="487">
                  <c:v>487</c:v>
                </c:pt>
                <c:pt idx="488">
                  <c:v>488</c:v>
                </c:pt>
                <c:pt idx="489">
                  <c:v>489</c:v>
                </c:pt>
                <c:pt idx="490">
                  <c:v>490</c:v>
                </c:pt>
                <c:pt idx="491">
                  <c:v>491</c:v>
                </c:pt>
                <c:pt idx="492">
                  <c:v>492</c:v>
                </c:pt>
                <c:pt idx="493">
                  <c:v>493</c:v>
                </c:pt>
                <c:pt idx="494">
                  <c:v>494</c:v>
                </c:pt>
                <c:pt idx="495">
                  <c:v>495</c:v>
                </c:pt>
                <c:pt idx="496">
                  <c:v>496</c:v>
                </c:pt>
                <c:pt idx="497">
                  <c:v>497</c:v>
                </c:pt>
                <c:pt idx="498">
                  <c:v>498</c:v>
                </c:pt>
                <c:pt idx="499">
                  <c:v>499</c:v>
                </c:pt>
                <c:pt idx="500">
                  <c:v>500</c:v>
                </c:pt>
                <c:pt idx="501">
                  <c:v>501</c:v>
                </c:pt>
                <c:pt idx="502">
                  <c:v>502</c:v>
                </c:pt>
                <c:pt idx="503">
                  <c:v>503</c:v>
                </c:pt>
                <c:pt idx="504">
                  <c:v>504</c:v>
                </c:pt>
                <c:pt idx="505">
                  <c:v>505</c:v>
                </c:pt>
                <c:pt idx="506">
                  <c:v>506</c:v>
                </c:pt>
                <c:pt idx="507">
                  <c:v>507</c:v>
                </c:pt>
                <c:pt idx="508">
                  <c:v>508</c:v>
                </c:pt>
                <c:pt idx="509">
                  <c:v>509</c:v>
                </c:pt>
                <c:pt idx="510">
                  <c:v>510</c:v>
                </c:pt>
                <c:pt idx="511">
                  <c:v>511</c:v>
                </c:pt>
                <c:pt idx="512">
                  <c:v>512</c:v>
                </c:pt>
                <c:pt idx="513">
                  <c:v>513</c:v>
                </c:pt>
                <c:pt idx="514">
                  <c:v>514</c:v>
                </c:pt>
                <c:pt idx="515">
                  <c:v>515</c:v>
                </c:pt>
                <c:pt idx="516">
                  <c:v>516</c:v>
                </c:pt>
                <c:pt idx="517">
                  <c:v>517</c:v>
                </c:pt>
                <c:pt idx="518">
                  <c:v>518</c:v>
                </c:pt>
                <c:pt idx="519">
                  <c:v>519</c:v>
                </c:pt>
                <c:pt idx="520">
                  <c:v>520</c:v>
                </c:pt>
                <c:pt idx="521">
                  <c:v>521</c:v>
                </c:pt>
                <c:pt idx="522">
                  <c:v>522</c:v>
                </c:pt>
                <c:pt idx="523">
                  <c:v>523</c:v>
                </c:pt>
                <c:pt idx="524">
                  <c:v>524</c:v>
                </c:pt>
                <c:pt idx="525">
                  <c:v>525</c:v>
                </c:pt>
                <c:pt idx="526">
                  <c:v>526</c:v>
                </c:pt>
                <c:pt idx="527">
                  <c:v>527</c:v>
                </c:pt>
                <c:pt idx="528">
                  <c:v>528</c:v>
                </c:pt>
                <c:pt idx="529">
                  <c:v>529</c:v>
                </c:pt>
                <c:pt idx="530">
                  <c:v>530</c:v>
                </c:pt>
                <c:pt idx="531">
                  <c:v>531</c:v>
                </c:pt>
                <c:pt idx="532">
                  <c:v>532</c:v>
                </c:pt>
                <c:pt idx="533">
                  <c:v>533</c:v>
                </c:pt>
                <c:pt idx="534">
                  <c:v>534</c:v>
                </c:pt>
                <c:pt idx="535">
                  <c:v>535</c:v>
                </c:pt>
                <c:pt idx="536">
                  <c:v>536</c:v>
                </c:pt>
                <c:pt idx="537">
                  <c:v>537</c:v>
                </c:pt>
                <c:pt idx="538">
                  <c:v>538</c:v>
                </c:pt>
                <c:pt idx="539">
                  <c:v>539</c:v>
                </c:pt>
                <c:pt idx="540">
                  <c:v>540</c:v>
                </c:pt>
                <c:pt idx="541">
                  <c:v>541</c:v>
                </c:pt>
                <c:pt idx="542">
                  <c:v>542</c:v>
                </c:pt>
                <c:pt idx="543">
                  <c:v>543</c:v>
                </c:pt>
                <c:pt idx="544">
                  <c:v>544</c:v>
                </c:pt>
                <c:pt idx="545">
                  <c:v>545</c:v>
                </c:pt>
                <c:pt idx="546">
                  <c:v>546</c:v>
                </c:pt>
                <c:pt idx="547">
                  <c:v>547</c:v>
                </c:pt>
                <c:pt idx="548">
                  <c:v>548</c:v>
                </c:pt>
                <c:pt idx="549">
                  <c:v>549</c:v>
                </c:pt>
                <c:pt idx="550">
                  <c:v>550</c:v>
                </c:pt>
                <c:pt idx="551">
                  <c:v>551</c:v>
                </c:pt>
                <c:pt idx="552">
                  <c:v>552</c:v>
                </c:pt>
                <c:pt idx="553">
                  <c:v>553</c:v>
                </c:pt>
                <c:pt idx="554">
                  <c:v>554</c:v>
                </c:pt>
                <c:pt idx="555">
                  <c:v>555</c:v>
                </c:pt>
                <c:pt idx="556">
                  <c:v>556</c:v>
                </c:pt>
                <c:pt idx="557">
                  <c:v>557</c:v>
                </c:pt>
                <c:pt idx="558">
                  <c:v>558</c:v>
                </c:pt>
                <c:pt idx="559">
                  <c:v>559</c:v>
                </c:pt>
                <c:pt idx="560">
                  <c:v>560</c:v>
                </c:pt>
                <c:pt idx="561">
                  <c:v>561</c:v>
                </c:pt>
                <c:pt idx="562">
                  <c:v>562</c:v>
                </c:pt>
                <c:pt idx="563">
                  <c:v>563</c:v>
                </c:pt>
                <c:pt idx="564">
                  <c:v>564</c:v>
                </c:pt>
                <c:pt idx="565">
                  <c:v>565</c:v>
                </c:pt>
                <c:pt idx="566">
                  <c:v>566</c:v>
                </c:pt>
                <c:pt idx="567">
                  <c:v>567</c:v>
                </c:pt>
                <c:pt idx="568">
                  <c:v>568</c:v>
                </c:pt>
                <c:pt idx="569">
                  <c:v>569</c:v>
                </c:pt>
                <c:pt idx="570">
                  <c:v>570</c:v>
                </c:pt>
                <c:pt idx="571">
                  <c:v>571</c:v>
                </c:pt>
                <c:pt idx="572">
                  <c:v>572</c:v>
                </c:pt>
                <c:pt idx="573">
                  <c:v>573</c:v>
                </c:pt>
                <c:pt idx="574">
                  <c:v>574</c:v>
                </c:pt>
                <c:pt idx="575">
                  <c:v>575</c:v>
                </c:pt>
                <c:pt idx="576">
                  <c:v>576</c:v>
                </c:pt>
                <c:pt idx="577">
                  <c:v>577</c:v>
                </c:pt>
                <c:pt idx="578">
                  <c:v>578</c:v>
                </c:pt>
                <c:pt idx="579">
                  <c:v>579</c:v>
                </c:pt>
                <c:pt idx="580">
                  <c:v>580</c:v>
                </c:pt>
                <c:pt idx="581">
                  <c:v>581</c:v>
                </c:pt>
                <c:pt idx="582">
                  <c:v>582</c:v>
                </c:pt>
                <c:pt idx="583">
                  <c:v>583</c:v>
                </c:pt>
                <c:pt idx="584">
                  <c:v>584</c:v>
                </c:pt>
                <c:pt idx="585">
                  <c:v>585</c:v>
                </c:pt>
                <c:pt idx="586">
                  <c:v>586</c:v>
                </c:pt>
                <c:pt idx="587">
                  <c:v>587</c:v>
                </c:pt>
                <c:pt idx="588">
                  <c:v>588</c:v>
                </c:pt>
                <c:pt idx="589">
                  <c:v>589</c:v>
                </c:pt>
                <c:pt idx="590">
                  <c:v>590</c:v>
                </c:pt>
                <c:pt idx="591">
                  <c:v>591</c:v>
                </c:pt>
                <c:pt idx="592">
                  <c:v>592</c:v>
                </c:pt>
                <c:pt idx="593">
                  <c:v>593</c:v>
                </c:pt>
                <c:pt idx="594">
                  <c:v>594</c:v>
                </c:pt>
                <c:pt idx="595">
                  <c:v>595</c:v>
                </c:pt>
                <c:pt idx="596">
                  <c:v>596</c:v>
                </c:pt>
                <c:pt idx="597">
                  <c:v>597</c:v>
                </c:pt>
                <c:pt idx="598">
                  <c:v>598</c:v>
                </c:pt>
                <c:pt idx="599">
                  <c:v>599</c:v>
                </c:pt>
                <c:pt idx="600">
                  <c:v>600</c:v>
                </c:pt>
                <c:pt idx="601">
                  <c:v>601</c:v>
                </c:pt>
                <c:pt idx="602">
                  <c:v>602</c:v>
                </c:pt>
                <c:pt idx="603">
                  <c:v>603</c:v>
                </c:pt>
                <c:pt idx="604">
                  <c:v>604</c:v>
                </c:pt>
                <c:pt idx="605">
                  <c:v>605</c:v>
                </c:pt>
                <c:pt idx="606">
                  <c:v>606</c:v>
                </c:pt>
                <c:pt idx="607">
                  <c:v>607</c:v>
                </c:pt>
                <c:pt idx="608">
                  <c:v>608</c:v>
                </c:pt>
                <c:pt idx="609">
                  <c:v>609</c:v>
                </c:pt>
                <c:pt idx="610">
                  <c:v>610</c:v>
                </c:pt>
                <c:pt idx="611">
                  <c:v>611</c:v>
                </c:pt>
                <c:pt idx="612">
                  <c:v>612</c:v>
                </c:pt>
                <c:pt idx="613">
                  <c:v>613</c:v>
                </c:pt>
                <c:pt idx="614">
                  <c:v>614</c:v>
                </c:pt>
                <c:pt idx="615">
                  <c:v>615</c:v>
                </c:pt>
                <c:pt idx="616">
                  <c:v>616</c:v>
                </c:pt>
                <c:pt idx="617">
                  <c:v>617</c:v>
                </c:pt>
                <c:pt idx="618">
                  <c:v>618</c:v>
                </c:pt>
                <c:pt idx="619">
                  <c:v>619</c:v>
                </c:pt>
                <c:pt idx="620">
                  <c:v>620</c:v>
                </c:pt>
                <c:pt idx="621">
                  <c:v>621</c:v>
                </c:pt>
                <c:pt idx="622">
                  <c:v>622</c:v>
                </c:pt>
                <c:pt idx="623">
                  <c:v>623</c:v>
                </c:pt>
                <c:pt idx="624">
                  <c:v>624</c:v>
                </c:pt>
                <c:pt idx="625">
                  <c:v>625</c:v>
                </c:pt>
                <c:pt idx="626">
                  <c:v>626</c:v>
                </c:pt>
                <c:pt idx="627">
                  <c:v>627</c:v>
                </c:pt>
                <c:pt idx="628">
                  <c:v>628</c:v>
                </c:pt>
                <c:pt idx="629">
                  <c:v>629</c:v>
                </c:pt>
                <c:pt idx="630">
                  <c:v>630</c:v>
                </c:pt>
                <c:pt idx="631">
                  <c:v>631</c:v>
                </c:pt>
                <c:pt idx="632">
                  <c:v>632</c:v>
                </c:pt>
                <c:pt idx="633">
                  <c:v>633</c:v>
                </c:pt>
                <c:pt idx="634">
                  <c:v>634</c:v>
                </c:pt>
                <c:pt idx="635">
                  <c:v>635</c:v>
                </c:pt>
                <c:pt idx="636">
                  <c:v>636</c:v>
                </c:pt>
                <c:pt idx="637">
                  <c:v>637</c:v>
                </c:pt>
                <c:pt idx="638">
                  <c:v>638</c:v>
                </c:pt>
                <c:pt idx="639">
                  <c:v>639</c:v>
                </c:pt>
                <c:pt idx="640">
                  <c:v>640</c:v>
                </c:pt>
                <c:pt idx="641">
                  <c:v>641</c:v>
                </c:pt>
                <c:pt idx="642">
                  <c:v>642</c:v>
                </c:pt>
                <c:pt idx="643">
                  <c:v>643</c:v>
                </c:pt>
                <c:pt idx="644">
                  <c:v>644</c:v>
                </c:pt>
                <c:pt idx="645">
                  <c:v>645</c:v>
                </c:pt>
                <c:pt idx="646">
                  <c:v>646</c:v>
                </c:pt>
                <c:pt idx="647">
                  <c:v>647</c:v>
                </c:pt>
                <c:pt idx="648">
                  <c:v>648</c:v>
                </c:pt>
                <c:pt idx="649">
                  <c:v>649</c:v>
                </c:pt>
                <c:pt idx="650">
                  <c:v>650</c:v>
                </c:pt>
                <c:pt idx="651">
                  <c:v>651</c:v>
                </c:pt>
                <c:pt idx="652">
                  <c:v>652</c:v>
                </c:pt>
                <c:pt idx="653">
                  <c:v>653</c:v>
                </c:pt>
                <c:pt idx="654">
                  <c:v>654</c:v>
                </c:pt>
                <c:pt idx="655">
                  <c:v>655</c:v>
                </c:pt>
                <c:pt idx="656">
                  <c:v>656</c:v>
                </c:pt>
                <c:pt idx="657">
                  <c:v>657</c:v>
                </c:pt>
                <c:pt idx="658">
                  <c:v>658</c:v>
                </c:pt>
                <c:pt idx="659">
                  <c:v>659</c:v>
                </c:pt>
                <c:pt idx="660">
                  <c:v>660</c:v>
                </c:pt>
                <c:pt idx="661">
                  <c:v>661</c:v>
                </c:pt>
                <c:pt idx="662">
                  <c:v>662</c:v>
                </c:pt>
                <c:pt idx="663">
                  <c:v>663</c:v>
                </c:pt>
                <c:pt idx="664">
                  <c:v>664</c:v>
                </c:pt>
                <c:pt idx="665">
                  <c:v>665</c:v>
                </c:pt>
                <c:pt idx="666">
                  <c:v>666</c:v>
                </c:pt>
                <c:pt idx="667">
                  <c:v>667</c:v>
                </c:pt>
                <c:pt idx="668">
                  <c:v>668</c:v>
                </c:pt>
                <c:pt idx="669">
                  <c:v>669</c:v>
                </c:pt>
                <c:pt idx="670">
                  <c:v>670</c:v>
                </c:pt>
                <c:pt idx="671">
                  <c:v>671</c:v>
                </c:pt>
                <c:pt idx="672">
                  <c:v>672</c:v>
                </c:pt>
                <c:pt idx="673">
                  <c:v>673</c:v>
                </c:pt>
                <c:pt idx="674">
                  <c:v>674</c:v>
                </c:pt>
                <c:pt idx="675">
                  <c:v>675</c:v>
                </c:pt>
                <c:pt idx="676">
                  <c:v>676</c:v>
                </c:pt>
                <c:pt idx="677">
                  <c:v>677</c:v>
                </c:pt>
                <c:pt idx="678">
                  <c:v>678</c:v>
                </c:pt>
                <c:pt idx="679">
                  <c:v>679</c:v>
                </c:pt>
                <c:pt idx="680">
                  <c:v>680</c:v>
                </c:pt>
                <c:pt idx="681">
                  <c:v>681</c:v>
                </c:pt>
                <c:pt idx="682">
                  <c:v>682</c:v>
                </c:pt>
                <c:pt idx="683">
                  <c:v>683</c:v>
                </c:pt>
                <c:pt idx="684">
                  <c:v>684</c:v>
                </c:pt>
                <c:pt idx="685">
                  <c:v>685</c:v>
                </c:pt>
                <c:pt idx="686">
                  <c:v>686</c:v>
                </c:pt>
                <c:pt idx="687">
                  <c:v>687</c:v>
                </c:pt>
                <c:pt idx="688">
                  <c:v>688</c:v>
                </c:pt>
                <c:pt idx="689">
                  <c:v>689</c:v>
                </c:pt>
                <c:pt idx="690">
                  <c:v>690</c:v>
                </c:pt>
                <c:pt idx="691">
                  <c:v>691</c:v>
                </c:pt>
                <c:pt idx="692">
                  <c:v>692</c:v>
                </c:pt>
                <c:pt idx="693">
                  <c:v>693</c:v>
                </c:pt>
                <c:pt idx="694">
                  <c:v>694</c:v>
                </c:pt>
                <c:pt idx="695">
                  <c:v>695</c:v>
                </c:pt>
                <c:pt idx="696">
                  <c:v>696</c:v>
                </c:pt>
                <c:pt idx="697">
                  <c:v>697</c:v>
                </c:pt>
                <c:pt idx="698">
                  <c:v>698</c:v>
                </c:pt>
                <c:pt idx="699">
                  <c:v>699</c:v>
                </c:pt>
                <c:pt idx="700">
                  <c:v>700</c:v>
                </c:pt>
                <c:pt idx="701">
                  <c:v>701</c:v>
                </c:pt>
                <c:pt idx="702">
                  <c:v>702</c:v>
                </c:pt>
                <c:pt idx="703">
                  <c:v>703</c:v>
                </c:pt>
                <c:pt idx="704">
                  <c:v>704</c:v>
                </c:pt>
                <c:pt idx="705">
                  <c:v>705</c:v>
                </c:pt>
                <c:pt idx="706">
                  <c:v>706</c:v>
                </c:pt>
                <c:pt idx="707">
                  <c:v>707</c:v>
                </c:pt>
                <c:pt idx="708">
                  <c:v>708</c:v>
                </c:pt>
                <c:pt idx="709">
                  <c:v>709</c:v>
                </c:pt>
                <c:pt idx="710">
                  <c:v>710</c:v>
                </c:pt>
                <c:pt idx="711">
                  <c:v>711</c:v>
                </c:pt>
                <c:pt idx="712">
                  <c:v>712</c:v>
                </c:pt>
                <c:pt idx="713">
                  <c:v>713</c:v>
                </c:pt>
                <c:pt idx="714">
                  <c:v>714</c:v>
                </c:pt>
                <c:pt idx="715">
                  <c:v>715</c:v>
                </c:pt>
                <c:pt idx="716">
                  <c:v>716</c:v>
                </c:pt>
                <c:pt idx="717">
                  <c:v>717</c:v>
                </c:pt>
                <c:pt idx="718">
                  <c:v>718</c:v>
                </c:pt>
                <c:pt idx="719">
                  <c:v>719</c:v>
                </c:pt>
                <c:pt idx="720">
                  <c:v>720</c:v>
                </c:pt>
                <c:pt idx="721">
                  <c:v>721</c:v>
                </c:pt>
                <c:pt idx="722">
                  <c:v>722</c:v>
                </c:pt>
                <c:pt idx="723">
                  <c:v>723</c:v>
                </c:pt>
                <c:pt idx="724">
                  <c:v>724</c:v>
                </c:pt>
                <c:pt idx="725">
                  <c:v>725</c:v>
                </c:pt>
                <c:pt idx="726">
                  <c:v>726</c:v>
                </c:pt>
                <c:pt idx="727">
                  <c:v>727</c:v>
                </c:pt>
                <c:pt idx="728">
                  <c:v>728</c:v>
                </c:pt>
                <c:pt idx="729">
                  <c:v>729</c:v>
                </c:pt>
                <c:pt idx="730">
                  <c:v>730</c:v>
                </c:pt>
                <c:pt idx="731">
                  <c:v>731</c:v>
                </c:pt>
                <c:pt idx="732">
                  <c:v>732</c:v>
                </c:pt>
                <c:pt idx="733">
                  <c:v>733</c:v>
                </c:pt>
                <c:pt idx="734">
                  <c:v>734</c:v>
                </c:pt>
                <c:pt idx="735">
                  <c:v>735</c:v>
                </c:pt>
                <c:pt idx="736">
                  <c:v>736</c:v>
                </c:pt>
                <c:pt idx="737">
                  <c:v>737</c:v>
                </c:pt>
                <c:pt idx="738">
                  <c:v>738</c:v>
                </c:pt>
                <c:pt idx="739">
                  <c:v>739</c:v>
                </c:pt>
                <c:pt idx="740">
                  <c:v>740</c:v>
                </c:pt>
                <c:pt idx="741">
                  <c:v>741</c:v>
                </c:pt>
                <c:pt idx="742">
                  <c:v>742</c:v>
                </c:pt>
                <c:pt idx="743">
                  <c:v>743</c:v>
                </c:pt>
                <c:pt idx="744">
                  <c:v>744</c:v>
                </c:pt>
                <c:pt idx="745">
                  <c:v>745</c:v>
                </c:pt>
                <c:pt idx="746">
                  <c:v>746</c:v>
                </c:pt>
                <c:pt idx="747">
                  <c:v>747</c:v>
                </c:pt>
                <c:pt idx="748">
                  <c:v>748</c:v>
                </c:pt>
                <c:pt idx="749">
                  <c:v>749</c:v>
                </c:pt>
                <c:pt idx="750">
                  <c:v>750</c:v>
                </c:pt>
                <c:pt idx="751">
                  <c:v>751</c:v>
                </c:pt>
                <c:pt idx="752">
                  <c:v>752</c:v>
                </c:pt>
                <c:pt idx="753">
                  <c:v>753</c:v>
                </c:pt>
                <c:pt idx="754">
                  <c:v>754</c:v>
                </c:pt>
                <c:pt idx="755">
                  <c:v>755</c:v>
                </c:pt>
                <c:pt idx="756">
                  <c:v>756</c:v>
                </c:pt>
                <c:pt idx="757">
                  <c:v>757</c:v>
                </c:pt>
                <c:pt idx="758">
                  <c:v>758</c:v>
                </c:pt>
                <c:pt idx="759">
                  <c:v>759</c:v>
                </c:pt>
                <c:pt idx="760">
                  <c:v>760</c:v>
                </c:pt>
                <c:pt idx="761">
                  <c:v>761</c:v>
                </c:pt>
                <c:pt idx="762">
                  <c:v>762</c:v>
                </c:pt>
                <c:pt idx="763">
                  <c:v>763</c:v>
                </c:pt>
                <c:pt idx="764">
                  <c:v>764</c:v>
                </c:pt>
                <c:pt idx="765">
                  <c:v>765</c:v>
                </c:pt>
                <c:pt idx="766">
                  <c:v>766</c:v>
                </c:pt>
                <c:pt idx="767">
                  <c:v>767</c:v>
                </c:pt>
                <c:pt idx="768">
                  <c:v>768</c:v>
                </c:pt>
                <c:pt idx="769">
                  <c:v>769</c:v>
                </c:pt>
                <c:pt idx="770">
                  <c:v>770</c:v>
                </c:pt>
                <c:pt idx="771">
                  <c:v>771</c:v>
                </c:pt>
                <c:pt idx="772">
                  <c:v>772</c:v>
                </c:pt>
                <c:pt idx="773">
                  <c:v>773</c:v>
                </c:pt>
                <c:pt idx="774">
                  <c:v>774</c:v>
                </c:pt>
                <c:pt idx="775">
                  <c:v>775</c:v>
                </c:pt>
                <c:pt idx="776">
                  <c:v>776</c:v>
                </c:pt>
                <c:pt idx="777">
                  <c:v>777</c:v>
                </c:pt>
                <c:pt idx="778">
                  <c:v>778</c:v>
                </c:pt>
                <c:pt idx="779">
                  <c:v>779</c:v>
                </c:pt>
                <c:pt idx="780">
                  <c:v>780</c:v>
                </c:pt>
                <c:pt idx="781">
                  <c:v>781</c:v>
                </c:pt>
                <c:pt idx="782">
                  <c:v>782</c:v>
                </c:pt>
                <c:pt idx="783">
                  <c:v>783</c:v>
                </c:pt>
                <c:pt idx="784">
                  <c:v>784</c:v>
                </c:pt>
                <c:pt idx="785">
                  <c:v>785</c:v>
                </c:pt>
                <c:pt idx="786">
                  <c:v>786</c:v>
                </c:pt>
                <c:pt idx="787">
                  <c:v>787</c:v>
                </c:pt>
                <c:pt idx="788">
                  <c:v>788</c:v>
                </c:pt>
                <c:pt idx="789">
                  <c:v>789</c:v>
                </c:pt>
                <c:pt idx="790">
                  <c:v>790</c:v>
                </c:pt>
                <c:pt idx="791">
                  <c:v>791</c:v>
                </c:pt>
                <c:pt idx="792">
                  <c:v>792</c:v>
                </c:pt>
                <c:pt idx="793">
                  <c:v>793</c:v>
                </c:pt>
                <c:pt idx="794">
                  <c:v>794</c:v>
                </c:pt>
                <c:pt idx="795">
                  <c:v>795</c:v>
                </c:pt>
                <c:pt idx="796">
                  <c:v>796</c:v>
                </c:pt>
                <c:pt idx="797">
                  <c:v>797</c:v>
                </c:pt>
                <c:pt idx="798">
                  <c:v>798</c:v>
                </c:pt>
                <c:pt idx="799">
                  <c:v>799</c:v>
                </c:pt>
                <c:pt idx="800">
                  <c:v>800</c:v>
                </c:pt>
                <c:pt idx="801">
                  <c:v>801</c:v>
                </c:pt>
                <c:pt idx="802">
                  <c:v>802</c:v>
                </c:pt>
                <c:pt idx="803">
                  <c:v>803</c:v>
                </c:pt>
                <c:pt idx="804">
                  <c:v>804</c:v>
                </c:pt>
                <c:pt idx="805">
                  <c:v>805</c:v>
                </c:pt>
                <c:pt idx="806">
                  <c:v>806</c:v>
                </c:pt>
                <c:pt idx="807">
                  <c:v>807</c:v>
                </c:pt>
                <c:pt idx="808">
                  <c:v>808</c:v>
                </c:pt>
                <c:pt idx="809">
                  <c:v>809</c:v>
                </c:pt>
                <c:pt idx="810">
                  <c:v>810</c:v>
                </c:pt>
                <c:pt idx="811">
                  <c:v>811</c:v>
                </c:pt>
                <c:pt idx="812">
                  <c:v>812</c:v>
                </c:pt>
                <c:pt idx="813">
                  <c:v>813</c:v>
                </c:pt>
                <c:pt idx="814">
                  <c:v>814</c:v>
                </c:pt>
                <c:pt idx="815">
                  <c:v>815</c:v>
                </c:pt>
                <c:pt idx="816">
                  <c:v>816</c:v>
                </c:pt>
                <c:pt idx="817">
                  <c:v>817</c:v>
                </c:pt>
                <c:pt idx="818">
                  <c:v>818</c:v>
                </c:pt>
                <c:pt idx="819">
                  <c:v>819</c:v>
                </c:pt>
                <c:pt idx="820">
                  <c:v>820</c:v>
                </c:pt>
                <c:pt idx="821">
                  <c:v>821</c:v>
                </c:pt>
                <c:pt idx="822">
                  <c:v>822</c:v>
                </c:pt>
                <c:pt idx="823">
                  <c:v>823</c:v>
                </c:pt>
                <c:pt idx="824">
                  <c:v>824</c:v>
                </c:pt>
                <c:pt idx="825">
                  <c:v>825</c:v>
                </c:pt>
                <c:pt idx="826">
                  <c:v>826</c:v>
                </c:pt>
                <c:pt idx="827">
                  <c:v>827</c:v>
                </c:pt>
                <c:pt idx="828">
                  <c:v>828</c:v>
                </c:pt>
                <c:pt idx="829">
                  <c:v>829</c:v>
                </c:pt>
                <c:pt idx="830">
                  <c:v>830</c:v>
                </c:pt>
                <c:pt idx="831">
                  <c:v>831</c:v>
                </c:pt>
                <c:pt idx="832">
                  <c:v>832</c:v>
                </c:pt>
                <c:pt idx="833">
                  <c:v>833</c:v>
                </c:pt>
                <c:pt idx="834">
                  <c:v>834</c:v>
                </c:pt>
                <c:pt idx="835">
                  <c:v>835</c:v>
                </c:pt>
                <c:pt idx="836">
                  <c:v>836</c:v>
                </c:pt>
                <c:pt idx="837">
                  <c:v>837</c:v>
                </c:pt>
                <c:pt idx="838">
                  <c:v>838</c:v>
                </c:pt>
                <c:pt idx="839">
                  <c:v>839</c:v>
                </c:pt>
                <c:pt idx="840">
                  <c:v>840</c:v>
                </c:pt>
                <c:pt idx="841">
                  <c:v>841</c:v>
                </c:pt>
                <c:pt idx="842">
                  <c:v>842</c:v>
                </c:pt>
                <c:pt idx="843">
                  <c:v>843</c:v>
                </c:pt>
                <c:pt idx="844">
                  <c:v>844</c:v>
                </c:pt>
                <c:pt idx="845">
                  <c:v>845</c:v>
                </c:pt>
                <c:pt idx="846">
                  <c:v>846</c:v>
                </c:pt>
                <c:pt idx="847">
                  <c:v>847</c:v>
                </c:pt>
                <c:pt idx="848">
                  <c:v>848</c:v>
                </c:pt>
                <c:pt idx="849">
                  <c:v>849</c:v>
                </c:pt>
                <c:pt idx="850">
                  <c:v>850</c:v>
                </c:pt>
                <c:pt idx="851">
                  <c:v>851</c:v>
                </c:pt>
                <c:pt idx="852">
                  <c:v>852</c:v>
                </c:pt>
                <c:pt idx="853">
                  <c:v>853</c:v>
                </c:pt>
                <c:pt idx="854">
                  <c:v>854</c:v>
                </c:pt>
                <c:pt idx="855">
                  <c:v>855</c:v>
                </c:pt>
                <c:pt idx="856">
                  <c:v>856</c:v>
                </c:pt>
                <c:pt idx="857">
                  <c:v>857</c:v>
                </c:pt>
                <c:pt idx="858">
                  <c:v>858</c:v>
                </c:pt>
                <c:pt idx="859">
                  <c:v>859</c:v>
                </c:pt>
                <c:pt idx="860">
                  <c:v>860</c:v>
                </c:pt>
                <c:pt idx="861">
                  <c:v>861</c:v>
                </c:pt>
                <c:pt idx="862">
                  <c:v>862</c:v>
                </c:pt>
                <c:pt idx="863">
                  <c:v>863</c:v>
                </c:pt>
                <c:pt idx="864">
                  <c:v>864</c:v>
                </c:pt>
                <c:pt idx="865">
                  <c:v>865</c:v>
                </c:pt>
                <c:pt idx="866">
                  <c:v>866</c:v>
                </c:pt>
                <c:pt idx="867">
                  <c:v>867</c:v>
                </c:pt>
                <c:pt idx="868">
                  <c:v>868</c:v>
                </c:pt>
                <c:pt idx="869">
                  <c:v>869</c:v>
                </c:pt>
                <c:pt idx="870">
                  <c:v>870</c:v>
                </c:pt>
                <c:pt idx="871">
                  <c:v>871</c:v>
                </c:pt>
                <c:pt idx="872">
                  <c:v>872</c:v>
                </c:pt>
                <c:pt idx="873">
                  <c:v>873</c:v>
                </c:pt>
                <c:pt idx="874">
                  <c:v>874</c:v>
                </c:pt>
                <c:pt idx="875">
                  <c:v>875</c:v>
                </c:pt>
                <c:pt idx="876">
                  <c:v>876</c:v>
                </c:pt>
                <c:pt idx="877">
                  <c:v>877</c:v>
                </c:pt>
                <c:pt idx="878">
                  <c:v>878</c:v>
                </c:pt>
                <c:pt idx="879">
                  <c:v>879</c:v>
                </c:pt>
                <c:pt idx="880">
                  <c:v>880</c:v>
                </c:pt>
                <c:pt idx="881">
                  <c:v>881</c:v>
                </c:pt>
                <c:pt idx="882">
                  <c:v>882</c:v>
                </c:pt>
                <c:pt idx="883">
                  <c:v>883</c:v>
                </c:pt>
                <c:pt idx="884">
                  <c:v>884</c:v>
                </c:pt>
                <c:pt idx="885">
                  <c:v>885</c:v>
                </c:pt>
                <c:pt idx="886">
                  <c:v>886</c:v>
                </c:pt>
                <c:pt idx="887">
                  <c:v>887</c:v>
                </c:pt>
                <c:pt idx="888">
                  <c:v>888</c:v>
                </c:pt>
                <c:pt idx="889">
                  <c:v>889</c:v>
                </c:pt>
                <c:pt idx="890">
                  <c:v>890</c:v>
                </c:pt>
                <c:pt idx="891">
                  <c:v>891</c:v>
                </c:pt>
                <c:pt idx="892">
                  <c:v>892</c:v>
                </c:pt>
                <c:pt idx="893">
                  <c:v>893</c:v>
                </c:pt>
                <c:pt idx="894">
                  <c:v>894</c:v>
                </c:pt>
                <c:pt idx="895">
                  <c:v>895</c:v>
                </c:pt>
                <c:pt idx="896">
                  <c:v>896</c:v>
                </c:pt>
                <c:pt idx="897">
                  <c:v>897</c:v>
                </c:pt>
                <c:pt idx="898">
                  <c:v>898</c:v>
                </c:pt>
                <c:pt idx="899">
                  <c:v>899</c:v>
                </c:pt>
                <c:pt idx="900">
                  <c:v>900</c:v>
                </c:pt>
                <c:pt idx="901">
                  <c:v>901</c:v>
                </c:pt>
                <c:pt idx="902">
                  <c:v>902</c:v>
                </c:pt>
                <c:pt idx="903">
                  <c:v>903</c:v>
                </c:pt>
                <c:pt idx="904">
                  <c:v>904</c:v>
                </c:pt>
                <c:pt idx="905">
                  <c:v>905</c:v>
                </c:pt>
                <c:pt idx="906">
                  <c:v>906</c:v>
                </c:pt>
                <c:pt idx="907">
                  <c:v>907</c:v>
                </c:pt>
                <c:pt idx="908">
                  <c:v>908</c:v>
                </c:pt>
                <c:pt idx="909">
                  <c:v>909</c:v>
                </c:pt>
                <c:pt idx="910">
                  <c:v>910</c:v>
                </c:pt>
                <c:pt idx="911">
                  <c:v>911</c:v>
                </c:pt>
                <c:pt idx="912">
                  <c:v>912</c:v>
                </c:pt>
                <c:pt idx="913">
                  <c:v>913</c:v>
                </c:pt>
                <c:pt idx="914">
                  <c:v>914</c:v>
                </c:pt>
                <c:pt idx="915">
                  <c:v>915</c:v>
                </c:pt>
                <c:pt idx="916">
                  <c:v>916</c:v>
                </c:pt>
                <c:pt idx="917">
                  <c:v>917</c:v>
                </c:pt>
                <c:pt idx="918">
                  <c:v>918</c:v>
                </c:pt>
                <c:pt idx="919">
                  <c:v>919</c:v>
                </c:pt>
                <c:pt idx="920">
                  <c:v>920</c:v>
                </c:pt>
                <c:pt idx="921">
                  <c:v>921</c:v>
                </c:pt>
                <c:pt idx="922">
                  <c:v>922</c:v>
                </c:pt>
                <c:pt idx="923">
                  <c:v>923</c:v>
                </c:pt>
                <c:pt idx="924">
                  <c:v>924</c:v>
                </c:pt>
                <c:pt idx="925">
                  <c:v>925</c:v>
                </c:pt>
                <c:pt idx="926">
                  <c:v>926</c:v>
                </c:pt>
                <c:pt idx="927">
                  <c:v>927</c:v>
                </c:pt>
                <c:pt idx="928">
                  <c:v>928</c:v>
                </c:pt>
                <c:pt idx="929">
                  <c:v>929</c:v>
                </c:pt>
                <c:pt idx="930">
                  <c:v>930</c:v>
                </c:pt>
                <c:pt idx="931">
                  <c:v>931</c:v>
                </c:pt>
                <c:pt idx="932">
                  <c:v>932</c:v>
                </c:pt>
                <c:pt idx="933">
                  <c:v>933</c:v>
                </c:pt>
                <c:pt idx="934">
                  <c:v>934</c:v>
                </c:pt>
                <c:pt idx="935">
                  <c:v>935</c:v>
                </c:pt>
                <c:pt idx="936">
                  <c:v>936</c:v>
                </c:pt>
                <c:pt idx="937">
                  <c:v>937</c:v>
                </c:pt>
                <c:pt idx="938">
                  <c:v>938</c:v>
                </c:pt>
                <c:pt idx="939">
                  <c:v>939</c:v>
                </c:pt>
                <c:pt idx="940">
                  <c:v>940</c:v>
                </c:pt>
                <c:pt idx="941">
                  <c:v>941</c:v>
                </c:pt>
                <c:pt idx="942">
                  <c:v>942</c:v>
                </c:pt>
                <c:pt idx="943">
                  <c:v>943</c:v>
                </c:pt>
                <c:pt idx="944">
                  <c:v>944</c:v>
                </c:pt>
                <c:pt idx="945">
                  <c:v>945</c:v>
                </c:pt>
                <c:pt idx="946">
                  <c:v>946</c:v>
                </c:pt>
                <c:pt idx="947">
                  <c:v>947</c:v>
                </c:pt>
                <c:pt idx="948">
                  <c:v>948</c:v>
                </c:pt>
                <c:pt idx="949">
                  <c:v>949</c:v>
                </c:pt>
                <c:pt idx="950">
                  <c:v>950</c:v>
                </c:pt>
                <c:pt idx="951">
                  <c:v>951</c:v>
                </c:pt>
                <c:pt idx="952">
                  <c:v>952</c:v>
                </c:pt>
                <c:pt idx="953">
                  <c:v>953</c:v>
                </c:pt>
                <c:pt idx="954">
                  <c:v>954</c:v>
                </c:pt>
                <c:pt idx="955">
                  <c:v>955</c:v>
                </c:pt>
                <c:pt idx="956">
                  <c:v>956</c:v>
                </c:pt>
                <c:pt idx="957">
                  <c:v>957</c:v>
                </c:pt>
                <c:pt idx="958">
                  <c:v>958</c:v>
                </c:pt>
                <c:pt idx="959">
                  <c:v>959</c:v>
                </c:pt>
                <c:pt idx="960">
                  <c:v>960</c:v>
                </c:pt>
                <c:pt idx="961">
                  <c:v>961</c:v>
                </c:pt>
                <c:pt idx="962">
                  <c:v>962</c:v>
                </c:pt>
                <c:pt idx="963">
                  <c:v>963</c:v>
                </c:pt>
                <c:pt idx="964">
                  <c:v>964</c:v>
                </c:pt>
                <c:pt idx="965">
                  <c:v>965</c:v>
                </c:pt>
                <c:pt idx="966">
                  <c:v>966</c:v>
                </c:pt>
                <c:pt idx="967">
                  <c:v>967</c:v>
                </c:pt>
                <c:pt idx="968">
                  <c:v>968</c:v>
                </c:pt>
                <c:pt idx="969">
                  <c:v>969</c:v>
                </c:pt>
                <c:pt idx="970">
                  <c:v>970</c:v>
                </c:pt>
                <c:pt idx="971">
                  <c:v>971</c:v>
                </c:pt>
                <c:pt idx="972">
                  <c:v>972</c:v>
                </c:pt>
                <c:pt idx="973">
                  <c:v>973</c:v>
                </c:pt>
                <c:pt idx="974">
                  <c:v>974</c:v>
                </c:pt>
                <c:pt idx="975">
                  <c:v>975</c:v>
                </c:pt>
                <c:pt idx="976">
                  <c:v>976</c:v>
                </c:pt>
                <c:pt idx="977">
                  <c:v>977</c:v>
                </c:pt>
                <c:pt idx="978">
                  <c:v>978</c:v>
                </c:pt>
                <c:pt idx="979">
                  <c:v>979</c:v>
                </c:pt>
                <c:pt idx="980">
                  <c:v>980</c:v>
                </c:pt>
                <c:pt idx="981">
                  <c:v>981</c:v>
                </c:pt>
                <c:pt idx="982">
                  <c:v>982</c:v>
                </c:pt>
                <c:pt idx="983">
                  <c:v>983</c:v>
                </c:pt>
                <c:pt idx="984">
                  <c:v>984</c:v>
                </c:pt>
                <c:pt idx="985">
                  <c:v>985</c:v>
                </c:pt>
                <c:pt idx="986">
                  <c:v>986</c:v>
                </c:pt>
                <c:pt idx="987">
                  <c:v>987</c:v>
                </c:pt>
                <c:pt idx="988">
                  <c:v>988</c:v>
                </c:pt>
                <c:pt idx="989">
                  <c:v>989</c:v>
                </c:pt>
                <c:pt idx="990">
                  <c:v>990</c:v>
                </c:pt>
                <c:pt idx="991">
                  <c:v>991</c:v>
                </c:pt>
                <c:pt idx="992">
                  <c:v>992</c:v>
                </c:pt>
                <c:pt idx="993">
                  <c:v>993</c:v>
                </c:pt>
                <c:pt idx="994">
                  <c:v>994</c:v>
                </c:pt>
                <c:pt idx="995">
                  <c:v>995</c:v>
                </c:pt>
                <c:pt idx="996">
                  <c:v>996</c:v>
                </c:pt>
                <c:pt idx="997">
                  <c:v>997</c:v>
                </c:pt>
                <c:pt idx="998">
                  <c:v>998</c:v>
                </c:pt>
                <c:pt idx="999">
                  <c:v>999</c:v>
                </c:pt>
                <c:pt idx="1000">
                  <c:v>1000</c:v>
                </c:pt>
                <c:pt idx="1001">
                  <c:v>1001</c:v>
                </c:pt>
                <c:pt idx="1002">
                  <c:v>1002</c:v>
                </c:pt>
                <c:pt idx="1003">
                  <c:v>1003</c:v>
                </c:pt>
                <c:pt idx="1004">
                  <c:v>1004</c:v>
                </c:pt>
                <c:pt idx="1005">
                  <c:v>1005</c:v>
                </c:pt>
                <c:pt idx="1006">
                  <c:v>1006</c:v>
                </c:pt>
                <c:pt idx="1007">
                  <c:v>1007</c:v>
                </c:pt>
                <c:pt idx="1008">
                  <c:v>1008</c:v>
                </c:pt>
                <c:pt idx="1009">
                  <c:v>1009</c:v>
                </c:pt>
                <c:pt idx="1010">
                  <c:v>1010</c:v>
                </c:pt>
                <c:pt idx="1011">
                  <c:v>1011</c:v>
                </c:pt>
                <c:pt idx="1012">
                  <c:v>1012</c:v>
                </c:pt>
                <c:pt idx="1013">
                  <c:v>1013</c:v>
                </c:pt>
                <c:pt idx="1014">
                  <c:v>1014</c:v>
                </c:pt>
                <c:pt idx="1015">
                  <c:v>1015</c:v>
                </c:pt>
                <c:pt idx="1016">
                  <c:v>1016</c:v>
                </c:pt>
                <c:pt idx="1017">
                  <c:v>1017</c:v>
                </c:pt>
                <c:pt idx="1018">
                  <c:v>1018</c:v>
                </c:pt>
                <c:pt idx="1019">
                  <c:v>1019</c:v>
                </c:pt>
                <c:pt idx="1020">
                  <c:v>1020</c:v>
                </c:pt>
                <c:pt idx="1021">
                  <c:v>1021</c:v>
                </c:pt>
                <c:pt idx="1022">
                  <c:v>1022</c:v>
                </c:pt>
                <c:pt idx="1023">
                  <c:v>1023</c:v>
                </c:pt>
                <c:pt idx="1024">
                  <c:v>1024</c:v>
                </c:pt>
                <c:pt idx="1025">
                  <c:v>1025</c:v>
                </c:pt>
                <c:pt idx="1026">
                  <c:v>1026</c:v>
                </c:pt>
                <c:pt idx="1027">
                  <c:v>1027</c:v>
                </c:pt>
                <c:pt idx="1028">
                  <c:v>1028</c:v>
                </c:pt>
                <c:pt idx="1029">
                  <c:v>1029</c:v>
                </c:pt>
                <c:pt idx="1030">
                  <c:v>1030</c:v>
                </c:pt>
                <c:pt idx="1031">
                  <c:v>1031</c:v>
                </c:pt>
                <c:pt idx="1032">
                  <c:v>1032</c:v>
                </c:pt>
                <c:pt idx="1033">
                  <c:v>1033</c:v>
                </c:pt>
                <c:pt idx="1034">
                  <c:v>1034</c:v>
                </c:pt>
                <c:pt idx="1035">
                  <c:v>1035</c:v>
                </c:pt>
                <c:pt idx="1036">
                  <c:v>1036</c:v>
                </c:pt>
                <c:pt idx="1037">
                  <c:v>1037</c:v>
                </c:pt>
                <c:pt idx="1038">
                  <c:v>1038</c:v>
                </c:pt>
                <c:pt idx="1039">
                  <c:v>1039</c:v>
                </c:pt>
                <c:pt idx="1040">
                  <c:v>1040</c:v>
                </c:pt>
                <c:pt idx="1041">
                  <c:v>1041</c:v>
                </c:pt>
                <c:pt idx="1042">
                  <c:v>1042</c:v>
                </c:pt>
                <c:pt idx="1043">
                  <c:v>1043</c:v>
                </c:pt>
                <c:pt idx="1044">
                  <c:v>1044</c:v>
                </c:pt>
                <c:pt idx="1045">
                  <c:v>1045</c:v>
                </c:pt>
                <c:pt idx="1046">
                  <c:v>1046</c:v>
                </c:pt>
                <c:pt idx="1047">
                  <c:v>1047</c:v>
                </c:pt>
                <c:pt idx="1048">
                  <c:v>1048</c:v>
                </c:pt>
                <c:pt idx="1049">
                  <c:v>1049</c:v>
                </c:pt>
                <c:pt idx="1050">
                  <c:v>1050</c:v>
                </c:pt>
                <c:pt idx="1051">
                  <c:v>1051</c:v>
                </c:pt>
                <c:pt idx="1052">
                  <c:v>1052</c:v>
                </c:pt>
                <c:pt idx="1053">
                  <c:v>1053</c:v>
                </c:pt>
                <c:pt idx="1054">
                  <c:v>1054</c:v>
                </c:pt>
                <c:pt idx="1055">
                  <c:v>1055</c:v>
                </c:pt>
                <c:pt idx="1056">
                  <c:v>1056</c:v>
                </c:pt>
                <c:pt idx="1057">
                  <c:v>1057</c:v>
                </c:pt>
                <c:pt idx="1058">
                  <c:v>1058</c:v>
                </c:pt>
                <c:pt idx="1059">
                  <c:v>1059</c:v>
                </c:pt>
                <c:pt idx="1060">
                  <c:v>1060</c:v>
                </c:pt>
                <c:pt idx="1061">
                  <c:v>1061</c:v>
                </c:pt>
                <c:pt idx="1062">
                  <c:v>1062</c:v>
                </c:pt>
                <c:pt idx="1063">
                  <c:v>1063</c:v>
                </c:pt>
                <c:pt idx="1064">
                  <c:v>1064</c:v>
                </c:pt>
                <c:pt idx="1065">
                  <c:v>1065</c:v>
                </c:pt>
                <c:pt idx="1066">
                  <c:v>1066</c:v>
                </c:pt>
                <c:pt idx="1067">
                  <c:v>1067</c:v>
                </c:pt>
                <c:pt idx="1068">
                  <c:v>1068</c:v>
                </c:pt>
                <c:pt idx="1069">
                  <c:v>1069</c:v>
                </c:pt>
                <c:pt idx="1070">
                  <c:v>1070</c:v>
                </c:pt>
                <c:pt idx="1071">
                  <c:v>1071</c:v>
                </c:pt>
                <c:pt idx="1072">
                  <c:v>1072</c:v>
                </c:pt>
                <c:pt idx="1073">
                  <c:v>1073</c:v>
                </c:pt>
                <c:pt idx="1074">
                  <c:v>1074</c:v>
                </c:pt>
                <c:pt idx="1075">
                  <c:v>1075</c:v>
                </c:pt>
                <c:pt idx="1076">
                  <c:v>1076</c:v>
                </c:pt>
                <c:pt idx="1077">
                  <c:v>1077</c:v>
                </c:pt>
                <c:pt idx="1078">
                  <c:v>1078</c:v>
                </c:pt>
                <c:pt idx="1079">
                  <c:v>1079</c:v>
                </c:pt>
                <c:pt idx="1080">
                  <c:v>1080</c:v>
                </c:pt>
                <c:pt idx="1081">
                  <c:v>1081</c:v>
                </c:pt>
                <c:pt idx="1082">
                  <c:v>1082</c:v>
                </c:pt>
                <c:pt idx="1083">
                  <c:v>1083</c:v>
                </c:pt>
                <c:pt idx="1084">
                  <c:v>1084</c:v>
                </c:pt>
                <c:pt idx="1085">
                  <c:v>1085</c:v>
                </c:pt>
                <c:pt idx="1086">
                  <c:v>1086</c:v>
                </c:pt>
                <c:pt idx="1087">
                  <c:v>1087</c:v>
                </c:pt>
                <c:pt idx="1088">
                  <c:v>1088</c:v>
                </c:pt>
                <c:pt idx="1089">
                  <c:v>1089</c:v>
                </c:pt>
                <c:pt idx="1090">
                  <c:v>1090</c:v>
                </c:pt>
                <c:pt idx="1091">
                  <c:v>1091</c:v>
                </c:pt>
                <c:pt idx="1092">
                  <c:v>1092</c:v>
                </c:pt>
                <c:pt idx="1093">
                  <c:v>1093</c:v>
                </c:pt>
                <c:pt idx="1094">
                  <c:v>1094</c:v>
                </c:pt>
                <c:pt idx="1095">
                  <c:v>1095</c:v>
                </c:pt>
                <c:pt idx="1096">
                  <c:v>1096</c:v>
                </c:pt>
                <c:pt idx="1097">
                  <c:v>1097</c:v>
                </c:pt>
                <c:pt idx="1098">
                  <c:v>1098</c:v>
                </c:pt>
                <c:pt idx="1099">
                  <c:v>1099</c:v>
                </c:pt>
                <c:pt idx="1100">
                  <c:v>1100</c:v>
                </c:pt>
                <c:pt idx="1101">
                  <c:v>1101</c:v>
                </c:pt>
                <c:pt idx="1102">
                  <c:v>1102</c:v>
                </c:pt>
                <c:pt idx="1103">
                  <c:v>1103</c:v>
                </c:pt>
                <c:pt idx="1104">
                  <c:v>1104</c:v>
                </c:pt>
                <c:pt idx="1105">
                  <c:v>1105</c:v>
                </c:pt>
                <c:pt idx="1106">
                  <c:v>1106</c:v>
                </c:pt>
                <c:pt idx="1107">
                  <c:v>1107</c:v>
                </c:pt>
                <c:pt idx="1108">
                  <c:v>1108</c:v>
                </c:pt>
                <c:pt idx="1109">
                  <c:v>1109</c:v>
                </c:pt>
                <c:pt idx="1110">
                  <c:v>1110</c:v>
                </c:pt>
                <c:pt idx="1111">
                  <c:v>1111</c:v>
                </c:pt>
                <c:pt idx="1112">
                  <c:v>1112</c:v>
                </c:pt>
                <c:pt idx="1113">
                  <c:v>1113</c:v>
                </c:pt>
                <c:pt idx="1114">
                  <c:v>1114</c:v>
                </c:pt>
                <c:pt idx="1115">
                  <c:v>1115</c:v>
                </c:pt>
                <c:pt idx="1116">
                  <c:v>1116</c:v>
                </c:pt>
                <c:pt idx="1117">
                  <c:v>1117</c:v>
                </c:pt>
                <c:pt idx="1118">
                  <c:v>1118</c:v>
                </c:pt>
                <c:pt idx="1119">
                  <c:v>1119</c:v>
                </c:pt>
                <c:pt idx="1120">
                  <c:v>1120</c:v>
                </c:pt>
                <c:pt idx="1121">
                  <c:v>1121</c:v>
                </c:pt>
                <c:pt idx="1122">
                  <c:v>1122</c:v>
                </c:pt>
                <c:pt idx="1123">
                  <c:v>1123</c:v>
                </c:pt>
                <c:pt idx="1124">
                  <c:v>1124</c:v>
                </c:pt>
                <c:pt idx="1125">
                  <c:v>1125</c:v>
                </c:pt>
                <c:pt idx="1126">
                  <c:v>1126</c:v>
                </c:pt>
                <c:pt idx="1127">
                  <c:v>1127</c:v>
                </c:pt>
                <c:pt idx="1128">
                  <c:v>1128</c:v>
                </c:pt>
                <c:pt idx="1129">
                  <c:v>1129</c:v>
                </c:pt>
                <c:pt idx="1130">
                  <c:v>1130</c:v>
                </c:pt>
                <c:pt idx="1131">
                  <c:v>1131</c:v>
                </c:pt>
                <c:pt idx="1132">
                  <c:v>1132</c:v>
                </c:pt>
                <c:pt idx="1133">
                  <c:v>1133</c:v>
                </c:pt>
                <c:pt idx="1134">
                  <c:v>1134</c:v>
                </c:pt>
                <c:pt idx="1135">
                  <c:v>1135</c:v>
                </c:pt>
                <c:pt idx="1136">
                  <c:v>1136</c:v>
                </c:pt>
                <c:pt idx="1137">
                  <c:v>1137</c:v>
                </c:pt>
                <c:pt idx="1138">
                  <c:v>1138</c:v>
                </c:pt>
                <c:pt idx="1139">
                  <c:v>1139</c:v>
                </c:pt>
                <c:pt idx="1140">
                  <c:v>1140</c:v>
                </c:pt>
                <c:pt idx="1141">
                  <c:v>1141</c:v>
                </c:pt>
                <c:pt idx="1142">
                  <c:v>1142</c:v>
                </c:pt>
                <c:pt idx="1143">
                  <c:v>1143</c:v>
                </c:pt>
                <c:pt idx="1144">
                  <c:v>1144</c:v>
                </c:pt>
                <c:pt idx="1145">
                  <c:v>1145</c:v>
                </c:pt>
                <c:pt idx="1146">
                  <c:v>1146</c:v>
                </c:pt>
                <c:pt idx="1147">
                  <c:v>1147</c:v>
                </c:pt>
                <c:pt idx="1148">
                  <c:v>1148</c:v>
                </c:pt>
                <c:pt idx="1149">
                  <c:v>1149</c:v>
                </c:pt>
                <c:pt idx="1150">
                  <c:v>1150</c:v>
                </c:pt>
                <c:pt idx="1151">
                  <c:v>1151</c:v>
                </c:pt>
                <c:pt idx="1152">
                  <c:v>1152</c:v>
                </c:pt>
                <c:pt idx="1153">
                  <c:v>1153</c:v>
                </c:pt>
                <c:pt idx="1154">
                  <c:v>1154</c:v>
                </c:pt>
                <c:pt idx="1155">
                  <c:v>1155</c:v>
                </c:pt>
                <c:pt idx="1156">
                  <c:v>1156</c:v>
                </c:pt>
                <c:pt idx="1157">
                  <c:v>1157</c:v>
                </c:pt>
                <c:pt idx="1158">
                  <c:v>1158</c:v>
                </c:pt>
                <c:pt idx="1159">
                  <c:v>1159</c:v>
                </c:pt>
                <c:pt idx="1160">
                  <c:v>1160</c:v>
                </c:pt>
                <c:pt idx="1161">
                  <c:v>1161</c:v>
                </c:pt>
                <c:pt idx="1162">
                  <c:v>1162</c:v>
                </c:pt>
                <c:pt idx="1163">
                  <c:v>1163</c:v>
                </c:pt>
                <c:pt idx="1164">
                  <c:v>1164</c:v>
                </c:pt>
                <c:pt idx="1165">
                  <c:v>1165</c:v>
                </c:pt>
                <c:pt idx="1166">
                  <c:v>1166</c:v>
                </c:pt>
                <c:pt idx="1167">
                  <c:v>1167</c:v>
                </c:pt>
                <c:pt idx="1168">
                  <c:v>1168</c:v>
                </c:pt>
                <c:pt idx="1169">
                  <c:v>1169</c:v>
                </c:pt>
                <c:pt idx="1170">
                  <c:v>1170</c:v>
                </c:pt>
                <c:pt idx="1171">
                  <c:v>1171</c:v>
                </c:pt>
                <c:pt idx="1172">
                  <c:v>1172</c:v>
                </c:pt>
                <c:pt idx="1173">
                  <c:v>1173</c:v>
                </c:pt>
                <c:pt idx="1174">
                  <c:v>1174</c:v>
                </c:pt>
                <c:pt idx="1175">
                  <c:v>1175</c:v>
                </c:pt>
                <c:pt idx="1176">
                  <c:v>1176</c:v>
                </c:pt>
                <c:pt idx="1177">
                  <c:v>1177</c:v>
                </c:pt>
                <c:pt idx="1178">
                  <c:v>1178</c:v>
                </c:pt>
                <c:pt idx="1179">
                  <c:v>1179</c:v>
                </c:pt>
                <c:pt idx="1180">
                  <c:v>1180</c:v>
                </c:pt>
                <c:pt idx="1181">
                  <c:v>1181</c:v>
                </c:pt>
                <c:pt idx="1182">
                  <c:v>1182</c:v>
                </c:pt>
                <c:pt idx="1183">
                  <c:v>1183</c:v>
                </c:pt>
                <c:pt idx="1184">
                  <c:v>1184</c:v>
                </c:pt>
                <c:pt idx="1185">
                  <c:v>1185</c:v>
                </c:pt>
                <c:pt idx="1186">
                  <c:v>1186</c:v>
                </c:pt>
                <c:pt idx="1187">
                  <c:v>1187</c:v>
                </c:pt>
                <c:pt idx="1188">
                  <c:v>1188</c:v>
                </c:pt>
                <c:pt idx="1189">
                  <c:v>1189</c:v>
                </c:pt>
                <c:pt idx="1190">
                  <c:v>1190</c:v>
                </c:pt>
                <c:pt idx="1191">
                  <c:v>1191</c:v>
                </c:pt>
                <c:pt idx="1192">
                  <c:v>1192</c:v>
                </c:pt>
                <c:pt idx="1193">
                  <c:v>1193</c:v>
                </c:pt>
                <c:pt idx="1194">
                  <c:v>1194</c:v>
                </c:pt>
                <c:pt idx="1195">
                  <c:v>1195</c:v>
                </c:pt>
                <c:pt idx="1196">
                  <c:v>1196</c:v>
                </c:pt>
                <c:pt idx="1197">
                  <c:v>1197</c:v>
                </c:pt>
                <c:pt idx="1198">
                  <c:v>1198</c:v>
                </c:pt>
                <c:pt idx="1199">
                  <c:v>1199</c:v>
                </c:pt>
                <c:pt idx="1200">
                  <c:v>1200</c:v>
                </c:pt>
                <c:pt idx="1201">
                  <c:v>1201</c:v>
                </c:pt>
                <c:pt idx="1202">
                  <c:v>1202</c:v>
                </c:pt>
                <c:pt idx="1203">
                  <c:v>1203</c:v>
                </c:pt>
                <c:pt idx="1204">
                  <c:v>1204</c:v>
                </c:pt>
                <c:pt idx="1205">
                  <c:v>1205</c:v>
                </c:pt>
                <c:pt idx="1206">
                  <c:v>1206</c:v>
                </c:pt>
                <c:pt idx="1207">
                  <c:v>1207</c:v>
                </c:pt>
                <c:pt idx="1208">
                  <c:v>1208</c:v>
                </c:pt>
                <c:pt idx="1209">
                  <c:v>1209</c:v>
                </c:pt>
                <c:pt idx="1210">
                  <c:v>1210</c:v>
                </c:pt>
                <c:pt idx="1211">
                  <c:v>1211</c:v>
                </c:pt>
                <c:pt idx="1212">
                  <c:v>1212</c:v>
                </c:pt>
                <c:pt idx="1213">
                  <c:v>1213</c:v>
                </c:pt>
                <c:pt idx="1214">
                  <c:v>1214</c:v>
                </c:pt>
                <c:pt idx="1215">
                  <c:v>1215</c:v>
                </c:pt>
                <c:pt idx="1216">
                  <c:v>1216</c:v>
                </c:pt>
                <c:pt idx="1217">
                  <c:v>1217</c:v>
                </c:pt>
                <c:pt idx="1218">
                  <c:v>1218</c:v>
                </c:pt>
                <c:pt idx="1219">
                  <c:v>1219</c:v>
                </c:pt>
                <c:pt idx="1220">
                  <c:v>1220</c:v>
                </c:pt>
                <c:pt idx="1221">
                  <c:v>1221</c:v>
                </c:pt>
                <c:pt idx="1222">
                  <c:v>1222</c:v>
                </c:pt>
                <c:pt idx="1223">
                  <c:v>1223</c:v>
                </c:pt>
                <c:pt idx="1224">
                  <c:v>1224</c:v>
                </c:pt>
                <c:pt idx="1225">
                  <c:v>1225</c:v>
                </c:pt>
                <c:pt idx="1226">
                  <c:v>1226</c:v>
                </c:pt>
                <c:pt idx="1227">
                  <c:v>1227</c:v>
                </c:pt>
                <c:pt idx="1228">
                  <c:v>1228</c:v>
                </c:pt>
                <c:pt idx="1229">
                  <c:v>1229</c:v>
                </c:pt>
                <c:pt idx="1230">
                  <c:v>1230</c:v>
                </c:pt>
                <c:pt idx="1231">
                  <c:v>1231</c:v>
                </c:pt>
                <c:pt idx="1232">
                  <c:v>1232</c:v>
                </c:pt>
                <c:pt idx="1233">
                  <c:v>1233</c:v>
                </c:pt>
                <c:pt idx="1234">
                  <c:v>1234</c:v>
                </c:pt>
                <c:pt idx="1235">
                  <c:v>1235</c:v>
                </c:pt>
                <c:pt idx="1236">
                  <c:v>1236</c:v>
                </c:pt>
                <c:pt idx="1237">
                  <c:v>1237</c:v>
                </c:pt>
                <c:pt idx="1238">
                  <c:v>1238</c:v>
                </c:pt>
                <c:pt idx="1239">
                  <c:v>1239</c:v>
                </c:pt>
                <c:pt idx="1240">
                  <c:v>1240</c:v>
                </c:pt>
                <c:pt idx="1241">
                  <c:v>1241</c:v>
                </c:pt>
                <c:pt idx="1242">
                  <c:v>1242</c:v>
                </c:pt>
                <c:pt idx="1243">
                  <c:v>1243</c:v>
                </c:pt>
                <c:pt idx="1244">
                  <c:v>1244</c:v>
                </c:pt>
                <c:pt idx="1245">
                  <c:v>1245</c:v>
                </c:pt>
                <c:pt idx="1246">
                  <c:v>1246</c:v>
                </c:pt>
                <c:pt idx="1247">
                  <c:v>1247</c:v>
                </c:pt>
                <c:pt idx="1248">
                  <c:v>1248</c:v>
                </c:pt>
                <c:pt idx="1249">
                  <c:v>1249</c:v>
                </c:pt>
                <c:pt idx="1250">
                  <c:v>1250</c:v>
                </c:pt>
                <c:pt idx="1251">
                  <c:v>1251</c:v>
                </c:pt>
                <c:pt idx="1252">
                  <c:v>1252</c:v>
                </c:pt>
                <c:pt idx="1253">
                  <c:v>1253</c:v>
                </c:pt>
                <c:pt idx="1254">
                  <c:v>1254</c:v>
                </c:pt>
                <c:pt idx="1255">
                  <c:v>1255</c:v>
                </c:pt>
                <c:pt idx="1256">
                  <c:v>1256</c:v>
                </c:pt>
                <c:pt idx="1257">
                  <c:v>1257</c:v>
                </c:pt>
                <c:pt idx="1258">
                  <c:v>1258</c:v>
                </c:pt>
                <c:pt idx="1259">
                  <c:v>1259</c:v>
                </c:pt>
                <c:pt idx="1260">
                  <c:v>1260</c:v>
                </c:pt>
                <c:pt idx="1261">
                  <c:v>1261</c:v>
                </c:pt>
                <c:pt idx="1262">
                  <c:v>1262</c:v>
                </c:pt>
                <c:pt idx="1263">
                  <c:v>1263</c:v>
                </c:pt>
                <c:pt idx="1264">
                  <c:v>1264</c:v>
                </c:pt>
                <c:pt idx="1265">
                  <c:v>1265</c:v>
                </c:pt>
                <c:pt idx="1266">
                  <c:v>1266</c:v>
                </c:pt>
                <c:pt idx="1267">
                  <c:v>1267</c:v>
                </c:pt>
                <c:pt idx="1268">
                  <c:v>1268</c:v>
                </c:pt>
                <c:pt idx="1269">
                  <c:v>1269</c:v>
                </c:pt>
                <c:pt idx="1270">
                  <c:v>1270</c:v>
                </c:pt>
                <c:pt idx="1271">
                  <c:v>1271</c:v>
                </c:pt>
                <c:pt idx="1272">
                  <c:v>1272</c:v>
                </c:pt>
                <c:pt idx="1273">
                  <c:v>1273</c:v>
                </c:pt>
                <c:pt idx="1274">
                  <c:v>1274</c:v>
                </c:pt>
                <c:pt idx="1275">
                  <c:v>1275</c:v>
                </c:pt>
                <c:pt idx="1276">
                  <c:v>1276</c:v>
                </c:pt>
                <c:pt idx="1277">
                  <c:v>1277</c:v>
                </c:pt>
                <c:pt idx="1278">
                  <c:v>1278</c:v>
                </c:pt>
                <c:pt idx="1279">
                  <c:v>1279</c:v>
                </c:pt>
                <c:pt idx="1280">
                  <c:v>1280</c:v>
                </c:pt>
                <c:pt idx="1281">
                  <c:v>1281</c:v>
                </c:pt>
                <c:pt idx="1282">
                  <c:v>1282</c:v>
                </c:pt>
                <c:pt idx="1283">
                  <c:v>1283</c:v>
                </c:pt>
                <c:pt idx="1284">
                  <c:v>1284</c:v>
                </c:pt>
                <c:pt idx="1285">
                  <c:v>1285</c:v>
                </c:pt>
                <c:pt idx="1286">
                  <c:v>1286</c:v>
                </c:pt>
                <c:pt idx="1287">
                  <c:v>1287</c:v>
                </c:pt>
                <c:pt idx="1288">
                  <c:v>1288</c:v>
                </c:pt>
                <c:pt idx="1289">
                  <c:v>1289</c:v>
                </c:pt>
                <c:pt idx="1290">
                  <c:v>1290</c:v>
                </c:pt>
                <c:pt idx="1291">
                  <c:v>1291</c:v>
                </c:pt>
                <c:pt idx="1292">
                  <c:v>1292</c:v>
                </c:pt>
                <c:pt idx="1293">
                  <c:v>1293</c:v>
                </c:pt>
                <c:pt idx="1294">
                  <c:v>1294</c:v>
                </c:pt>
                <c:pt idx="1295">
                  <c:v>1295</c:v>
                </c:pt>
                <c:pt idx="1296">
                  <c:v>1296</c:v>
                </c:pt>
                <c:pt idx="1297">
                  <c:v>1297</c:v>
                </c:pt>
                <c:pt idx="1298">
                  <c:v>1298</c:v>
                </c:pt>
                <c:pt idx="1299">
                  <c:v>1299</c:v>
                </c:pt>
                <c:pt idx="1300">
                  <c:v>1300</c:v>
                </c:pt>
                <c:pt idx="1301">
                  <c:v>1301</c:v>
                </c:pt>
                <c:pt idx="1302">
                  <c:v>1302</c:v>
                </c:pt>
                <c:pt idx="1303">
                  <c:v>1303</c:v>
                </c:pt>
                <c:pt idx="1304">
                  <c:v>1304</c:v>
                </c:pt>
                <c:pt idx="1305">
                  <c:v>1305</c:v>
                </c:pt>
                <c:pt idx="1306">
                  <c:v>1306</c:v>
                </c:pt>
                <c:pt idx="1307">
                  <c:v>1307</c:v>
                </c:pt>
                <c:pt idx="1308">
                  <c:v>1308</c:v>
                </c:pt>
                <c:pt idx="1309">
                  <c:v>1309</c:v>
                </c:pt>
                <c:pt idx="1310">
                  <c:v>1310</c:v>
                </c:pt>
                <c:pt idx="1311">
                  <c:v>1311</c:v>
                </c:pt>
                <c:pt idx="1312">
                  <c:v>1312</c:v>
                </c:pt>
                <c:pt idx="1313">
                  <c:v>1313</c:v>
                </c:pt>
                <c:pt idx="1314">
                  <c:v>1314</c:v>
                </c:pt>
                <c:pt idx="1315">
                  <c:v>1315</c:v>
                </c:pt>
                <c:pt idx="1316">
                  <c:v>1316</c:v>
                </c:pt>
                <c:pt idx="1317">
                  <c:v>1317</c:v>
                </c:pt>
                <c:pt idx="1318">
                  <c:v>1318</c:v>
                </c:pt>
                <c:pt idx="1319">
                  <c:v>1319</c:v>
                </c:pt>
                <c:pt idx="1320">
                  <c:v>1320</c:v>
                </c:pt>
                <c:pt idx="1321">
                  <c:v>1321</c:v>
                </c:pt>
                <c:pt idx="1322">
                  <c:v>1322</c:v>
                </c:pt>
                <c:pt idx="1323">
                  <c:v>1323</c:v>
                </c:pt>
                <c:pt idx="1324">
                  <c:v>1324</c:v>
                </c:pt>
                <c:pt idx="1325">
                  <c:v>1325</c:v>
                </c:pt>
                <c:pt idx="1326">
                  <c:v>1326</c:v>
                </c:pt>
                <c:pt idx="1327">
                  <c:v>1327</c:v>
                </c:pt>
                <c:pt idx="1328">
                  <c:v>1328</c:v>
                </c:pt>
                <c:pt idx="1329">
                  <c:v>1329</c:v>
                </c:pt>
                <c:pt idx="1330">
                  <c:v>1330</c:v>
                </c:pt>
                <c:pt idx="1331">
                  <c:v>1331</c:v>
                </c:pt>
                <c:pt idx="1332">
                  <c:v>1332</c:v>
                </c:pt>
                <c:pt idx="1333">
                  <c:v>1333</c:v>
                </c:pt>
                <c:pt idx="1334">
                  <c:v>1334</c:v>
                </c:pt>
                <c:pt idx="1335">
                  <c:v>1335</c:v>
                </c:pt>
                <c:pt idx="1336">
                  <c:v>1336</c:v>
                </c:pt>
                <c:pt idx="1337">
                  <c:v>1337</c:v>
                </c:pt>
                <c:pt idx="1338">
                  <c:v>1338</c:v>
                </c:pt>
                <c:pt idx="1339">
                  <c:v>1339</c:v>
                </c:pt>
                <c:pt idx="1340">
                  <c:v>1340</c:v>
                </c:pt>
                <c:pt idx="1341">
                  <c:v>1341</c:v>
                </c:pt>
                <c:pt idx="1342">
                  <c:v>1342</c:v>
                </c:pt>
                <c:pt idx="1343">
                  <c:v>1343</c:v>
                </c:pt>
                <c:pt idx="1344">
                  <c:v>1344</c:v>
                </c:pt>
                <c:pt idx="1345">
                  <c:v>1345</c:v>
                </c:pt>
                <c:pt idx="1346">
                  <c:v>1346</c:v>
                </c:pt>
                <c:pt idx="1347">
                  <c:v>1347</c:v>
                </c:pt>
                <c:pt idx="1348">
                  <c:v>1348</c:v>
                </c:pt>
                <c:pt idx="1349">
                  <c:v>1349</c:v>
                </c:pt>
                <c:pt idx="1350">
                  <c:v>1350</c:v>
                </c:pt>
                <c:pt idx="1351">
                  <c:v>1351</c:v>
                </c:pt>
                <c:pt idx="1352">
                  <c:v>1352</c:v>
                </c:pt>
                <c:pt idx="1353">
                  <c:v>1353</c:v>
                </c:pt>
                <c:pt idx="1354">
                  <c:v>1354</c:v>
                </c:pt>
                <c:pt idx="1355">
                  <c:v>1355</c:v>
                </c:pt>
                <c:pt idx="1356">
                  <c:v>1356</c:v>
                </c:pt>
                <c:pt idx="1357">
                  <c:v>1357</c:v>
                </c:pt>
                <c:pt idx="1358">
                  <c:v>1358</c:v>
                </c:pt>
                <c:pt idx="1359">
                  <c:v>1359</c:v>
                </c:pt>
                <c:pt idx="1360">
                  <c:v>1360</c:v>
                </c:pt>
                <c:pt idx="1361">
                  <c:v>1361</c:v>
                </c:pt>
                <c:pt idx="1362">
                  <c:v>1362</c:v>
                </c:pt>
                <c:pt idx="1363">
                  <c:v>1363</c:v>
                </c:pt>
                <c:pt idx="1364">
                  <c:v>1364</c:v>
                </c:pt>
                <c:pt idx="1365">
                  <c:v>1365</c:v>
                </c:pt>
                <c:pt idx="1366">
                  <c:v>1366</c:v>
                </c:pt>
                <c:pt idx="1367">
                  <c:v>1367</c:v>
                </c:pt>
                <c:pt idx="1368">
                  <c:v>1368</c:v>
                </c:pt>
                <c:pt idx="1369">
                  <c:v>1369</c:v>
                </c:pt>
                <c:pt idx="1370">
                  <c:v>1370</c:v>
                </c:pt>
                <c:pt idx="1371">
                  <c:v>1371</c:v>
                </c:pt>
                <c:pt idx="1372">
                  <c:v>1372</c:v>
                </c:pt>
                <c:pt idx="1373">
                  <c:v>1373</c:v>
                </c:pt>
                <c:pt idx="1374">
                  <c:v>1374</c:v>
                </c:pt>
                <c:pt idx="1375">
                  <c:v>1375</c:v>
                </c:pt>
                <c:pt idx="1376">
                  <c:v>1376</c:v>
                </c:pt>
                <c:pt idx="1377">
                  <c:v>1377</c:v>
                </c:pt>
                <c:pt idx="1378">
                  <c:v>1378</c:v>
                </c:pt>
                <c:pt idx="1379">
                  <c:v>1379</c:v>
                </c:pt>
                <c:pt idx="1380">
                  <c:v>1380</c:v>
                </c:pt>
                <c:pt idx="1381">
                  <c:v>1381</c:v>
                </c:pt>
                <c:pt idx="1382">
                  <c:v>1382</c:v>
                </c:pt>
                <c:pt idx="1383">
                  <c:v>1383</c:v>
                </c:pt>
                <c:pt idx="1384">
                  <c:v>1384</c:v>
                </c:pt>
                <c:pt idx="1385">
                  <c:v>1385</c:v>
                </c:pt>
                <c:pt idx="1386">
                  <c:v>1386</c:v>
                </c:pt>
                <c:pt idx="1387">
                  <c:v>1387</c:v>
                </c:pt>
                <c:pt idx="1388">
                  <c:v>1388</c:v>
                </c:pt>
                <c:pt idx="1389">
                  <c:v>1389</c:v>
                </c:pt>
                <c:pt idx="1390">
                  <c:v>1390</c:v>
                </c:pt>
                <c:pt idx="1391">
                  <c:v>1391</c:v>
                </c:pt>
                <c:pt idx="1392">
                  <c:v>1392</c:v>
                </c:pt>
                <c:pt idx="1393">
                  <c:v>1393</c:v>
                </c:pt>
                <c:pt idx="1394">
                  <c:v>1394</c:v>
                </c:pt>
                <c:pt idx="1395">
                  <c:v>1395</c:v>
                </c:pt>
                <c:pt idx="1396">
                  <c:v>1396</c:v>
                </c:pt>
                <c:pt idx="1397">
                  <c:v>1397</c:v>
                </c:pt>
                <c:pt idx="1398">
                  <c:v>1398</c:v>
                </c:pt>
                <c:pt idx="1399">
                  <c:v>1399</c:v>
                </c:pt>
                <c:pt idx="1400">
                  <c:v>1400</c:v>
                </c:pt>
                <c:pt idx="1401">
                  <c:v>1401</c:v>
                </c:pt>
                <c:pt idx="1402">
                  <c:v>1402</c:v>
                </c:pt>
                <c:pt idx="1403">
                  <c:v>1403</c:v>
                </c:pt>
                <c:pt idx="1404">
                  <c:v>1404</c:v>
                </c:pt>
                <c:pt idx="1405">
                  <c:v>1405</c:v>
                </c:pt>
                <c:pt idx="1406">
                  <c:v>1406</c:v>
                </c:pt>
                <c:pt idx="1407">
                  <c:v>1407</c:v>
                </c:pt>
                <c:pt idx="1408">
                  <c:v>1408</c:v>
                </c:pt>
                <c:pt idx="1409">
                  <c:v>1409</c:v>
                </c:pt>
                <c:pt idx="1410">
                  <c:v>1410</c:v>
                </c:pt>
                <c:pt idx="1411">
                  <c:v>1411</c:v>
                </c:pt>
                <c:pt idx="1412">
                  <c:v>1412</c:v>
                </c:pt>
                <c:pt idx="1413">
                  <c:v>1413</c:v>
                </c:pt>
                <c:pt idx="1414">
                  <c:v>1414</c:v>
                </c:pt>
                <c:pt idx="1415">
                  <c:v>1415</c:v>
                </c:pt>
                <c:pt idx="1416">
                  <c:v>1416</c:v>
                </c:pt>
                <c:pt idx="1417">
                  <c:v>1417</c:v>
                </c:pt>
                <c:pt idx="1418">
                  <c:v>1418</c:v>
                </c:pt>
                <c:pt idx="1419">
                  <c:v>1419</c:v>
                </c:pt>
                <c:pt idx="1420">
                  <c:v>1420</c:v>
                </c:pt>
                <c:pt idx="1421">
                  <c:v>1421</c:v>
                </c:pt>
                <c:pt idx="1422">
                  <c:v>1422</c:v>
                </c:pt>
                <c:pt idx="1423">
                  <c:v>1423</c:v>
                </c:pt>
                <c:pt idx="1424">
                  <c:v>1424</c:v>
                </c:pt>
                <c:pt idx="1425">
                  <c:v>1425</c:v>
                </c:pt>
                <c:pt idx="1426">
                  <c:v>1426</c:v>
                </c:pt>
                <c:pt idx="1427">
                  <c:v>1427</c:v>
                </c:pt>
                <c:pt idx="1428">
                  <c:v>1428</c:v>
                </c:pt>
                <c:pt idx="1429">
                  <c:v>1429</c:v>
                </c:pt>
                <c:pt idx="1430">
                  <c:v>1430</c:v>
                </c:pt>
                <c:pt idx="1431">
                  <c:v>1431</c:v>
                </c:pt>
                <c:pt idx="1432">
                  <c:v>1432</c:v>
                </c:pt>
                <c:pt idx="1433">
                  <c:v>1433</c:v>
                </c:pt>
                <c:pt idx="1434">
                  <c:v>1434</c:v>
                </c:pt>
                <c:pt idx="1435">
                  <c:v>1435</c:v>
                </c:pt>
                <c:pt idx="1436">
                  <c:v>1436</c:v>
                </c:pt>
                <c:pt idx="1437">
                  <c:v>1437</c:v>
                </c:pt>
                <c:pt idx="1438">
                  <c:v>1438</c:v>
                </c:pt>
                <c:pt idx="1439">
                  <c:v>1439</c:v>
                </c:pt>
                <c:pt idx="1440">
                  <c:v>1440</c:v>
                </c:pt>
                <c:pt idx="1441">
                  <c:v>1441</c:v>
                </c:pt>
                <c:pt idx="1442">
                  <c:v>1442</c:v>
                </c:pt>
                <c:pt idx="1443">
                  <c:v>1443</c:v>
                </c:pt>
                <c:pt idx="1444">
                  <c:v>1444</c:v>
                </c:pt>
                <c:pt idx="1445">
                  <c:v>1445</c:v>
                </c:pt>
                <c:pt idx="1446">
                  <c:v>1446</c:v>
                </c:pt>
                <c:pt idx="1447">
                  <c:v>1447</c:v>
                </c:pt>
                <c:pt idx="1448">
                  <c:v>1448</c:v>
                </c:pt>
                <c:pt idx="1449">
                  <c:v>1449</c:v>
                </c:pt>
                <c:pt idx="1450">
                  <c:v>1450</c:v>
                </c:pt>
                <c:pt idx="1451">
                  <c:v>1451</c:v>
                </c:pt>
                <c:pt idx="1452">
                  <c:v>1452</c:v>
                </c:pt>
                <c:pt idx="1453">
                  <c:v>1453</c:v>
                </c:pt>
                <c:pt idx="1454">
                  <c:v>1454</c:v>
                </c:pt>
                <c:pt idx="1455">
                  <c:v>1455</c:v>
                </c:pt>
                <c:pt idx="1456">
                  <c:v>1456</c:v>
                </c:pt>
                <c:pt idx="1457">
                  <c:v>1457</c:v>
                </c:pt>
                <c:pt idx="1458">
                  <c:v>1458</c:v>
                </c:pt>
                <c:pt idx="1459">
                  <c:v>1459</c:v>
                </c:pt>
                <c:pt idx="1460">
                  <c:v>1460</c:v>
                </c:pt>
                <c:pt idx="1461">
                  <c:v>1461</c:v>
                </c:pt>
                <c:pt idx="1462">
                  <c:v>1462</c:v>
                </c:pt>
                <c:pt idx="1463">
                  <c:v>1463</c:v>
                </c:pt>
                <c:pt idx="1464">
                  <c:v>1464</c:v>
                </c:pt>
                <c:pt idx="1465">
                  <c:v>1465</c:v>
                </c:pt>
                <c:pt idx="1466">
                  <c:v>1466</c:v>
                </c:pt>
                <c:pt idx="1467">
                  <c:v>1467</c:v>
                </c:pt>
                <c:pt idx="1468">
                  <c:v>1468</c:v>
                </c:pt>
                <c:pt idx="1469">
                  <c:v>1469</c:v>
                </c:pt>
                <c:pt idx="1470">
                  <c:v>1470</c:v>
                </c:pt>
                <c:pt idx="1471">
                  <c:v>1471</c:v>
                </c:pt>
                <c:pt idx="1472">
                  <c:v>1472</c:v>
                </c:pt>
                <c:pt idx="1473">
                  <c:v>1473</c:v>
                </c:pt>
                <c:pt idx="1474">
                  <c:v>1474</c:v>
                </c:pt>
                <c:pt idx="1475">
                  <c:v>1475</c:v>
                </c:pt>
                <c:pt idx="1476">
                  <c:v>1476</c:v>
                </c:pt>
                <c:pt idx="1477">
                  <c:v>1477</c:v>
                </c:pt>
                <c:pt idx="1478">
                  <c:v>1478</c:v>
                </c:pt>
                <c:pt idx="1479">
                  <c:v>1479</c:v>
                </c:pt>
                <c:pt idx="1480">
                  <c:v>1480</c:v>
                </c:pt>
                <c:pt idx="1481">
                  <c:v>1481</c:v>
                </c:pt>
                <c:pt idx="1482">
                  <c:v>1482</c:v>
                </c:pt>
                <c:pt idx="1483">
                  <c:v>1483</c:v>
                </c:pt>
                <c:pt idx="1484">
                  <c:v>1484</c:v>
                </c:pt>
                <c:pt idx="1485">
                  <c:v>1485</c:v>
                </c:pt>
                <c:pt idx="1486">
                  <c:v>1486</c:v>
                </c:pt>
                <c:pt idx="1487">
                  <c:v>1487</c:v>
                </c:pt>
                <c:pt idx="1488">
                  <c:v>1488</c:v>
                </c:pt>
                <c:pt idx="1489">
                  <c:v>1489</c:v>
                </c:pt>
                <c:pt idx="1490">
                  <c:v>1490</c:v>
                </c:pt>
                <c:pt idx="1491">
                  <c:v>1491</c:v>
                </c:pt>
                <c:pt idx="1492">
                  <c:v>1492</c:v>
                </c:pt>
                <c:pt idx="1493">
                  <c:v>1493</c:v>
                </c:pt>
                <c:pt idx="1494">
                  <c:v>1494</c:v>
                </c:pt>
                <c:pt idx="1495">
                  <c:v>1495</c:v>
                </c:pt>
                <c:pt idx="1496">
                  <c:v>1496</c:v>
                </c:pt>
                <c:pt idx="1497">
                  <c:v>1497</c:v>
                </c:pt>
                <c:pt idx="1498">
                  <c:v>1498</c:v>
                </c:pt>
                <c:pt idx="1499">
                  <c:v>1499</c:v>
                </c:pt>
                <c:pt idx="1500">
                  <c:v>1500</c:v>
                </c:pt>
                <c:pt idx="1501">
                  <c:v>1501</c:v>
                </c:pt>
                <c:pt idx="1502">
                  <c:v>1502</c:v>
                </c:pt>
                <c:pt idx="1503">
                  <c:v>1503</c:v>
                </c:pt>
                <c:pt idx="1504">
                  <c:v>1504</c:v>
                </c:pt>
                <c:pt idx="1505">
                  <c:v>1505</c:v>
                </c:pt>
                <c:pt idx="1506">
                  <c:v>1506</c:v>
                </c:pt>
                <c:pt idx="1507">
                  <c:v>1507</c:v>
                </c:pt>
                <c:pt idx="1508">
                  <c:v>1508</c:v>
                </c:pt>
                <c:pt idx="1509">
                  <c:v>1509</c:v>
                </c:pt>
                <c:pt idx="1510">
                  <c:v>1510</c:v>
                </c:pt>
                <c:pt idx="1511">
                  <c:v>1511</c:v>
                </c:pt>
                <c:pt idx="1512">
                  <c:v>1512</c:v>
                </c:pt>
                <c:pt idx="1513">
                  <c:v>1513</c:v>
                </c:pt>
                <c:pt idx="1514">
                  <c:v>1514</c:v>
                </c:pt>
                <c:pt idx="1515">
                  <c:v>1515</c:v>
                </c:pt>
                <c:pt idx="1516">
                  <c:v>1516</c:v>
                </c:pt>
                <c:pt idx="1517">
                  <c:v>1517</c:v>
                </c:pt>
                <c:pt idx="1518">
                  <c:v>1518</c:v>
                </c:pt>
                <c:pt idx="1519">
                  <c:v>1519</c:v>
                </c:pt>
                <c:pt idx="1520">
                  <c:v>1520</c:v>
                </c:pt>
                <c:pt idx="1521">
                  <c:v>1521</c:v>
                </c:pt>
                <c:pt idx="1522">
                  <c:v>1522</c:v>
                </c:pt>
                <c:pt idx="1523">
                  <c:v>1523</c:v>
                </c:pt>
                <c:pt idx="1524">
                  <c:v>1524</c:v>
                </c:pt>
                <c:pt idx="1525">
                  <c:v>1525</c:v>
                </c:pt>
                <c:pt idx="1526">
                  <c:v>1526</c:v>
                </c:pt>
                <c:pt idx="1527">
                  <c:v>1527</c:v>
                </c:pt>
                <c:pt idx="1528">
                  <c:v>1528</c:v>
                </c:pt>
                <c:pt idx="1529">
                  <c:v>1529</c:v>
                </c:pt>
                <c:pt idx="1530">
                  <c:v>1530</c:v>
                </c:pt>
                <c:pt idx="1531">
                  <c:v>1531</c:v>
                </c:pt>
                <c:pt idx="1532">
                  <c:v>1532</c:v>
                </c:pt>
                <c:pt idx="1533">
                  <c:v>1533</c:v>
                </c:pt>
                <c:pt idx="1534">
                  <c:v>1534</c:v>
                </c:pt>
                <c:pt idx="1535">
                  <c:v>1535</c:v>
                </c:pt>
                <c:pt idx="1536">
                  <c:v>1536</c:v>
                </c:pt>
                <c:pt idx="1537">
                  <c:v>1537</c:v>
                </c:pt>
                <c:pt idx="1538">
                  <c:v>1538</c:v>
                </c:pt>
                <c:pt idx="1539">
                  <c:v>1539</c:v>
                </c:pt>
                <c:pt idx="1540">
                  <c:v>1540</c:v>
                </c:pt>
                <c:pt idx="1541">
                  <c:v>1541</c:v>
                </c:pt>
                <c:pt idx="1542">
                  <c:v>1542</c:v>
                </c:pt>
                <c:pt idx="1543">
                  <c:v>1543</c:v>
                </c:pt>
                <c:pt idx="1544">
                  <c:v>1544</c:v>
                </c:pt>
                <c:pt idx="1545">
                  <c:v>1545</c:v>
                </c:pt>
                <c:pt idx="1546">
                  <c:v>1546</c:v>
                </c:pt>
                <c:pt idx="1547">
                  <c:v>1547</c:v>
                </c:pt>
                <c:pt idx="1548">
                  <c:v>1548</c:v>
                </c:pt>
                <c:pt idx="1549">
                  <c:v>1549</c:v>
                </c:pt>
                <c:pt idx="1550">
                  <c:v>1550</c:v>
                </c:pt>
                <c:pt idx="1551">
                  <c:v>1551</c:v>
                </c:pt>
                <c:pt idx="1552">
                  <c:v>1552</c:v>
                </c:pt>
                <c:pt idx="1553">
                  <c:v>1553</c:v>
                </c:pt>
                <c:pt idx="1554">
                  <c:v>1554</c:v>
                </c:pt>
                <c:pt idx="1555">
                  <c:v>1555</c:v>
                </c:pt>
                <c:pt idx="1556">
                  <c:v>1556</c:v>
                </c:pt>
                <c:pt idx="1557">
                  <c:v>1557</c:v>
                </c:pt>
                <c:pt idx="1558">
                  <c:v>1558</c:v>
                </c:pt>
                <c:pt idx="1559">
                  <c:v>1559</c:v>
                </c:pt>
                <c:pt idx="1560">
                  <c:v>1560</c:v>
                </c:pt>
                <c:pt idx="1561">
                  <c:v>1561</c:v>
                </c:pt>
                <c:pt idx="1562">
                  <c:v>1562</c:v>
                </c:pt>
                <c:pt idx="1563">
                  <c:v>1563</c:v>
                </c:pt>
                <c:pt idx="1564">
                  <c:v>1564</c:v>
                </c:pt>
                <c:pt idx="1565">
                  <c:v>1565</c:v>
                </c:pt>
                <c:pt idx="1566">
                  <c:v>1566</c:v>
                </c:pt>
                <c:pt idx="1567">
                  <c:v>1567</c:v>
                </c:pt>
                <c:pt idx="1568">
                  <c:v>1568</c:v>
                </c:pt>
                <c:pt idx="1569">
                  <c:v>1569</c:v>
                </c:pt>
                <c:pt idx="1570">
                  <c:v>1570</c:v>
                </c:pt>
                <c:pt idx="1571">
                  <c:v>1571</c:v>
                </c:pt>
                <c:pt idx="1572">
                  <c:v>1572</c:v>
                </c:pt>
                <c:pt idx="1573">
                  <c:v>1573</c:v>
                </c:pt>
                <c:pt idx="1574">
                  <c:v>1574</c:v>
                </c:pt>
                <c:pt idx="1575">
                  <c:v>1575</c:v>
                </c:pt>
                <c:pt idx="1576">
                  <c:v>1576</c:v>
                </c:pt>
                <c:pt idx="1577">
                  <c:v>1577</c:v>
                </c:pt>
                <c:pt idx="1578">
                  <c:v>1578</c:v>
                </c:pt>
                <c:pt idx="1579">
                  <c:v>1579</c:v>
                </c:pt>
                <c:pt idx="1580">
                  <c:v>1580</c:v>
                </c:pt>
                <c:pt idx="1581">
                  <c:v>1581</c:v>
                </c:pt>
                <c:pt idx="1582">
                  <c:v>1582</c:v>
                </c:pt>
                <c:pt idx="1583">
                  <c:v>1583</c:v>
                </c:pt>
                <c:pt idx="1584">
                  <c:v>1584</c:v>
                </c:pt>
                <c:pt idx="1585">
                  <c:v>1585</c:v>
                </c:pt>
                <c:pt idx="1586">
                  <c:v>1586</c:v>
                </c:pt>
                <c:pt idx="1587">
                  <c:v>1587</c:v>
                </c:pt>
                <c:pt idx="1588">
                  <c:v>1588</c:v>
                </c:pt>
                <c:pt idx="1589">
                  <c:v>1589</c:v>
                </c:pt>
                <c:pt idx="1590">
                  <c:v>1590</c:v>
                </c:pt>
                <c:pt idx="1591">
                  <c:v>1591</c:v>
                </c:pt>
                <c:pt idx="1592">
                  <c:v>1592</c:v>
                </c:pt>
                <c:pt idx="1593">
                  <c:v>1593</c:v>
                </c:pt>
                <c:pt idx="1594">
                  <c:v>1594</c:v>
                </c:pt>
                <c:pt idx="1595">
                  <c:v>1595</c:v>
                </c:pt>
                <c:pt idx="1596">
                  <c:v>1596</c:v>
                </c:pt>
                <c:pt idx="1597">
                  <c:v>1597</c:v>
                </c:pt>
                <c:pt idx="1598">
                  <c:v>1598</c:v>
                </c:pt>
                <c:pt idx="1599">
                  <c:v>1599</c:v>
                </c:pt>
                <c:pt idx="1600">
                  <c:v>1600</c:v>
                </c:pt>
                <c:pt idx="1601">
                  <c:v>1601</c:v>
                </c:pt>
                <c:pt idx="1602">
                  <c:v>1602</c:v>
                </c:pt>
                <c:pt idx="1603">
                  <c:v>1603</c:v>
                </c:pt>
                <c:pt idx="1604">
                  <c:v>1604</c:v>
                </c:pt>
                <c:pt idx="1605">
                  <c:v>1605</c:v>
                </c:pt>
                <c:pt idx="1606">
                  <c:v>1606</c:v>
                </c:pt>
                <c:pt idx="1607">
                  <c:v>1607</c:v>
                </c:pt>
                <c:pt idx="1608">
                  <c:v>1608</c:v>
                </c:pt>
                <c:pt idx="1609">
                  <c:v>1609</c:v>
                </c:pt>
                <c:pt idx="1610">
                  <c:v>1610</c:v>
                </c:pt>
                <c:pt idx="1611">
                  <c:v>1611</c:v>
                </c:pt>
                <c:pt idx="1612">
                  <c:v>1612</c:v>
                </c:pt>
                <c:pt idx="1613">
                  <c:v>1613</c:v>
                </c:pt>
                <c:pt idx="1614">
                  <c:v>1614</c:v>
                </c:pt>
                <c:pt idx="1615">
                  <c:v>1615</c:v>
                </c:pt>
                <c:pt idx="1616">
                  <c:v>1616</c:v>
                </c:pt>
                <c:pt idx="1617">
                  <c:v>1617</c:v>
                </c:pt>
                <c:pt idx="1618">
                  <c:v>1618</c:v>
                </c:pt>
                <c:pt idx="1619">
                  <c:v>1619</c:v>
                </c:pt>
                <c:pt idx="1620">
                  <c:v>1620</c:v>
                </c:pt>
                <c:pt idx="1621">
                  <c:v>1621</c:v>
                </c:pt>
                <c:pt idx="1622">
                  <c:v>1622</c:v>
                </c:pt>
                <c:pt idx="1623">
                  <c:v>1623</c:v>
                </c:pt>
                <c:pt idx="1624">
                  <c:v>1624</c:v>
                </c:pt>
                <c:pt idx="1625">
                  <c:v>1625</c:v>
                </c:pt>
                <c:pt idx="1626">
                  <c:v>1626</c:v>
                </c:pt>
                <c:pt idx="1627">
                  <c:v>1627</c:v>
                </c:pt>
                <c:pt idx="1628">
                  <c:v>1628</c:v>
                </c:pt>
                <c:pt idx="1629">
                  <c:v>1629</c:v>
                </c:pt>
                <c:pt idx="1630">
                  <c:v>1630</c:v>
                </c:pt>
                <c:pt idx="1631">
                  <c:v>1631</c:v>
                </c:pt>
                <c:pt idx="1632">
                  <c:v>1632</c:v>
                </c:pt>
                <c:pt idx="1633">
                  <c:v>1633</c:v>
                </c:pt>
                <c:pt idx="1634">
                  <c:v>1634</c:v>
                </c:pt>
                <c:pt idx="1635">
                  <c:v>1635</c:v>
                </c:pt>
                <c:pt idx="1636">
                  <c:v>1636</c:v>
                </c:pt>
                <c:pt idx="1637">
                  <c:v>1637</c:v>
                </c:pt>
                <c:pt idx="1638">
                  <c:v>1638</c:v>
                </c:pt>
                <c:pt idx="1639">
                  <c:v>1639</c:v>
                </c:pt>
                <c:pt idx="1640">
                  <c:v>1640</c:v>
                </c:pt>
                <c:pt idx="1641">
                  <c:v>1641</c:v>
                </c:pt>
                <c:pt idx="1642">
                  <c:v>1642</c:v>
                </c:pt>
                <c:pt idx="1643">
                  <c:v>1643</c:v>
                </c:pt>
                <c:pt idx="1644">
                  <c:v>1644</c:v>
                </c:pt>
                <c:pt idx="1645">
                  <c:v>1645</c:v>
                </c:pt>
                <c:pt idx="1646">
                  <c:v>1646</c:v>
                </c:pt>
                <c:pt idx="1647">
                  <c:v>1647</c:v>
                </c:pt>
                <c:pt idx="1648">
                  <c:v>1648</c:v>
                </c:pt>
                <c:pt idx="1649">
                  <c:v>1649</c:v>
                </c:pt>
                <c:pt idx="1650">
                  <c:v>1650</c:v>
                </c:pt>
                <c:pt idx="1651">
                  <c:v>1651</c:v>
                </c:pt>
                <c:pt idx="1652">
                  <c:v>1652</c:v>
                </c:pt>
                <c:pt idx="1653">
                  <c:v>1653</c:v>
                </c:pt>
                <c:pt idx="1654">
                  <c:v>1654</c:v>
                </c:pt>
                <c:pt idx="1655">
                  <c:v>1655</c:v>
                </c:pt>
                <c:pt idx="1656">
                  <c:v>1656</c:v>
                </c:pt>
                <c:pt idx="1657">
                  <c:v>1657</c:v>
                </c:pt>
                <c:pt idx="1658">
                  <c:v>1658</c:v>
                </c:pt>
                <c:pt idx="1659">
                  <c:v>1659</c:v>
                </c:pt>
                <c:pt idx="1660">
                  <c:v>1660</c:v>
                </c:pt>
                <c:pt idx="1661">
                  <c:v>1661</c:v>
                </c:pt>
                <c:pt idx="1662">
                  <c:v>1662</c:v>
                </c:pt>
                <c:pt idx="1663">
                  <c:v>1663</c:v>
                </c:pt>
                <c:pt idx="1664">
                  <c:v>1664</c:v>
                </c:pt>
                <c:pt idx="1665">
                  <c:v>1665</c:v>
                </c:pt>
                <c:pt idx="1666">
                  <c:v>1666</c:v>
                </c:pt>
                <c:pt idx="1667">
                  <c:v>1667</c:v>
                </c:pt>
                <c:pt idx="1668">
                  <c:v>1668</c:v>
                </c:pt>
                <c:pt idx="1669">
                  <c:v>1669</c:v>
                </c:pt>
                <c:pt idx="1670">
                  <c:v>1670</c:v>
                </c:pt>
                <c:pt idx="1671">
                  <c:v>1671</c:v>
                </c:pt>
                <c:pt idx="1672">
                  <c:v>1672</c:v>
                </c:pt>
                <c:pt idx="1673">
                  <c:v>1673</c:v>
                </c:pt>
                <c:pt idx="1674">
                  <c:v>1674</c:v>
                </c:pt>
                <c:pt idx="1675">
                  <c:v>1675</c:v>
                </c:pt>
                <c:pt idx="1676">
                  <c:v>1676</c:v>
                </c:pt>
                <c:pt idx="1677">
                  <c:v>1677</c:v>
                </c:pt>
                <c:pt idx="1678">
                  <c:v>1678</c:v>
                </c:pt>
                <c:pt idx="1679">
                  <c:v>1679</c:v>
                </c:pt>
                <c:pt idx="1680">
                  <c:v>1680</c:v>
                </c:pt>
                <c:pt idx="1681">
                  <c:v>1681</c:v>
                </c:pt>
                <c:pt idx="1682">
                  <c:v>1682</c:v>
                </c:pt>
                <c:pt idx="1683">
                  <c:v>1683</c:v>
                </c:pt>
                <c:pt idx="1684">
                  <c:v>1684</c:v>
                </c:pt>
                <c:pt idx="1685">
                  <c:v>1685</c:v>
                </c:pt>
                <c:pt idx="1686">
                  <c:v>1686</c:v>
                </c:pt>
                <c:pt idx="1687">
                  <c:v>1687</c:v>
                </c:pt>
                <c:pt idx="1688">
                  <c:v>1688</c:v>
                </c:pt>
                <c:pt idx="1689">
                  <c:v>1689</c:v>
                </c:pt>
                <c:pt idx="1690">
                  <c:v>1690</c:v>
                </c:pt>
                <c:pt idx="1691">
                  <c:v>1691</c:v>
                </c:pt>
                <c:pt idx="1692">
                  <c:v>1692</c:v>
                </c:pt>
                <c:pt idx="1693">
                  <c:v>1693</c:v>
                </c:pt>
                <c:pt idx="1694">
                  <c:v>1694</c:v>
                </c:pt>
                <c:pt idx="1695">
                  <c:v>1695</c:v>
                </c:pt>
                <c:pt idx="1696">
                  <c:v>1696</c:v>
                </c:pt>
                <c:pt idx="1697">
                  <c:v>1697</c:v>
                </c:pt>
                <c:pt idx="1698">
                  <c:v>1698</c:v>
                </c:pt>
                <c:pt idx="1699">
                  <c:v>1699</c:v>
                </c:pt>
                <c:pt idx="1700">
                  <c:v>1700</c:v>
                </c:pt>
                <c:pt idx="1701">
                  <c:v>1701</c:v>
                </c:pt>
                <c:pt idx="1702">
                  <c:v>1702</c:v>
                </c:pt>
                <c:pt idx="1703">
                  <c:v>1703</c:v>
                </c:pt>
                <c:pt idx="1704">
                  <c:v>1704</c:v>
                </c:pt>
                <c:pt idx="1705">
                  <c:v>1705</c:v>
                </c:pt>
                <c:pt idx="1706">
                  <c:v>1706</c:v>
                </c:pt>
                <c:pt idx="1707">
                  <c:v>1707</c:v>
                </c:pt>
                <c:pt idx="1708">
                  <c:v>1708</c:v>
                </c:pt>
                <c:pt idx="1709">
                  <c:v>1709</c:v>
                </c:pt>
                <c:pt idx="1710">
                  <c:v>1710</c:v>
                </c:pt>
                <c:pt idx="1711">
                  <c:v>1711</c:v>
                </c:pt>
                <c:pt idx="1712">
                  <c:v>1712</c:v>
                </c:pt>
                <c:pt idx="1713">
                  <c:v>1713</c:v>
                </c:pt>
                <c:pt idx="1714">
                  <c:v>1714</c:v>
                </c:pt>
                <c:pt idx="1715">
                  <c:v>1715</c:v>
                </c:pt>
                <c:pt idx="1716">
                  <c:v>1716</c:v>
                </c:pt>
                <c:pt idx="1717">
                  <c:v>1717</c:v>
                </c:pt>
                <c:pt idx="1718">
                  <c:v>1718</c:v>
                </c:pt>
                <c:pt idx="1719">
                  <c:v>1719</c:v>
                </c:pt>
                <c:pt idx="1720">
                  <c:v>1720</c:v>
                </c:pt>
                <c:pt idx="1721">
                  <c:v>1721</c:v>
                </c:pt>
                <c:pt idx="1722">
                  <c:v>1722</c:v>
                </c:pt>
                <c:pt idx="1723">
                  <c:v>1723</c:v>
                </c:pt>
                <c:pt idx="1724">
                  <c:v>1724</c:v>
                </c:pt>
                <c:pt idx="1725">
                  <c:v>1725</c:v>
                </c:pt>
                <c:pt idx="1726">
                  <c:v>1726</c:v>
                </c:pt>
                <c:pt idx="1727">
                  <c:v>1727</c:v>
                </c:pt>
                <c:pt idx="1728">
                  <c:v>1728</c:v>
                </c:pt>
                <c:pt idx="1729">
                  <c:v>1729</c:v>
                </c:pt>
                <c:pt idx="1730">
                  <c:v>1730</c:v>
                </c:pt>
                <c:pt idx="1731">
                  <c:v>1731</c:v>
                </c:pt>
                <c:pt idx="1732">
                  <c:v>1732</c:v>
                </c:pt>
                <c:pt idx="1733">
                  <c:v>1733</c:v>
                </c:pt>
                <c:pt idx="1734">
                  <c:v>1734</c:v>
                </c:pt>
                <c:pt idx="1735">
                  <c:v>1735</c:v>
                </c:pt>
                <c:pt idx="1736">
                  <c:v>1736</c:v>
                </c:pt>
                <c:pt idx="1737">
                  <c:v>1737</c:v>
                </c:pt>
                <c:pt idx="1738">
                  <c:v>1738</c:v>
                </c:pt>
                <c:pt idx="1739">
                  <c:v>1739</c:v>
                </c:pt>
                <c:pt idx="1740">
                  <c:v>1740</c:v>
                </c:pt>
                <c:pt idx="1741">
                  <c:v>1741</c:v>
                </c:pt>
                <c:pt idx="1742">
                  <c:v>1742</c:v>
                </c:pt>
                <c:pt idx="1743">
                  <c:v>1743</c:v>
                </c:pt>
                <c:pt idx="1744">
                  <c:v>1744</c:v>
                </c:pt>
                <c:pt idx="1745">
                  <c:v>1745</c:v>
                </c:pt>
                <c:pt idx="1746">
                  <c:v>1746</c:v>
                </c:pt>
                <c:pt idx="1747">
                  <c:v>1747</c:v>
                </c:pt>
                <c:pt idx="1748">
                  <c:v>1748</c:v>
                </c:pt>
                <c:pt idx="1749">
                  <c:v>1749</c:v>
                </c:pt>
                <c:pt idx="1750">
                  <c:v>1750</c:v>
                </c:pt>
                <c:pt idx="1751">
                  <c:v>1751</c:v>
                </c:pt>
                <c:pt idx="1752">
                  <c:v>1752</c:v>
                </c:pt>
                <c:pt idx="1753">
                  <c:v>1753</c:v>
                </c:pt>
                <c:pt idx="1754">
                  <c:v>1754</c:v>
                </c:pt>
                <c:pt idx="1755">
                  <c:v>1755</c:v>
                </c:pt>
                <c:pt idx="1756">
                  <c:v>1756</c:v>
                </c:pt>
                <c:pt idx="1757">
                  <c:v>1757</c:v>
                </c:pt>
                <c:pt idx="1758">
                  <c:v>1758</c:v>
                </c:pt>
                <c:pt idx="1759">
                  <c:v>1759</c:v>
                </c:pt>
                <c:pt idx="1760">
                  <c:v>1760</c:v>
                </c:pt>
                <c:pt idx="1761">
                  <c:v>1761</c:v>
                </c:pt>
                <c:pt idx="1762">
                  <c:v>1762</c:v>
                </c:pt>
                <c:pt idx="1763">
                  <c:v>1763</c:v>
                </c:pt>
                <c:pt idx="1764">
                  <c:v>1764</c:v>
                </c:pt>
                <c:pt idx="1765">
                  <c:v>1765</c:v>
                </c:pt>
                <c:pt idx="1766">
                  <c:v>1766</c:v>
                </c:pt>
                <c:pt idx="1767">
                  <c:v>1767</c:v>
                </c:pt>
                <c:pt idx="1768">
                  <c:v>1768</c:v>
                </c:pt>
                <c:pt idx="1769">
                  <c:v>1769</c:v>
                </c:pt>
                <c:pt idx="1770">
                  <c:v>1770</c:v>
                </c:pt>
                <c:pt idx="1771">
                  <c:v>1771</c:v>
                </c:pt>
                <c:pt idx="1772">
                  <c:v>1772</c:v>
                </c:pt>
                <c:pt idx="1773">
                  <c:v>1773</c:v>
                </c:pt>
                <c:pt idx="1774">
                  <c:v>1774</c:v>
                </c:pt>
                <c:pt idx="1775">
                  <c:v>1775</c:v>
                </c:pt>
                <c:pt idx="1776">
                  <c:v>1776</c:v>
                </c:pt>
                <c:pt idx="1777">
                  <c:v>1777</c:v>
                </c:pt>
                <c:pt idx="1778">
                  <c:v>1778</c:v>
                </c:pt>
                <c:pt idx="1779">
                  <c:v>1779</c:v>
                </c:pt>
                <c:pt idx="1780">
                  <c:v>1780</c:v>
                </c:pt>
                <c:pt idx="1781">
                  <c:v>1781</c:v>
                </c:pt>
                <c:pt idx="1782">
                  <c:v>1782</c:v>
                </c:pt>
                <c:pt idx="1783">
                  <c:v>1783</c:v>
                </c:pt>
                <c:pt idx="1784">
                  <c:v>1784</c:v>
                </c:pt>
                <c:pt idx="1785">
                  <c:v>1785</c:v>
                </c:pt>
                <c:pt idx="1786">
                  <c:v>1786</c:v>
                </c:pt>
                <c:pt idx="1787">
                  <c:v>1787</c:v>
                </c:pt>
                <c:pt idx="1788">
                  <c:v>1788</c:v>
                </c:pt>
                <c:pt idx="1789">
                  <c:v>1789</c:v>
                </c:pt>
                <c:pt idx="1790">
                  <c:v>1790</c:v>
                </c:pt>
                <c:pt idx="1791">
                  <c:v>1791</c:v>
                </c:pt>
                <c:pt idx="1792">
                  <c:v>1792</c:v>
                </c:pt>
                <c:pt idx="1793">
                  <c:v>1793</c:v>
                </c:pt>
                <c:pt idx="1794">
                  <c:v>1794</c:v>
                </c:pt>
                <c:pt idx="1795">
                  <c:v>1795</c:v>
                </c:pt>
                <c:pt idx="1796">
                  <c:v>1796</c:v>
                </c:pt>
                <c:pt idx="1797">
                  <c:v>1797</c:v>
                </c:pt>
                <c:pt idx="1798">
                  <c:v>1798</c:v>
                </c:pt>
                <c:pt idx="1799">
                  <c:v>1799</c:v>
                </c:pt>
                <c:pt idx="1800">
                  <c:v>1800</c:v>
                </c:pt>
                <c:pt idx="1801">
                  <c:v>1801</c:v>
                </c:pt>
                <c:pt idx="1802">
                  <c:v>1802</c:v>
                </c:pt>
                <c:pt idx="1803">
                  <c:v>1803</c:v>
                </c:pt>
                <c:pt idx="1804">
                  <c:v>1804</c:v>
                </c:pt>
                <c:pt idx="1805">
                  <c:v>1805</c:v>
                </c:pt>
                <c:pt idx="1806">
                  <c:v>1806</c:v>
                </c:pt>
                <c:pt idx="1807">
                  <c:v>1807</c:v>
                </c:pt>
                <c:pt idx="1808">
                  <c:v>1808</c:v>
                </c:pt>
                <c:pt idx="1809">
                  <c:v>1809</c:v>
                </c:pt>
                <c:pt idx="1810">
                  <c:v>1810</c:v>
                </c:pt>
                <c:pt idx="1811">
                  <c:v>1811</c:v>
                </c:pt>
                <c:pt idx="1812">
                  <c:v>1812</c:v>
                </c:pt>
                <c:pt idx="1813">
                  <c:v>1813</c:v>
                </c:pt>
                <c:pt idx="1814">
                  <c:v>1814</c:v>
                </c:pt>
                <c:pt idx="1815">
                  <c:v>1815</c:v>
                </c:pt>
                <c:pt idx="1816">
                  <c:v>1816</c:v>
                </c:pt>
                <c:pt idx="1817">
                  <c:v>1817</c:v>
                </c:pt>
                <c:pt idx="1818">
                  <c:v>1818</c:v>
                </c:pt>
                <c:pt idx="1819">
                  <c:v>1819</c:v>
                </c:pt>
                <c:pt idx="1820">
                  <c:v>1820</c:v>
                </c:pt>
                <c:pt idx="1821">
                  <c:v>1821</c:v>
                </c:pt>
                <c:pt idx="1822">
                  <c:v>1822</c:v>
                </c:pt>
                <c:pt idx="1823">
                  <c:v>1823</c:v>
                </c:pt>
                <c:pt idx="1824">
                  <c:v>1824</c:v>
                </c:pt>
                <c:pt idx="1825">
                  <c:v>1825</c:v>
                </c:pt>
                <c:pt idx="1826">
                  <c:v>1826</c:v>
                </c:pt>
                <c:pt idx="1827">
                  <c:v>1827</c:v>
                </c:pt>
                <c:pt idx="1828">
                  <c:v>1828</c:v>
                </c:pt>
                <c:pt idx="1829">
                  <c:v>1829</c:v>
                </c:pt>
                <c:pt idx="1830">
                  <c:v>1830</c:v>
                </c:pt>
                <c:pt idx="1831">
                  <c:v>1831</c:v>
                </c:pt>
                <c:pt idx="1832">
                  <c:v>1832</c:v>
                </c:pt>
                <c:pt idx="1833">
                  <c:v>1833</c:v>
                </c:pt>
                <c:pt idx="1834">
                  <c:v>1834</c:v>
                </c:pt>
                <c:pt idx="1835">
                  <c:v>1835</c:v>
                </c:pt>
                <c:pt idx="1836">
                  <c:v>1836</c:v>
                </c:pt>
                <c:pt idx="1837">
                  <c:v>1837</c:v>
                </c:pt>
                <c:pt idx="1838">
                  <c:v>1838</c:v>
                </c:pt>
                <c:pt idx="1839">
                  <c:v>1839</c:v>
                </c:pt>
                <c:pt idx="1840">
                  <c:v>1840</c:v>
                </c:pt>
                <c:pt idx="1841">
                  <c:v>1841</c:v>
                </c:pt>
                <c:pt idx="1842">
                  <c:v>1842</c:v>
                </c:pt>
                <c:pt idx="1843">
                  <c:v>1843</c:v>
                </c:pt>
                <c:pt idx="1844">
                  <c:v>1844</c:v>
                </c:pt>
                <c:pt idx="1845">
                  <c:v>1845</c:v>
                </c:pt>
                <c:pt idx="1846">
                  <c:v>1846</c:v>
                </c:pt>
                <c:pt idx="1847">
                  <c:v>1847</c:v>
                </c:pt>
                <c:pt idx="1848">
                  <c:v>1848</c:v>
                </c:pt>
                <c:pt idx="1849">
                  <c:v>1849</c:v>
                </c:pt>
                <c:pt idx="1850">
                  <c:v>1850</c:v>
                </c:pt>
                <c:pt idx="1851">
                  <c:v>1851</c:v>
                </c:pt>
                <c:pt idx="1852">
                  <c:v>1852</c:v>
                </c:pt>
                <c:pt idx="1853">
                  <c:v>1853</c:v>
                </c:pt>
                <c:pt idx="1854">
                  <c:v>1854</c:v>
                </c:pt>
                <c:pt idx="1855">
                  <c:v>1855</c:v>
                </c:pt>
                <c:pt idx="1856">
                  <c:v>1856</c:v>
                </c:pt>
                <c:pt idx="1857">
                  <c:v>1857</c:v>
                </c:pt>
                <c:pt idx="1858">
                  <c:v>1858</c:v>
                </c:pt>
                <c:pt idx="1859">
                  <c:v>1859</c:v>
                </c:pt>
                <c:pt idx="1860">
                  <c:v>1860</c:v>
                </c:pt>
                <c:pt idx="1861">
                  <c:v>1861</c:v>
                </c:pt>
                <c:pt idx="1862">
                  <c:v>1862</c:v>
                </c:pt>
                <c:pt idx="1863">
                  <c:v>1863</c:v>
                </c:pt>
                <c:pt idx="1864">
                  <c:v>1864</c:v>
                </c:pt>
                <c:pt idx="1865">
                  <c:v>1865</c:v>
                </c:pt>
                <c:pt idx="1866">
                  <c:v>1866</c:v>
                </c:pt>
                <c:pt idx="1867">
                  <c:v>1867</c:v>
                </c:pt>
                <c:pt idx="1868">
                  <c:v>1868</c:v>
                </c:pt>
                <c:pt idx="1869">
                  <c:v>1869</c:v>
                </c:pt>
                <c:pt idx="1870">
                  <c:v>1870</c:v>
                </c:pt>
                <c:pt idx="1871">
                  <c:v>1871</c:v>
                </c:pt>
                <c:pt idx="1872">
                  <c:v>1872</c:v>
                </c:pt>
                <c:pt idx="1873">
                  <c:v>1873</c:v>
                </c:pt>
                <c:pt idx="1874">
                  <c:v>1874</c:v>
                </c:pt>
                <c:pt idx="1875">
                  <c:v>1875</c:v>
                </c:pt>
                <c:pt idx="1876">
                  <c:v>1876</c:v>
                </c:pt>
                <c:pt idx="1877">
                  <c:v>1877</c:v>
                </c:pt>
                <c:pt idx="1878">
                  <c:v>1878</c:v>
                </c:pt>
                <c:pt idx="1879">
                  <c:v>1879</c:v>
                </c:pt>
                <c:pt idx="1880">
                  <c:v>1880</c:v>
                </c:pt>
                <c:pt idx="1881">
                  <c:v>1881</c:v>
                </c:pt>
                <c:pt idx="1882">
                  <c:v>1882</c:v>
                </c:pt>
                <c:pt idx="1883">
                  <c:v>1883</c:v>
                </c:pt>
                <c:pt idx="1884">
                  <c:v>1884</c:v>
                </c:pt>
                <c:pt idx="1885">
                  <c:v>1885</c:v>
                </c:pt>
                <c:pt idx="1886">
                  <c:v>1886</c:v>
                </c:pt>
                <c:pt idx="1887">
                  <c:v>1887</c:v>
                </c:pt>
                <c:pt idx="1888">
                  <c:v>1888</c:v>
                </c:pt>
                <c:pt idx="1889">
                  <c:v>1889</c:v>
                </c:pt>
                <c:pt idx="1890">
                  <c:v>1890</c:v>
                </c:pt>
                <c:pt idx="1891">
                  <c:v>1891</c:v>
                </c:pt>
                <c:pt idx="1892">
                  <c:v>1892</c:v>
                </c:pt>
                <c:pt idx="1893">
                  <c:v>1893</c:v>
                </c:pt>
                <c:pt idx="1894">
                  <c:v>1894</c:v>
                </c:pt>
                <c:pt idx="1895">
                  <c:v>1895</c:v>
                </c:pt>
                <c:pt idx="1896">
                  <c:v>1896</c:v>
                </c:pt>
                <c:pt idx="1897">
                  <c:v>1897</c:v>
                </c:pt>
                <c:pt idx="1898">
                  <c:v>1898</c:v>
                </c:pt>
                <c:pt idx="1899">
                  <c:v>1899</c:v>
                </c:pt>
                <c:pt idx="1900">
                  <c:v>1900</c:v>
                </c:pt>
                <c:pt idx="1901">
                  <c:v>1901</c:v>
                </c:pt>
                <c:pt idx="1902">
                  <c:v>1902</c:v>
                </c:pt>
                <c:pt idx="1903">
                  <c:v>1903</c:v>
                </c:pt>
                <c:pt idx="1904">
                  <c:v>1904</c:v>
                </c:pt>
                <c:pt idx="1905">
                  <c:v>1905</c:v>
                </c:pt>
                <c:pt idx="1906">
                  <c:v>1906</c:v>
                </c:pt>
                <c:pt idx="1907">
                  <c:v>1907</c:v>
                </c:pt>
                <c:pt idx="1908">
                  <c:v>1908</c:v>
                </c:pt>
                <c:pt idx="1909">
                  <c:v>1909</c:v>
                </c:pt>
                <c:pt idx="1910">
                  <c:v>1910</c:v>
                </c:pt>
                <c:pt idx="1911">
                  <c:v>1911</c:v>
                </c:pt>
                <c:pt idx="1912">
                  <c:v>1912</c:v>
                </c:pt>
                <c:pt idx="1913">
                  <c:v>1913</c:v>
                </c:pt>
                <c:pt idx="1914">
                  <c:v>1914</c:v>
                </c:pt>
                <c:pt idx="1915">
                  <c:v>1915</c:v>
                </c:pt>
                <c:pt idx="1916">
                  <c:v>1916</c:v>
                </c:pt>
                <c:pt idx="1917">
                  <c:v>1917</c:v>
                </c:pt>
                <c:pt idx="1918">
                  <c:v>1918</c:v>
                </c:pt>
                <c:pt idx="1919">
                  <c:v>1919</c:v>
                </c:pt>
                <c:pt idx="1920">
                  <c:v>1920</c:v>
                </c:pt>
                <c:pt idx="1921">
                  <c:v>1921</c:v>
                </c:pt>
                <c:pt idx="1922">
                  <c:v>1922</c:v>
                </c:pt>
                <c:pt idx="1923">
                  <c:v>1923</c:v>
                </c:pt>
                <c:pt idx="1924">
                  <c:v>1924</c:v>
                </c:pt>
                <c:pt idx="1925">
                  <c:v>1925</c:v>
                </c:pt>
                <c:pt idx="1926">
                  <c:v>1926</c:v>
                </c:pt>
                <c:pt idx="1927">
                  <c:v>1927</c:v>
                </c:pt>
                <c:pt idx="1928">
                  <c:v>1928</c:v>
                </c:pt>
                <c:pt idx="1929">
                  <c:v>1929</c:v>
                </c:pt>
                <c:pt idx="1930">
                  <c:v>1930</c:v>
                </c:pt>
                <c:pt idx="1931">
                  <c:v>1931</c:v>
                </c:pt>
                <c:pt idx="1932">
                  <c:v>1932</c:v>
                </c:pt>
                <c:pt idx="1933">
                  <c:v>1933</c:v>
                </c:pt>
                <c:pt idx="1934">
                  <c:v>1934</c:v>
                </c:pt>
                <c:pt idx="1935">
                  <c:v>1935</c:v>
                </c:pt>
                <c:pt idx="1936">
                  <c:v>1936</c:v>
                </c:pt>
                <c:pt idx="1937">
                  <c:v>1937</c:v>
                </c:pt>
                <c:pt idx="1938">
                  <c:v>1938</c:v>
                </c:pt>
                <c:pt idx="1939">
                  <c:v>1939</c:v>
                </c:pt>
                <c:pt idx="1940">
                  <c:v>1940</c:v>
                </c:pt>
                <c:pt idx="1941">
                  <c:v>1941</c:v>
                </c:pt>
                <c:pt idx="1942">
                  <c:v>1942</c:v>
                </c:pt>
                <c:pt idx="1943">
                  <c:v>1943</c:v>
                </c:pt>
                <c:pt idx="1944">
                  <c:v>1944</c:v>
                </c:pt>
                <c:pt idx="1945">
                  <c:v>1945</c:v>
                </c:pt>
                <c:pt idx="1946">
                  <c:v>1946</c:v>
                </c:pt>
                <c:pt idx="1947">
                  <c:v>1947</c:v>
                </c:pt>
                <c:pt idx="1948">
                  <c:v>1948</c:v>
                </c:pt>
                <c:pt idx="1949">
                  <c:v>1949</c:v>
                </c:pt>
                <c:pt idx="1950">
                  <c:v>1950</c:v>
                </c:pt>
                <c:pt idx="1951">
                  <c:v>1951</c:v>
                </c:pt>
                <c:pt idx="1952">
                  <c:v>1952</c:v>
                </c:pt>
                <c:pt idx="1953">
                  <c:v>1953</c:v>
                </c:pt>
                <c:pt idx="1954">
                  <c:v>1954</c:v>
                </c:pt>
                <c:pt idx="1955">
                  <c:v>1955</c:v>
                </c:pt>
                <c:pt idx="1956">
                  <c:v>1956</c:v>
                </c:pt>
                <c:pt idx="1957">
                  <c:v>1957</c:v>
                </c:pt>
                <c:pt idx="1958">
                  <c:v>1958</c:v>
                </c:pt>
                <c:pt idx="1959">
                  <c:v>1959</c:v>
                </c:pt>
                <c:pt idx="1960">
                  <c:v>1960</c:v>
                </c:pt>
                <c:pt idx="1961">
                  <c:v>1961</c:v>
                </c:pt>
                <c:pt idx="1962">
                  <c:v>1962</c:v>
                </c:pt>
                <c:pt idx="1963">
                  <c:v>1963</c:v>
                </c:pt>
                <c:pt idx="1964">
                  <c:v>1964</c:v>
                </c:pt>
                <c:pt idx="1965">
                  <c:v>1965</c:v>
                </c:pt>
                <c:pt idx="1966">
                  <c:v>1966</c:v>
                </c:pt>
                <c:pt idx="1967">
                  <c:v>1967</c:v>
                </c:pt>
                <c:pt idx="1968">
                  <c:v>1968</c:v>
                </c:pt>
                <c:pt idx="1969">
                  <c:v>1969</c:v>
                </c:pt>
                <c:pt idx="1970">
                  <c:v>1970</c:v>
                </c:pt>
                <c:pt idx="1971">
                  <c:v>1971</c:v>
                </c:pt>
                <c:pt idx="1972">
                  <c:v>1972</c:v>
                </c:pt>
                <c:pt idx="1973">
                  <c:v>1973</c:v>
                </c:pt>
                <c:pt idx="1974">
                  <c:v>1974</c:v>
                </c:pt>
                <c:pt idx="1975">
                  <c:v>1975</c:v>
                </c:pt>
                <c:pt idx="1976">
                  <c:v>1976</c:v>
                </c:pt>
                <c:pt idx="1977">
                  <c:v>1977</c:v>
                </c:pt>
                <c:pt idx="1978">
                  <c:v>1978</c:v>
                </c:pt>
                <c:pt idx="1979">
                  <c:v>1979</c:v>
                </c:pt>
                <c:pt idx="1980">
                  <c:v>1980</c:v>
                </c:pt>
                <c:pt idx="1981">
                  <c:v>1981</c:v>
                </c:pt>
                <c:pt idx="1982">
                  <c:v>1982</c:v>
                </c:pt>
                <c:pt idx="1983">
                  <c:v>1983</c:v>
                </c:pt>
                <c:pt idx="1984">
                  <c:v>1984</c:v>
                </c:pt>
                <c:pt idx="1985">
                  <c:v>1985</c:v>
                </c:pt>
                <c:pt idx="1986">
                  <c:v>1986</c:v>
                </c:pt>
                <c:pt idx="1987">
                  <c:v>1987</c:v>
                </c:pt>
                <c:pt idx="1988">
                  <c:v>1988</c:v>
                </c:pt>
                <c:pt idx="1989">
                  <c:v>1989</c:v>
                </c:pt>
                <c:pt idx="1990">
                  <c:v>1990</c:v>
                </c:pt>
                <c:pt idx="1991">
                  <c:v>1991</c:v>
                </c:pt>
                <c:pt idx="1992">
                  <c:v>1992</c:v>
                </c:pt>
                <c:pt idx="1993">
                  <c:v>1993</c:v>
                </c:pt>
                <c:pt idx="1994">
                  <c:v>1994</c:v>
                </c:pt>
                <c:pt idx="1995">
                  <c:v>1995</c:v>
                </c:pt>
                <c:pt idx="1996">
                  <c:v>1996</c:v>
                </c:pt>
                <c:pt idx="1997">
                  <c:v>1997</c:v>
                </c:pt>
                <c:pt idx="1998">
                  <c:v>1998</c:v>
                </c:pt>
                <c:pt idx="1999">
                  <c:v>1999</c:v>
                </c:pt>
                <c:pt idx="2000">
                  <c:v>2000</c:v>
                </c:pt>
                <c:pt idx="2001">
                  <c:v>2001</c:v>
                </c:pt>
                <c:pt idx="2002">
                  <c:v>2002</c:v>
                </c:pt>
                <c:pt idx="2003">
                  <c:v>2003</c:v>
                </c:pt>
                <c:pt idx="2004">
                  <c:v>2004</c:v>
                </c:pt>
                <c:pt idx="2005">
                  <c:v>2005</c:v>
                </c:pt>
                <c:pt idx="2006">
                  <c:v>2006</c:v>
                </c:pt>
                <c:pt idx="2007">
                  <c:v>2007</c:v>
                </c:pt>
                <c:pt idx="2008">
                  <c:v>2008</c:v>
                </c:pt>
                <c:pt idx="2009">
                  <c:v>2009</c:v>
                </c:pt>
                <c:pt idx="2010">
                  <c:v>2010</c:v>
                </c:pt>
                <c:pt idx="2011">
                  <c:v>2011</c:v>
                </c:pt>
                <c:pt idx="2012">
                  <c:v>2012</c:v>
                </c:pt>
                <c:pt idx="2013">
                  <c:v>2013</c:v>
                </c:pt>
                <c:pt idx="2014">
                  <c:v>2014</c:v>
                </c:pt>
                <c:pt idx="2015">
                  <c:v>2015</c:v>
                </c:pt>
                <c:pt idx="2016">
                  <c:v>2016</c:v>
                </c:pt>
                <c:pt idx="2017">
                  <c:v>2017</c:v>
                </c:pt>
                <c:pt idx="2018">
                  <c:v>2018</c:v>
                </c:pt>
                <c:pt idx="2019">
                  <c:v>2019</c:v>
                </c:pt>
                <c:pt idx="2020">
                  <c:v>2020</c:v>
                </c:pt>
                <c:pt idx="2021">
                  <c:v>2021</c:v>
                </c:pt>
                <c:pt idx="2022">
                  <c:v>2022</c:v>
                </c:pt>
                <c:pt idx="2023">
                  <c:v>2023</c:v>
                </c:pt>
                <c:pt idx="2024">
                  <c:v>2024</c:v>
                </c:pt>
                <c:pt idx="2025">
                  <c:v>2025</c:v>
                </c:pt>
                <c:pt idx="2026">
                  <c:v>2026</c:v>
                </c:pt>
                <c:pt idx="2027">
                  <c:v>2027</c:v>
                </c:pt>
                <c:pt idx="2028">
                  <c:v>2028</c:v>
                </c:pt>
                <c:pt idx="2029">
                  <c:v>2029</c:v>
                </c:pt>
                <c:pt idx="2030">
                  <c:v>2030</c:v>
                </c:pt>
                <c:pt idx="2031">
                  <c:v>2031</c:v>
                </c:pt>
                <c:pt idx="2032">
                  <c:v>2032</c:v>
                </c:pt>
                <c:pt idx="2033">
                  <c:v>2033</c:v>
                </c:pt>
                <c:pt idx="2034">
                  <c:v>2034</c:v>
                </c:pt>
                <c:pt idx="2035">
                  <c:v>2035</c:v>
                </c:pt>
                <c:pt idx="2036">
                  <c:v>2036</c:v>
                </c:pt>
                <c:pt idx="2037">
                  <c:v>2037</c:v>
                </c:pt>
                <c:pt idx="2038">
                  <c:v>2038</c:v>
                </c:pt>
                <c:pt idx="2039">
                  <c:v>2039</c:v>
                </c:pt>
                <c:pt idx="2040">
                  <c:v>2040</c:v>
                </c:pt>
                <c:pt idx="2041">
                  <c:v>2041</c:v>
                </c:pt>
                <c:pt idx="2042">
                  <c:v>2042</c:v>
                </c:pt>
                <c:pt idx="2043">
                  <c:v>2043</c:v>
                </c:pt>
                <c:pt idx="2044">
                  <c:v>2044</c:v>
                </c:pt>
                <c:pt idx="2045">
                  <c:v>2045</c:v>
                </c:pt>
                <c:pt idx="2046">
                  <c:v>2046</c:v>
                </c:pt>
                <c:pt idx="2047">
                  <c:v>2047</c:v>
                </c:pt>
                <c:pt idx="2048">
                  <c:v>2048</c:v>
                </c:pt>
                <c:pt idx="2049">
                  <c:v>2049</c:v>
                </c:pt>
                <c:pt idx="2050">
                  <c:v>2050</c:v>
                </c:pt>
                <c:pt idx="2051">
                  <c:v>2051</c:v>
                </c:pt>
                <c:pt idx="2052">
                  <c:v>2052</c:v>
                </c:pt>
                <c:pt idx="2053">
                  <c:v>2053</c:v>
                </c:pt>
                <c:pt idx="2054">
                  <c:v>2054</c:v>
                </c:pt>
                <c:pt idx="2055">
                  <c:v>2055</c:v>
                </c:pt>
                <c:pt idx="2056">
                  <c:v>2056</c:v>
                </c:pt>
                <c:pt idx="2057">
                  <c:v>2057</c:v>
                </c:pt>
                <c:pt idx="2058">
                  <c:v>2058</c:v>
                </c:pt>
                <c:pt idx="2059">
                  <c:v>2059</c:v>
                </c:pt>
                <c:pt idx="2060">
                  <c:v>2060</c:v>
                </c:pt>
                <c:pt idx="2061">
                  <c:v>2061</c:v>
                </c:pt>
                <c:pt idx="2062">
                  <c:v>2062</c:v>
                </c:pt>
                <c:pt idx="2063">
                  <c:v>2063</c:v>
                </c:pt>
                <c:pt idx="2064">
                  <c:v>2064</c:v>
                </c:pt>
                <c:pt idx="2065">
                  <c:v>2065</c:v>
                </c:pt>
                <c:pt idx="2066">
                  <c:v>2066</c:v>
                </c:pt>
                <c:pt idx="2067">
                  <c:v>2067</c:v>
                </c:pt>
                <c:pt idx="2068">
                  <c:v>2068</c:v>
                </c:pt>
                <c:pt idx="2069">
                  <c:v>2069</c:v>
                </c:pt>
                <c:pt idx="2070">
                  <c:v>2070</c:v>
                </c:pt>
                <c:pt idx="2071">
                  <c:v>2071</c:v>
                </c:pt>
                <c:pt idx="2072">
                  <c:v>2072</c:v>
                </c:pt>
                <c:pt idx="2073">
                  <c:v>2073</c:v>
                </c:pt>
                <c:pt idx="2074">
                  <c:v>2074</c:v>
                </c:pt>
                <c:pt idx="2075">
                  <c:v>2075</c:v>
                </c:pt>
                <c:pt idx="2076">
                  <c:v>2076</c:v>
                </c:pt>
                <c:pt idx="2077">
                  <c:v>2077</c:v>
                </c:pt>
                <c:pt idx="2078">
                  <c:v>2078</c:v>
                </c:pt>
                <c:pt idx="2079">
                  <c:v>2079</c:v>
                </c:pt>
                <c:pt idx="2080">
                  <c:v>2080</c:v>
                </c:pt>
                <c:pt idx="2081">
                  <c:v>2081</c:v>
                </c:pt>
                <c:pt idx="2082">
                  <c:v>2082</c:v>
                </c:pt>
                <c:pt idx="2083">
                  <c:v>2083</c:v>
                </c:pt>
                <c:pt idx="2084">
                  <c:v>2084</c:v>
                </c:pt>
                <c:pt idx="2085">
                  <c:v>2085</c:v>
                </c:pt>
                <c:pt idx="2086">
                  <c:v>2086</c:v>
                </c:pt>
                <c:pt idx="2087">
                  <c:v>2087</c:v>
                </c:pt>
                <c:pt idx="2088">
                  <c:v>2088</c:v>
                </c:pt>
                <c:pt idx="2089">
                  <c:v>2089</c:v>
                </c:pt>
                <c:pt idx="2090">
                  <c:v>2090</c:v>
                </c:pt>
                <c:pt idx="2091">
                  <c:v>2091</c:v>
                </c:pt>
                <c:pt idx="2092">
                  <c:v>2092</c:v>
                </c:pt>
                <c:pt idx="2093">
                  <c:v>2093</c:v>
                </c:pt>
                <c:pt idx="2094">
                  <c:v>2094</c:v>
                </c:pt>
                <c:pt idx="2095">
                  <c:v>2095</c:v>
                </c:pt>
                <c:pt idx="2096">
                  <c:v>2096</c:v>
                </c:pt>
                <c:pt idx="2097">
                  <c:v>2097</c:v>
                </c:pt>
                <c:pt idx="2098">
                  <c:v>2098</c:v>
                </c:pt>
                <c:pt idx="2099">
                  <c:v>2099</c:v>
                </c:pt>
                <c:pt idx="2100">
                  <c:v>2100</c:v>
                </c:pt>
                <c:pt idx="2101">
                  <c:v>2101</c:v>
                </c:pt>
                <c:pt idx="2102">
                  <c:v>2102</c:v>
                </c:pt>
                <c:pt idx="2103">
                  <c:v>2103</c:v>
                </c:pt>
                <c:pt idx="2104">
                  <c:v>2104</c:v>
                </c:pt>
                <c:pt idx="2105">
                  <c:v>2105</c:v>
                </c:pt>
                <c:pt idx="2106">
                  <c:v>2106</c:v>
                </c:pt>
                <c:pt idx="2107">
                  <c:v>2107</c:v>
                </c:pt>
                <c:pt idx="2108">
                  <c:v>2108</c:v>
                </c:pt>
                <c:pt idx="2109">
                  <c:v>2109</c:v>
                </c:pt>
                <c:pt idx="2110">
                  <c:v>2110</c:v>
                </c:pt>
                <c:pt idx="2111">
                  <c:v>2111</c:v>
                </c:pt>
                <c:pt idx="2112">
                  <c:v>2112</c:v>
                </c:pt>
                <c:pt idx="2113">
                  <c:v>2113</c:v>
                </c:pt>
                <c:pt idx="2114">
                  <c:v>2114</c:v>
                </c:pt>
                <c:pt idx="2115">
                  <c:v>2115</c:v>
                </c:pt>
                <c:pt idx="2116">
                  <c:v>2116</c:v>
                </c:pt>
                <c:pt idx="2117">
                  <c:v>2117</c:v>
                </c:pt>
                <c:pt idx="2118">
                  <c:v>2118</c:v>
                </c:pt>
                <c:pt idx="2119">
                  <c:v>2119</c:v>
                </c:pt>
                <c:pt idx="2120">
                  <c:v>2120</c:v>
                </c:pt>
                <c:pt idx="2121">
                  <c:v>2121</c:v>
                </c:pt>
                <c:pt idx="2122">
                  <c:v>2122</c:v>
                </c:pt>
                <c:pt idx="2123">
                  <c:v>2123</c:v>
                </c:pt>
                <c:pt idx="2124">
                  <c:v>2124</c:v>
                </c:pt>
                <c:pt idx="2125">
                  <c:v>2125</c:v>
                </c:pt>
                <c:pt idx="2126">
                  <c:v>2126</c:v>
                </c:pt>
                <c:pt idx="2127">
                  <c:v>2127</c:v>
                </c:pt>
                <c:pt idx="2128">
                  <c:v>2128</c:v>
                </c:pt>
                <c:pt idx="2129">
                  <c:v>2129</c:v>
                </c:pt>
                <c:pt idx="2130">
                  <c:v>2130</c:v>
                </c:pt>
                <c:pt idx="2131">
                  <c:v>2131</c:v>
                </c:pt>
                <c:pt idx="2132">
                  <c:v>2132</c:v>
                </c:pt>
                <c:pt idx="2133">
                  <c:v>2133</c:v>
                </c:pt>
                <c:pt idx="2134">
                  <c:v>2134</c:v>
                </c:pt>
                <c:pt idx="2135">
                  <c:v>2135</c:v>
                </c:pt>
                <c:pt idx="2136">
                  <c:v>2136</c:v>
                </c:pt>
                <c:pt idx="2137">
                  <c:v>2137</c:v>
                </c:pt>
                <c:pt idx="2138">
                  <c:v>2138</c:v>
                </c:pt>
                <c:pt idx="2139">
                  <c:v>2139</c:v>
                </c:pt>
                <c:pt idx="2140">
                  <c:v>2140</c:v>
                </c:pt>
                <c:pt idx="2141">
                  <c:v>2141</c:v>
                </c:pt>
                <c:pt idx="2142">
                  <c:v>2142</c:v>
                </c:pt>
                <c:pt idx="2143">
                  <c:v>2143</c:v>
                </c:pt>
                <c:pt idx="2144">
                  <c:v>2144</c:v>
                </c:pt>
                <c:pt idx="2145">
                  <c:v>2145</c:v>
                </c:pt>
                <c:pt idx="2146">
                  <c:v>2146</c:v>
                </c:pt>
                <c:pt idx="2147">
                  <c:v>2147</c:v>
                </c:pt>
                <c:pt idx="2148">
                  <c:v>2148</c:v>
                </c:pt>
                <c:pt idx="2149">
                  <c:v>2149</c:v>
                </c:pt>
                <c:pt idx="2150">
                  <c:v>2150</c:v>
                </c:pt>
                <c:pt idx="2151">
                  <c:v>2151</c:v>
                </c:pt>
                <c:pt idx="2152">
                  <c:v>2152</c:v>
                </c:pt>
                <c:pt idx="2153">
                  <c:v>2153</c:v>
                </c:pt>
                <c:pt idx="2154">
                  <c:v>2154</c:v>
                </c:pt>
                <c:pt idx="2155">
                  <c:v>2155</c:v>
                </c:pt>
                <c:pt idx="2156">
                  <c:v>2156</c:v>
                </c:pt>
                <c:pt idx="2157">
                  <c:v>2157</c:v>
                </c:pt>
                <c:pt idx="2158">
                  <c:v>2158</c:v>
                </c:pt>
                <c:pt idx="2159">
                  <c:v>2159</c:v>
                </c:pt>
                <c:pt idx="2160">
                  <c:v>2160</c:v>
                </c:pt>
                <c:pt idx="2161">
                  <c:v>2161</c:v>
                </c:pt>
                <c:pt idx="2162">
                  <c:v>2162</c:v>
                </c:pt>
                <c:pt idx="2163">
                  <c:v>2163</c:v>
                </c:pt>
                <c:pt idx="2164">
                  <c:v>2164</c:v>
                </c:pt>
                <c:pt idx="2165">
                  <c:v>2165</c:v>
                </c:pt>
                <c:pt idx="2166">
                  <c:v>2166</c:v>
                </c:pt>
                <c:pt idx="2167">
                  <c:v>2167</c:v>
                </c:pt>
                <c:pt idx="2168">
                  <c:v>2168</c:v>
                </c:pt>
                <c:pt idx="2169">
                  <c:v>2169</c:v>
                </c:pt>
                <c:pt idx="2170">
                  <c:v>2170</c:v>
                </c:pt>
                <c:pt idx="2171">
                  <c:v>2171</c:v>
                </c:pt>
                <c:pt idx="2172">
                  <c:v>2172</c:v>
                </c:pt>
                <c:pt idx="2173">
                  <c:v>2173</c:v>
                </c:pt>
                <c:pt idx="2174">
                  <c:v>2174</c:v>
                </c:pt>
                <c:pt idx="2175">
                  <c:v>2175</c:v>
                </c:pt>
                <c:pt idx="2176">
                  <c:v>2176</c:v>
                </c:pt>
                <c:pt idx="2177">
                  <c:v>2177</c:v>
                </c:pt>
                <c:pt idx="2178">
                  <c:v>2178</c:v>
                </c:pt>
                <c:pt idx="2179">
                  <c:v>2179</c:v>
                </c:pt>
                <c:pt idx="2180">
                  <c:v>2180</c:v>
                </c:pt>
                <c:pt idx="2181">
                  <c:v>2181</c:v>
                </c:pt>
                <c:pt idx="2182">
                  <c:v>2182</c:v>
                </c:pt>
                <c:pt idx="2183">
                  <c:v>2183</c:v>
                </c:pt>
                <c:pt idx="2184">
                  <c:v>2184</c:v>
                </c:pt>
                <c:pt idx="2185">
                  <c:v>2185</c:v>
                </c:pt>
                <c:pt idx="2186">
                  <c:v>2186</c:v>
                </c:pt>
                <c:pt idx="2187">
                  <c:v>2187</c:v>
                </c:pt>
                <c:pt idx="2188">
                  <c:v>2188</c:v>
                </c:pt>
                <c:pt idx="2189">
                  <c:v>2189</c:v>
                </c:pt>
                <c:pt idx="2190">
                  <c:v>2190</c:v>
                </c:pt>
                <c:pt idx="2191">
                  <c:v>2191</c:v>
                </c:pt>
                <c:pt idx="2192">
                  <c:v>2192</c:v>
                </c:pt>
                <c:pt idx="2193">
                  <c:v>2193</c:v>
                </c:pt>
                <c:pt idx="2194">
                  <c:v>2194</c:v>
                </c:pt>
                <c:pt idx="2195">
                  <c:v>2195</c:v>
                </c:pt>
                <c:pt idx="2196">
                  <c:v>2196</c:v>
                </c:pt>
                <c:pt idx="2197">
                  <c:v>2197</c:v>
                </c:pt>
                <c:pt idx="2198">
                  <c:v>2198</c:v>
                </c:pt>
                <c:pt idx="2199">
                  <c:v>2199</c:v>
                </c:pt>
                <c:pt idx="2200">
                  <c:v>2200</c:v>
                </c:pt>
                <c:pt idx="2201">
                  <c:v>2201</c:v>
                </c:pt>
                <c:pt idx="2202">
                  <c:v>2202</c:v>
                </c:pt>
                <c:pt idx="2203">
                  <c:v>2203</c:v>
                </c:pt>
                <c:pt idx="2204">
                  <c:v>2204</c:v>
                </c:pt>
                <c:pt idx="2205">
                  <c:v>2205</c:v>
                </c:pt>
                <c:pt idx="2206">
                  <c:v>2206</c:v>
                </c:pt>
                <c:pt idx="2207">
                  <c:v>2207</c:v>
                </c:pt>
                <c:pt idx="2208">
                  <c:v>2208</c:v>
                </c:pt>
                <c:pt idx="2209">
                  <c:v>2209</c:v>
                </c:pt>
                <c:pt idx="2210">
                  <c:v>2210</c:v>
                </c:pt>
                <c:pt idx="2211">
                  <c:v>2211</c:v>
                </c:pt>
                <c:pt idx="2212">
                  <c:v>2212</c:v>
                </c:pt>
                <c:pt idx="2213">
                  <c:v>2213</c:v>
                </c:pt>
                <c:pt idx="2214">
                  <c:v>2214</c:v>
                </c:pt>
                <c:pt idx="2215">
                  <c:v>2215</c:v>
                </c:pt>
                <c:pt idx="2216">
                  <c:v>2216</c:v>
                </c:pt>
                <c:pt idx="2217">
                  <c:v>2217</c:v>
                </c:pt>
                <c:pt idx="2218">
                  <c:v>2218</c:v>
                </c:pt>
                <c:pt idx="2219">
                  <c:v>2219</c:v>
                </c:pt>
                <c:pt idx="2220">
                  <c:v>2220</c:v>
                </c:pt>
                <c:pt idx="2221">
                  <c:v>2221</c:v>
                </c:pt>
                <c:pt idx="2222">
                  <c:v>2222</c:v>
                </c:pt>
                <c:pt idx="2223">
                  <c:v>2223</c:v>
                </c:pt>
                <c:pt idx="2224">
                  <c:v>2224</c:v>
                </c:pt>
                <c:pt idx="2225">
                  <c:v>2225</c:v>
                </c:pt>
                <c:pt idx="2226">
                  <c:v>2226</c:v>
                </c:pt>
                <c:pt idx="2227">
                  <c:v>2227</c:v>
                </c:pt>
                <c:pt idx="2228">
                  <c:v>2228</c:v>
                </c:pt>
                <c:pt idx="2229">
                  <c:v>2229</c:v>
                </c:pt>
                <c:pt idx="2230">
                  <c:v>2230</c:v>
                </c:pt>
                <c:pt idx="2231">
                  <c:v>2231</c:v>
                </c:pt>
                <c:pt idx="2232">
                  <c:v>2232</c:v>
                </c:pt>
                <c:pt idx="2233">
                  <c:v>2233</c:v>
                </c:pt>
                <c:pt idx="2234">
                  <c:v>2234</c:v>
                </c:pt>
                <c:pt idx="2235">
                  <c:v>2235</c:v>
                </c:pt>
                <c:pt idx="2236">
                  <c:v>2236</c:v>
                </c:pt>
                <c:pt idx="2237">
                  <c:v>2237</c:v>
                </c:pt>
                <c:pt idx="2238">
                  <c:v>2238</c:v>
                </c:pt>
                <c:pt idx="2239">
                  <c:v>2239</c:v>
                </c:pt>
                <c:pt idx="2240">
                  <c:v>2240</c:v>
                </c:pt>
                <c:pt idx="2241">
                  <c:v>2241</c:v>
                </c:pt>
                <c:pt idx="2242">
                  <c:v>2242</c:v>
                </c:pt>
                <c:pt idx="2243">
                  <c:v>2243</c:v>
                </c:pt>
                <c:pt idx="2244">
                  <c:v>2244</c:v>
                </c:pt>
                <c:pt idx="2245">
                  <c:v>2245</c:v>
                </c:pt>
                <c:pt idx="2246">
                  <c:v>2246</c:v>
                </c:pt>
                <c:pt idx="2247">
                  <c:v>2247</c:v>
                </c:pt>
                <c:pt idx="2248">
                  <c:v>2248</c:v>
                </c:pt>
                <c:pt idx="2249">
                  <c:v>2249</c:v>
                </c:pt>
                <c:pt idx="2250">
                  <c:v>2250</c:v>
                </c:pt>
                <c:pt idx="2251">
                  <c:v>2251</c:v>
                </c:pt>
                <c:pt idx="2252">
                  <c:v>2252</c:v>
                </c:pt>
                <c:pt idx="2253">
                  <c:v>2253</c:v>
                </c:pt>
                <c:pt idx="2254">
                  <c:v>2254</c:v>
                </c:pt>
                <c:pt idx="2255">
                  <c:v>2255</c:v>
                </c:pt>
                <c:pt idx="2256">
                  <c:v>2256</c:v>
                </c:pt>
                <c:pt idx="2257">
                  <c:v>2257</c:v>
                </c:pt>
                <c:pt idx="2258">
                  <c:v>2258</c:v>
                </c:pt>
                <c:pt idx="2259">
                  <c:v>2259</c:v>
                </c:pt>
                <c:pt idx="2260">
                  <c:v>2260</c:v>
                </c:pt>
                <c:pt idx="2261">
                  <c:v>2261</c:v>
                </c:pt>
                <c:pt idx="2262">
                  <c:v>2262</c:v>
                </c:pt>
                <c:pt idx="2263">
                  <c:v>2263</c:v>
                </c:pt>
                <c:pt idx="2264">
                  <c:v>2264</c:v>
                </c:pt>
                <c:pt idx="2265">
                  <c:v>2265</c:v>
                </c:pt>
                <c:pt idx="2266">
                  <c:v>2266</c:v>
                </c:pt>
                <c:pt idx="2267">
                  <c:v>2267</c:v>
                </c:pt>
                <c:pt idx="2268">
                  <c:v>2268</c:v>
                </c:pt>
                <c:pt idx="2269">
                  <c:v>2269</c:v>
                </c:pt>
                <c:pt idx="2270">
                  <c:v>2270</c:v>
                </c:pt>
                <c:pt idx="2271">
                  <c:v>2271</c:v>
                </c:pt>
                <c:pt idx="2272">
                  <c:v>2272</c:v>
                </c:pt>
                <c:pt idx="2273">
                  <c:v>2273</c:v>
                </c:pt>
                <c:pt idx="2274">
                  <c:v>2274</c:v>
                </c:pt>
                <c:pt idx="2275">
                  <c:v>2275</c:v>
                </c:pt>
                <c:pt idx="2276">
                  <c:v>2276</c:v>
                </c:pt>
                <c:pt idx="2277">
                  <c:v>2277</c:v>
                </c:pt>
                <c:pt idx="2278">
                  <c:v>2278</c:v>
                </c:pt>
                <c:pt idx="2279">
                  <c:v>2279</c:v>
                </c:pt>
                <c:pt idx="2280">
                  <c:v>2280</c:v>
                </c:pt>
                <c:pt idx="2281">
                  <c:v>2281</c:v>
                </c:pt>
                <c:pt idx="2282">
                  <c:v>2282</c:v>
                </c:pt>
                <c:pt idx="2283">
                  <c:v>2283</c:v>
                </c:pt>
                <c:pt idx="2284">
                  <c:v>2284</c:v>
                </c:pt>
                <c:pt idx="2285">
                  <c:v>2285</c:v>
                </c:pt>
                <c:pt idx="2286">
                  <c:v>2286</c:v>
                </c:pt>
                <c:pt idx="2287">
                  <c:v>2287</c:v>
                </c:pt>
                <c:pt idx="2288">
                  <c:v>2288</c:v>
                </c:pt>
                <c:pt idx="2289">
                  <c:v>2289</c:v>
                </c:pt>
                <c:pt idx="2290">
                  <c:v>2290</c:v>
                </c:pt>
                <c:pt idx="2291">
                  <c:v>2291</c:v>
                </c:pt>
                <c:pt idx="2292">
                  <c:v>2292</c:v>
                </c:pt>
                <c:pt idx="2293">
                  <c:v>2293</c:v>
                </c:pt>
                <c:pt idx="2294">
                  <c:v>2294</c:v>
                </c:pt>
                <c:pt idx="2295">
                  <c:v>2295</c:v>
                </c:pt>
                <c:pt idx="2296">
                  <c:v>2296</c:v>
                </c:pt>
                <c:pt idx="2297">
                  <c:v>2297</c:v>
                </c:pt>
                <c:pt idx="2298">
                  <c:v>2298</c:v>
                </c:pt>
                <c:pt idx="2299">
                  <c:v>2299</c:v>
                </c:pt>
                <c:pt idx="2300">
                  <c:v>2300</c:v>
                </c:pt>
                <c:pt idx="2301">
                  <c:v>2301</c:v>
                </c:pt>
                <c:pt idx="2302">
                  <c:v>2302</c:v>
                </c:pt>
                <c:pt idx="2303">
                  <c:v>2303</c:v>
                </c:pt>
                <c:pt idx="2304">
                  <c:v>2304</c:v>
                </c:pt>
                <c:pt idx="2305">
                  <c:v>2305</c:v>
                </c:pt>
                <c:pt idx="2306">
                  <c:v>2306</c:v>
                </c:pt>
                <c:pt idx="2307">
                  <c:v>2307</c:v>
                </c:pt>
                <c:pt idx="2308">
                  <c:v>2308</c:v>
                </c:pt>
                <c:pt idx="2309">
                  <c:v>2309</c:v>
                </c:pt>
                <c:pt idx="2310">
                  <c:v>2310</c:v>
                </c:pt>
                <c:pt idx="2311">
                  <c:v>2311</c:v>
                </c:pt>
                <c:pt idx="2312">
                  <c:v>2312</c:v>
                </c:pt>
                <c:pt idx="2313">
                  <c:v>2313</c:v>
                </c:pt>
                <c:pt idx="2314">
                  <c:v>2314</c:v>
                </c:pt>
                <c:pt idx="2315">
                  <c:v>2315</c:v>
                </c:pt>
                <c:pt idx="2316">
                  <c:v>2316</c:v>
                </c:pt>
                <c:pt idx="2317">
                  <c:v>2317</c:v>
                </c:pt>
                <c:pt idx="2318">
                  <c:v>2318</c:v>
                </c:pt>
                <c:pt idx="2319">
                  <c:v>2319</c:v>
                </c:pt>
                <c:pt idx="2320">
                  <c:v>2320</c:v>
                </c:pt>
                <c:pt idx="2321">
                  <c:v>2321</c:v>
                </c:pt>
                <c:pt idx="2322">
                  <c:v>2322</c:v>
                </c:pt>
                <c:pt idx="2323">
                  <c:v>2323</c:v>
                </c:pt>
                <c:pt idx="2324">
                  <c:v>2324</c:v>
                </c:pt>
                <c:pt idx="2325">
                  <c:v>2325</c:v>
                </c:pt>
                <c:pt idx="2326">
                  <c:v>2326</c:v>
                </c:pt>
                <c:pt idx="2327">
                  <c:v>2327</c:v>
                </c:pt>
                <c:pt idx="2328">
                  <c:v>2328</c:v>
                </c:pt>
                <c:pt idx="2329">
                  <c:v>2329</c:v>
                </c:pt>
                <c:pt idx="2330">
                  <c:v>2330</c:v>
                </c:pt>
                <c:pt idx="2331">
                  <c:v>2331</c:v>
                </c:pt>
                <c:pt idx="2332">
                  <c:v>2332</c:v>
                </c:pt>
                <c:pt idx="2333">
                  <c:v>2333</c:v>
                </c:pt>
                <c:pt idx="2334">
                  <c:v>2334</c:v>
                </c:pt>
                <c:pt idx="2335">
                  <c:v>2335</c:v>
                </c:pt>
                <c:pt idx="2336">
                  <c:v>2336</c:v>
                </c:pt>
                <c:pt idx="2337">
                  <c:v>2337</c:v>
                </c:pt>
                <c:pt idx="2338">
                  <c:v>2338</c:v>
                </c:pt>
                <c:pt idx="2339">
                  <c:v>2339</c:v>
                </c:pt>
                <c:pt idx="2340">
                  <c:v>2340</c:v>
                </c:pt>
                <c:pt idx="2341">
                  <c:v>2341</c:v>
                </c:pt>
                <c:pt idx="2342">
                  <c:v>2342</c:v>
                </c:pt>
                <c:pt idx="2343">
                  <c:v>2343</c:v>
                </c:pt>
                <c:pt idx="2344">
                  <c:v>2344</c:v>
                </c:pt>
                <c:pt idx="2345">
                  <c:v>2345</c:v>
                </c:pt>
                <c:pt idx="2346">
                  <c:v>2346</c:v>
                </c:pt>
                <c:pt idx="2347">
                  <c:v>2347</c:v>
                </c:pt>
                <c:pt idx="2348">
                  <c:v>2348</c:v>
                </c:pt>
                <c:pt idx="2349">
                  <c:v>2349</c:v>
                </c:pt>
                <c:pt idx="2350">
                  <c:v>2350</c:v>
                </c:pt>
                <c:pt idx="2351">
                  <c:v>2351</c:v>
                </c:pt>
                <c:pt idx="2352">
                  <c:v>2352</c:v>
                </c:pt>
                <c:pt idx="2353">
                  <c:v>2353</c:v>
                </c:pt>
                <c:pt idx="2354">
                  <c:v>2354</c:v>
                </c:pt>
                <c:pt idx="2355">
                  <c:v>2355</c:v>
                </c:pt>
                <c:pt idx="2356">
                  <c:v>2356</c:v>
                </c:pt>
                <c:pt idx="2357">
                  <c:v>2357</c:v>
                </c:pt>
                <c:pt idx="2358">
                  <c:v>2358</c:v>
                </c:pt>
                <c:pt idx="2359">
                  <c:v>2359</c:v>
                </c:pt>
                <c:pt idx="2360">
                  <c:v>2360</c:v>
                </c:pt>
                <c:pt idx="2361">
                  <c:v>2361</c:v>
                </c:pt>
                <c:pt idx="2362">
                  <c:v>2362</c:v>
                </c:pt>
                <c:pt idx="2363">
                  <c:v>2363</c:v>
                </c:pt>
                <c:pt idx="2364">
                  <c:v>2364</c:v>
                </c:pt>
                <c:pt idx="2365">
                  <c:v>2365</c:v>
                </c:pt>
                <c:pt idx="2366">
                  <c:v>2366</c:v>
                </c:pt>
                <c:pt idx="2367">
                  <c:v>2367</c:v>
                </c:pt>
                <c:pt idx="2368">
                  <c:v>2368</c:v>
                </c:pt>
                <c:pt idx="2369">
                  <c:v>2369</c:v>
                </c:pt>
                <c:pt idx="2370">
                  <c:v>2370</c:v>
                </c:pt>
                <c:pt idx="2371">
                  <c:v>2371</c:v>
                </c:pt>
                <c:pt idx="2372">
                  <c:v>2372</c:v>
                </c:pt>
                <c:pt idx="2373">
                  <c:v>2373</c:v>
                </c:pt>
                <c:pt idx="2374">
                  <c:v>2374</c:v>
                </c:pt>
                <c:pt idx="2375">
                  <c:v>2375</c:v>
                </c:pt>
                <c:pt idx="2376">
                  <c:v>2376</c:v>
                </c:pt>
                <c:pt idx="2377">
                  <c:v>2377</c:v>
                </c:pt>
                <c:pt idx="2378">
                  <c:v>2378</c:v>
                </c:pt>
                <c:pt idx="2379">
                  <c:v>2379</c:v>
                </c:pt>
                <c:pt idx="2380">
                  <c:v>2380</c:v>
                </c:pt>
                <c:pt idx="2381">
                  <c:v>2381</c:v>
                </c:pt>
                <c:pt idx="2382">
                  <c:v>2382</c:v>
                </c:pt>
                <c:pt idx="2383">
                  <c:v>2383</c:v>
                </c:pt>
                <c:pt idx="2384">
                  <c:v>2384</c:v>
                </c:pt>
                <c:pt idx="2385">
                  <c:v>2385</c:v>
                </c:pt>
                <c:pt idx="2386">
                  <c:v>2386</c:v>
                </c:pt>
                <c:pt idx="2387">
                  <c:v>2387</c:v>
                </c:pt>
                <c:pt idx="2388">
                  <c:v>2388</c:v>
                </c:pt>
                <c:pt idx="2389">
                  <c:v>2389</c:v>
                </c:pt>
                <c:pt idx="2390">
                  <c:v>2390</c:v>
                </c:pt>
                <c:pt idx="2391">
                  <c:v>2391</c:v>
                </c:pt>
                <c:pt idx="2392">
                  <c:v>2392</c:v>
                </c:pt>
                <c:pt idx="2393">
                  <c:v>2393</c:v>
                </c:pt>
                <c:pt idx="2394">
                  <c:v>2394</c:v>
                </c:pt>
                <c:pt idx="2395">
                  <c:v>2395</c:v>
                </c:pt>
                <c:pt idx="2396">
                  <c:v>2396</c:v>
                </c:pt>
                <c:pt idx="2397">
                  <c:v>2397</c:v>
                </c:pt>
                <c:pt idx="2398">
                  <c:v>2398</c:v>
                </c:pt>
                <c:pt idx="2399">
                  <c:v>2399</c:v>
                </c:pt>
                <c:pt idx="2400">
                  <c:v>2400</c:v>
                </c:pt>
                <c:pt idx="2401">
                  <c:v>2401</c:v>
                </c:pt>
                <c:pt idx="2402">
                  <c:v>2402</c:v>
                </c:pt>
                <c:pt idx="2403">
                  <c:v>2403</c:v>
                </c:pt>
                <c:pt idx="2404">
                  <c:v>2404</c:v>
                </c:pt>
                <c:pt idx="2405">
                  <c:v>2405</c:v>
                </c:pt>
                <c:pt idx="2406">
                  <c:v>2406</c:v>
                </c:pt>
                <c:pt idx="2407">
                  <c:v>2407</c:v>
                </c:pt>
                <c:pt idx="2408">
                  <c:v>2408</c:v>
                </c:pt>
                <c:pt idx="2409">
                  <c:v>2409</c:v>
                </c:pt>
                <c:pt idx="2410">
                  <c:v>2410</c:v>
                </c:pt>
                <c:pt idx="2411">
                  <c:v>2411</c:v>
                </c:pt>
                <c:pt idx="2412">
                  <c:v>2412</c:v>
                </c:pt>
                <c:pt idx="2413">
                  <c:v>2413</c:v>
                </c:pt>
                <c:pt idx="2414">
                  <c:v>2414</c:v>
                </c:pt>
                <c:pt idx="2415">
                  <c:v>2415</c:v>
                </c:pt>
                <c:pt idx="2416">
                  <c:v>2416</c:v>
                </c:pt>
                <c:pt idx="2417">
                  <c:v>2417</c:v>
                </c:pt>
                <c:pt idx="2418">
                  <c:v>2418</c:v>
                </c:pt>
                <c:pt idx="2419">
                  <c:v>2419</c:v>
                </c:pt>
                <c:pt idx="2420">
                  <c:v>2420</c:v>
                </c:pt>
                <c:pt idx="2421">
                  <c:v>2421</c:v>
                </c:pt>
                <c:pt idx="2422">
                  <c:v>2422</c:v>
                </c:pt>
                <c:pt idx="2423">
                  <c:v>2423</c:v>
                </c:pt>
                <c:pt idx="2424">
                  <c:v>2424</c:v>
                </c:pt>
                <c:pt idx="2425">
                  <c:v>2425</c:v>
                </c:pt>
                <c:pt idx="2426">
                  <c:v>2426</c:v>
                </c:pt>
                <c:pt idx="2427">
                  <c:v>2427</c:v>
                </c:pt>
                <c:pt idx="2428">
                  <c:v>2428</c:v>
                </c:pt>
                <c:pt idx="2429">
                  <c:v>2429</c:v>
                </c:pt>
                <c:pt idx="2430">
                  <c:v>2430</c:v>
                </c:pt>
                <c:pt idx="2431">
                  <c:v>2431</c:v>
                </c:pt>
                <c:pt idx="2432">
                  <c:v>2432</c:v>
                </c:pt>
                <c:pt idx="2433">
                  <c:v>2433</c:v>
                </c:pt>
                <c:pt idx="2434">
                  <c:v>2434</c:v>
                </c:pt>
                <c:pt idx="2435">
                  <c:v>2435</c:v>
                </c:pt>
                <c:pt idx="2436">
                  <c:v>2436</c:v>
                </c:pt>
                <c:pt idx="2437">
                  <c:v>2437</c:v>
                </c:pt>
                <c:pt idx="2438">
                  <c:v>2438</c:v>
                </c:pt>
                <c:pt idx="2439">
                  <c:v>2439</c:v>
                </c:pt>
                <c:pt idx="2440">
                  <c:v>2440</c:v>
                </c:pt>
                <c:pt idx="2441">
                  <c:v>2441</c:v>
                </c:pt>
                <c:pt idx="2442">
                  <c:v>2442</c:v>
                </c:pt>
                <c:pt idx="2443">
                  <c:v>2443</c:v>
                </c:pt>
                <c:pt idx="2444">
                  <c:v>2444</c:v>
                </c:pt>
                <c:pt idx="2445">
                  <c:v>2445</c:v>
                </c:pt>
                <c:pt idx="2446">
                  <c:v>2446</c:v>
                </c:pt>
                <c:pt idx="2447">
                  <c:v>2447</c:v>
                </c:pt>
                <c:pt idx="2448">
                  <c:v>2448</c:v>
                </c:pt>
                <c:pt idx="2449">
                  <c:v>2449</c:v>
                </c:pt>
                <c:pt idx="2450">
                  <c:v>2450</c:v>
                </c:pt>
                <c:pt idx="2451">
                  <c:v>2451</c:v>
                </c:pt>
                <c:pt idx="2452">
                  <c:v>2452</c:v>
                </c:pt>
                <c:pt idx="2453">
                  <c:v>2453</c:v>
                </c:pt>
                <c:pt idx="2454">
                  <c:v>2454</c:v>
                </c:pt>
                <c:pt idx="2455">
                  <c:v>2455</c:v>
                </c:pt>
                <c:pt idx="2456">
                  <c:v>2456</c:v>
                </c:pt>
                <c:pt idx="2457">
                  <c:v>2457</c:v>
                </c:pt>
                <c:pt idx="2458">
                  <c:v>2458</c:v>
                </c:pt>
                <c:pt idx="2459">
                  <c:v>2459</c:v>
                </c:pt>
                <c:pt idx="2460">
                  <c:v>2460</c:v>
                </c:pt>
                <c:pt idx="2461">
                  <c:v>2461</c:v>
                </c:pt>
                <c:pt idx="2462">
                  <c:v>2462</c:v>
                </c:pt>
                <c:pt idx="2463">
                  <c:v>2463</c:v>
                </c:pt>
                <c:pt idx="2464">
                  <c:v>2464</c:v>
                </c:pt>
                <c:pt idx="2465">
                  <c:v>2465</c:v>
                </c:pt>
                <c:pt idx="2466">
                  <c:v>2466</c:v>
                </c:pt>
                <c:pt idx="2467">
                  <c:v>2467</c:v>
                </c:pt>
                <c:pt idx="2468">
                  <c:v>2468</c:v>
                </c:pt>
                <c:pt idx="2469">
                  <c:v>2469</c:v>
                </c:pt>
                <c:pt idx="2470">
                  <c:v>2470</c:v>
                </c:pt>
                <c:pt idx="2471">
                  <c:v>2471</c:v>
                </c:pt>
                <c:pt idx="2472">
                  <c:v>2472</c:v>
                </c:pt>
                <c:pt idx="2473">
                  <c:v>2473</c:v>
                </c:pt>
                <c:pt idx="2474">
                  <c:v>2474</c:v>
                </c:pt>
                <c:pt idx="2475">
                  <c:v>2475</c:v>
                </c:pt>
                <c:pt idx="2476">
                  <c:v>2476</c:v>
                </c:pt>
                <c:pt idx="2477">
                  <c:v>2477</c:v>
                </c:pt>
                <c:pt idx="2478">
                  <c:v>2478</c:v>
                </c:pt>
                <c:pt idx="2479">
                  <c:v>2479</c:v>
                </c:pt>
                <c:pt idx="2480">
                  <c:v>2480</c:v>
                </c:pt>
                <c:pt idx="2481">
                  <c:v>2481</c:v>
                </c:pt>
                <c:pt idx="2482">
                  <c:v>2482</c:v>
                </c:pt>
                <c:pt idx="2483">
                  <c:v>2483</c:v>
                </c:pt>
                <c:pt idx="2484">
                  <c:v>2484</c:v>
                </c:pt>
                <c:pt idx="2485">
                  <c:v>2485</c:v>
                </c:pt>
                <c:pt idx="2486">
                  <c:v>2486</c:v>
                </c:pt>
                <c:pt idx="2487">
                  <c:v>2487</c:v>
                </c:pt>
                <c:pt idx="2488">
                  <c:v>2488</c:v>
                </c:pt>
                <c:pt idx="2489">
                  <c:v>2489</c:v>
                </c:pt>
                <c:pt idx="2490">
                  <c:v>2490</c:v>
                </c:pt>
                <c:pt idx="2491">
                  <c:v>2491</c:v>
                </c:pt>
                <c:pt idx="2492">
                  <c:v>2492</c:v>
                </c:pt>
                <c:pt idx="2493">
                  <c:v>2493</c:v>
                </c:pt>
                <c:pt idx="2494">
                  <c:v>2494</c:v>
                </c:pt>
                <c:pt idx="2495">
                  <c:v>2495</c:v>
                </c:pt>
                <c:pt idx="2496">
                  <c:v>2496</c:v>
                </c:pt>
                <c:pt idx="2497">
                  <c:v>2497</c:v>
                </c:pt>
                <c:pt idx="2498">
                  <c:v>2498</c:v>
                </c:pt>
                <c:pt idx="2499">
                  <c:v>2499</c:v>
                </c:pt>
                <c:pt idx="2500">
                  <c:v>2500</c:v>
                </c:pt>
                <c:pt idx="2501">
                  <c:v>2501</c:v>
                </c:pt>
                <c:pt idx="2502">
                  <c:v>2502</c:v>
                </c:pt>
                <c:pt idx="2503">
                  <c:v>2503</c:v>
                </c:pt>
                <c:pt idx="2504">
                  <c:v>2504</c:v>
                </c:pt>
                <c:pt idx="2505">
                  <c:v>2505</c:v>
                </c:pt>
                <c:pt idx="2506">
                  <c:v>2506</c:v>
                </c:pt>
                <c:pt idx="2507">
                  <c:v>2507</c:v>
                </c:pt>
                <c:pt idx="2508">
                  <c:v>2508</c:v>
                </c:pt>
                <c:pt idx="2509">
                  <c:v>2509</c:v>
                </c:pt>
                <c:pt idx="2510">
                  <c:v>2510</c:v>
                </c:pt>
                <c:pt idx="2511">
                  <c:v>2511</c:v>
                </c:pt>
                <c:pt idx="2512">
                  <c:v>2512</c:v>
                </c:pt>
                <c:pt idx="2513">
                  <c:v>2513</c:v>
                </c:pt>
                <c:pt idx="2514">
                  <c:v>2514</c:v>
                </c:pt>
                <c:pt idx="2515">
                  <c:v>2515</c:v>
                </c:pt>
                <c:pt idx="2516">
                  <c:v>2516</c:v>
                </c:pt>
                <c:pt idx="2517">
                  <c:v>2517</c:v>
                </c:pt>
                <c:pt idx="2518">
                  <c:v>2518</c:v>
                </c:pt>
                <c:pt idx="2519">
                  <c:v>2519</c:v>
                </c:pt>
                <c:pt idx="2520">
                  <c:v>2520</c:v>
                </c:pt>
                <c:pt idx="2521">
                  <c:v>2521</c:v>
                </c:pt>
                <c:pt idx="2522">
                  <c:v>2522</c:v>
                </c:pt>
                <c:pt idx="2523">
                  <c:v>2523</c:v>
                </c:pt>
                <c:pt idx="2524">
                  <c:v>2524</c:v>
                </c:pt>
                <c:pt idx="2525">
                  <c:v>2525</c:v>
                </c:pt>
                <c:pt idx="2526">
                  <c:v>2526</c:v>
                </c:pt>
                <c:pt idx="2527">
                  <c:v>2527</c:v>
                </c:pt>
                <c:pt idx="2528">
                  <c:v>2528</c:v>
                </c:pt>
                <c:pt idx="2529">
                  <c:v>2529</c:v>
                </c:pt>
                <c:pt idx="2530">
                  <c:v>2530</c:v>
                </c:pt>
                <c:pt idx="2531">
                  <c:v>2531</c:v>
                </c:pt>
                <c:pt idx="2532">
                  <c:v>2532</c:v>
                </c:pt>
                <c:pt idx="2533">
                  <c:v>2533</c:v>
                </c:pt>
                <c:pt idx="2534">
                  <c:v>2534</c:v>
                </c:pt>
                <c:pt idx="2535">
                  <c:v>2535</c:v>
                </c:pt>
                <c:pt idx="2536">
                  <c:v>2536</c:v>
                </c:pt>
                <c:pt idx="2537">
                  <c:v>2537</c:v>
                </c:pt>
                <c:pt idx="2538">
                  <c:v>2538</c:v>
                </c:pt>
                <c:pt idx="2539">
                  <c:v>2539</c:v>
                </c:pt>
                <c:pt idx="2540">
                  <c:v>2540</c:v>
                </c:pt>
                <c:pt idx="2541">
                  <c:v>2541</c:v>
                </c:pt>
                <c:pt idx="2542">
                  <c:v>2542</c:v>
                </c:pt>
                <c:pt idx="2543">
                  <c:v>2543</c:v>
                </c:pt>
                <c:pt idx="2544">
                  <c:v>2544</c:v>
                </c:pt>
                <c:pt idx="2545">
                  <c:v>2545</c:v>
                </c:pt>
                <c:pt idx="2546">
                  <c:v>2546</c:v>
                </c:pt>
                <c:pt idx="2547">
                  <c:v>2547</c:v>
                </c:pt>
                <c:pt idx="2548">
                  <c:v>2548</c:v>
                </c:pt>
                <c:pt idx="2549">
                  <c:v>2549</c:v>
                </c:pt>
                <c:pt idx="2550">
                  <c:v>2550</c:v>
                </c:pt>
                <c:pt idx="2551">
                  <c:v>2551</c:v>
                </c:pt>
                <c:pt idx="2552">
                  <c:v>2552</c:v>
                </c:pt>
                <c:pt idx="2553">
                  <c:v>2553</c:v>
                </c:pt>
                <c:pt idx="2554">
                  <c:v>2554</c:v>
                </c:pt>
                <c:pt idx="2555">
                  <c:v>2555</c:v>
                </c:pt>
                <c:pt idx="2556">
                  <c:v>2556</c:v>
                </c:pt>
                <c:pt idx="2557">
                  <c:v>2557</c:v>
                </c:pt>
                <c:pt idx="2558">
                  <c:v>2558</c:v>
                </c:pt>
                <c:pt idx="2559">
                  <c:v>2559</c:v>
                </c:pt>
                <c:pt idx="2560">
                  <c:v>2560</c:v>
                </c:pt>
                <c:pt idx="2561">
                  <c:v>2561</c:v>
                </c:pt>
                <c:pt idx="2562">
                  <c:v>2562</c:v>
                </c:pt>
                <c:pt idx="2563">
                  <c:v>2563</c:v>
                </c:pt>
                <c:pt idx="2564">
                  <c:v>2564</c:v>
                </c:pt>
                <c:pt idx="2565">
                  <c:v>2565</c:v>
                </c:pt>
                <c:pt idx="2566">
                  <c:v>2566</c:v>
                </c:pt>
                <c:pt idx="2567">
                  <c:v>2567</c:v>
                </c:pt>
                <c:pt idx="2568">
                  <c:v>2568</c:v>
                </c:pt>
                <c:pt idx="2569">
                  <c:v>2569</c:v>
                </c:pt>
                <c:pt idx="2570">
                  <c:v>2570</c:v>
                </c:pt>
                <c:pt idx="2571">
                  <c:v>2571</c:v>
                </c:pt>
                <c:pt idx="2572">
                  <c:v>2572</c:v>
                </c:pt>
                <c:pt idx="2573">
                  <c:v>2573</c:v>
                </c:pt>
                <c:pt idx="2574">
                  <c:v>2574</c:v>
                </c:pt>
                <c:pt idx="2575">
                  <c:v>2575</c:v>
                </c:pt>
                <c:pt idx="2576">
                  <c:v>2576</c:v>
                </c:pt>
                <c:pt idx="2577">
                  <c:v>2577</c:v>
                </c:pt>
                <c:pt idx="2578">
                  <c:v>2578</c:v>
                </c:pt>
                <c:pt idx="2579">
                  <c:v>2579</c:v>
                </c:pt>
                <c:pt idx="2580">
                  <c:v>2580</c:v>
                </c:pt>
                <c:pt idx="2581">
                  <c:v>2581</c:v>
                </c:pt>
                <c:pt idx="2582">
                  <c:v>2582</c:v>
                </c:pt>
                <c:pt idx="2583">
                  <c:v>2583</c:v>
                </c:pt>
                <c:pt idx="2584">
                  <c:v>2584</c:v>
                </c:pt>
                <c:pt idx="2585">
                  <c:v>2585</c:v>
                </c:pt>
                <c:pt idx="2586">
                  <c:v>2586</c:v>
                </c:pt>
                <c:pt idx="2587">
                  <c:v>2587</c:v>
                </c:pt>
                <c:pt idx="2588">
                  <c:v>2588</c:v>
                </c:pt>
                <c:pt idx="2589">
                  <c:v>2589</c:v>
                </c:pt>
                <c:pt idx="2590">
                  <c:v>2590</c:v>
                </c:pt>
                <c:pt idx="2591">
                  <c:v>2591</c:v>
                </c:pt>
                <c:pt idx="2592">
                  <c:v>2592</c:v>
                </c:pt>
                <c:pt idx="2593">
                  <c:v>2593</c:v>
                </c:pt>
                <c:pt idx="2594">
                  <c:v>2594</c:v>
                </c:pt>
                <c:pt idx="2595">
                  <c:v>2595</c:v>
                </c:pt>
                <c:pt idx="2596">
                  <c:v>2596</c:v>
                </c:pt>
                <c:pt idx="2597">
                  <c:v>2597</c:v>
                </c:pt>
                <c:pt idx="2598">
                  <c:v>2598</c:v>
                </c:pt>
                <c:pt idx="2599">
                  <c:v>2599</c:v>
                </c:pt>
                <c:pt idx="2600">
                  <c:v>2600</c:v>
                </c:pt>
                <c:pt idx="2601">
                  <c:v>2601</c:v>
                </c:pt>
                <c:pt idx="2602">
                  <c:v>2602</c:v>
                </c:pt>
                <c:pt idx="2603">
                  <c:v>2603</c:v>
                </c:pt>
                <c:pt idx="2604">
                  <c:v>2604</c:v>
                </c:pt>
                <c:pt idx="2605">
                  <c:v>2605</c:v>
                </c:pt>
                <c:pt idx="2606">
                  <c:v>2606</c:v>
                </c:pt>
                <c:pt idx="2607">
                  <c:v>2607</c:v>
                </c:pt>
                <c:pt idx="2608">
                  <c:v>2608</c:v>
                </c:pt>
                <c:pt idx="2609">
                  <c:v>2609</c:v>
                </c:pt>
                <c:pt idx="2610">
                  <c:v>2610</c:v>
                </c:pt>
                <c:pt idx="2611">
                  <c:v>2611</c:v>
                </c:pt>
                <c:pt idx="2612">
                  <c:v>2612</c:v>
                </c:pt>
                <c:pt idx="2613">
                  <c:v>2613</c:v>
                </c:pt>
                <c:pt idx="2614">
                  <c:v>2614</c:v>
                </c:pt>
                <c:pt idx="2615">
                  <c:v>2615</c:v>
                </c:pt>
                <c:pt idx="2616">
                  <c:v>2616</c:v>
                </c:pt>
                <c:pt idx="2617">
                  <c:v>2617</c:v>
                </c:pt>
                <c:pt idx="2618">
                  <c:v>2618</c:v>
                </c:pt>
                <c:pt idx="2619">
                  <c:v>2619</c:v>
                </c:pt>
                <c:pt idx="2620">
                  <c:v>2620</c:v>
                </c:pt>
                <c:pt idx="2621">
                  <c:v>2621</c:v>
                </c:pt>
                <c:pt idx="2622">
                  <c:v>2622</c:v>
                </c:pt>
                <c:pt idx="2623">
                  <c:v>2623</c:v>
                </c:pt>
                <c:pt idx="2624">
                  <c:v>2624</c:v>
                </c:pt>
                <c:pt idx="2625">
                  <c:v>2625</c:v>
                </c:pt>
                <c:pt idx="2626">
                  <c:v>2626</c:v>
                </c:pt>
                <c:pt idx="2627">
                  <c:v>2627</c:v>
                </c:pt>
                <c:pt idx="2628">
                  <c:v>2628</c:v>
                </c:pt>
                <c:pt idx="2629">
                  <c:v>2629</c:v>
                </c:pt>
                <c:pt idx="2630">
                  <c:v>2630</c:v>
                </c:pt>
                <c:pt idx="2631">
                  <c:v>2631</c:v>
                </c:pt>
                <c:pt idx="2632">
                  <c:v>2632</c:v>
                </c:pt>
                <c:pt idx="2633">
                  <c:v>2633</c:v>
                </c:pt>
                <c:pt idx="2634">
                  <c:v>2634</c:v>
                </c:pt>
                <c:pt idx="2635">
                  <c:v>2635</c:v>
                </c:pt>
                <c:pt idx="2636">
                  <c:v>2636</c:v>
                </c:pt>
                <c:pt idx="2637">
                  <c:v>2637</c:v>
                </c:pt>
                <c:pt idx="2638">
                  <c:v>2638</c:v>
                </c:pt>
                <c:pt idx="2639">
                  <c:v>2639</c:v>
                </c:pt>
                <c:pt idx="2640">
                  <c:v>2640</c:v>
                </c:pt>
                <c:pt idx="2641">
                  <c:v>2641</c:v>
                </c:pt>
                <c:pt idx="2642">
                  <c:v>2642</c:v>
                </c:pt>
                <c:pt idx="2643">
                  <c:v>2643</c:v>
                </c:pt>
                <c:pt idx="2644">
                  <c:v>2644</c:v>
                </c:pt>
                <c:pt idx="2645">
                  <c:v>2645</c:v>
                </c:pt>
                <c:pt idx="2646">
                  <c:v>2646</c:v>
                </c:pt>
                <c:pt idx="2647">
                  <c:v>2647</c:v>
                </c:pt>
                <c:pt idx="2648">
                  <c:v>2648</c:v>
                </c:pt>
                <c:pt idx="2649">
                  <c:v>2649</c:v>
                </c:pt>
                <c:pt idx="2650">
                  <c:v>2650</c:v>
                </c:pt>
                <c:pt idx="2651">
                  <c:v>2651</c:v>
                </c:pt>
                <c:pt idx="2652">
                  <c:v>2652</c:v>
                </c:pt>
                <c:pt idx="2653">
                  <c:v>2653</c:v>
                </c:pt>
                <c:pt idx="2654">
                  <c:v>2654</c:v>
                </c:pt>
                <c:pt idx="2655">
                  <c:v>2655</c:v>
                </c:pt>
                <c:pt idx="2656">
                  <c:v>2656</c:v>
                </c:pt>
                <c:pt idx="2657">
                  <c:v>2657</c:v>
                </c:pt>
                <c:pt idx="2658">
                  <c:v>2658</c:v>
                </c:pt>
                <c:pt idx="2659">
                  <c:v>2659</c:v>
                </c:pt>
                <c:pt idx="2660">
                  <c:v>2660</c:v>
                </c:pt>
                <c:pt idx="2661">
                  <c:v>2661</c:v>
                </c:pt>
                <c:pt idx="2662">
                  <c:v>2662</c:v>
                </c:pt>
                <c:pt idx="2663">
                  <c:v>2663</c:v>
                </c:pt>
                <c:pt idx="2664">
                  <c:v>2664</c:v>
                </c:pt>
                <c:pt idx="2665">
                  <c:v>2665</c:v>
                </c:pt>
                <c:pt idx="2666">
                  <c:v>2666</c:v>
                </c:pt>
                <c:pt idx="2667">
                  <c:v>2667</c:v>
                </c:pt>
                <c:pt idx="2668">
                  <c:v>2668</c:v>
                </c:pt>
                <c:pt idx="2669">
                  <c:v>2669</c:v>
                </c:pt>
                <c:pt idx="2670">
                  <c:v>2670</c:v>
                </c:pt>
                <c:pt idx="2671">
                  <c:v>2671</c:v>
                </c:pt>
                <c:pt idx="2672">
                  <c:v>2672</c:v>
                </c:pt>
                <c:pt idx="2673">
                  <c:v>2673</c:v>
                </c:pt>
                <c:pt idx="2674">
                  <c:v>2674</c:v>
                </c:pt>
                <c:pt idx="2675">
                  <c:v>2675</c:v>
                </c:pt>
                <c:pt idx="2676">
                  <c:v>2676</c:v>
                </c:pt>
                <c:pt idx="2677">
                  <c:v>2677</c:v>
                </c:pt>
                <c:pt idx="2678">
                  <c:v>2678</c:v>
                </c:pt>
                <c:pt idx="2679">
                  <c:v>2679</c:v>
                </c:pt>
                <c:pt idx="2680">
                  <c:v>2680</c:v>
                </c:pt>
                <c:pt idx="2681">
                  <c:v>2681</c:v>
                </c:pt>
                <c:pt idx="2682">
                  <c:v>2682</c:v>
                </c:pt>
                <c:pt idx="2683">
                  <c:v>2683</c:v>
                </c:pt>
                <c:pt idx="2684">
                  <c:v>2684</c:v>
                </c:pt>
                <c:pt idx="2685">
                  <c:v>2685</c:v>
                </c:pt>
                <c:pt idx="2686">
                  <c:v>2686</c:v>
                </c:pt>
                <c:pt idx="2687">
                  <c:v>2687</c:v>
                </c:pt>
                <c:pt idx="2688">
                  <c:v>2688</c:v>
                </c:pt>
                <c:pt idx="2689">
                  <c:v>2689</c:v>
                </c:pt>
                <c:pt idx="2690">
                  <c:v>2690</c:v>
                </c:pt>
                <c:pt idx="2691">
                  <c:v>2691</c:v>
                </c:pt>
                <c:pt idx="2692">
                  <c:v>2692</c:v>
                </c:pt>
                <c:pt idx="2693">
                  <c:v>2693</c:v>
                </c:pt>
                <c:pt idx="2694">
                  <c:v>2694</c:v>
                </c:pt>
                <c:pt idx="2695">
                  <c:v>2695</c:v>
                </c:pt>
                <c:pt idx="2696">
                  <c:v>2696</c:v>
                </c:pt>
                <c:pt idx="2697">
                  <c:v>2697</c:v>
                </c:pt>
                <c:pt idx="2698">
                  <c:v>2698</c:v>
                </c:pt>
                <c:pt idx="2699">
                  <c:v>2699</c:v>
                </c:pt>
                <c:pt idx="2700">
                  <c:v>2700</c:v>
                </c:pt>
                <c:pt idx="2701">
                  <c:v>2701</c:v>
                </c:pt>
                <c:pt idx="2702">
                  <c:v>2702</c:v>
                </c:pt>
                <c:pt idx="2703">
                  <c:v>2703</c:v>
                </c:pt>
                <c:pt idx="2704">
                  <c:v>2704</c:v>
                </c:pt>
                <c:pt idx="2705">
                  <c:v>2705</c:v>
                </c:pt>
                <c:pt idx="2706">
                  <c:v>2706</c:v>
                </c:pt>
                <c:pt idx="2707">
                  <c:v>2707</c:v>
                </c:pt>
                <c:pt idx="2708">
                  <c:v>2708</c:v>
                </c:pt>
                <c:pt idx="2709">
                  <c:v>2709</c:v>
                </c:pt>
                <c:pt idx="2710">
                  <c:v>2710</c:v>
                </c:pt>
                <c:pt idx="2711">
                  <c:v>2711</c:v>
                </c:pt>
                <c:pt idx="2712">
                  <c:v>2712</c:v>
                </c:pt>
                <c:pt idx="2713">
                  <c:v>2713</c:v>
                </c:pt>
                <c:pt idx="2714">
                  <c:v>2714</c:v>
                </c:pt>
                <c:pt idx="2715">
                  <c:v>2715</c:v>
                </c:pt>
                <c:pt idx="2716">
                  <c:v>2716</c:v>
                </c:pt>
                <c:pt idx="2717">
                  <c:v>2717</c:v>
                </c:pt>
                <c:pt idx="2718">
                  <c:v>2718</c:v>
                </c:pt>
                <c:pt idx="2719">
                  <c:v>2719</c:v>
                </c:pt>
                <c:pt idx="2720">
                  <c:v>2720</c:v>
                </c:pt>
                <c:pt idx="2721">
                  <c:v>2721</c:v>
                </c:pt>
                <c:pt idx="2722">
                  <c:v>2722</c:v>
                </c:pt>
                <c:pt idx="2723">
                  <c:v>2723</c:v>
                </c:pt>
                <c:pt idx="2724">
                  <c:v>2724</c:v>
                </c:pt>
                <c:pt idx="2725">
                  <c:v>2725</c:v>
                </c:pt>
                <c:pt idx="2726">
                  <c:v>2726</c:v>
                </c:pt>
                <c:pt idx="2727">
                  <c:v>2727</c:v>
                </c:pt>
                <c:pt idx="2728">
                  <c:v>2728</c:v>
                </c:pt>
                <c:pt idx="2729">
                  <c:v>2729</c:v>
                </c:pt>
                <c:pt idx="2730">
                  <c:v>2730</c:v>
                </c:pt>
                <c:pt idx="2731">
                  <c:v>2731</c:v>
                </c:pt>
                <c:pt idx="2732">
                  <c:v>2732</c:v>
                </c:pt>
                <c:pt idx="2733">
                  <c:v>2733</c:v>
                </c:pt>
                <c:pt idx="2734">
                  <c:v>2734</c:v>
                </c:pt>
                <c:pt idx="2735">
                  <c:v>2735</c:v>
                </c:pt>
                <c:pt idx="2736">
                  <c:v>2736</c:v>
                </c:pt>
                <c:pt idx="2737">
                  <c:v>2737</c:v>
                </c:pt>
                <c:pt idx="2738">
                  <c:v>2738</c:v>
                </c:pt>
                <c:pt idx="2739">
                  <c:v>2739</c:v>
                </c:pt>
                <c:pt idx="2740">
                  <c:v>2740</c:v>
                </c:pt>
                <c:pt idx="2741">
                  <c:v>2741</c:v>
                </c:pt>
                <c:pt idx="2742">
                  <c:v>2742</c:v>
                </c:pt>
                <c:pt idx="2743">
                  <c:v>2743</c:v>
                </c:pt>
                <c:pt idx="2744">
                  <c:v>2744</c:v>
                </c:pt>
                <c:pt idx="2745">
                  <c:v>2745</c:v>
                </c:pt>
                <c:pt idx="2746">
                  <c:v>2746</c:v>
                </c:pt>
                <c:pt idx="2747">
                  <c:v>2747</c:v>
                </c:pt>
                <c:pt idx="2748">
                  <c:v>2748</c:v>
                </c:pt>
                <c:pt idx="2749">
                  <c:v>2749</c:v>
                </c:pt>
                <c:pt idx="2750">
                  <c:v>2750</c:v>
                </c:pt>
                <c:pt idx="2751">
                  <c:v>2751</c:v>
                </c:pt>
                <c:pt idx="2752">
                  <c:v>2752</c:v>
                </c:pt>
                <c:pt idx="2753">
                  <c:v>2753</c:v>
                </c:pt>
                <c:pt idx="2754">
                  <c:v>2754</c:v>
                </c:pt>
                <c:pt idx="2755">
                  <c:v>2755</c:v>
                </c:pt>
                <c:pt idx="2756">
                  <c:v>2756</c:v>
                </c:pt>
                <c:pt idx="2757">
                  <c:v>2757</c:v>
                </c:pt>
                <c:pt idx="2758">
                  <c:v>2758</c:v>
                </c:pt>
                <c:pt idx="2759">
                  <c:v>2759</c:v>
                </c:pt>
                <c:pt idx="2760">
                  <c:v>2760</c:v>
                </c:pt>
                <c:pt idx="2761">
                  <c:v>2761</c:v>
                </c:pt>
                <c:pt idx="2762">
                  <c:v>2762</c:v>
                </c:pt>
                <c:pt idx="2763">
                  <c:v>2763</c:v>
                </c:pt>
                <c:pt idx="2764">
                  <c:v>2764</c:v>
                </c:pt>
                <c:pt idx="2765">
                  <c:v>2765</c:v>
                </c:pt>
                <c:pt idx="2766">
                  <c:v>2766</c:v>
                </c:pt>
                <c:pt idx="2767">
                  <c:v>2767</c:v>
                </c:pt>
                <c:pt idx="2768">
                  <c:v>2768</c:v>
                </c:pt>
                <c:pt idx="2769">
                  <c:v>2769</c:v>
                </c:pt>
                <c:pt idx="2770">
                  <c:v>2770</c:v>
                </c:pt>
                <c:pt idx="2771">
                  <c:v>2771</c:v>
                </c:pt>
                <c:pt idx="2772">
                  <c:v>2772</c:v>
                </c:pt>
                <c:pt idx="2773">
                  <c:v>2773</c:v>
                </c:pt>
                <c:pt idx="2774">
                  <c:v>2774</c:v>
                </c:pt>
                <c:pt idx="2775">
                  <c:v>2775</c:v>
                </c:pt>
                <c:pt idx="2776">
                  <c:v>2776</c:v>
                </c:pt>
                <c:pt idx="2777">
                  <c:v>2777</c:v>
                </c:pt>
                <c:pt idx="2778">
                  <c:v>2778</c:v>
                </c:pt>
                <c:pt idx="2779">
                  <c:v>2779</c:v>
                </c:pt>
                <c:pt idx="2780">
                  <c:v>2780</c:v>
                </c:pt>
                <c:pt idx="2781">
                  <c:v>2781</c:v>
                </c:pt>
                <c:pt idx="2782">
                  <c:v>2782</c:v>
                </c:pt>
                <c:pt idx="2783">
                  <c:v>2783</c:v>
                </c:pt>
                <c:pt idx="2784">
                  <c:v>2784</c:v>
                </c:pt>
                <c:pt idx="2785">
                  <c:v>2785</c:v>
                </c:pt>
                <c:pt idx="2786">
                  <c:v>2786</c:v>
                </c:pt>
                <c:pt idx="2787">
                  <c:v>2787</c:v>
                </c:pt>
                <c:pt idx="2788">
                  <c:v>2788</c:v>
                </c:pt>
                <c:pt idx="2789">
                  <c:v>2789</c:v>
                </c:pt>
                <c:pt idx="2790">
                  <c:v>2790</c:v>
                </c:pt>
                <c:pt idx="2791">
                  <c:v>2791</c:v>
                </c:pt>
                <c:pt idx="2792">
                  <c:v>2792</c:v>
                </c:pt>
                <c:pt idx="2793">
                  <c:v>2793</c:v>
                </c:pt>
                <c:pt idx="2794">
                  <c:v>2794</c:v>
                </c:pt>
                <c:pt idx="2795">
                  <c:v>2795</c:v>
                </c:pt>
                <c:pt idx="2796">
                  <c:v>2796</c:v>
                </c:pt>
                <c:pt idx="2797">
                  <c:v>2797</c:v>
                </c:pt>
                <c:pt idx="2798">
                  <c:v>2798</c:v>
                </c:pt>
                <c:pt idx="2799">
                  <c:v>2799</c:v>
                </c:pt>
                <c:pt idx="2800">
                  <c:v>2800</c:v>
                </c:pt>
                <c:pt idx="2801">
                  <c:v>2801</c:v>
                </c:pt>
                <c:pt idx="2802">
                  <c:v>2802</c:v>
                </c:pt>
                <c:pt idx="2803">
                  <c:v>2803</c:v>
                </c:pt>
                <c:pt idx="2804">
                  <c:v>2804</c:v>
                </c:pt>
                <c:pt idx="2805">
                  <c:v>2805</c:v>
                </c:pt>
                <c:pt idx="2806">
                  <c:v>2806</c:v>
                </c:pt>
                <c:pt idx="2807">
                  <c:v>2807</c:v>
                </c:pt>
                <c:pt idx="2808">
                  <c:v>2808</c:v>
                </c:pt>
                <c:pt idx="2809">
                  <c:v>2809</c:v>
                </c:pt>
                <c:pt idx="2810">
                  <c:v>2810</c:v>
                </c:pt>
                <c:pt idx="2811">
                  <c:v>2811</c:v>
                </c:pt>
                <c:pt idx="2812">
                  <c:v>2812</c:v>
                </c:pt>
                <c:pt idx="2813">
                  <c:v>2813</c:v>
                </c:pt>
                <c:pt idx="2814">
                  <c:v>2814</c:v>
                </c:pt>
                <c:pt idx="2815">
                  <c:v>2815</c:v>
                </c:pt>
                <c:pt idx="2816">
                  <c:v>2816</c:v>
                </c:pt>
                <c:pt idx="2817">
                  <c:v>2817</c:v>
                </c:pt>
                <c:pt idx="2818">
                  <c:v>2818</c:v>
                </c:pt>
                <c:pt idx="2819">
                  <c:v>2819</c:v>
                </c:pt>
                <c:pt idx="2820">
                  <c:v>2820</c:v>
                </c:pt>
                <c:pt idx="2821">
                  <c:v>2821</c:v>
                </c:pt>
                <c:pt idx="2822">
                  <c:v>2822</c:v>
                </c:pt>
                <c:pt idx="2823">
                  <c:v>2823</c:v>
                </c:pt>
                <c:pt idx="2824">
                  <c:v>2824</c:v>
                </c:pt>
                <c:pt idx="2825">
                  <c:v>2825</c:v>
                </c:pt>
                <c:pt idx="2826">
                  <c:v>2826</c:v>
                </c:pt>
                <c:pt idx="2827">
                  <c:v>2827</c:v>
                </c:pt>
                <c:pt idx="2828">
                  <c:v>2828</c:v>
                </c:pt>
                <c:pt idx="2829">
                  <c:v>2829</c:v>
                </c:pt>
                <c:pt idx="2830">
                  <c:v>2830</c:v>
                </c:pt>
                <c:pt idx="2831">
                  <c:v>2831</c:v>
                </c:pt>
                <c:pt idx="2832">
                  <c:v>2832</c:v>
                </c:pt>
                <c:pt idx="2833">
                  <c:v>2833</c:v>
                </c:pt>
                <c:pt idx="2834">
                  <c:v>2834</c:v>
                </c:pt>
                <c:pt idx="2835">
                  <c:v>2835</c:v>
                </c:pt>
                <c:pt idx="2836">
                  <c:v>2836</c:v>
                </c:pt>
                <c:pt idx="2837">
                  <c:v>2837</c:v>
                </c:pt>
                <c:pt idx="2838">
                  <c:v>2838</c:v>
                </c:pt>
                <c:pt idx="2839">
                  <c:v>2839</c:v>
                </c:pt>
                <c:pt idx="2840">
                  <c:v>2840</c:v>
                </c:pt>
                <c:pt idx="2841">
                  <c:v>2841</c:v>
                </c:pt>
                <c:pt idx="2842">
                  <c:v>2842</c:v>
                </c:pt>
                <c:pt idx="2843">
                  <c:v>2843</c:v>
                </c:pt>
                <c:pt idx="2844">
                  <c:v>2844</c:v>
                </c:pt>
                <c:pt idx="2845">
                  <c:v>2845</c:v>
                </c:pt>
                <c:pt idx="2846">
                  <c:v>2846</c:v>
                </c:pt>
                <c:pt idx="2847">
                  <c:v>2847</c:v>
                </c:pt>
                <c:pt idx="2848">
                  <c:v>2848</c:v>
                </c:pt>
                <c:pt idx="2849">
                  <c:v>2849</c:v>
                </c:pt>
                <c:pt idx="2850">
                  <c:v>2850</c:v>
                </c:pt>
                <c:pt idx="2851">
                  <c:v>2851</c:v>
                </c:pt>
                <c:pt idx="2852">
                  <c:v>2852</c:v>
                </c:pt>
                <c:pt idx="2853">
                  <c:v>2853</c:v>
                </c:pt>
                <c:pt idx="2854">
                  <c:v>2854</c:v>
                </c:pt>
                <c:pt idx="2855">
                  <c:v>2855</c:v>
                </c:pt>
                <c:pt idx="2856">
                  <c:v>2856</c:v>
                </c:pt>
                <c:pt idx="2857">
                  <c:v>2857</c:v>
                </c:pt>
                <c:pt idx="2858">
                  <c:v>2858</c:v>
                </c:pt>
                <c:pt idx="2859">
                  <c:v>2859</c:v>
                </c:pt>
                <c:pt idx="2860">
                  <c:v>2860</c:v>
                </c:pt>
                <c:pt idx="2861">
                  <c:v>2861</c:v>
                </c:pt>
                <c:pt idx="2862">
                  <c:v>2862</c:v>
                </c:pt>
                <c:pt idx="2863">
                  <c:v>2863</c:v>
                </c:pt>
                <c:pt idx="2864">
                  <c:v>2864</c:v>
                </c:pt>
                <c:pt idx="2865">
                  <c:v>2865</c:v>
                </c:pt>
                <c:pt idx="2866">
                  <c:v>2866</c:v>
                </c:pt>
                <c:pt idx="2867">
                  <c:v>2867</c:v>
                </c:pt>
                <c:pt idx="2868">
                  <c:v>2868</c:v>
                </c:pt>
                <c:pt idx="2869">
                  <c:v>2869</c:v>
                </c:pt>
                <c:pt idx="2870">
                  <c:v>2870</c:v>
                </c:pt>
                <c:pt idx="2871">
                  <c:v>2871</c:v>
                </c:pt>
                <c:pt idx="2872">
                  <c:v>2872</c:v>
                </c:pt>
                <c:pt idx="2873">
                  <c:v>2873</c:v>
                </c:pt>
                <c:pt idx="2874">
                  <c:v>2874</c:v>
                </c:pt>
                <c:pt idx="2875">
                  <c:v>2875</c:v>
                </c:pt>
                <c:pt idx="2876">
                  <c:v>2876</c:v>
                </c:pt>
                <c:pt idx="2877">
                  <c:v>2877</c:v>
                </c:pt>
                <c:pt idx="2878">
                  <c:v>2878</c:v>
                </c:pt>
                <c:pt idx="2879">
                  <c:v>2879</c:v>
                </c:pt>
                <c:pt idx="2880">
                  <c:v>2880</c:v>
                </c:pt>
                <c:pt idx="2881">
                  <c:v>2881</c:v>
                </c:pt>
                <c:pt idx="2882">
                  <c:v>2882</c:v>
                </c:pt>
                <c:pt idx="2883">
                  <c:v>2883</c:v>
                </c:pt>
                <c:pt idx="2884">
                  <c:v>2884</c:v>
                </c:pt>
                <c:pt idx="2885">
                  <c:v>2885</c:v>
                </c:pt>
                <c:pt idx="2886">
                  <c:v>2886</c:v>
                </c:pt>
                <c:pt idx="2887">
                  <c:v>2887</c:v>
                </c:pt>
                <c:pt idx="2888">
                  <c:v>2888</c:v>
                </c:pt>
                <c:pt idx="2889">
                  <c:v>2889</c:v>
                </c:pt>
                <c:pt idx="2890">
                  <c:v>2890</c:v>
                </c:pt>
                <c:pt idx="2891">
                  <c:v>2891</c:v>
                </c:pt>
                <c:pt idx="2892">
                  <c:v>2892</c:v>
                </c:pt>
                <c:pt idx="2893">
                  <c:v>2893</c:v>
                </c:pt>
                <c:pt idx="2894">
                  <c:v>2894</c:v>
                </c:pt>
                <c:pt idx="2895">
                  <c:v>2895</c:v>
                </c:pt>
                <c:pt idx="2896">
                  <c:v>2896</c:v>
                </c:pt>
                <c:pt idx="2897">
                  <c:v>2897</c:v>
                </c:pt>
                <c:pt idx="2898">
                  <c:v>2898</c:v>
                </c:pt>
                <c:pt idx="2899">
                  <c:v>2899</c:v>
                </c:pt>
                <c:pt idx="2900">
                  <c:v>2900</c:v>
                </c:pt>
                <c:pt idx="2901">
                  <c:v>2901</c:v>
                </c:pt>
                <c:pt idx="2902">
                  <c:v>2902</c:v>
                </c:pt>
                <c:pt idx="2903">
                  <c:v>2903</c:v>
                </c:pt>
                <c:pt idx="2904">
                  <c:v>2904</c:v>
                </c:pt>
                <c:pt idx="2905">
                  <c:v>2905</c:v>
                </c:pt>
                <c:pt idx="2906">
                  <c:v>2906</c:v>
                </c:pt>
                <c:pt idx="2907">
                  <c:v>2907</c:v>
                </c:pt>
                <c:pt idx="2908">
                  <c:v>2908</c:v>
                </c:pt>
                <c:pt idx="2909">
                  <c:v>2909</c:v>
                </c:pt>
                <c:pt idx="2910">
                  <c:v>2910</c:v>
                </c:pt>
                <c:pt idx="2911">
                  <c:v>2911</c:v>
                </c:pt>
                <c:pt idx="2912">
                  <c:v>2912</c:v>
                </c:pt>
                <c:pt idx="2913">
                  <c:v>2913</c:v>
                </c:pt>
                <c:pt idx="2914">
                  <c:v>2914</c:v>
                </c:pt>
                <c:pt idx="2915">
                  <c:v>2915</c:v>
                </c:pt>
                <c:pt idx="2916">
                  <c:v>2916</c:v>
                </c:pt>
                <c:pt idx="2917">
                  <c:v>2917</c:v>
                </c:pt>
                <c:pt idx="2918">
                  <c:v>2918</c:v>
                </c:pt>
                <c:pt idx="2919">
                  <c:v>2919</c:v>
                </c:pt>
                <c:pt idx="2920">
                  <c:v>2920</c:v>
                </c:pt>
                <c:pt idx="2921">
                  <c:v>2921</c:v>
                </c:pt>
                <c:pt idx="2922">
                  <c:v>2922</c:v>
                </c:pt>
                <c:pt idx="2923">
                  <c:v>2923</c:v>
                </c:pt>
                <c:pt idx="2924">
                  <c:v>2924</c:v>
                </c:pt>
                <c:pt idx="2925">
                  <c:v>2925</c:v>
                </c:pt>
                <c:pt idx="2926">
                  <c:v>2926</c:v>
                </c:pt>
                <c:pt idx="2927">
                  <c:v>2927</c:v>
                </c:pt>
                <c:pt idx="2928">
                  <c:v>2928</c:v>
                </c:pt>
                <c:pt idx="2929">
                  <c:v>2929</c:v>
                </c:pt>
                <c:pt idx="2930">
                  <c:v>2930</c:v>
                </c:pt>
                <c:pt idx="2931">
                  <c:v>2931</c:v>
                </c:pt>
                <c:pt idx="2932">
                  <c:v>2932</c:v>
                </c:pt>
                <c:pt idx="2933">
                  <c:v>2933</c:v>
                </c:pt>
                <c:pt idx="2934">
                  <c:v>2934</c:v>
                </c:pt>
                <c:pt idx="2935">
                  <c:v>2935</c:v>
                </c:pt>
                <c:pt idx="2936">
                  <c:v>2936</c:v>
                </c:pt>
                <c:pt idx="2937">
                  <c:v>2937</c:v>
                </c:pt>
                <c:pt idx="2938">
                  <c:v>2938</c:v>
                </c:pt>
                <c:pt idx="2939">
                  <c:v>2939</c:v>
                </c:pt>
                <c:pt idx="2940">
                  <c:v>2940</c:v>
                </c:pt>
                <c:pt idx="2941">
                  <c:v>2941</c:v>
                </c:pt>
                <c:pt idx="2942">
                  <c:v>2942</c:v>
                </c:pt>
                <c:pt idx="2943">
                  <c:v>2943</c:v>
                </c:pt>
                <c:pt idx="2944">
                  <c:v>2944</c:v>
                </c:pt>
                <c:pt idx="2945">
                  <c:v>2945</c:v>
                </c:pt>
                <c:pt idx="2946">
                  <c:v>2946</c:v>
                </c:pt>
                <c:pt idx="2947">
                  <c:v>2947</c:v>
                </c:pt>
                <c:pt idx="2948">
                  <c:v>2948</c:v>
                </c:pt>
                <c:pt idx="2949">
                  <c:v>2949</c:v>
                </c:pt>
                <c:pt idx="2950">
                  <c:v>2950</c:v>
                </c:pt>
                <c:pt idx="2951">
                  <c:v>2951</c:v>
                </c:pt>
                <c:pt idx="2952">
                  <c:v>2952</c:v>
                </c:pt>
                <c:pt idx="2953">
                  <c:v>2953</c:v>
                </c:pt>
                <c:pt idx="2954">
                  <c:v>2954</c:v>
                </c:pt>
                <c:pt idx="2955">
                  <c:v>2955</c:v>
                </c:pt>
                <c:pt idx="2956">
                  <c:v>2956</c:v>
                </c:pt>
                <c:pt idx="2957">
                  <c:v>2957</c:v>
                </c:pt>
                <c:pt idx="2958">
                  <c:v>2958</c:v>
                </c:pt>
                <c:pt idx="2959">
                  <c:v>2959</c:v>
                </c:pt>
                <c:pt idx="2960">
                  <c:v>2960</c:v>
                </c:pt>
                <c:pt idx="2961">
                  <c:v>2961</c:v>
                </c:pt>
                <c:pt idx="2962">
                  <c:v>2962</c:v>
                </c:pt>
                <c:pt idx="2963">
                  <c:v>2963</c:v>
                </c:pt>
                <c:pt idx="2964">
                  <c:v>2964</c:v>
                </c:pt>
                <c:pt idx="2965">
                  <c:v>2965</c:v>
                </c:pt>
                <c:pt idx="2966">
                  <c:v>2966</c:v>
                </c:pt>
                <c:pt idx="2967">
                  <c:v>2967</c:v>
                </c:pt>
                <c:pt idx="2968">
                  <c:v>2968</c:v>
                </c:pt>
                <c:pt idx="2969">
                  <c:v>2969</c:v>
                </c:pt>
                <c:pt idx="2970">
                  <c:v>2970</c:v>
                </c:pt>
                <c:pt idx="2971">
                  <c:v>2971</c:v>
                </c:pt>
                <c:pt idx="2972">
                  <c:v>2972</c:v>
                </c:pt>
                <c:pt idx="2973">
                  <c:v>2973</c:v>
                </c:pt>
                <c:pt idx="2974">
                  <c:v>2974</c:v>
                </c:pt>
                <c:pt idx="2975">
                  <c:v>2975</c:v>
                </c:pt>
                <c:pt idx="2976">
                  <c:v>2976</c:v>
                </c:pt>
                <c:pt idx="2977">
                  <c:v>2977</c:v>
                </c:pt>
                <c:pt idx="2978">
                  <c:v>2978</c:v>
                </c:pt>
                <c:pt idx="2979">
                  <c:v>2979</c:v>
                </c:pt>
                <c:pt idx="2980">
                  <c:v>2980</c:v>
                </c:pt>
                <c:pt idx="2981">
                  <c:v>2981</c:v>
                </c:pt>
                <c:pt idx="2982">
                  <c:v>2982</c:v>
                </c:pt>
                <c:pt idx="2983">
                  <c:v>2983</c:v>
                </c:pt>
                <c:pt idx="2984">
                  <c:v>2984</c:v>
                </c:pt>
                <c:pt idx="2985">
                  <c:v>2985</c:v>
                </c:pt>
                <c:pt idx="2986">
                  <c:v>2986</c:v>
                </c:pt>
                <c:pt idx="2987">
                  <c:v>2987</c:v>
                </c:pt>
                <c:pt idx="2988">
                  <c:v>2988</c:v>
                </c:pt>
                <c:pt idx="2989">
                  <c:v>2989</c:v>
                </c:pt>
                <c:pt idx="2990">
                  <c:v>2990</c:v>
                </c:pt>
                <c:pt idx="2991">
                  <c:v>2991</c:v>
                </c:pt>
                <c:pt idx="2992">
                  <c:v>2992</c:v>
                </c:pt>
                <c:pt idx="2993">
                  <c:v>2993</c:v>
                </c:pt>
                <c:pt idx="2994">
                  <c:v>2994</c:v>
                </c:pt>
                <c:pt idx="2995">
                  <c:v>2995</c:v>
                </c:pt>
                <c:pt idx="2996">
                  <c:v>2996</c:v>
                </c:pt>
                <c:pt idx="2997">
                  <c:v>2997</c:v>
                </c:pt>
                <c:pt idx="2998">
                  <c:v>2998</c:v>
                </c:pt>
                <c:pt idx="2999">
                  <c:v>2999</c:v>
                </c:pt>
              </c:numCache>
            </c:numRef>
          </c:xVal>
          <c:yVal>
            <c:numRef>
              <c:f>Munka1!$G$2:$G$4001</c:f>
              <c:numCache>
                <c:formatCode>General</c:formatCode>
                <c:ptCount val="4000"/>
                <c:pt idx="0">
                  <c:v>845.3299999999997</c:v>
                </c:pt>
                <c:pt idx="1">
                  <c:v>849.18000000000029</c:v>
                </c:pt>
                <c:pt idx="2">
                  <c:v>846.6099999999999</c:v>
                </c:pt>
                <c:pt idx="3">
                  <c:v>846.6099999999999</c:v>
                </c:pt>
                <c:pt idx="4">
                  <c:v>847.90000000000009</c:v>
                </c:pt>
                <c:pt idx="5">
                  <c:v>847.90000000000009</c:v>
                </c:pt>
                <c:pt idx="6">
                  <c:v>849.18000000000029</c:v>
                </c:pt>
                <c:pt idx="7">
                  <c:v>849.18000000000029</c:v>
                </c:pt>
                <c:pt idx="8">
                  <c:v>847.90000000000009</c:v>
                </c:pt>
                <c:pt idx="9">
                  <c:v>847.90000000000009</c:v>
                </c:pt>
                <c:pt idx="10">
                  <c:v>845.3299999999997</c:v>
                </c:pt>
                <c:pt idx="11">
                  <c:v>845.3299999999997</c:v>
                </c:pt>
                <c:pt idx="12">
                  <c:v>849.18000000000029</c:v>
                </c:pt>
                <c:pt idx="13">
                  <c:v>849.18000000000029</c:v>
                </c:pt>
                <c:pt idx="14">
                  <c:v>847.90000000000009</c:v>
                </c:pt>
                <c:pt idx="15">
                  <c:v>849.18000000000029</c:v>
                </c:pt>
                <c:pt idx="16">
                  <c:v>845.3299999999997</c:v>
                </c:pt>
                <c:pt idx="17">
                  <c:v>846.6099999999999</c:v>
                </c:pt>
                <c:pt idx="18">
                  <c:v>846.6099999999999</c:v>
                </c:pt>
                <c:pt idx="19">
                  <c:v>846.6099999999999</c:v>
                </c:pt>
                <c:pt idx="20">
                  <c:v>846.6099999999999</c:v>
                </c:pt>
                <c:pt idx="21">
                  <c:v>849.18000000000029</c:v>
                </c:pt>
                <c:pt idx="22">
                  <c:v>845.3299999999997</c:v>
                </c:pt>
                <c:pt idx="23">
                  <c:v>847.90000000000009</c:v>
                </c:pt>
                <c:pt idx="24">
                  <c:v>846.6099999999999</c:v>
                </c:pt>
                <c:pt idx="25">
                  <c:v>846.6099999999999</c:v>
                </c:pt>
                <c:pt idx="26">
                  <c:v>846.6099999999999</c:v>
                </c:pt>
                <c:pt idx="27">
                  <c:v>849.18000000000029</c:v>
                </c:pt>
                <c:pt idx="28">
                  <c:v>845.3299999999997</c:v>
                </c:pt>
                <c:pt idx="29">
                  <c:v>845.3299999999997</c:v>
                </c:pt>
                <c:pt idx="30">
                  <c:v>845.3299999999997</c:v>
                </c:pt>
                <c:pt idx="31">
                  <c:v>846.6099999999999</c:v>
                </c:pt>
                <c:pt idx="32">
                  <c:v>849.18000000000029</c:v>
                </c:pt>
                <c:pt idx="33">
                  <c:v>846.6099999999999</c:v>
                </c:pt>
                <c:pt idx="34">
                  <c:v>849.18000000000029</c:v>
                </c:pt>
                <c:pt idx="35">
                  <c:v>845.3299999999997</c:v>
                </c:pt>
                <c:pt idx="36">
                  <c:v>845.3299999999997</c:v>
                </c:pt>
                <c:pt idx="37">
                  <c:v>846.6099999999999</c:v>
                </c:pt>
                <c:pt idx="38">
                  <c:v>845.3299999999997</c:v>
                </c:pt>
                <c:pt idx="39">
                  <c:v>845.3299999999997</c:v>
                </c:pt>
                <c:pt idx="40">
                  <c:v>845.3299999999997</c:v>
                </c:pt>
                <c:pt idx="41">
                  <c:v>845.3299999999997</c:v>
                </c:pt>
                <c:pt idx="42">
                  <c:v>842.76</c:v>
                </c:pt>
                <c:pt idx="43">
                  <c:v>846.6099999999999</c:v>
                </c:pt>
                <c:pt idx="44">
                  <c:v>844.04</c:v>
                </c:pt>
                <c:pt idx="45">
                  <c:v>842.76</c:v>
                </c:pt>
                <c:pt idx="46">
                  <c:v>842.76</c:v>
                </c:pt>
                <c:pt idx="47">
                  <c:v>844.04</c:v>
                </c:pt>
                <c:pt idx="48">
                  <c:v>845.3299999999997</c:v>
                </c:pt>
                <c:pt idx="49">
                  <c:v>845.3299999999997</c:v>
                </c:pt>
                <c:pt idx="50">
                  <c:v>844.04</c:v>
                </c:pt>
                <c:pt idx="51">
                  <c:v>846.6099999999999</c:v>
                </c:pt>
                <c:pt idx="52">
                  <c:v>844.04</c:v>
                </c:pt>
                <c:pt idx="53">
                  <c:v>846.6099999999999</c:v>
                </c:pt>
                <c:pt idx="54">
                  <c:v>842.76</c:v>
                </c:pt>
                <c:pt idx="55">
                  <c:v>847.90000000000009</c:v>
                </c:pt>
                <c:pt idx="56">
                  <c:v>844.04</c:v>
                </c:pt>
                <c:pt idx="57">
                  <c:v>845.3299999999997</c:v>
                </c:pt>
                <c:pt idx="58">
                  <c:v>845.3299999999997</c:v>
                </c:pt>
                <c:pt idx="59">
                  <c:v>844.04</c:v>
                </c:pt>
                <c:pt idx="60">
                  <c:v>845.3299999999997</c:v>
                </c:pt>
                <c:pt idx="61">
                  <c:v>844.04</c:v>
                </c:pt>
                <c:pt idx="62">
                  <c:v>842.76</c:v>
                </c:pt>
                <c:pt idx="63">
                  <c:v>842.76</c:v>
                </c:pt>
                <c:pt idx="64">
                  <c:v>844.04</c:v>
                </c:pt>
                <c:pt idx="65">
                  <c:v>842.76</c:v>
                </c:pt>
                <c:pt idx="66">
                  <c:v>844.04</c:v>
                </c:pt>
                <c:pt idx="67">
                  <c:v>844.04</c:v>
                </c:pt>
                <c:pt idx="68">
                  <c:v>844.04</c:v>
                </c:pt>
                <c:pt idx="69">
                  <c:v>845.3299999999997</c:v>
                </c:pt>
                <c:pt idx="70">
                  <c:v>844.04</c:v>
                </c:pt>
                <c:pt idx="71">
                  <c:v>845.3299999999997</c:v>
                </c:pt>
                <c:pt idx="72">
                  <c:v>845.3299999999997</c:v>
                </c:pt>
                <c:pt idx="73">
                  <c:v>844.04</c:v>
                </c:pt>
                <c:pt idx="74">
                  <c:v>845.3299999999997</c:v>
                </c:pt>
                <c:pt idx="75">
                  <c:v>842.76</c:v>
                </c:pt>
                <c:pt idx="76">
                  <c:v>845.3299999999997</c:v>
                </c:pt>
                <c:pt idx="77">
                  <c:v>844.04</c:v>
                </c:pt>
                <c:pt idx="78">
                  <c:v>844.04</c:v>
                </c:pt>
                <c:pt idx="79">
                  <c:v>844.04</c:v>
                </c:pt>
                <c:pt idx="80">
                  <c:v>845.3299999999997</c:v>
                </c:pt>
                <c:pt idx="81">
                  <c:v>841.47</c:v>
                </c:pt>
                <c:pt idx="82">
                  <c:v>845.3299999999997</c:v>
                </c:pt>
                <c:pt idx="83">
                  <c:v>844.04</c:v>
                </c:pt>
                <c:pt idx="84">
                  <c:v>841.47</c:v>
                </c:pt>
                <c:pt idx="85">
                  <c:v>845.3299999999997</c:v>
                </c:pt>
                <c:pt idx="86">
                  <c:v>845.3299999999997</c:v>
                </c:pt>
                <c:pt idx="87">
                  <c:v>842.76</c:v>
                </c:pt>
                <c:pt idx="88">
                  <c:v>841.47</c:v>
                </c:pt>
                <c:pt idx="89">
                  <c:v>842.76</c:v>
                </c:pt>
                <c:pt idx="90">
                  <c:v>842.76</c:v>
                </c:pt>
                <c:pt idx="91">
                  <c:v>844.04</c:v>
                </c:pt>
                <c:pt idx="92">
                  <c:v>842.76</c:v>
                </c:pt>
                <c:pt idx="93">
                  <c:v>842.76</c:v>
                </c:pt>
                <c:pt idx="94">
                  <c:v>841.47</c:v>
                </c:pt>
                <c:pt idx="95">
                  <c:v>840.19</c:v>
                </c:pt>
                <c:pt idx="96">
                  <c:v>842.76</c:v>
                </c:pt>
                <c:pt idx="97">
                  <c:v>840.19</c:v>
                </c:pt>
                <c:pt idx="98">
                  <c:v>841.47</c:v>
                </c:pt>
                <c:pt idx="99">
                  <c:v>837.61999999999989</c:v>
                </c:pt>
                <c:pt idx="100">
                  <c:v>841.47</c:v>
                </c:pt>
                <c:pt idx="101">
                  <c:v>840.19</c:v>
                </c:pt>
                <c:pt idx="102">
                  <c:v>841.47</c:v>
                </c:pt>
                <c:pt idx="103">
                  <c:v>842.76</c:v>
                </c:pt>
                <c:pt idx="104">
                  <c:v>840.19</c:v>
                </c:pt>
                <c:pt idx="105">
                  <c:v>841.47</c:v>
                </c:pt>
                <c:pt idx="106">
                  <c:v>842.76</c:v>
                </c:pt>
                <c:pt idx="107">
                  <c:v>840.19</c:v>
                </c:pt>
                <c:pt idx="108">
                  <c:v>838.90000000000009</c:v>
                </c:pt>
                <c:pt idx="109">
                  <c:v>838.90000000000009</c:v>
                </c:pt>
                <c:pt idx="110">
                  <c:v>840.19</c:v>
                </c:pt>
                <c:pt idx="111">
                  <c:v>838.90000000000009</c:v>
                </c:pt>
                <c:pt idx="112">
                  <c:v>840.19</c:v>
                </c:pt>
                <c:pt idx="113">
                  <c:v>842.76</c:v>
                </c:pt>
                <c:pt idx="114">
                  <c:v>841.47</c:v>
                </c:pt>
                <c:pt idx="115">
                  <c:v>841.47</c:v>
                </c:pt>
                <c:pt idx="116">
                  <c:v>840.19</c:v>
                </c:pt>
                <c:pt idx="117">
                  <c:v>840.19</c:v>
                </c:pt>
                <c:pt idx="118">
                  <c:v>842.76</c:v>
                </c:pt>
                <c:pt idx="119">
                  <c:v>840.19</c:v>
                </c:pt>
                <c:pt idx="120">
                  <c:v>841.47</c:v>
                </c:pt>
                <c:pt idx="121">
                  <c:v>842.76</c:v>
                </c:pt>
                <c:pt idx="122">
                  <c:v>840.19</c:v>
                </c:pt>
                <c:pt idx="123">
                  <c:v>838.90000000000009</c:v>
                </c:pt>
                <c:pt idx="124">
                  <c:v>841.47</c:v>
                </c:pt>
                <c:pt idx="125">
                  <c:v>840.19</c:v>
                </c:pt>
                <c:pt idx="126">
                  <c:v>841.47</c:v>
                </c:pt>
                <c:pt idx="127">
                  <c:v>841.47</c:v>
                </c:pt>
                <c:pt idx="128">
                  <c:v>842.76</c:v>
                </c:pt>
                <c:pt idx="129">
                  <c:v>842.76</c:v>
                </c:pt>
                <c:pt idx="130">
                  <c:v>841.47</c:v>
                </c:pt>
                <c:pt idx="131">
                  <c:v>842.76</c:v>
                </c:pt>
                <c:pt idx="132">
                  <c:v>841.47</c:v>
                </c:pt>
                <c:pt idx="133">
                  <c:v>842.76</c:v>
                </c:pt>
                <c:pt idx="134">
                  <c:v>841.47</c:v>
                </c:pt>
                <c:pt idx="135">
                  <c:v>840.19</c:v>
                </c:pt>
                <c:pt idx="136">
                  <c:v>840.19</c:v>
                </c:pt>
                <c:pt idx="137">
                  <c:v>841.47</c:v>
                </c:pt>
                <c:pt idx="138">
                  <c:v>841.47</c:v>
                </c:pt>
                <c:pt idx="139">
                  <c:v>842.76</c:v>
                </c:pt>
                <c:pt idx="140">
                  <c:v>840.19</c:v>
                </c:pt>
                <c:pt idx="141">
                  <c:v>844.04</c:v>
                </c:pt>
                <c:pt idx="142">
                  <c:v>842.76</c:v>
                </c:pt>
                <c:pt idx="143">
                  <c:v>840.19</c:v>
                </c:pt>
                <c:pt idx="144">
                  <c:v>840.19</c:v>
                </c:pt>
                <c:pt idx="145">
                  <c:v>842.76</c:v>
                </c:pt>
                <c:pt idx="146">
                  <c:v>842.76</c:v>
                </c:pt>
                <c:pt idx="147">
                  <c:v>840.19</c:v>
                </c:pt>
                <c:pt idx="148">
                  <c:v>838.90000000000009</c:v>
                </c:pt>
                <c:pt idx="149">
                  <c:v>840.19</c:v>
                </c:pt>
                <c:pt idx="150">
                  <c:v>838.90000000000009</c:v>
                </c:pt>
                <c:pt idx="151">
                  <c:v>838.90000000000009</c:v>
                </c:pt>
                <c:pt idx="152">
                  <c:v>838.90000000000009</c:v>
                </c:pt>
                <c:pt idx="153">
                  <c:v>837.61999999999989</c:v>
                </c:pt>
                <c:pt idx="154">
                  <c:v>840.19</c:v>
                </c:pt>
                <c:pt idx="155">
                  <c:v>842.76</c:v>
                </c:pt>
                <c:pt idx="156">
                  <c:v>840.19</c:v>
                </c:pt>
                <c:pt idx="157">
                  <c:v>840.19</c:v>
                </c:pt>
                <c:pt idx="158">
                  <c:v>840.19</c:v>
                </c:pt>
                <c:pt idx="159">
                  <c:v>841.47</c:v>
                </c:pt>
                <c:pt idx="160">
                  <c:v>841.47</c:v>
                </c:pt>
                <c:pt idx="161">
                  <c:v>841.47</c:v>
                </c:pt>
                <c:pt idx="162">
                  <c:v>837.61999999999989</c:v>
                </c:pt>
                <c:pt idx="163">
                  <c:v>841.47</c:v>
                </c:pt>
                <c:pt idx="164">
                  <c:v>842.76</c:v>
                </c:pt>
                <c:pt idx="165">
                  <c:v>840.19</c:v>
                </c:pt>
                <c:pt idx="166">
                  <c:v>840.19</c:v>
                </c:pt>
                <c:pt idx="167">
                  <c:v>838.90000000000009</c:v>
                </c:pt>
                <c:pt idx="168">
                  <c:v>838.90000000000009</c:v>
                </c:pt>
                <c:pt idx="169">
                  <c:v>840.19</c:v>
                </c:pt>
                <c:pt idx="170">
                  <c:v>840.19</c:v>
                </c:pt>
                <c:pt idx="171">
                  <c:v>840.19</c:v>
                </c:pt>
                <c:pt idx="172">
                  <c:v>840.19</c:v>
                </c:pt>
                <c:pt idx="173">
                  <c:v>837.61999999999989</c:v>
                </c:pt>
                <c:pt idx="174">
                  <c:v>837.61999999999989</c:v>
                </c:pt>
                <c:pt idx="175">
                  <c:v>840.19</c:v>
                </c:pt>
                <c:pt idx="176">
                  <c:v>838.90000000000009</c:v>
                </c:pt>
                <c:pt idx="177">
                  <c:v>838.90000000000009</c:v>
                </c:pt>
                <c:pt idx="178">
                  <c:v>840.19</c:v>
                </c:pt>
                <c:pt idx="179">
                  <c:v>840.19</c:v>
                </c:pt>
                <c:pt idx="180">
                  <c:v>838.90000000000009</c:v>
                </c:pt>
                <c:pt idx="181">
                  <c:v>838.90000000000009</c:v>
                </c:pt>
                <c:pt idx="182">
                  <c:v>841.47</c:v>
                </c:pt>
                <c:pt idx="183">
                  <c:v>838.90000000000009</c:v>
                </c:pt>
                <c:pt idx="184">
                  <c:v>838.90000000000009</c:v>
                </c:pt>
                <c:pt idx="185">
                  <c:v>841.47</c:v>
                </c:pt>
                <c:pt idx="186">
                  <c:v>840.19</c:v>
                </c:pt>
                <c:pt idx="187">
                  <c:v>840.19</c:v>
                </c:pt>
                <c:pt idx="188">
                  <c:v>841.47</c:v>
                </c:pt>
                <c:pt idx="189">
                  <c:v>840.19</c:v>
                </c:pt>
                <c:pt idx="190">
                  <c:v>840.19</c:v>
                </c:pt>
                <c:pt idx="191">
                  <c:v>840.19</c:v>
                </c:pt>
                <c:pt idx="192">
                  <c:v>841.47</c:v>
                </c:pt>
                <c:pt idx="193">
                  <c:v>844.04</c:v>
                </c:pt>
                <c:pt idx="194">
                  <c:v>840.19</c:v>
                </c:pt>
                <c:pt idx="195">
                  <c:v>842.76</c:v>
                </c:pt>
                <c:pt idx="196">
                  <c:v>844.04</c:v>
                </c:pt>
                <c:pt idx="197">
                  <c:v>844.04</c:v>
                </c:pt>
                <c:pt idx="198">
                  <c:v>844.04</c:v>
                </c:pt>
                <c:pt idx="199">
                  <c:v>841.47</c:v>
                </c:pt>
                <c:pt idx="200">
                  <c:v>840.19</c:v>
                </c:pt>
                <c:pt idx="201">
                  <c:v>842.76</c:v>
                </c:pt>
                <c:pt idx="202">
                  <c:v>844.04</c:v>
                </c:pt>
                <c:pt idx="203">
                  <c:v>844.04</c:v>
                </c:pt>
                <c:pt idx="204">
                  <c:v>841.47</c:v>
                </c:pt>
                <c:pt idx="205">
                  <c:v>841.47</c:v>
                </c:pt>
                <c:pt idx="206">
                  <c:v>842.76</c:v>
                </c:pt>
                <c:pt idx="207">
                  <c:v>846.6099999999999</c:v>
                </c:pt>
                <c:pt idx="208">
                  <c:v>841.47</c:v>
                </c:pt>
                <c:pt idx="209">
                  <c:v>845.3299999999997</c:v>
                </c:pt>
                <c:pt idx="210">
                  <c:v>844.04</c:v>
                </c:pt>
                <c:pt idx="211">
                  <c:v>845.3299999999997</c:v>
                </c:pt>
                <c:pt idx="212">
                  <c:v>845.3299999999997</c:v>
                </c:pt>
                <c:pt idx="213">
                  <c:v>844.04</c:v>
                </c:pt>
                <c:pt idx="214">
                  <c:v>845.3299999999997</c:v>
                </c:pt>
                <c:pt idx="215">
                  <c:v>842.76</c:v>
                </c:pt>
                <c:pt idx="216">
                  <c:v>846.6099999999999</c:v>
                </c:pt>
                <c:pt idx="217">
                  <c:v>845.3299999999997</c:v>
                </c:pt>
                <c:pt idx="218">
                  <c:v>845.3299999999997</c:v>
                </c:pt>
                <c:pt idx="219">
                  <c:v>845.3299999999997</c:v>
                </c:pt>
                <c:pt idx="220">
                  <c:v>844.04</c:v>
                </c:pt>
                <c:pt idx="221">
                  <c:v>846.6099999999999</c:v>
                </c:pt>
                <c:pt idx="222">
                  <c:v>845.3299999999997</c:v>
                </c:pt>
                <c:pt idx="223">
                  <c:v>845.3299999999997</c:v>
                </c:pt>
                <c:pt idx="224">
                  <c:v>845.3299999999997</c:v>
                </c:pt>
                <c:pt idx="225">
                  <c:v>842.76</c:v>
                </c:pt>
                <c:pt idx="226">
                  <c:v>847.90000000000009</c:v>
                </c:pt>
                <c:pt idx="227">
                  <c:v>845.3299999999997</c:v>
                </c:pt>
                <c:pt idx="228">
                  <c:v>845.3299999999997</c:v>
                </c:pt>
                <c:pt idx="229">
                  <c:v>844.04</c:v>
                </c:pt>
                <c:pt idx="230">
                  <c:v>844.04</c:v>
                </c:pt>
                <c:pt idx="231">
                  <c:v>846.6099999999999</c:v>
                </c:pt>
                <c:pt idx="232">
                  <c:v>845.3299999999997</c:v>
                </c:pt>
                <c:pt idx="233">
                  <c:v>846.6099999999999</c:v>
                </c:pt>
                <c:pt idx="234">
                  <c:v>845.3299999999997</c:v>
                </c:pt>
                <c:pt idx="235">
                  <c:v>846.6099999999999</c:v>
                </c:pt>
                <c:pt idx="236">
                  <c:v>844.04</c:v>
                </c:pt>
                <c:pt idx="237">
                  <c:v>847.90000000000009</c:v>
                </c:pt>
                <c:pt idx="238">
                  <c:v>845.3299999999997</c:v>
                </c:pt>
                <c:pt idx="239">
                  <c:v>844.04</c:v>
                </c:pt>
                <c:pt idx="240">
                  <c:v>847.90000000000009</c:v>
                </c:pt>
                <c:pt idx="241">
                  <c:v>846.6099999999999</c:v>
                </c:pt>
                <c:pt idx="242">
                  <c:v>846.6099999999999</c:v>
                </c:pt>
                <c:pt idx="243">
                  <c:v>844.04</c:v>
                </c:pt>
                <c:pt idx="244">
                  <c:v>844.04</c:v>
                </c:pt>
                <c:pt idx="245">
                  <c:v>844.04</c:v>
                </c:pt>
                <c:pt idx="246">
                  <c:v>845.3299999999997</c:v>
                </c:pt>
                <c:pt idx="247">
                  <c:v>845.3299999999997</c:v>
                </c:pt>
                <c:pt idx="248">
                  <c:v>847.90000000000009</c:v>
                </c:pt>
                <c:pt idx="249">
                  <c:v>846.6099999999999</c:v>
                </c:pt>
                <c:pt idx="250">
                  <c:v>845.3299999999997</c:v>
                </c:pt>
                <c:pt idx="251">
                  <c:v>844.04</c:v>
                </c:pt>
                <c:pt idx="252">
                  <c:v>844.04</c:v>
                </c:pt>
                <c:pt idx="253">
                  <c:v>845.3299999999997</c:v>
                </c:pt>
                <c:pt idx="254">
                  <c:v>845.3299999999997</c:v>
                </c:pt>
                <c:pt idx="255">
                  <c:v>844.04</c:v>
                </c:pt>
                <c:pt idx="256">
                  <c:v>844.04</c:v>
                </c:pt>
                <c:pt idx="257">
                  <c:v>840.19</c:v>
                </c:pt>
                <c:pt idx="258">
                  <c:v>845.3299999999997</c:v>
                </c:pt>
                <c:pt idx="259">
                  <c:v>844.04</c:v>
                </c:pt>
                <c:pt idx="260">
                  <c:v>844.04</c:v>
                </c:pt>
                <c:pt idx="261">
                  <c:v>844.04</c:v>
                </c:pt>
                <c:pt idx="262">
                  <c:v>841.47</c:v>
                </c:pt>
                <c:pt idx="263">
                  <c:v>841.47</c:v>
                </c:pt>
                <c:pt idx="264">
                  <c:v>838.90000000000009</c:v>
                </c:pt>
                <c:pt idx="265">
                  <c:v>840.19</c:v>
                </c:pt>
                <c:pt idx="266">
                  <c:v>840.19</c:v>
                </c:pt>
                <c:pt idx="267">
                  <c:v>838.90000000000009</c:v>
                </c:pt>
                <c:pt idx="268">
                  <c:v>841.47</c:v>
                </c:pt>
                <c:pt idx="269">
                  <c:v>841.47</c:v>
                </c:pt>
                <c:pt idx="270">
                  <c:v>840.19</c:v>
                </c:pt>
                <c:pt idx="271">
                  <c:v>840.19</c:v>
                </c:pt>
                <c:pt idx="272">
                  <c:v>838.90000000000009</c:v>
                </c:pt>
                <c:pt idx="273">
                  <c:v>837.61999999999989</c:v>
                </c:pt>
                <c:pt idx="274">
                  <c:v>841.47</c:v>
                </c:pt>
                <c:pt idx="275">
                  <c:v>837.61999999999989</c:v>
                </c:pt>
                <c:pt idx="276">
                  <c:v>837.61999999999989</c:v>
                </c:pt>
                <c:pt idx="277">
                  <c:v>837.61999999999989</c:v>
                </c:pt>
                <c:pt idx="278">
                  <c:v>835.05</c:v>
                </c:pt>
                <c:pt idx="279">
                  <c:v>835.05</c:v>
                </c:pt>
                <c:pt idx="280">
                  <c:v>836.33999999999969</c:v>
                </c:pt>
                <c:pt idx="281">
                  <c:v>836.33999999999969</c:v>
                </c:pt>
                <c:pt idx="282">
                  <c:v>833.77000000000021</c:v>
                </c:pt>
                <c:pt idx="283">
                  <c:v>832.48</c:v>
                </c:pt>
                <c:pt idx="284">
                  <c:v>833.77000000000021</c:v>
                </c:pt>
                <c:pt idx="285">
                  <c:v>831.2</c:v>
                </c:pt>
                <c:pt idx="286">
                  <c:v>832.48</c:v>
                </c:pt>
                <c:pt idx="287">
                  <c:v>832.48</c:v>
                </c:pt>
                <c:pt idx="288">
                  <c:v>829.91000000000008</c:v>
                </c:pt>
                <c:pt idx="289">
                  <c:v>832.48</c:v>
                </c:pt>
                <c:pt idx="290">
                  <c:v>828.63000000000011</c:v>
                </c:pt>
                <c:pt idx="291">
                  <c:v>827.33999999999969</c:v>
                </c:pt>
                <c:pt idx="292">
                  <c:v>827.33999999999969</c:v>
                </c:pt>
                <c:pt idx="293">
                  <c:v>826.06</c:v>
                </c:pt>
                <c:pt idx="294">
                  <c:v>827.33999999999969</c:v>
                </c:pt>
                <c:pt idx="295">
                  <c:v>824.77000000000021</c:v>
                </c:pt>
                <c:pt idx="296">
                  <c:v>824.77000000000021</c:v>
                </c:pt>
                <c:pt idx="297">
                  <c:v>823.49</c:v>
                </c:pt>
                <c:pt idx="298">
                  <c:v>823.49</c:v>
                </c:pt>
                <c:pt idx="299">
                  <c:v>822.2</c:v>
                </c:pt>
                <c:pt idx="300">
                  <c:v>822.2</c:v>
                </c:pt>
                <c:pt idx="301">
                  <c:v>822.2</c:v>
                </c:pt>
                <c:pt idx="302">
                  <c:v>820.92000000000007</c:v>
                </c:pt>
                <c:pt idx="303">
                  <c:v>820.92000000000007</c:v>
                </c:pt>
                <c:pt idx="304">
                  <c:v>820.92000000000007</c:v>
                </c:pt>
                <c:pt idx="305">
                  <c:v>819.63000000000011</c:v>
                </c:pt>
                <c:pt idx="306">
                  <c:v>817.06</c:v>
                </c:pt>
                <c:pt idx="307">
                  <c:v>814.49</c:v>
                </c:pt>
                <c:pt idx="308">
                  <c:v>814.49</c:v>
                </c:pt>
                <c:pt idx="309">
                  <c:v>811.92000000000007</c:v>
                </c:pt>
                <c:pt idx="310">
                  <c:v>813.21</c:v>
                </c:pt>
                <c:pt idx="311">
                  <c:v>811.92000000000007</c:v>
                </c:pt>
                <c:pt idx="312">
                  <c:v>810.6400000000001</c:v>
                </c:pt>
                <c:pt idx="313">
                  <c:v>809.34999999999968</c:v>
                </c:pt>
                <c:pt idx="314">
                  <c:v>808.06999999999971</c:v>
                </c:pt>
                <c:pt idx="315">
                  <c:v>806.7800000000002</c:v>
                </c:pt>
                <c:pt idx="316">
                  <c:v>806.7800000000002</c:v>
                </c:pt>
                <c:pt idx="317">
                  <c:v>804.21</c:v>
                </c:pt>
                <c:pt idx="318">
                  <c:v>801.6400000000001</c:v>
                </c:pt>
                <c:pt idx="319">
                  <c:v>801.6400000000001</c:v>
                </c:pt>
                <c:pt idx="320">
                  <c:v>797.79000000000019</c:v>
                </c:pt>
                <c:pt idx="321">
                  <c:v>797.79000000000019</c:v>
                </c:pt>
                <c:pt idx="322">
                  <c:v>795.22</c:v>
                </c:pt>
                <c:pt idx="323">
                  <c:v>795.22</c:v>
                </c:pt>
                <c:pt idx="324">
                  <c:v>793.93000000000006</c:v>
                </c:pt>
                <c:pt idx="325">
                  <c:v>788.79000000000019</c:v>
                </c:pt>
                <c:pt idx="326">
                  <c:v>787.51</c:v>
                </c:pt>
                <c:pt idx="327">
                  <c:v>788.79000000000019</c:v>
                </c:pt>
                <c:pt idx="328">
                  <c:v>787.51</c:v>
                </c:pt>
                <c:pt idx="329">
                  <c:v>787.51</c:v>
                </c:pt>
                <c:pt idx="330">
                  <c:v>782.36999999999966</c:v>
                </c:pt>
                <c:pt idx="331">
                  <c:v>782.36999999999966</c:v>
                </c:pt>
                <c:pt idx="332">
                  <c:v>779.8</c:v>
                </c:pt>
                <c:pt idx="333">
                  <c:v>777.23</c:v>
                </c:pt>
                <c:pt idx="334">
                  <c:v>775.93999999999983</c:v>
                </c:pt>
                <c:pt idx="335">
                  <c:v>769.52</c:v>
                </c:pt>
                <c:pt idx="336">
                  <c:v>770.8</c:v>
                </c:pt>
                <c:pt idx="337">
                  <c:v>768.23</c:v>
                </c:pt>
                <c:pt idx="338">
                  <c:v>764.38000000000011</c:v>
                </c:pt>
                <c:pt idx="339">
                  <c:v>764.38000000000011</c:v>
                </c:pt>
                <c:pt idx="340">
                  <c:v>759.24</c:v>
                </c:pt>
                <c:pt idx="341">
                  <c:v>759.24</c:v>
                </c:pt>
                <c:pt idx="342">
                  <c:v>756.6700000000003</c:v>
                </c:pt>
                <c:pt idx="343">
                  <c:v>756.6700000000003</c:v>
                </c:pt>
                <c:pt idx="344">
                  <c:v>752.81</c:v>
                </c:pt>
                <c:pt idx="345">
                  <c:v>748.95999999999981</c:v>
                </c:pt>
                <c:pt idx="346">
                  <c:v>746.3900000000001</c:v>
                </c:pt>
                <c:pt idx="347">
                  <c:v>742.53</c:v>
                </c:pt>
                <c:pt idx="348">
                  <c:v>739.95999999999981</c:v>
                </c:pt>
                <c:pt idx="349">
                  <c:v>737.3900000000001</c:v>
                </c:pt>
                <c:pt idx="350">
                  <c:v>737.3900000000001</c:v>
                </c:pt>
                <c:pt idx="351">
                  <c:v>733.54</c:v>
                </c:pt>
                <c:pt idx="352">
                  <c:v>729.68000000000029</c:v>
                </c:pt>
                <c:pt idx="353">
                  <c:v>728.40000000000009</c:v>
                </c:pt>
                <c:pt idx="354">
                  <c:v>723.26</c:v>
                </c:pt>
                <c:pt idx="355">
                  <c:v>718.11999999999989</c:v>
                </c:pt>
                <c:pt idx="356">
                  <c:v>718.11999999999989</c:v>
                </c:pt>
                <c:pt idx="357">
                  <c:v>714.26</c:v>
                </c:pt>
                <c:pt idx="358">
                  <c:v>710.41000000000008</c:v>
                </c:pt>
                <c:pt idx="359">
                  <c:v>707.83999999999969</c:v>
                </c:pt>
                <c:pt idx="360">
                  <c:v>705.27000000000021</c:v>
                </c:pt>
                <c:pt idx="361">
                  <c:v>697.56</c:v>
                </c:pt>
                <c:pt idx="362">
                  <c:v>693.71</c:v>
                </c:pt>
                <c:pt idx="363">
                  <c:v>689.84999999999968</c:v>
                </c:pt>
                <c:pt idx="364">
                  <c:v>686</c:v>
                </c:pt>
                <c:pt idx="365">
                  <c:v>682.1400000000001</c:v>
                </c:pt>
                <c:pt idx="366">
                  <c:v>680.85999999999967</c:v>
                </c:pt>
                <c:pt idx="367">
                  <c:v>678.29000000000019</c:v>
                </c:pt>
                <c:pt idx="368">
                  <c:v>671.85999999999967</c:v>
                </c:pt>
                <c:pt idx="369">
                  <c:v>668.01</c:v>
                </c:pt>
                <c:pt idx="370">
                  <c:v>661.57999999999993</c:v>
                </c:pt>
                <c:pt idx="371">
                  <c:v>656.43999999999983</c:v>
                </c:pt>
                <c:pt idx="372">
                  <c:v>653.86999999999966</c:v>
                </c:pt>
                <c:pt idx="373">
                  <c:v>650.02</c:v>
                </c:pt>
                <c:pt idx="374">
                  <c:v>643.58999999999992</c:v>
                </c:pt>
                <c:pt idx="375">
                  <c:v>642.30999999999972</c:v>
                </c:pt>
                <c:pt idx="376">
                  <c:v>634.59999999999991</c:v>
                </c:pt>
                <c:pt idx="377">
                  <c:v>628.1700000000003</c:v>
                </c:pt>
                <c:pt idx="378">
                  <c:v>625.59999999999991</c:v>
                </c:pt>
                <c:pt idx="379">
                  <c:v>621.75</c:v>
                </c:pt>
                <c:pt idx="380">
                  <c:v>616.6099999999999</c:v>
                </c:pt>
                <c:pt idx="381">
                  <c:v>608.90000000000009</c:v>
                </c:pt>
                <c:pt idx="382">
                  <c:v>606.3299999999997</c:v>
                </c:pt>
                <c:pt idx="383">
                  <c:v>599.90000000000009</c:v>
                </c:pt>
                <c:pt idx="384">
                  <c:v>596.04999999999973</c:v>
                </c:pt>
                <c:pt idx="385">
                  <c:v>590.91000000000008</c:v>
                </c:pt>
                <c:pt idx="386">
                  <c:v>584.48</c:v>
                </c:pt>
                <c:pt idx="387">
                  <c:v>579.33999999999969</c:v>
                </c:pt>
                <c:pt idx="388">
                  <c:v>574.21</c:v>
                </c:pt>
                <c:pt idx="389">
                  <c:v>567.7800000000002</c:v>
                </c:pt>
                <c:pt idx="390">
                  <c:v>562.6400000000001</c:v>
                </c:pt>
                <c:pt idx="391">
                  <c:v>556.22</c:v>
                </c:pt>
                <c:pt idx="392">
                  <c:v>551.07999999999993</c:v>
                </c:pt>
                <c:pt idx="393">
                  <c:v>545.93999999999983</c:v>
                </c:pt>
                <c:pt idx="394">
                  <c:v>543.36999999999966</c:v>
                </c:pt>
                <c:pt idx="395">
                  <c:v>535.66000000000008</c:v>
                </c:pt>
                <c:pt idx="396">
                  <c:v>527.94999999999982</c:v>
                </c:pt>
                <c:pt idx="397">
                  <c:v>525.38000000000011</c:v>
                </c:pt>
                <c:pt idx="398">
                  <c:v>517.6700000000003</c:v>
                </c:pt>
                <c:pt idx="399">
                  <c:v>511.24</c:v>
                </c:pt>
                <c:pt idx="400">
                  <c:v>504.81999999999994</c:v>
                </c:pt>
                <c:pt idx="401">
                  <c:v>498.3900000000001</c:v>
                </c:pt>
                <c:pt idx="402">
                  <c:v>491.96999999999991</c:v>
                </c:pt>
                <c:pt idx="403">
                  <c:v>488.1099999999999</c:v>
                </c:pt>
                <c:pt idx="404">
                  <c:v>481.69000000000005</c:v>
                </c:pt>
                <c:pt idx="405">
                  <c:v>475.26</c:v>
                </c:pt>
                <c:pt idx="406">
                  <c:v>470.11999999999989</c:v>
                </c:pt>
                <c:pt idx="407">
                  <c:v>464.9799999999999</c:v>
                </c:pt>
                <c:pt idx="408">
                  <c:v>457.27</c:v>
                </c:pt>
                <c:pt idx="409">
                  <c:v>452.13000000000011</c:v>
                </c:pt>
                <c:pt idx="410">
                  <c:v>445.71000000000004</c:v>
                </c:pt>
                <c:pt idx="411">
                  <c:v>440.56999999999994</c:v>
                </c:pt>
                <c:pt idx="412">
                  <c:v>438</c:v>
                </c:pt>
                <c:pt idx="413">
                  <c:v>431.57999999999993</c:v>
                </c:pt>
                <c:pt idx="414">
                  <c:v>423.86999999999989</c:v>
                </c:pt>
                <c:pt idx="415">
                  <c:v>416.16000000000008</c:v>
                </c:pt>
                <c:pt idx="416">
                  <c:v>413.5899999999998</c:v>
                </c:pt>
                <c:pt idx="417">
                  <c:v>407.16000000000008</c:v>
                </c:pt>
                <c:pt idx="418">
                  <c:v>398.17000000000007</c:v>
                </c:pt>
                <c:pt idx="419">
                  <c:v>396.88000000000011</c:v>
                </c:pt>
                <c:pt idx="420">
                  <c:v>390.46000000000004</c:v>
                </c:pt>
                <c:pt idx="421">
                  <c:v>385.31999999999994</c:v>
                </c:pt>
                <c:pt idx="422">
                  <c:v>380.18000000000006</c:v>
                </c:pt>
                <c:pt idx="423">
                  <c:v>376.31999999999994</c:v>
                </c:pt>
                <c:pt idx="424">
                  <c:v>372.46999999999991</c:v>
                </c:pt>
                <c:pt idx="425">
                  <c:v>367.32999999999993</c:v>
                </c:pt>
                <c:pt idx="426">
                  <c:v>360.90000000000009</c:v>
                </c:pt>
                <c:pt idx="427">
                  <c:v>354.4799999999999</c:v>
                </c:pt>
                <c:pt idx="428">
                  <c:v>350.61999999999989</c:v>
                </c:pt>
                <c:pt idx="429">
                  <c:v>348.04999999999995</c:v>
                </c:pt>
                <c:pt idx="430">
                  <c:v>341.63000000000011</c:v>
                </c:pt>
                <c:pt idx="431">
                  <c:v>339.05999999999995</c:v>
                </c:pt>
                <c:pt idx="432">
                  <c:v>332.63000000000011</c:v>
                </c:pt>
                <c:pt idx="433">
                  <c:v>327.4899999999999</c:v>
                </c:pt>
                <c:pt idx="434">
                  <c:v>326.21000000000004</c:v>
                </c:pt>
                <c:pt idx="435">
                  <c:v>322.34999999999991</c:v>
                </c:pt>
                <c:pt idx="436">
                  <c:v>317.21000000000004</c:v>
                </c:pt>
                <c:pt idx="437">
                  <c:v>313.3599999999999</c:v>
                </c:pt>
                <c:pt idx="438">
                  <c:v>310.78999999999985</c:v>
                </c:pt>
                <c:pt idx="439">
                  <c:v>304.36999999999989</c:v>
                </c:pt>
                <c:pt idx="440">
                  <c:v>301.79999999999984</c:v>
                </c:pt>
                <c:pt idx="441">
                  <c:v>296.66000000000008</c:v>
                </c:pt>
                <c:pt idx="442">
                  <c:v>295.36999999999989</c:v>
                </c:pt>
                <c:pt idx="443">
                  <c:v>290.2299999999999</c:v>
                </c:pt>
                <c:pt idx="444">
                  <c:v>288.95000000000005</c:v>
                </c:pt>
                <c:pt idx="445">
                  <c:v>282.52</c:v>
                </c:pt>
                <c:pt idx="446">
                  <c:v>281.24</c:v>
                </c:pt>
                <c:pt idx="447">
                  <c:v>277.38000000000011</c:v>
                </c:pt>
                <c:pt idx="448">
                  <c:v>274.80999999999995</c:v>
                </c:pt>
                <c:pt idx="449">
                  <c:v>270.96000000000004</c:v>
                </c:pt>
                <c:pt idx="450">
                  <c:v>267.0999999999998</c:v>
                </c:pt>
                <c:pt idx="451">
                  <c:v>267.0999999999998</c:v>
                </c:pt>
                <c:pt idx="452">
                  <c:v>261.96000000000004</c:v>
                </c:pt>
                <c:pt idx="453">
                  <c:v>260.68000000000006</c:v>
                </c:pt>
                <c:pt idx="454">
                  <c:v>259.3900000000001</c:v>
                </c:pt>
                <c:pt idx="455">
                  <c:v>252.97000000000003</c:v>
                </c:pt>
                <c:pt idx="456">
                  <c:v>254.25</c:v>
                </c:pt>
                <c:pt idx="457">
                  <c:v>249.1099999999999</c:v>
                </c:pt>
                <c:pt idx="458">
                  <c:v>249.1099999999999</c:v>
                </c:pt>
                <c:pt idx="459">
                  <c:v>242.69000000000005</c:v>
                </c:pt>
                <c:pt idx="460">
                  <c:v>241.40000000000009</c:v>
                </c:pt>
                <c:pt idx="461">
                  <c:v>240.11999999999983</c:v>
                </c:pt>
                <c:pt idx="462">
                  <c:v>234.98000000000008</c:v>
                </c:pt>
                <c:pt idx="463">
                  <c:v>234.98000000000008</c:v>
                </c:pt>
                <c:pt idx="464">
                  <c:v>232.41000000000008</c:v>
                </c:pt>
                <c:pt idx="465">
                  <c:v>233.69000000000005</c:v>
                </c:pt>
                <c:pt idx="466">
                  <c:v>228.54999999999995</c:v>
                </c:pt>
                <c:pt idx="467">
                  <c:v>225.98000000000008</c:v>
                </c:pt>
                <c:pt idx="468">
                  <c:v>224.70000000000005</c:v>
                </c:pt>
                <c:pt idx="469">
                  <c:v>224.70000000000005</c:v>
                </c:pt>
                <c:pt idx="470">
                  <c:v>220.83999999999997</c:v>
                </c:pt>
                <c:pt idx="471">
                  <c:v>220.83999999999997</c:v>
                </c:pt>
                <c:pt idx="472">
                  <c:v>218.26999999999998</c:v>
                </c:pt>
                <c:pt idx="473">
                  <c:v>218.26999999999998</c:v>
                </c:pt>
                <c:pt idx="474">
                  <c:v>215.70000000000005</c:v>
                </c:pt>
                <c:pt idx="475">
                  <c:v>213.13000000000011</c:v>
                </c:pt>
                <c:pt idx="476">
                  <c:v>211.84999999999991</c:v>
                </c:pt>
                <c:pt idx="477">
                  <c:v>210.55999999999997</c:v>
                </c:pt>
                <c:pt idx="478">
                  <c:v>207.99</c:v>
                </c:pt>
                <c:pt idx="479">
                  <c:v>206.70999999999998</c:v>
                </c:pt>
                <c:pt idx="480">
                  <c:v>204.1400000000001</c:v>
                </c:pt>
                <c:pt idx="481">
                  <c:v>202.84999999999991</c:v>
                </c:pt>
                <c:pt idx="482">
                  <c:v>199</c:v>
                </c:pt>
                <c:pt idx="483">
                  <c:v>201.56999999999994</c:v>
                </c:pt>
                <c:pt idx="484">
                  <c:v>197.70999999999998</c:v>
                </c:pt>
                <c:pt idx="485">
                  <c:v>195.1400000000001</c:v>
                </c:pt>
                <c:pt idx="486">
                  <c:v>193.85999999999996</c:v>
                </c:pt>
                <c:pt idx="487">
                  <c:v>192.56999999999994</c:v>
                </c:pt>
                <c:pt idx="488">
                  <c:v>191.28999999999996</c:v>
                </c:pt>
                <c:pt idx="489">
                  <c:v>188.72000000000003</c:v>
                </c:pt>
                <c:pt idx="490">
                  <c:v>187.43000000000006</c:v>
                </c:pt>
                <c:pt idx="491">
                  <c:v>184.85999999999996</c:v>
                </c:pt>
                <c:pt idx="492">
                  <c:v>183.57999999999993</c:v>
                </c:pt>
                <c:pt idx="493">
                  <c:v>182.29999999999995</c:v>
                </c:pt>
                <c:pt idx="494">
                  <c:v>182.29999999999995</c:v>
                </c:pt>
                <c:pt idx="495">
                  <c:v>181.01</c:v>
                </c:pt>
                <c:pt idx="496">
                  <c:v>177.16000000000008</c:v>
                </c:pt>
                <c:pt idx="497">
                  <c:v>177.16000000000008</c:v>
                </c:pt>
                <c:pt idx="498">
                  <c:v>174.58999999999997</c:v>
                </c:pt>
                <c:pt idx="499">
                  <c:v>174.58999999999997</c:v>
                </c:pt>
                <c:pt idx="500">
                  <c:v>173.29999999999995</c:v>
                </c:pt>
                <c:pt idx="501">
                  <c:v>172.01999999999998</c:v>
                </c:pt>
                <c:pt idx="502">
                  <c:v>172.01999999999998</c:v>
                </c:pt>
                <c:pt idx="503">
                  <c:v>169.45000000000007</c:v>
                </c:pt>
                <c:pt idx="504">
                  <c:v>170.73000000000002</c:v>
                </c:pt>
                <c:pt idx="505">
                  <c:v>169.45000000000007</c:v>
                </c:pt>
                <c:pt idx="506">
                  <c:v>169.45000000000007</c:v>
                </c:pt>
                <c:pt idx="507">
                  <c:v>168.16000000000008</c:v>
                </c:pt>
                <c:pt idx="508">
                  <c:v>168.16000000000008</c:v>
                </c:pt>
                <c:pt idx="509">
                  <c:v>168.16000000000008</c:v>
                </c:pt>
                <c:pt idx="510">
                  <c:v>169.45000000000007</c:v>
                </c:pt>
                <c:pt idx="511">
                  <c:v>168.16000000000008</c:v>
                </c:pt>
                <c:pt idx="512">
                  <c:v>169.45000000000007</c:v>
                </c:pt>
                <c:pt idx="513">
                  <c:v>168.16000000000008</c:v>
                </c:pt>
                <c:pt idx="514">
                  <c:v>169.45000000000007</c:v>
                </c:pt>
                <c:pt idx="515">
                  <c:v>170.73000000000002</c:v>
                </c:pt>
                <c:pt idx="516">
                  <c:v>169.45000000000007</c:v>
                </c:pt>
                <c:pt idx="517">
                  <c:v>170.73000000000002</c:v>
                </c:pt>
                <c:pt idx="518">
                  <c:v>172.01999999999998</c:v>
                </c:pt>
                <c:pt idx="519">
                  <c:v>174.58999999999997</c:v>
                </c:pt>
                <c:pt idx="520">
                  <c:v>173.29999999999995</c:v>
                </c:pt>
                <c:pt idx="521">
                  <c:v>174.58999999999997</c:v>
                </c:pt>
                <c:pt idx="522">
                  <c:v>175.86999999999989</c:v>
                </c:pt>
                <c:pt idx="523">
                  <c:v>181.01</c:v>
                </c:pt>
                <c:pt idx="524">
                  <c:v>181.01</c:v>
                </c:pt>
                <c:pt idx="525">
                  <c:v>183.57999999999993</c:v>
                </c:pt>
                <c:pt idx="526">
                  <c:v>184.85999999999996</c:v>
                </c:pt>
                <c:pt idx="527">
                  <c:v>186.15000000000009</c:v>
                </c:pt>
                <c:pt idx="528">
                  <c:v>188.72000000000003</c:v>
                </c:pt>
                <c:pt idx="529">
                  <c:v>191.28999999999996</c:v>
                </c:pt>
                <c:pt idx="530">
                  <c:v>196.43000000000006</c:v>
                </c:pt>
                <c:pt idx="531">
                  <c:v>200.27999999999992</c:v>
                </c:pt>
                <c:pt idx="532">
                  <c:v>205.42000000000007</c:v>
                </c:pt>
                <c:pt idx="533">
                  <c:v>206.70999999999998</c:v>
                </c:pt>
                <c:pt idx="534">
                  <c:v>211.84999999999991</c:v>
                </c:pt>
                <c:pt idx="535">
                  <c:v>213.13000000000011</c:v>
                </c:pt>
                <c:pt idx="536">
                  <c:v>215.70000000000005</c:v>
                </c:pt>
                <c:pt idx="537">
                  <c:v>218.26999999999998</c:v>
                </c:pt>
                <c:pt idx="538">
                  <c:v>220.83999999999997</c:v>
                </c:pt>
                <c:pt idx="539">
                  <c:v>224.70000000000005</c:v>
                </c:pt>
                <c:pt idx="540">
                  <c:v>225.98000000000008</c:v>
                </c:pt>
                <c:pt idx="541">
                  <c:v>228.54999999999995</c:v>
                </c:pt>
                <c:pt idx="542">
                  <c:v>231.11999999999983</c:v>
                </c:pt>
                <c:pt idx="543">
                  <c:v>233.69000000000005</c:v>
                </c:pt>
                <c:pt idx="544">
                  <c:v>236.26</c:v>
                </c:pt>
                <c:pt idx="545">
                  <c:v>234.98000000000008</c:v>
                </c:pt>
                <c:pt idx="546">
                  <c:v>238.82999999999998</c:v>
                </c:pt>
                <c:pt idx="547">
                  <c:v>240.11999999999983</c:v>
                </c:pt>
                <c:pt idx="548">
                  <c:v>243.97000000000003</c:v>
                </c:pt>
                <c:pt idx="549">
                  <c:v>243.97000000000003</c:v>
                </c:pt>
                <c:pt idx="550">
                  <c:v>250.40000000000009</c:v>
                </c:pt>
                <c:pt idx="551">
                  <c:v>251.68000000000006</c:v>
                </c:pt>
                <c:pt idx="552">
                  <c:v>255.53999999999996</c:v>
                </c:pt>
                <c:pt idx="553">
                  <c:v>256.81999999999994</c:v>
                </c:pt>
                <c:pt idx="554">
                  <c:v>261.96000000000004</c:v>
                </c:pt>
                <c:pt idx="555">
                  <c:v>264.52999999999986</c:v>
                </c:pt>
                <c:pt idx="556">
                  <c:v>267.0999999999998</c:v>
                </c:pt>
                <c:pt idx="557">
                  <c:v>272.24</c:v>
                </c:pt>
                <c:pt idx="558">
                  <c:v>277.38000000000011</c:v>
                </c:pt>
                <c:pt idx="559">
                  <c:v>282.52</c:v>
                </c:pt>
                <c:pt idx="560">
                  <c:v>285.0899999999998</c:v>
                </c:pt>
                <c:pt idx="561">
                  <c:v>291.52</c:v>
                </c:pt>
                <c:pt idx="562">
                  <c:v>299.2299999999999</c:v>
                </c:pt>
                <c:pt idx="563">
                  <c:v>309.51</c:v>
                </c:pt>
                <c:pt idx="564">
                  <c:v>318.5</c:v>
                </c:pt>
                <c:pt idx="565">
                  <c:v>330.05999999999995</c:v>
                </c:pt>
                <c:pt idx="566">
                  <c:v>339.05999999999995</c:v>
                </c:pt>
                <c:pt idx="567">
                  <c:v>342.90999999999997</c:v>
                </c:pt>
                <c:pt idx="568">
                  <c:v>348.04999999999995</c:v>
                </c:pt>
                <c:pt idx="569">
                  <c:v>355.76</c:v>
                </c:pt>
                <c:pt idx="570">
                  <c:v>359.61999999999989</c:v>
                </c:pt>
                <c:pt idx="571">
                  <c:v>366.03999999999985</c:v>
                </c:pt>
                <c:pt idx="572">
                  <c:v>373.75</c:v>
                </c:pt>
                <c:pt idx="573">
                  <c:v>378.8900000000001</c:v>
                </c:pt>
                <c:pt idx="574">
                  <c:v>382.75</c:v>
                </c:pt>
                <c:pt idx="575">
                  <c:v>386.5999999999998</c:v>
                </c:pt>
                <c:pt idx="576">
                  <c:v>389.17000000000007</c:v>
                </c:pt>
                <c:pt idx="577">
                  <c:v>395.5999999999998</c:v>
                </c:pt>
                <c:pt idx="578">
                  <c:v>398.17000000000007</c:v>
                </c:pt>
                <c:pt idx="579">
                  <c:v>399.45000000000005</c:v>
                </c:pt>
                <c:pt idx="580">
                  <c:v>405.88000000000011</c:v>
                </c:pt>
                <c:pt idx="581">
                  <c:v>409.7299999999999</c:v>
                </c:pt>
                <c:pt idx="582">
                  <c:v>416.16000000000008</c:v>
                </c:pt>
                <c:pt idx="583">
                  <c:v>423.86999999999989</c:v>
                </c:pt>
                <c:pt idx="584">
                  <c:v>427.71999999999991</c:v>
                </c:pt>
                <c:pt idx="585">
                  <c:v>436.71999999999991</c:v>
                </c:pt>
                <c:pt idx="586">
                  <c:v>445.71000000000004</c:v>
                </c:pt>
                <c:pt idx="587">
                  <c:v>453.41999999999996</c:v>
                </c:pt>
                <c:pt idx="588">
                  <c:v>462.40999999999997</c:v>
                </c:pt>
                <c:pt idx="589">
                  <c:v>472.69000000000005</c:v>
                </c:pt>
                <c:pt idx="590">
                  <c:v>482.96999999999991</c:v>
                </c:pt>
                <c:pt idx="591">
                  <c:v>493.25</c:v>
                </c:pt>
                <c:pt idx="592">
                  <c:v>506.0999999999998</c:v>
                </c:pt>
                <c:pt idx="593">
                  <c:v>515.09999999999991</c:v>
                </c:pt>
                <c:pt idx="594">
                  <c:v>526.66000000000008</c:v>
                </c:pt>
                <c:pt idx="595">
                  <c:v>538.23</c:v>
                </c:pt>
                <c:pt idx="596">
                  <c:v>548.51</c:v>
                </c:pt>
                <c:pt idx="597">
                  <c:v>558.79000000000019</c:v>
                </c:pt>
                <c:pt idx="598">
                  <c:v>571.6400000000001</c:v>
                </c:pt>
                <c:pt idx="599">
                  <c:v>581.91000000000008</c:v>
                </c:pt>
                <c:pt idx="600">
                  <c:v>592.19000000000005</c:v>
                </c:pt>
                <c:pt idx="601">
                  <c:v>602.47</c:v>
                </c:pt>
                <c:pt idx="602">
                  <c:v>616.6099999999999</c:v>
                </c:pt>
                <c:pt idx="603">
                  <c:v>624.31999999999971</c:v>
                </c:pt>
                <c:pt idx="604">
                  <c:v>635.88000000000011</c:v>
                </c:pt>
                <c:pt idx="605">
                  <c:v>648.73</c:v>
                </c:pt>
                <c:pt idx="606">
                  <c:v>660.3</c:v>
                </c:pt>
                <c:pt idx="607">
                  <c:v>671.85999999999967</c:v>
                </c:pt>
                <c:pt idx="608">
                  <c:v>686</c:v>
                </c:pt>
                <c:pt idx="609">
                  <c:v>692.42000000000007</c:v>
                </c:pt>
                <c:pt idx="610">
                  <c:v>705.27000000000021</c:v>
                </c:pt>
                <c:pt idx="611">
                  <c:v>718.11999999999989</c:v>
                </c:pt>
                <c:pt idx="612">
                  <c:v>730.97</c:v>
                </c:pt>
                <c:pt idx="613">
                  <c:v>745.09999999999991</c:v>
                </c:pt>
                <c:pt idx="614">
                  <c:v>759.24</c:v>
                </c:pt>
                <c:pt idx="615">
                  <c:v>769.52</c:v>
                </c:pt>
                <c:pt idx="616">
                  <c:v>786.22</c:v>
                </c:pt>
                <c:pt idx="617">
                  <c:v>799.06999999999971</c:v>
                </c:pt>
                <c:pt idx="618">
                  <c:v>811.92000000000007</c:v>
                </c:pt>
                <c:pt idx="619">
                  <c:v>827.33999999999969</c:v>
                </c:pt>
                <c:pt idx="620">
                  <c:v>841.47</c:v>
                </c:pt>
                <c:pt idx="621">
                  <c:v>859.45999999999981</c:v>
                </c:pt>
                <c:pt idx="622">
                  <c:v>871.03</c:v>
                </c:pt>
                <c:pt idx="623">
                  <c:v>886.44999999999982</c:v>
                </c:pt>
                <c:pt idx="624">
                  <c:v>903.15</c:v>
                </c:pt>
                <c:pt idx="625">
                  <c:v>917.29000000000019</c:v>
                </c:pt>
                <c:pt idx="626">
                  <c:v>931.42</c:v>
                </c:pt>
                <c:pt idx="627">
                  <c:v>945.56</c:v>
                </c:pt>
                <c:pt idx="628">
                  <c:v>959.69</c:v>
                </c:pt>
                <c:pt idx="629">
                  <c:v>972.54</c:v>
                </c:pt>
                <c:pt idx="630">
                  <c:v>989.24</c:v>
                </c:pt>
                <c:pt idx="631">
                  <c:v>1003.38</c:v>
                </c:pt>
                <c:pt idx="632">
                  <c:v>1020.08</c:v>
                </c:pt>
                <c:pt idx="633">
                  <c:v>1032.93</c:v>
                </c:pt>
                <c:pt idx="634">
                  <c:v>1047.0700000000002</c:v>
                </c:pt>
                <c:pt idx="635">
                  <c:v>1062.49</c:v>
                </c:pt>
                <c:pt idx="636">
                  <c:v>1076.6199999999999</c:v>
                </c:pt>
                <c:pt idx="637">
                  <c:v>1086.9000000000001</c:v>
                </c:pt>
                <c:pt idx="638">
                  <c:v>1102.3200000000002</c:v>
                </c:pt>
                <c:pt idx="639">
                  <c:v>1117.74</c:v>
                </c:pt>
                <c:pt idx="640">
                  <c:v>1129.3</c:v>
                </c:pt>
                <c:pt idx="641">
                  <c:v>1143.44</c:v>
                </c:pt>
                <c:pt idx="642">
                  <c:v>1155</c:v>
                </c:pt>
                <c:pt idx="643">
                  <c:v>1169.1399999999999</c:v>
                </c:pt>
                <c:pt idx="644">
                  <c:v>1181.99</c:v>
                </c:pt>
                <c:pt idx="645">
                  <c:v>1194.8399999999999</c:v>
                </c:pt>
                <c:pt idx="646">
                  <c:v>1208.97</c:v>
                </c:pt>
                <c:pt idx="647">
                  <c:v>1221.8200000000002</c:v>
                </c:pt>
                <c:pt idx="648">
                  <c:v>1238.52</c:v>
                </c:pt>
                <c:pt idx="649">
                  <c:v>1247.52</c:v>
                </c:pt>
                <c:pt idx="650">
                  <c:v>1262.94</c:v>
                </c:pt>
                <c:pt idx="651">
                  <c:v>1271.93</c:v>
                </c:pt>
                <c:pt idx="652">
                  <c:v>1286.0700000000002</c:v>
                </c:pt>
                <c:pt idx="653">
                  <c:v>1297.6299999999999</c:v>
                </c:pt>
                <c:pt idx="654">
                  <c:v>1311.77</c:v>
                </c:pt>
                <c:pt idx="655">
                  <c:v>1322.05</c:v>
                </c:pt>
                <c:pt idx="656">
                  <c:v>1334.9</c:v>
                </c:pt>
                <c:pt idx="657">
                  <c:v>1346.46</c:v>
                </c:pt>
                <c:pt idx="658">
                  <c:v>1360.59</c:v>
                </c:pt>
                <c:pt idx="659">
                  <c:v>1369.59</c:v>
                </c:pt>
                <c:pt idx="660">
                  <c:v>1378.58</c:v>
                </c:pt>
                <c:pt idx="661">
                  <c:v>1392.72</c:v>
                </c:pt>
                <c:pt idx="662">
                  <c:v>1405.57</c:v>
                </c:pt>
                <c:pt idx="663">
                  <c:v>1417.1299999999999</c:v>
                </c:pt>
                <c:pt idx="664">
                  <c:v>1426.1299999999999</c:v>
                </c:pt>
                <c:pt idx="665">
                  <c:v>1437.6899999999998</c:v>
                </c:pt>
                <c:pt idx="666">
                  <c:v>1447.97</c:v>
                </c:pt>
                <c:pt idx="667">
                  <c:v>1458.25</c:v>
                </c:pt>
                <c:pt idx="668">
                  <c:v>1471.1</c:v>
                </c:pt>
                <c:pt idx="669">
                  <c:v>1480.1</c:v>
                </c:pt>
                <c:pt idx="670">
                  <c:v>1490.37</c:v>
                </c:pt>
                <c:pt idx="671">
                  <c:v>1503.22</c:v>
                </c:pt>
                <c:pt idx="672">
                  <c:v>1510.93</c:v>
                </c:pt>
                <c:pt idx="673">
                  <c:v>1523.78</c:v>
                </c:pt>
                <c:pt idx="674">
                  <c:v>1534.06</c:v>
                </c:pt>
                <c:pt idx="675">
                  <c:v>1541.77</c:v>
                </c:pt>
                <c:pt idx="676">
                  <c:v>1552.05</c:v>
                </c:pt>
                <c:pt idx="677">
                  <c:v>1561.05</c:v>
                </c:pt>
                <c:pt idx="678">
                  <c:v>1568.76</c:v>
                </c:pt>
                <c:pt idx="679">
                  <c:v>1579.04</c:v>
                </c:pt>
                <c:pt idx="680">
                  <c:v>1588.03</c:v>
                </c:pt>
                <c:pt idx="681">
                  <c:v>1595.74</c:v>
                </c:pt>
                <c:pt idx="682">
                  <c:v>1604.74</c:v>
                </c:pt>
                <c:pt idx="683">
                  <c:v>1611.1599999999999</c:v>
                </c:pt>
                <c:pt idx="684">
                  <c:v>1617.59</c:v>
                </c:pt>
                <c:pt idx="685">
                  <c:v>1625.29</c:v>
                </c:pt>
                <c:pt idx="686">
                  <c:v>1630.43</c:v>
                </c:pt>
                <c:pt idx="687">
                  <c:v>1638.1399999999999</c:v>
                </c:pt>
                <c:pt idx="688">
                  <c:v>1645.85</c:v>
                </c:pt>
                <c:pt idx="689">
                  <c:v>1652.28</c:v>
                </c:pt>
                <c:pt idx="690">
                  <c:v>1658.7</c:v>
                </c:pt>
                <c:pt idx="691">
                  <c:v>1665.1299999999999</c:v>
                </c:pt>
                <c:pt idx="692">
                  <c:v>1671.55</c:v>
                </c:pt>
                <c:pt idx="693">
                  <c:v>1676.6899999999998</c:v>
                </c:pt>
                <c:pt idx="694">
                  <c:v>1680.55</c:v>
                </c:pt>
                <c:pt idx="695">
                  <c:v>1686.97</c:v>
                </c:pt>
                <c:pt idx="696">
                  <c:v>1690.83</c:v>
                </c:pt>
                <c:pt idx="697">
                  <c:v>1698.54</c:v>
                </c:pt>
                <c:pt idx="698">
                  <c:v>1701.11</c:v>
                </c:pt>
                <c:pt idx="699">
                  <c:v>1707.53</c:v>
                </c:pt>
                <c:pt idx="700">
                  <c:v>1711.3899999999999</c:v>
                </c:pt>
                <c:pt idx="701">
                  <c:v>1716.53</c:v>
                </c:pt>
                <c:pt idx="702">
                  <c:v>1721.6699999999998</c:v>
                </c:pt>
                <c:pt idx="703">
                  <c:v>1724.24</c:v>
                </c:pt>
                <c:pt idx="704">
                  <c:v>1729.3799999999999</c:v>
                </c:pt>
                <c:pt idx="705">
                  <c:v>1734.52</c:v>
                </c:pt>
                <c:pt idx="706">
                  <c:v>1737.09</c:v>
                </c:pt>
                <c:pt idx="707">
                  <c:v>1743.51</c:v>
                </c:pt>
                <c:pt idx="708">
                  <c:v>1744.8</c:v>
                </c:pt>
                <c:pt idx="709">
                  <c:v>1747.37</c:v>
                </c:pt>
                <c:pt idx="710">
                  <c:v>1751.22</c:v>
                </c:pt>
                <c:pt idx="711">
                  <c:v>1753.79</c:v>
                </c:pt>
                <c:pt idx="712">
                  <c:v>1753.79</c:v>
                </c:pt>
                <c:pt idx="713">
                  <c:v>1760.21</c:v>
                </c:pt>
                <c:pt idx="714">
                  <c:v>1765.35</c:v>
                </c:pt>
                <c:pt idx="715">
                  <c:v>1762.78</c:v>
                </c:pt>
                <c:pt idx="716">
                  <c:v>1766.6399999999999</c:v>
                </c:pt>
                <c:pt idx="717">
                  <c:v>1771.78</c:v>
                </c:pt>
                <c:pt idx="718">
                  <c:v>1771.78</c:v>
                </c:pt>
                <c:pt idx="719">
                  <c:v>1776.92</c:v>
                </c:pt>
                <c:pt idx="720">
                  <c:v>1776.92</c:v>
                </c:pt>
                <c:pt idx="721">
                  <c:v>1782.06</c:v>
                </c:pt>
                <c:pt idx="722">
                  <c:v>1785.91</c:v>
                </c:pt>
                <c:pt idx="723">
                  <c:v>1784.6299999999999</c:v>
                </c:pt>
                <c:pt idx="724">
                  <c:v>1788.48</c:v>
                </c:pt>
                <c:pt idx="725">
                  <c:v>1789.77</c:v>
                </c:pt>
                <c:pt idx="726">
                  <c:v>1792.34</c:v>
                </c:pt>
                <c:pt idx="727">
                  <c:v>1798.76</c:v>
                </c:pt>
                <c:pt idx="728">
                  <c:v>1800.05</c:v>
                </c:pt>
                <c:pt idx="729">
                  <c:v>1800.05</c:v>
                </c:pt>
                <c:pt idx="730">
                  <c:v>1802.62</c:v>
                </c:pt>
                <c:pt idx="731">
                  <c:v>1803.9</c:v>
                </c:pt>
                <c:pt idx="732">
                  <c:v>1807.76</c:v>
                </c:pt>
                <c:pt idx="733">
                  <c:v>1811.61</c:v>
                </c:pt>
                <c:pt idx="734">
                  <c:v>1812.9</c:v>
                </c:pt>
                <c:pt idx="735">
                  <c:v>1815.47</c:v>
                </c:pt>
                <c:pt idx="736">
                  <c:v>1816.75</c:v>
                </c:pt>
                <c:pt idx="737">
                  <c:v>1818.04</c:v>
                </c:pt>
                <c:pt idx="738">
                  <c:v>1821.8899999999999</c:v>
                </c:pt>
                <c:pt idx="739">
                  <c:v>1827.03</c:v>
                </c:pt>
                <c:pt idx="740">
                  <c:v>1827.03</c:v>
                </c:pt>
                <c:pt idx="741">
                  <c:v>1828.32</c:v>
                </c:pt>
                <c:pt idx="742">
                  <c:v>1830.8899999999999</c:v>
                </c:pt>
                <c:pt idx="743">
                  <c:v>1832.1699999999998</c:v>
                </c:pt>
                <c:pt idx="744">
                  <c:v>1834.74</c:v>
                </c:pt>
                <c:pt idx="745">
                  <c:v>1836.03</c:v>
                </c:pt>
                <c:pt idx="746">
                  <c:v>1837.31</c:v>
                </c:pt>
                <c:pt idx="747">
                  <c:v>1837.31</c:v>
                </c:pt>
                <c:pt idx="748">
                  <c:v>1841.1699999999998</c:v>
                </c:pt>
                <c:pt idx="749">
                  <c:v>1841.1699999999998</c:v>
                </c:pt>
                <c:pt idx="750">
                  <c:v>1842.45</c:v>
                </c:pt>
                <c:pt idx="751">
                  <c:v>1846.31</c:v>
                </c:pt>
                <c:pt idx="752">
                  <c:v>1845.02</c:v>
                </c:pt>
                <c:pt idx="753">
                  <c:v>1846.31</c:v>
                </c:pt>
                <c:pt idx="754">
                  <c:v>1850.1599999999999</c:v>
                </c:pt>
                <c:pt idx="755">
                  <c:v>1851.45</c:v>
                </c:pt>
                <c:pt idx="756">
                  <c:v>1852.73</c:v>
                </c:pt>
                <c:pt idx="757">
                  <c:v>1852.73</c:v>
                </c:pt>
                <c:pt idx="758">
                  <c:v>1851.45</c:v>
                </c:pt>
                <c:pt idx="759">
                  <c:v>1855.3</c:v>
                </c:pt>
                <c:pt idx="760">
                  <c:v>1854.02</c:v>
                </c:pt>
                <c:pt idx="761">
                  <c:v>1854.02</c:v>
                </c:pt>
                <c:pt idx="762">
                  <c:v>1857.87</c:v>
                </c:pt>
                <c:pt idx="763">
                  <c:v>1857.87</c:v>
                </c:pt>
                <c:pt idx="764">
                  <c:v>1856.59</c:v>
                </c:pt>
                <c:pt idx="765">
                  <c:v>1857.87</c:v>
                </c:pt>
                <c:pt idx="766">
                  <c:v>1857.87</c:v>
                </c:pt>
                <c:pt idx="767">
                  <c:v>1857.87</c:v>
                </c:pt>
                <c:pt idx="768">
                  <c:v>1859.1599999999999</c:v>
                </c:pt>
                <c:pt idx="769">
                  <c:v>1859.1599999999999</c:v>
                </c:pt>
                <c:pt idx="770">
                  <c:v>1861.73</c:v>
                </c:pt>
                <c:pt idx="771">
                  <c:v>1863.01</c:v>
                </c:pt>
                <c:pt idx="772">
                  <c:v>1861.73</c:v>
                </c:pt>
                <c:pt idx="773">
                  <c:v>1860.44</c:v>
                </c:pt>
                <c:pt idx="774">
                  <c:v>1864.3</c:v>
                </c:pt>
                <c:pt idx="775">
                  <c:v>1866.87</c:v>
                </c:pt>
                <c:pt idx="776">
                  <c:v>1864.3</c:v>
                </c:pt>
                <c:pt idx="777">
                  <c:v>1865.58</c:v>
                </c:pt>
                <c:pt idx="778">
                  <c:v>1868.1499999999999</c:v>
                </c:pt>
                <c:pt idx="779">
                  <c:v>1868.1499999999999</c:v>
                </c:pt>
                <c:pt idx="780">
                  <c:v>1866.87</c:v>
                </c:pt>
                <c:pt idx="781">
                  <c:v>1868.1499999999999</c:v>
                </c:pt>
                <c:pt idx="782">
                  <c:v>1870.72</c:v>
                </c:pt>
                <c:pt idx="783">
                  <c:v>1872.01</c:v>
                </c:pt>
                <c:pt idx="784">
                  <c:v>1872.01</c:v>
                </c:pt>
                <c:pt idx="785">
                  <c:v>1872.01</c:v>
                </c:pt>
                <c:pt idx="786">
                  <c:v>1869.44</c:v>
                </c:pt>
                <c:pt idx="787">
                  <c:v>1872.01</c:v>
                </c:pt>
                <c:pt idx="788">
                  <c:v>1872.01</c:v>
                </c:pt>
                <c:pt idx="789">
                  <c:v>1872.01</c:v>
                </c:pt>
                <c:pt idx="790">
                  <c:v>1873.29</c:v>
                </c:pt>
                <c:pt idx="791">
                  <c:v>1875.86</c:v>
                </c:pt>
                <c:pt idx="792">
                  <c:v>1875.86</c:v>
                </c:pt>
                <c:pt idx="793">
                  <c:v>1873.29</c:v>
                </c:pt>
                <c:pt idx="794">
                  <c:v>1874.58</c:v>
                </c:pt>
                <c:pt idx="795">
                  <c:v>1874.58</c:v>
                </c:pt>
                <c:pt idx="796">
                  <c:v>1873.29</c:v>
                </c:pt>
                <c:pt idx="797">
                  <c:v>1873.29</c:v>
                </c:pt>
                <c:pt idx="798">
                  <c:v>1872.01</c:v>
                </c:pt>
                <c:pt idx="799">
                  <c:v>1872.01</c:v>
                </c:pt>
                <c:pt idx="800">
                  <c:v>1874.58</c:v>
                </c:pt>
                <c:pt idx="801">
                  <c:v>1873.29</c:v>
                </c:pt>
                <c:pt idx="802">
                  <c:v>1872.01</c:v>
                </c:pt>
                <c:pt idx="803">
                  <c:v>1872.01</c:v>
                </c:pt>
                <c:pt idx="804">
                  <c:v>1870.72</c:v>
                </c:pt>
                <c:pt idx="805">
                  <c:v>1870.72</c:v>
                </c:pt>
                <c:pt idx="806">
                  <c:v>1870.72</c:v>
                </c:pt>
                <c:pt idx="807">
                  <c:v>1866.87</c:v>
                </c:pt>
                <c:pt idx="808">
                  <c:v>1866.87</c:v>
                </c:pt>
                <c:pt idx="809">
                  <c:v>1865.58</c:v>
                </c:pt>
                <c:pt idx="810">
                  <c:v>1865.58</c:v>
                </c:pt>
                <c:pt idx="811">
                  <c:v>1861.73</c:v>
                </c:pt>
                <c:pt idx="812">
                  <c:v>1863.01</c:v>
                </c:pt>
                <c:pt idx="813">
                  <c:v>1860.44</c:v>
                </c:pt>
                <c:pt idx="814">
                  <c:v>1861.73</c:v>
                </c:pt>
                <c:pt idx="815">
                  <c:v>1860.44</c:v>
                </c:pt>
                <c:pt idx="816">
                  <c:v>1857.87</c:v>
                </c:pt>
                <c:pt idx="817">
                  <c:v>1854.02</c:v>
                </c:pt>
                <c:pt idx="818">
                  <c:v>1852.73</c:v>
                </c:pt>
                <c:pt idx="819">
                  <c:v>1850.1599999999999</c:v>
                </c:pt>
                <c:pt idx="820">
                  <c:v>1851.45</c:v>
                </c:pt>
                <c:pt idx="821">
                  <c:v>1850.1599999999999</c:v>
                </c:pt>
                <c:pt idx="822">
                  <c:v>1846.31</c:v>
                </c:pt>
                <c:pt idx="823">
                  <c:v>1843.74</c:v>
                </c:pt>
                <c:pt idx="824">
                  <c:v>1843.74</c:v>
                </c:pt>
                <c:pt idx="825">
                  <c:v>1841.1699999999998</c:v>
                </c:pt>
                <c:pt idx="826">
                  <c:v>1839.8799999999999</c:v>
                </c:pt>
                <c:pt idx="827">
                  <c:v>1833.46</c:v>
                </c:pt>
                <c:pt idx="828">
                  <c:v>1832.1699999999998</c:v>
                </c:pt>
                <c:pt idx="829">
                  <c:v>1832.1699999999998</c:v>
                </c:pt>
                <c:pt idx="830">
                  <c:v>1828.32</c:v>
                </c:pt>
                <c:pt idx="831">
                  <c:v>1827.03</c:v>
                </c:pt>
                <c:pt idx="832">
                  <c:v>1823.1799999999998</c:v>
                </c:pt>
                <c:pt idx="833">
                  <c:v>1820.61</c:v>
                </c:pt>
                <c:pt idx="834">
                  <c:v>1819.32</c:v>
                </c:pt>
                <c:pt idx="835">
                  <c:v>1815.47</c:v>
                </c:pt>
                <c:pt idx="836">
                  <c:v>1815.47</c:v>
                </c:pt>
                <c:pt idx="837">
                  <c:v>1810.33</c:v>
                </c:pt>
                <c:pt idx="838">
                  <c:v>1806.47</c:v>
                </c:pt>
                <c:pt idx="839">
                  <c:v>1802.62</c:v>
                </c:pt>
                <c:pt idx="840">
                  <c:v>1800.05</c:v>
                </c:pt>
                <c:pt idx="841">
                  <c:v>1797.48</c:v>
                </c:pt>
                <c:pt idx="842">
                  <c:v>1794.91</c:v>
                </c:pt>
                <c:pt idx="843">
                  <c:v>1793.62</c:v>
                </c:pt>
                <c:pt idx="844">
                  <c:v>1788.48</c:v>
                </c:pt>
                <c:pt idx="845">
                  <c:v>1787.2</c:v>
                </c:pt>
                <c:pt idx="846">
                  <c:v>1784.6299999999999</c:v>
                </c:pt>
                <c:pt idx="847">
                  <c:v>1778.2</c:v>
                </c:pt>
                <c:pt idx="848">
                  <c:v>1778.2</c:v>
                </c:pt>
                <c:pt idx="849">
                  <c:v>1773.06</c:v>
                </c:pt>
                <c:pt idx="850">
                  <c:v>1769.21</c:v>
                </c:pt>
                <c:pt idx="851">
                  <c:v>1766.6399999999999</c:v>
                </c:pt>
                <c:pt idx="852">
                  <c:v>1762.78</c:v>
                </c:pt>
                <c:pt idx="853">
                  <c:v>1757.6399999999999</c:v>
                </c:pt>
                <c:pt idx="854">
                  <c:v>1755.07</c:v>
                </c:pt>
                <c:pt idx="855">
                  <c:v>1751.22</c:v>
                </c:pt>
                <c:pt idx="856">
                  <c:v>1747.37</c:v>
                </c:pt>
                <c:pt idx="857">
                  <c:v>1744.8</c:v>
                </c:pt>
                <c:pt idx="858">
                  <c:v>1739.6599999999999</c:v>
                </c:pt>
                <c:pt idx="859">
                  <c:v>1737.09</c:v>
                </c:pt>
                <c:pt idx="860">
                  <c:v>1734.52</c:v>
                </c:pt>
                <c:pt idx="861">
                  <c:v>1729.3799999999999</c:v>
                </c:pt>
                <c:pt idx="862">
                  <c:v>1724.24</c:v>
                </c:pt>
                <c:pt idx="863">
                  <c:v>1721.6699999999998</c:v>
                </c:pt>
                <c:pt idx="864">
                  <c:v>1719.1</c:v>
                </c:pt>
                <c:pt idx="865">
                  <c:v>1712.6699999999998</c:v>
                </c:pt>
                <c:pt idx="866">
                  <c:v>1711.3899999999999</c:v>
                </c:pt>
                <c:pt idx="867">
                  <c:v>1707.53</c:v>
                </c:pt>
                <c:pt idx="868">
                  <c:v>1703.6799999999998</c:v>
                </c:pt>
                <c:pt idx="869">
                  <c:v>1701.11</c:v>
                </c:pt>
                <c:pt idx="870">
                  <c:v>1695.97</c:v>
                </c:pt>
                <c:pt idx="871">
                  <c:v>1693.4</c:v>
                </c:pt>
                <c:pt idx="872">
                  <c:v>1688.26</c:v>
                </c:pt>
                <c:pt idx="873">
                  <c:v>1684.4</c:v>
                </c:pt>
                <c:pt idx="874">
                  <c:v>1676.6899999999998</c:v>
                </c:pt>
                <c:pt idx="875">
                  <c:v>1676.6899999999998</c:v>
                </c:pt>
                <c:pt idx="876">
                  <c:v>1672.84</c:v>
                </c:pt>
                <c:pt idx="877">
                  <c:v>1668.98</c:v>
                </c:pt>
                <c:pt idx="878">
                  <c:v>1666.41</c:v>
                </c:pt>
                <c:pt idx="879">
                  <c:v>1662.56</c:v>
                </c:pt>
                <c:pt idx="880">
                  <c:v>1656.1299999999999</c:v>
                </c:pt>
                <c:pt idx="881">
                  <c:v>1652.28</c:v>
                </c:pt>
                <c:pt idx="882">
                  <c:v>1649.71</c:v>
                </c:pt>
                <c:pt idx="883">
                  <c:v>1643.28</c:v>
                </c:pt>
                <c:pt idx="884">
                  <c:v>1643.28</c:v>
                </c:pt>
                <c:pt idx="885">
                  <c:v>1636.86</c:v>
                </c:pt>
                <c:pt idx="886">
                  <c:v>1634.29</c:v>
                </c:pt>
                <c:pt idx="887">
                  <c:v>1627.86</c:v>
                </c:pt>
                <c:pt idx="888">
                  <c:v>1622.72</c:v>
                </c:pt>
                <c:pt idx="889">
                  <c:v>1622.72</c:v>
                </c:pt>
                <c:pt idx="890">
                  <c:v>1620.1499999999999</c:v>
                </c:pt>
                <c:pt idx="891">
                  <c:v>1613.73</c:v>
                </c:pt>
                <c:pt idx="892">
                  <c:v>1609.8799999999999</c:v>
                </c:pt>
                <c:pt idx="893">
                  <c:v>1609.8799999999999</c:v>
                </c:pt>
                <c:pt idx="894">
                  <c:v>1604.74</c:v>
                </c:pt>
                <c:pt idx="895">
                  <c:v>1602.1699999999998</c:v>
                </c:pt>
                <c:pt idx="896">
                  <c:v>1602.1699999999998</c:v>
                </c:pt>
                <c:pt idx="897">
                  <c:v>1595.74</c:v>
                </c:pt>
                <c:pt idx="898">
                  <c:v>1594.46</c:v>
                </c:pt>
                <c:pt idx="899">
                  <c:v>1588.03</c:v>
                </c:pt>
                <c:pt idx="900">
                  <c:v>1585.46</c:v>
                </c:pt>
                <c:pt idx="901">
                  <c:v>1584.1799999999998</c:v>
                </c:pt>
                <c:pt idx="902">
                  <c:v>1581.61</c:v>
                </c:pt>
                <c:pt idx="903">
                  <c:v>1579.04</c:v>
                </c:pt>
                <c:pt idx="904">
                  <c:v>1580.32</c:v>
                </c:pt>
                <c:pt idx="905">
                  <c:v>1575.1799999999998</c:v>
                </c:pt>
                <c:pt idx="906">
                  <c:v>1572.61</c:v>
                </c:pt>
                <c:pt idx="907">
                  <c:v>1570.04</c:v>
                </c:pt>
                <c:pt idx="908">
                  <c:v>1570.04</c:v>
                </c:pt>
                <c:pt idx="909">
                  <c:v>1567.47</c:v>
                </c:pt>
                <c:pt idx="910">
                  <c:v>1568.76</c:v>
                </c:pt>
                <c:pt idx="911">
                  <c:v>1567.47</c:v>
                </c:pt>
                <c:pt idx="912">
                  <c:v>1566.1899999999998</c:v>
                </c:pt>
                <c:pt idx="913">
                  <c:v>1564.9</c:v>
                </c:pt>
                <c:pt idx="914">
                  <c:v>1561.05</c:v>
                </c:pt>
                <c:pt idx="915">
                  <c:v>1559.76</c:v>
                </c:pt>
                <c:pt idx="916">
                  <c:v>1557.1899999999998</c:v>
                </c:pt>
                <c:pt idx="917">
                  <c:v>1557.1899999999998</c:v>
                </c:pt>
                <c:pt idx="918">
                  <c:v>1554.62</c:v>
                </c:pt>
                <c:pt idx="919">
                  <c:v>1553.34</c:v>
                </c:pt>
                <c:pt idx="920">
                  <c:v>1552.05</c:v>
                </c:pt>
                <c:pt idx="921">
                  <c:v>1549.48</c:v>
                </c:pt>
                <c:pt idx="922">
                  <c:v>1546.91</c:v>
                </c:pt>
                <c:pt idx="923">
                  <c:v>1545.6299999999999</c:v>
                </c:pt>
                <c:pt idx="924">
                  <c:v>1545.6299999999999</c:v>
                </c:pt>
                <c:pt idx="925">
                  <c:v>1543.06</c:v>
                </c:pt>
                <c:pt idx="926">
                  <c:v>1540.49</c:v>
                </c:pt>
                <c:pt idx="927">
                  <c:v>1540.49</c:v>
                </c:pt>
                <c:pt idx="928">
                  <c:v>1536.6299999999999</c:v>
                </c:pt>
                <c:pt idx="929">
                  <c:v>1535.35</c:v>
                </c:pt>
                <c:pt idx="930">
                  <c:v>1532.78</c:v>
                </c:pt>
                <c:pt idx="931">
                  <c:v>1530.21</c:v>
                </c:pt>
                <c:pt idx="932">
                  <c:v>1530.21</c:v>
                </c:pt>
                <c:pt idx="933">
                  <c:v>1527.6399999999999</c:v>
                </c:pt>
                <c:pt idx="934">
                  <c:v>1523.78</c:v>
                </c:pt>
                <c:pt idx="935">
                  <c:v>1523.78</c:v>
                </c:pt>
                <c:pt idx="936">
                  <c:v>1521.21</c:v>
                </c:pt>
                <c:pt idx="937">
                  <c:v>1517.36</c:v>
                </c:pt>
                <c:pt idx="938">
                  <c:v>1518.6399999999999</c:v>
                </c:pt>
                <c:pt idx="939">
                  <c:v>1514.79</c:v>
                </c:pt>
                <c:pt idx="940">
                  <c:v>1513.5</c:v>
                </c:pt>
                <c:pt idx="941">
                  <c:v>1512.22</c:v>
                </c:pt>
                <c:pt idx="942">
                  <c:v>1510.93</c:v>
                </c:pt>
                <c:pt idx="943">
                  <c:v>1509.6499999999999</c:v>
                </c:pt>
                <c:pt idx="944">
                  <c:v>1505.79</c:v>
                </c:pt>
                <c:pt idx="945">
                  <c:v>1504.51</c:v>
                </c:pt>
                <c:pt idx="946">
                  <c:v>1503.22</c:v>
                </c:pt>
                <c:pt idx="947">
                  <c:v>1500.6499999999999</c:v>
                </c:pt>
                <c:pt idx="948">
                  <c:v>1499.37</c:v>
                </c:pt>
                <c:pt idx="949">
                  <c:v>1498.08</c:v>
                </c:pt>
                <c:pt idx="950">
                  <c:v>1492.94</c:v>
                </c:pt>
                <c:pt idx="951">
                  <c:v>1495.51</c:v>
                </c:pt>
                <c:pt idx="952">
                  <c:v>1494.23</c:v>
                </c:pt>
                <c:pt idx="953">
                  <c:v>1492.94</c:v>
                </c:pt>
                <c:pt idx="954">
                  <c:v>1490.37</c:v>
                </c:pt>
                <c:pt idx="955">
                  <c:v>1489.09</c:v>
                </c:pt>
                <c:pt idx="956">
                  <c:v>1487.81</c:v>
                </c:pt>
                <c:pt idx="957">
                  <c:v>1486.52</c:v>
                </c:pt>
                <c:pt idx="958">
                  <c:v>1485.24</c:v>
                </c:pt>
                <c:pt idx="959">
                  <c:v>1485.24</c:v>
                </c:pt>
                <c:pt idx="960">
                  <c:v>1486.52</c:v>
                </c:pt>
                <c:pt idx="961">
                  <c:v>1482.6699999999998</c:v>
                </c:pt>
                <c:pt idx="962">
                  <c:v>1481.3799999999999</c:v>
                </c:pt>
                <c:pt idx="963">
                  <c:v>1481.3799999999999</c:v>
                </c:pt>
                <c:pt idx="964">
                  <c:v>1482.6699999999998</c:v>
                </c:pt>
                <c:pt idx="965">
                  <c:v>1480.1</c:v>
                </c:pt>
                <c:pt idx="966">
                  <c:v>1478.81</c:v>
                </c:pt>
                <c:pt idx="967">
                  <c:v>1480.1</c:v>
                </c:pt>
                <c:pt idx="968">
                  <c:v>1478.81</c:v>
                </c:pt>
                <c:pt idx="969">
                  <c:v>1478.81</c:v>
                </c:pt>
                <c:pt idx="970">
                  <c:v>1476.24</c:v>
                </c:pt>
                <c:pt idx="971">
                  <c:v>1478.81</c:v>
                </c:pt>
                <c:pt idx="972">
                  <c:v>1476.24</c:v>
                </c:pt>
                <c:pt idx="973">
                  <c:v>1472.3899999999999</c:v>
                </c:pt>
                <c:pt idx="974">
                  <c:v>1476.24</c:v>
                </c:pt>
                <c:pt idx="975">
                  <c:v>1476.24</c:v>
                </c:pt>
                <c:pt idx="976">
                  <c:v>1478.81</c:v>
                </c:pt>
                <c:pt idx="977">
                  <c:v>1476.24</c:v>
                </c:pt>
                <c:pt idx="978">
                  <c:v>1474.96</c:v>
                </c:pt>
                <c:pt idx="979">
                  <c:v>1476.24</c:v>
                </c:pt>
                <c:pt idx="980">
                  <c:v>1476.24</c:v>
                </c:pt>
                <c:pt idx="981">
                  <c:v>1477.53</c:v>
                </c:pt>
                <c:pt idx="982">
                  <c:v>1477.53</c:v>
                </c:pt>
                <c:pt idx="983">
                  <c:v>1476.24</c:v>
                </c:pt>
                <c:pt idx="984">
                  <c:v>1477.53</c:v>
                </c:pt>
                <c:pt idx="985">
                  <c:v>1478.81</c:v>
                </c:pt>
                <c:pt idx="986">
                  <c:v>1481.3799999999999</c:v>
                </c:pt>
                <c:pt idx="987">
                  <c:v>1478.81</c:v>
                </c:pt>
                <c:pt idx="988">
                  <c:v>1482.6699999999998</c:v>
                </c:pt>
                <c:pt idx="989">
                  <c:v>1481.3799999999999</c:v>
                </c:pt>
                <c:pt idx="990">
                  <c:v>1481.3799999999999</c:v>
                </c:pt>
                <c:pt idx="991">
                  <c:v>1483.95</c:v>
                </c:pt>
                <c:pt idx="992">
                  <c:v>1483.95</c:v>
                </c:pt>
                <c:pt idx="993">
                  <c:v>1486.52</c:v>
                </c:pt>
                <c:pt idx="994">
                  <c:v>1489.09</c:v>
                </c:pt>
                <c:pt idx="995">
                  <c:v>1485.24</c:v>
                </c:pt>
                <c:pt idx="996">
                  <c:v>1487.81</c:v>
                </c:pt>
                <c:pt idx="997">
                  <c:v>1487.81</c:v>
                </c:pt>
                <c:pt idx="998">
                  <c:v>1490.37</c:v>
                </c:pt>
                <c:pt idx="999">
                  <c:v>1490.37</c:v>
                </c:pt>
                <c:pt idx="1000">
                  <c:v>1491.6599999999999</c:v>
                </c:pt>
                <c:pt idx="1001">
                  <c:v>1494.23</c:v>
                </c:pt>
                <c:pt idx="1002">
                  <c:v>1492.94</c:v>
                </c:pt>
                <c:pt idx="1003">
                  <c:v>1494.23</c:v>
                </c:pt>
                <c:pt idx="1004">
                  <c:v>1496.8</c:v>
                </c:pt>
                <c:pt idx="1005">
                  <c:v>1495.51</c:v>
                </c:pt>
                <c:pt idx="1006">
                  <c:v>1496.8</c:v>
                </c:pt>
                <c:pt idx="1007">
                  <c:v>1495.51</c:v>
                </c:pt>
                <c:pt idx="1008">
                  <c:v>1496.8</c:v>
                </c:pt>
                <c:pt idx="1009">
                  <c:v>1498.08</c:v>
                </c:pt>
                <c:pt idx="1010">
                  <c:v>1496.8</c:v>
                </c:pt>
                <c:pt idx="1011">
                  <c:v>1498.08</c:v>
                </c:pt>
                <c:pt idx="1012">
                  <c:v>1499.37</c:v>
                </c:pt>
                <c:pt idx="1013">
                  <c:v>1498.08</c:v>
                </c:pt>
                <c:pt idx="1014">
                  <c:v>1496.8</c:v>
                </c:pt>
                <c:pt idx="1015">
                  <c:v>1495.51</c:v>
                </c:pt>
                <c:pt idx="1016">
                  <c:v>1494.23</c:v>
                </c:pt>
                <c:pt idx="1017">
                  <c:v>1496.8</c:v>
                </c:pt>
                <c:pt idx="1018">
                  <c:v>1492.94</c:v>
                </c:pt>
                <c:pt idx="1019">
                  <c:v>1492.94</c:v>
                </c:pt>
                <c:pt idx="1020">
                  <c:v>1491.6599999999999</c:v>
                </c:pt>
                <c:pt idx="1021">
                  <c:v>1489.09</c:v>
                </c:pt>
                <c:pt idx="1022">
                  <c:v>1489.09</c:v>
                </c:pt>
                <c:pt idx="1023">
                  <c:v>1485.24</c:v>
                </c:pt>
                <c:pt idx="1024">
                  <c:v>1483.95</c:v>
                </c:pt>
                <c:pt idx="1025">
                  <c:v>1483.95</c:v>
                </c:pt>
                <c:pt idx="1026">
                  <c:v>1476.24</c:v>
                </c:pt>
                <c:pt idx="1027">
                  <c:v>1473.6699999999998</c:v>
                </c:pt>
                <c:pt idx="1028">
                  <c:v>1472.3899999999999</c:v>
                </c:pt>
                <c:pt idx="1029">
                  <c:v>1465.96</c:v>
                </c:pt>
                <c:pt idx="1030">
                  <c:v>1460.82</c:v>
                </c:pt>
                <c:pt idx="1031">
                  <c:v>1456.97</c:v>
                </c:pt>
                <c:pt idx="1032">
                  <c:v>1451.83</c:v>
                </c:pt>
                <c:pt idx="1033">
                  <c:v>1446.6899999999998</c:v>
                </c:pt>
                <c:pt idx="1034">
                  <c:v>1441.55</c:v>
                </c:pt>
                <c:pt idx="1035">
                  <c:v>1433.84</c:v>
                </c:pt>
                <c:pt idx="1036">
                  <c:v>1428.7</c:v>
                </c:pt>
                <c:pt idx="1037">
                  <c:v>1420.99</c:v>
                </c:pt>
                <c:pt idx="1038">
                  <c:v>1413.28</c:v>
                </c:pt>
                <c:pt idx="1039">
                  <c:v>1408.1399999999999</c:v>
                </c:pt>
                <c:pt idx="1040">
                  <c:v>1400.43</c:v>
                </c:pt>
                <c:pt idx="1041">
                  <c:v>1386.29</c:v>
                </c:pt>
                <c:pt idx="1042">
                  <c:v>1379.87</c:v>
                </c:pt>
                <c:pt idx="1043">
                  <c:v>1368.3</c:v>
                </c:pt>
                <c:pt idx="1044">
                  <c:v>1360.59</c:v>
                </c:pt>
                <c:pt idx="1045">
                  <c:v>1349.03</c:v>
                </c:pt>
                <c:pt idx="1046">
                  <c:v>1337.47</c:v>
                </c:pt>
                <c:pt idx="1047">
                  <c:v>1327.1899999999998</c:v>
                </c:pt>
                <c:pt idx="1048">
                  <c:v>1314.34</c:v>
                </c:pt>
                <c:pt idx="1049">
                  <c:v>1298.92</c:v>
                </c:pt>
                <c:pt idx="1050">
                  <c:v>1286.0700000000002</c:v>
                </c:pt>
                <c:pt idx="1051">
                  <c:v>1270.6499999999999</c:v>
                </c:pt>
                <c:pt idx="1052">
                  <c:v>1256.51</c:v>
                </c:pt>
                <c:pt idx="1053">
                  <c:v>1238.52</c:v>
                </c:pt>
                <c:pt idx="1054">
                  <c:v>1224.3899999999999</c:v>
                </c:pt>
                <c:pt idx="1055">
                  <c:v>1207.6899999999998</c:v>
                </c:pt>
                <c:pt idx="1056">
                  <c:v>1192.27</c:v>
                </c:pt>
                <c:pt idx="1057">
                  <c:v>1175.56</c:v>
                </c:pt>
                <c:pt idx="1058">
                  <c:v>1152.43</c:v>
                </c:pt>
                <c:pt idx="1059">
                  <c:v>1130.5899999999999</c:v>
                </c:pt>
                <c:pt idx="1060">
                  <c:v>1111.31</c:v>
                </c:pt>
                <c:pt idx="1061">
                  <c:v>1090.76</c:v>
                </c:pt>
                <c:pt idx="1062">
                  <c:v>1067.6299999999999</c:v>
                </c:pt>
                <c:pt idx="1063">
                  <c:v>1044.5</c:v>
                </c:pt>
                <c:pt idx="1064">
                  <c:v>1014.9399999999998</c:v>
                </c:pt>
                <c:pt idx="1065">
                  <c:v>989.24</c:v>
                </c:pt>
                <c:pt idx="1066">
                  <c:v>967.4</c:v>
                </c:pt>
                <c:pt idx="1067">
                  <c:v>944.27000000000021</c:v>
                </c:pt>
                <c:pt idx="1068">
                  <c:v>913.43</c:v>
                </c:pt>
                <c:pt idx="1069">
                  <c:v>880.02</c:v>
                </c:pt>
                <c:pt idx="1070">
                  <c:v>849.18000000000029</c:v>
                </c:pt>
                <c:pt idx="1071">
                  <c:v>826.06</c:v>
                </c:pt>
                <c:pt idx="1072">
                  <c:v>792.65000000000009</c:v>
                </c:pt>
                <c:pt idx="1073">
                  <c:v>760.52</c:v>
                </c:pt>
                <c:pt idx="1074">
                  <c:v>721.97</c:v>
                </c:pt>
                <c:pt idx="1075">
                  <c:v>691.1400000000001</c:v>
                </c:pt>
                <c:pt idx="1076">
                  <c:v>660.3</c:v>
                </c:pt>
                <c:pt idx="1077">
                  <c:v>626.8900000000001</c:v>
                </c:pt>
                <c:pt idx="1078">
                  <c:v>590.91000000000008</c:v>
                </c:pt>
                <c:pt idx="1079">
                  <c:v>562.6400000000001</c:v>
                </c:pt>
                <c:pt idx="1080">
                  <c:v>525.38000000000011</c:v>
                </c:pt>
                <c:pt idx="1081">
                  <c:v>489.40000000000009</c:v>
                </c:pt>
                <c:pt idx="1082">
                  <c:v>453.41999999999996</c:v>
                </c:pt>
                <c:pt idx="1083">
                  <c:v>416.16000000000008</c:v>
                </c:pt>
                <c:pt idx="1084">
                  <c:v>381.46000000000004</c:v>
                </c:pt>
                <c:pt idx="1085">
                  <c:v>348.04999999999995</c:v>
                </c:pt>
                <c:pt idx="1086">
                  <c:v>312.07999999999993</c:v>
                </c:pt>
                <c:pt idx="1087">
                  <c:v>287.66000000000008</c:v>
                </c:pt>
                <c:pt idx="1088">
                  <c:v>258.1099999999999</c:v>
                </c:pt>
                <c:pt idx="1089">
                  <c:v>236.26</c:v>
                </c:pt>
                <c:pt idx="1090">
                  <c:v>206.70999999999998</c:v>
                </c:pt>
                <c:pt idx="1091">
                  <c:v>182.29999999999995</c:v>
                </c:pt>
                <c:pt idx="1092">
                  <c:v>160.45000000000007</c:v>
                </c:pt>
                <c:pt idx="1093">
                  <c:v>141.18000000000006</c:v>
                </c:pt>
                <c:pt idx="1094">
                  <c:v>127.03999999999996</c:v>
                </c:pt>
                <c:pt idx="1095">
                  <c:v>107.77</c:v>
                </c:pt>
                <c:pt idx="1096">
                  <c:v>88.490000000000023</c:v>
                </c:pt>
                <c:pt idx="1097">
                  <c:v>78.210000000000036</c:v>
                </c:pt>
                <c:pt idx="1098">
                  <c:v>65.3599999999999</c:v>
                </c:pt>
                <c:pt idx="1099">
                  <c:v>51.230000000000018</c:v>
                </c:pt>
                <c:pt idx="1100">
                  <c:v>37.099999999999923</c:v>
                </c:pt>
                <c:pt idx="1101">
                  <c:v>31.960000000000029</c:v>
                </c:pt>
                <c:pt idx="1102">
                  <c:v>25.529999999999973</c:v>
                </c:pt>
                <c:pt idx="1103">
                  <c:v>17.819999999999936</c:v>
                </c:pt>
                <c:pt idx="1104">
                  <c:v>17.819999999999936</c:v>
                </c:pt>
                <c:pt idx="1105">
                  <c:v>12.680000000000064</c:v>
                </c:pt>
                <c:pt idx="1106">
                  <c:v>10.109999999999904</c:v>
                </c:pt>
                <c:pt idx="1107">
                  <c:v>6.2599999999999909</c:v>
                </c:pt>
                <c:pt idx="1108">
                  <c:v>3.6900000000000546</c:v>
                </c:pt>
                <c:pt idx="1109">
                  <c:v>-0.17000000000007276</c:v>
                </c:pt>
                <c:pt idx="1110">
                  <c:v>-0.17000000000007276</c:v>
                </c:pt>
                <c:pt idx="1111">
                  <c:v>2.4000000000000909</c:v>
                </c:pt>
                <c:pt idx="1112">
                  <c:v>1.1199999999998904</c:v>
                </c:pt>
                <c:pt idx="1113">
                  <c:v>-0.17000000000007276</c:v>
                </c:pt>
                <c:pt idx="1114">
                  <c:v>1.1199999999998904</c:v>
                </c:pt>
                <c:pt idx="1115">
                  <c:v>-0.17000000000007276</c:v>
                </c:pt>
                <c:pt idx="1116">
                  <c:v>-0.17000000000007276</c:v>
                </c:pt>
                <c:pt idx="1117">
                  <c:v>3.6900000000000546</c:v>
                </c:pt>
                <c:pt idx="1118">
                  <c:v>2.4000000000000909</c:v>
                </c:pt>
                <c:pt idx="1119">
                  <c:v>2.4000000000000909</c:v>
                </c:pt>
                <c:pt idx="1120">
                  <c:v>4.9700000000000291</c:v>
                </c:pt>
                <c:pt idx="1121">
                  <c:v>4.9700000000000291</c:v>
                </c:pt>
                <c:pt idx="1122">
                  <c:v>2.4000000000000909</c:v>
                </c:pt>
                <c:pt idx="1123">
                  <c:v>2.4000000000000909</c:v>
                </c:pt>
                <c:pt idx="1124">
                  <c:v>2.4000000000000909</c:v>
                </c:pt>
                <c:pt idx="1125">
                  <c:v>3.6900000000000546</c:v>
                </c:pt>
                <c:pt idx="1126">
                  <c:v>2.4000000000000909</c:v>
                </c:pt>
                <c:pt idx="1127">
                  <c:v>1.1199999999998904</c:v>
                </c:pt>
                <c:pt idx="1128">
                  <c:v>1.1199999999998904</c:v>
                </c:pt>
                <c:pt idx="1129">
                  <c:v>1.1199999999998904</c:v>
                </c:pt>
                <c:pt idx="1130">
                  <c:v>1.1199999999998904</c:v>
                </c:pt>
                <c:pt idx="1131">
                  <c:v>3.6900000000000546</c:v>
                </c:pt>
                <c:pt idx="1132">
                  <c:v>3.6900000000000546</c:v>
                </c:pt>
                <c:pt idx="1133">
                  <c:v>1.1199999999998904</c:v>
                </c:pt>
                <c:pt idx="1134">
                  <c:v>1.1199999999998904</c:v>
                </c:pt>
                <c:pt idx="1135">
                  <c:v>1.1199999999998904</c:v>
                </c:pt>
                <c:pt idx="1136">
                  <c:v>2.4000000000000909</c:v>
                </c:pt>
                <c:pt idx="1137">
                  <c:v>-0.17000000000007276</c:v>
                </c:pt>
                <c:pt idx="1138">
                  <c:v>3.6900000000000546</c:v>
                </c:pt>
                <c:pt idx="1139">
                  <c:v>2.4000000000000909</c:v>
                </c:pt>
                <c:pt idx="1140">
                  <c:v>3.6900000000000546</c:v>
                </c:pt>
                <c:pt idx="1141">
                  <c:v>3.6900000000000546</c:v>
                </c:pt>
                <c:pt idx="1142">
                  <c:v>2.4000000000000909</c:v>
                </c:pt>
                <c:pt idx="1143">
                  <c:v>3.6900000000000546</c:v>
                </c:pt>
                <c:pt idx="1144">
                  <c:v>3.6900000000000546</c:v>
                </c:pt>
                <c:pt idx="1145">
                  <c:v>1.1199999999998904</c:v>
                </c:pt>
                <c:pt idx="1146">
                  <c:v>1.1199999999998904</c:v>
                </c:pt>
                <c:pt idx="1147">
                  <c:v>1.1199999999998904</c:v>
                </c:pt>
                <c:pt idx="1148">
                  <c:v>2.4000000000000909</c:v>
                </c:pt>
                <c:pt idx="1149">
                  <c:v>1.1199999999998904</c:v>
                </c:pt>
                <c:pt idx="1150">
                  <c:v>3.6900000000000546</c:v>
                </c:pt>
                <c:pt idx="1151">
                  <c:v>2.4000000000000909</c:v>
                </c:pt>
                <c:pt idx="1152">
                  <c:v>2.4000000000000909</c:v>
                </c:pt>
                <c:pt idx="1153">
                  <c:v>-0.17000000000007276</c:v>
                </c:pt>
                <c:pt idx="1154">
                  <c:v>2.4000000000000909</c:v>
                </c:pt>
                <c:pt idx="1155">
                  <c:v>2.4000000000000909</c:v>
                </c:pt>
                <c:pt idx="1156">
                  <c:v>2.4000000000000909</c:v>
                </c:pt>
                <c:pt idx="1157">
                  <c:v>2.4000000000000909</c:v>
                </c:pt>
                <c:pt idx="1158">
                  <c:v>2.4000000000000909</c:v>
                </c:pt>
                <c:pt idx="1159">
                  <c:v>2.4000000000000909</c:v>
                </c:pt>
                <c:pt idx="1160">
                  <c:v>4.9700000000000291</c:v>
                </c:pt>
                <c:pt idx="1161">
                  <c:v>1.1199999999998904</c:v>
                </c:pt>
                <c:pt idx="1162">
                  <c:v>-0.17000000000007276</c:v>
                </c:pt>
                <c:pt idx="1163">
                  <c:v>1.1199999999998904</c:v>
                </c:pt>
                <c:pt idx="1164">
                  <c:v>1.1199999999998904</c:v>
                </c:pt>
                <c:pt idx="1165">
                  <c:v>1.1199999999998904</c:v>
                </c:pt>
                <c:pt idx="1166">
                  <c:v>4.9700000000000291</c:v>
                </c:pt>
                <c:pt idx="1167">
                  <c:v>3.6900000000000546</c:v>
                </c:pt>
                <c:pt idx="1168">
                  <c:v>2.4000000000000909</c:v>
                </c:pt>
                <c:pt idx="1169">
                  <c:v>3.6900000000000546</c:v>
                </c:pt>
                <c:pt idx="1170">
                  <c:v>1.1199999999998904</c:v>
                </c:pt>
                <c:pt idx="1171">
                  <c:v>3.6900000000000546</c:v>
                </c:pt>
                <c:pt idx="1172">
                  <c:v>1.1199999999998904</c:v>
                </c:pt>
                <c:pt idx="1173">
                  <c:v>2.4000000000000909</c:v>
                </c:pt>
                <c:pt idx="1174">
                  <c:v>2.4000000000000909</c:v>
                </c:pt>
                <c:pt idx="1175">
                  <c:v>2.4000000000000909</c:v>
                </c:pt>
                <c:pt idx="1176">
                  <c:v>2.4000000000000909</c:v>
                </c:pt>
                <c:pt idx="1177">
                  <c:v>2.4000000000000909</c:v>
                </c:pt>
                <c:pt idx="1178">
                  <c:v>1.1199999999998904</c:v>
                </c:pt>
                <c:pt idx="1179">
                  <c:v>1.1199999999998904</c:v>
                </c:pt>
                <c:pt idx="1180">
                  <c:v>2.4000000000000909</c:v>
                </c:pt>
                <c:pt idx="1181">
                  <c:v>3.6900000000000546</c:v>
                </c:pt>
                <c:pt idx="1182">
                  <c:v>3.6900000000000546</c:v>
                </c:pt>
                <c:pt idx="1183">
                  <c:v>1.1199999999998904</c:v>
                </c:pt>
                <c:pt idx="1184">
                  <c:v>1.1199999999998904</c:v>
                </c:pt>
                <c:pt idx="1185">
                  <c:v>1.1199999999998904</c:v>
                </c:pt>
                <c:pt idx="1186">
                  <c:v>1.1199999999998904</c:v>
                </c:pt>
                <c:pt idx="1187">
                  <c:v>2.4000000000000909</c:v>
                </c:pt>
                <c:pt idx="1188">
                  <c:v>1.1199999999998904</c:v>
                </c:pt>
                <c:pt idx="1189">
                  <c:v>2.4000000000000909</c:v>
                </c:pt>
                <c:pt idx="1190">
                  <c:v>2.4000000000000909</c:v>
                </c:pt>
                <c:pt idx="1191">
                  <c:v>1.1199999999998904</c:v>
                </c:pt>
                <c:pt idx="1192">
                  <c:v>1.1199999999998904</c:v>
                </c:pt>
                <c:pt idx="1193">
                  <c:v>3.6900000000000546</c:v>
                </c:pt>
                <c:pt idx="1194">
                  <c:v>3.6900000000000546</c:v>
                </c:pt>
                <c:pt idx="1195">
                  <c:v>2.4000000000000909</c:v>
                </c:pt>
                <c:pt idx="1196">
                  <c:v>2.4000000000000909</c:v>
                </c:pt>
                <c:pt idx="1197">
                  <c:v>3.6900000000000546</c:v>
                </c:pt>
                <c:pt idx="1198">
                  <c:v>3.6900000000000546</c:v>
                </c:pt>
                <c:pt idx="1199">
                  <c:v>1.1199999999998904</c:v>
                </c:pt>
                <c:pt idx="1200">
                  <c:v>1.1199999999998904</c:v>
                </c:pt>
                <c:pt idx="1201">
                  <c:v>2.4000000000000909</c:v>
                </c:pt>
                <c:pt idx="1202">
                  <c:v>6.2599999999999909</c:v>
                </c:pt>
                <c:pt idx="1203">
                  <c:v>1.1199999999998904</c:v>
                </c:pt>
                <c:pt idx="1204">
                  <c:v>2.4000000000000909</c:v>
                </c:pt>
                <c:pt idx="1205">
                  <c:v>2.4000000000000909</c:v>
                </c:pt>
                <c:pt idx="1206">
                  <c:v>-1.4500000000000455</c:v>
                </c:pt>
                <c:pt idx="1207">
                  <c:v>3.6900000000000546</c:v>
                </c:pt>
                <c:pt idx="1208">
                  <c:v>2.4000000000000909</c:v>
                </c:pt>
                <c:pt idx="1209">
                  <c:v>-0.17000000000007276</c:v>
                </c:pt>
                <c:pt idx="1210">
                  <c:v>-0.17000000000007276</c:v>
                </c:pt>
                <c:pt idx="1211">
                  <c:v>1.1199999999998904</c:v>
                </c:pt>
                <c:pt idx="1212">
                  <c:v>1.1199999999998904</c:v>
                </c:pt>
                <c:pt idx="1213">
                  <c:v>2.4000000000000909</c:v>
                </c:pt>
                <c:pt idx="1214">
                  <c:v>4.9700000000000291</c:v>
                </c:pt>
                <c:pt idx="1215">
                  <c:v>2.4000000000000909</c:v>
                </c:pt>
                <c:pt idx="1216">
                  <c:v>1.1199999999998904</c:v>
                </c:pt>
                <c:pt idx="1217">
                  <c:v>2.4000000000000909</c:v>
                </c:pt>
                <c:pt idx="1218">
                  <c:v>1.1199999999998904</c:v>
                </c:pt>
                <c:pt idx="1219">
                  <c:v>1.1199999999998904</c:v>
                </c:pt>
                <c:pt idx="1220">
                  <c:v>4.9700000000000291</c:v>
                </c:pt>
                <c:pt idx="1221">
                  <c:v>4.9700000000000291</c:v>
                </c:pt>
                <c:pt idx="1222">
                  <c:v>2.4000000000000909</c:v>
                </c:pt>
                <c:pt idx="1223">
                  <c:v>1.1199999999998904</c:v>
                </c:pt>
                <c:pt idx="1224">
                  <c:v>3.6900000000000546</c:v>
                </c:pt>
                <c:pt idx="1225">
                  <c:v>3.6900000000000546</c:v>
                </c:pt>
                <c:pt idx="1226">
                  <c:v>2.4000000000000909</c:v>
                </c:pt>
                <c:pt idx="1227">
                  <c:v>2.4000000000000909</c:v>
                </c:pt>
                <c:pt idx="1228">
                  <c:v>-0.17000000000007276</c:v>
                </c:pt>
                <c:pt idx="1229">
                  <c:v>2.4000000000000909</c:v>
                </c:pt>
                <c:pt idx="1230">
                  <c:v>2.4000000000000909</c:v>
                </c:pt>
                <c:pt idx="1231">
                  <c:v>3.6900000000000546</c:v>
                </c:pt>
                <c:pt idx="1232">
                  <c:v>1.1199999999998904</c:v>
                </c:pt>
                <c:pt idx="1233">
                  <c:v>1.1199999999998904</c:v>
                </c:pt>
                <c:pt idx="1234">
                  <c:v>2.4000000000000909</c:v>
                </c:pt>
                <c:pt idx="1235">
                  <c:v>4.9700000000000291</c:v>
                </c:pt>
                <c:pt idx="1236">
                  <c:v>2.4000000000000909</c:v>
                </c:pt>
                <c:pt idx="1237">
                  <c:v>2.4000000000000909</c:v>
                </c:pt>
                <c:pt idx="1238">
                  <c:v>3.6900000000000546</c:v>
                </c:pt>
                <c:pt idx="1239">
                  <c:v>1.1199999999998904</c:v>
                </c:pt>
                <c:pt idx="1240">
                  <c:v>2.4000000000000909</c:v>
                </c:pt>
                <c:pt idx="1241">
                  <c:v>3.6900000000000546</c:v>
                </c:pt>
                <c:pt idx="1242">
                  <c:v>2.4000000000000909</c:v>
                </c:pt>
                <c:pt idx="1243">
                  <c:v>2.4000000000000909</c:v>
                </c:pt>
                <c:pt idx="1244">
                  <c:v>2.4000000000000909</c:v>
                </c:pt>
                <c:pt idx="1245">
                  <c:v>1.1199999999998904</c:v>
                </c:pt>
                <c:pt idx="1246">
                  <c:v>2.4000000000000909</c:v>
                </c:pt>
                <c:pt idx="1247">
                  <c:v>4.9700000000000291</c:v>
                </c:pt>
                <c:pt idx="1248">
                  <c:v>2.4000000000000909</c:v>
                </c:pt>
                <c:pt idx="1249">
                  <c:v>1.1199999999998904</c:v>
                </c:pt>
                <c:pt idx="1250">
                  <c:v>3.6900000000000546</c:v>
                </c:pt>
                <c:pt idx="1251">
                  <c:v>2.4000000000000909</c:v>
                </c:pt>
                <c:pt idx="1252">
                  <c:v>2.4000000000000909</c:v>
                </c:pt>
                <c:pt idx="1253">
                  <c:v>-0.17000000000007276</c:v>
                </c:pt>
                <c:pt idx="1254">
                  <c:v>2.4000000000000909</c:v>
                </c:pt>
                <c:pt idx="1255">
                  <c:v>1.1199999999998904</c:v>
                </c:pt>
                <c:pt idx="1256">
                  <c:v>2.4000000000000909</c:v>
                </c:pt>
                <c:pt idx="1257">
                  <c:v>2.4000000000000909</c:v>
                </c:pt>
                <c:pt idx="1258">
                  <c:v>3.6900000000000546</c:v>
                </c:pt>
                <c:pt idx="1259">
                  <c:v>1.1199999999998904</c:v>
                </c:pt>
                <c:pt idx="1260">
                  <c:v>-0.17000000000007276</c:v>
                </c:pt>
                <c:pt idx="1261">
                  <c:v>2.4000000000000909</c:v>
                </c:pt>
                <c:pt idx="1262">
                  <c:v>2.4000000000000909</c:v>
                </c:pt>
                <c:pt idx="1263">
                  <c:v>2.4000000000000909</c:v>
                </c:pt>
                <c:pt idx="1264">
                  <c:v>3.6900000000000546</c:v>
                </c:pt>
                <c:pt idx="1265">
                  <c:v>2.4000000000000909</c:v>
                </c:pt>
                <c:pt idx="1266">
                  <c:v>2.4000000000000909</c:v>
                </c:pt>
                <c:pt idx="1267">
                  <c:v>2.4000000000000909</c:v>
                </c:pt>
                <c:pt idx="1268">
                  <c:v>2.4000000000000909</c:v>
                </c:pt>
                <c:pt idx="1269">
                  <c:v>2.4000000000000909</c:v>
                </c:pt>
                <c:pt idx="1270">
                  <c:v>1.1199999999998904</c:v>
                </c:pt>
                <c:pt idx="1271">
                  <c:v>2.4000000000000909</c:v>
                </c:pt>
                <c:pt idx="1272">
                  <c:v>2.4000000000000909</c:v>
                </c:pt>
                <c:pt idx="1273">
                  <c:v>2.4000000000000909</c:v>
                </c:pt>
                <c:pt idx="1274">
                  <c:v>1.1199999999998904</c:v>
                </c:pt>
                <c:pt idx="1275">
                  <c:v>2.4000000000000909</c:v>
                </c:pt>
                <c:pt idx="1276">
                  <c:v>-0.17000000000007276</c:v>
                </c:pt>
                <c:pt idx="1277">
                  <c:v>-1.4500000000000455</c:v>
                </c:pt>
                <c:pt idx="1278">
                  <c:v>2.4000000000000909</c:v>
                </c:pt>
                <c:pt idx="1279">
                  <c:v>2.4000000000000909</c:v>
                </c:pt>
                <c:pt idx="1280">
                  <c:v>2.4000000000000909</c:v>
                </c:pt>
                <c:pt idx="1281">
                  <c:v>2.4000000000000909</c:v>
                </c:pt>
                <c:pt idx="1282">
                  <c:v>3.6900000000000546</c:v>
                </c:pt>
                <c:pt idx="1283">
                  <c:v>4.9700000000000291</c:v>
                </c:pt>
                <c:pt idx="1284">
                  <c:v>1.1199999999998904</c:v>
                </c:pt>
                <c:pt idx="1285">
                  <c:v>2.4000000000000909</c:v>
                </c:pt>
                <c:pt idx="1286">
                  <c:v>1.1199999999998904</c:v>
                </c:pt>
                <c:pt idx="1287">
                  <c:v>1.1199999999998904</c:v>
                </c:pt>
                <c:pt idx="1288">
                  <c:v>2.4000000000000909</c:v>
                </c:pt>
                <c:pt idx="1289">
                  <c:v>3.6900000000000546</c:v>
                </c:pt>
                <c:pt idx="1290">
                  <c:v>4.9700000000000291</c:v>
                </c:pt>
                <c:pt idx="1291">
                  <c:v>1.1199999999998904</c:v>
                </c:pt>
                <c:pt idx="1292">
                  <c:v>3.6900000000000546</c:v>
                </c:pt>
                <c:pt idx="1293">
                  <c:v>2.4000000000000909</c:v>
                </c:pt>
                <c:pt idx="1294">
                  <c:v>2.4000000000000909</c:v>
                </c:pt>
                <c:pt idx="1295">
                  <c:v>1.1199999999998904</c:v>
                </c:pt>
                <c:pt idx="1296">
                  <c:v>1.1199999999998904</c:v>
                </c:pt>
                <c:pt idx="1297">
                  <c:v>1.1199999999998904</c:v>
                </c:pt>
                <c:pt idx="1298">
                  <c:v>1.1199999999998904</c:v>
                </c:pt>
                <c:pt idx="1299">
                  <c:v>1.1199999999998904</c:v>
                </c:pt>
                <c:pt idx="1300">
                  <c:v>3.6900000000000546</c:v>
                </c:pt>
                <c:pt idx="1301">
                  <c:v>4.9700000000000291</c:v>
                </c:pt>
                <c:pt idx="1302">
                  <c:v>2.4000000000000909</c:v>
                </c:pt>
                <c:pt idx="1303">
                  <c:v>2.4000000000000909</c:v>
                </c:pt>
                <c:pt idx="1304">
                  <c:v>2.4000000000000909</c:v>
                </c:pt>
                <c:pt idx="1305">
                  <c:v>1.1199999999998904</c:v>
                </c:pt>
                <c:pt idx="1306">
                  <c:v>4.9700000000000291</c:v>
                </c:pt>
                <c:pt idx="1307">
                  <c:v>2.4000000000000909</c:v>
                </c:pt>
                <c:pt idx="1308">
                  <c:v>2.4000000000000909</c:v>
                </c:pt>
                <c:pt idx="1309">
                  <c:v>3.6900000000000546</c:v>
                </c:pt>
                <c:pt idx="1310">
                  <c:v>3.6900000000000546</c:v>
                </c:pt>
                <c:pt idx="1311">
                  <c:v>2.4000000000000909</c:v>
                </c:pt>
                <c:pt idx="1312">
                  <c:v>2.4000000000000909</c:v>
                </c:pt>
                <c:pt idx="1313">
                  <c:v>3.6900000000000546</c:v>
                </c:pt>
                <c:pt idx="1314">
                  <c:v>1.1199999999998904</c:v>
                </c:pt>
                <c:pt idx="1315">
                  <c:v>3.6900000000000546</c:v>
                </c:pt>
                <c:pt idx="1316">
                  <c:v>3.6900000000000546</c:v>
                </c:pt>
                <c:pt idx="1317">
                  <c:v>2.4000000000000909</c:v>
                </c:pt>
                <c:pt idx="1318">
                  <c:v>-0.17000000000007276</c:v>
                </c:pt>
                <c:pt idx="1319">
                  <c:v>1.1199999999998904</c:v>
                </c:pt>
                <c:pt idx="1320">
                  <c:v>3.6900000000000546</c:v>
                </c:pt>
                <c:pt idx="1321">
                  <c:v>3.6900000000000546</c:v>
                </c:pt>
                <c:pt idx="1322">
                  <c:v>4.9700000000000291</c:v>
                </c:pt>
                <c:pt idx="1323">
                  <c:v>4.9700000000000291</c:v>
                </c:pt>
                <c:pt idx="1324">
                  <c:v>-0.17000000000007276</c:v>
                </c:pt>
                <c:pt idx="1325">
                  <c:v>2.4000000000000909</c:v>
                </c:pt>
                <c:pt idx="1326">
                  <c:v>2.4000000000000909</c:v>
                </c:pt>
                <c:pt idx="1327">
                  <c:v>1.1199999999998904</c:v>
                </c:pt>
                <c:pt idx="1328">
                  <c:v>2.4000000000000909</c:v>
                </c:pt>
                <c:pt idx="1329">
                  <c:v>3.6900000000000546</c:v>
                </c:pt>
                <c:pt idx="1330">
                  <c:v>2.4000000000000909</c:v>
                </c:pt>
                <c:pt idx="1331">
                  <c:v>1.1199999999998904</c:v>
                </c:pt>
                <c:pt idx="1332">
                  <c:v>1.1199999999998904</c:v>
                </c:pt>
                <c:pt idx="1333">
                  <c:v>-0.17000000000007276</c:v>
                </c:pt>
                <c:pt idx="1334">
                  <c:v>1.1199999999998904</c:v>
                </c:pt>
                <c:pt idx="1335">
                  <c:v>2.4000000000000909</c:v>
                </c:pt>
                <c:pt idx="1336">
                  <c:v>3.6900000000000546</c:v>
                </c:pt>
                <c:pt idx="1337">
                  <c:v>4.9700000000000291</c:v>
                </c:pt>
                <c:pt idx="1338">
                  <c:v>-0.17000000000007276</c:v>
                </c:pt>
                <c:pt idx="1339">
                  <c:v>3.6900000000000546</c:v>
                </c:pt>
                <c:pt idx="1340">
                  <c:v>1.1199999999998904</c:v>
                </c:pt>
                <c:pt idx="1341">
                  <c:v>4.9700000000000291</c:v>
                </c:pt>
                <c:pt idx="1342">
                  <c:v>3.6900000000000546</c:v>
                </c:pt>
                <c:pt idx="1343">
                  <c:v>4.9700000000000291</c:v>
                </c:pt>
                <c:pt idx="1344">
                  <c:v>2.4000000000000909</c:v>
                </c:pt>
                <c:pt idx="1345">
                  <c:v>3.6900000000000546</c:v>
                </c:pt>
                <c:pt idx="1346">
                  <c:v>-0.17000000000007276</c:v>
                </c:pt>
                <c:pt idx="1347">
                  <c:v>2.4000000000000909</c:v>
                </c:pt>
                <c:pt idx="1348">
                  <c:v>1.1199999999998904</c:v>
                </c:pt>
                <c:pt idx="1349">
                  <c:v>-0.17000000000007276</c:v>
                </c:pt>
                <c:pt idx="1350">
                  <c:v>2.4000000000000909</c:v>
                </c:pt>
                <c:pt idx="1351">
                  <c:v>3.6900000000000546</c:v>
                </c:pt>
                <c:pt idx="1352">
                  <c:v>2.4000000000000909</c:v>
                </c:pt>
                <c:pt idx="1353">
                  <c:v>1.1199999999998904</c:v>
                </c:pt>
                <c:pt idx="1354">
                  <c:v>1.1199999999998904</c:v>
                </c:pt>
                <c:pt idx="1355">
                  <c:v>3.6900000000000546</c:v>
                </c:pt>
                <c:pt idx="1356">
                  <c:v>2.4000000000000909</c:v>
                </c:pt>
                <c:pt idx="1357">
                  <c:v>3.6900000000000546</c:v>
                </c:pt>
                <c:pt idx="1358">
                  <c:v>-0.17000000000007276</c:v>
                </c:pt>
                <c:pt idx="1359">
                  <c:v>2.4000000000000909</c:v>
                </c:pt>
                <c:pt idx="1360">
                  <c:v>2.4000000000000909</c:v>
                </c:pt>
                <c:pt idx="1361">
                  <c:v>3.6900000000000546</c:v>
                </c:pt>
                <c:pt idx="1362">
                  <c:v>3.6900000000000546</c:v>
                </c:pt>
                <c:pt idx="1363">
                  <c:v>3.6900000000000546</c:v>
                </c:pt>
                <c:pt idx="1364">
                  <c:v>-0.17000000000007276</c:v>
                </c:pt>
                <c:pt idx="1365">
                  <c:v>-0.17000000000007276</c:v>
                </c:pt>
                <c:pt idx="1366">
                  <c:v>2.4000000000000909</c:v>
                </c:pt>
                <c:pt idx="1367">
                  <c:v>2.4000000000000909</c:v>
                </c:pt>
                <c:pt idx="1368">
                  <c:v>1.1199999999998904</c:v>
                </c:pt>
                <c:pt idx="1369">
                  <c:v>1.1199999999998904</c:v>
                </c:pt>
                <c:pt idx="1370">
                  <c:v>2.4000000000000909</c:v>
                </c:pt>
                <c:pt idx="1371">
                  <c:v>1.1199999999998904</c:v>
                </c:pt>
                <c:pt idx="1372">
                  <c:v>2.4000000000000909</c:v>
                </c:pt>
                <c:pt idx="1373">
                  <c:v>1.1199999999998904</c:v>
                </c:pt>
                <c:pt idx="1374">
                  <c:v>1.1199999999998904</c:v>
                </c:pt>
                <c:pt idx="1375">
                  <c:v>1.1199999999998904</c:v>
                </c:pt>
                <c:pt idx="1376">
                  <c:v>-0.17000000000007276</c:v>
                </c:pt>
                <c:pt idx="1377">
                  <c:v>3.6900000000000546</c:v>
                </c:pt>
                <c:pt idx="1378">
                  <c:v>1.1199999999998904</c:v>
                </c:pt>
                <c:pt idx="1379">
                  <c:v>2.4000000000000909</c:v>
                </c:pt>
                <c:pt idx="1380">
                  <c:v>2.4000000000000909</c:v>
                </c:pt>
                <c:pt idx="1381">
                  <c:v>4.9700000000000291</c:v>
                </c:pt>
                <c:pt idx="1382">
                  <c:v>3.6900000000000546</c:v>
                </c:pt>
                <c:pt idx="1383">
                  <c:v>2.4000000000000909</c:v>
                </c:pt>
                <c:pt idx="1384">
                  <c:v>2.4000000000000909</c:v>
                </c:pt>
                <c:pt idx="1385">
                  <c:v>2.4000000000000909</c:v>
                </c:pt>
                <c:pt idx="1386">
                  <c:v>2.4000000000000909</c:v>
                </c:pt>
                <c:pt idx="1387">
                  <c:v>3.6900000000000546</c:v>
                </c:pt>
                <c:pt idx="1388">
                  <c:v>1.1199999999998904</c:v>
                </c:pt>
                <c:pt idx="1389">
                  <c:v>2.4000000000000909</c:v>
                </c:pt>
                <c:pt idx="1390">
                  <c:v>2.4000000000000909</c:v>
                </c:pt>
                <c:pt idx="1391">
                  <c:v>2.4000000000000909</c:v>
                </c:pt>
                <c:pt idx="1392">
                  <c:v>1.1199999999998904</c:v>
                </c:pt>
                <c:pt idx="1393">
                  <c:v>-0.17000000000007276</c:v>
                </c:pt>
                <c:pt idx="1394">
                  <c:v>1.1199999999998904</c:v>
                </c:pt>
                <c:pt idx="1395">
                  <c:v>-0.17000000000007276</c:v>
                </c:pt>
                <c:pt idx="1396">
                  <c:v>1.1199999999998904</c:v>
                </c:pt>
                <c:pt idx="1397">
                  <c:v>3.6900000000000546</c:v>
                </c:pt>
                <c:pt idx="1398">
                  <c:v>2.4000000000000909</c:v>
                </c:pt>
                <c:pt idx="1399">
                  <c:v>3.6900000000000546</c:v>
                </c:pt>
                <c:pt idx="1400">
                  <c:v>1.1199999999998904</c:v>
                </c:pt>
                <c:pt idx="1401">
                  <c:v>-0.17000000000007276</c:v>
                </c:pt>
                <c:pt idx="1402">
                  <c:v>1.1199999999998904</c:v>
                </c:pt>
                <c:pt idx="1403">
                  <c:v>3.6900000000000546</c:v>
                </c:pt>
                <c:pt idx="1404">
                  <c:v>-0.17000000000007276</c:v>
                </c:pt>
                <c:pt idx="1405">
                  <c:v>3.6900000000000546</c:v>
                </c:pt>
                <c:pt idx="1406">
                  <c:v>2.4000000000000909</c:v>
                </c:pt>
                <c:pt idx="1407">
                  <c:v>1.1199999999998904</c:v>
                </c:pt>
                <c:pt idx="1408">
                  <c:v>1.1199999999998904</c:v>
                </c:pt>
                <c:pt idx="1409">
                  <c:v>3.6900000000000546</c:v>
                </c:pt>
                <c:pt idx="1410">
                  <c:v>1.1199999999998904</c:v>
                </c:pt>
                <c:pt idx="1411">
                  <c:v>2.4000000000000909</c:v>
                </c:pt>
                <c:pt idx="1412">
                  <c:v>1.1199999999998904</c:v>
                </c:pt>
                <c:pt idx="1413">
                  <c:v>3.6900000000000546</c:v>
                </c:pt>
                <c:pt idx="1414">
                  <c:v>-0.17000000000007276</c:v>
                </c:pt>
                <c:pt idx="1415">
                  <c:v>3.6900000000000546</c:v>
                </c:pt>
                <c:pt idx="1416">
                  <c:v>2.4000000000000909</c:v>
                </c:pt>
                <c:pt idx="1417">
                  <c:v>2.4000000000000909</c:v>
                </c:pt>
                <c:pt idx="1418">
                  <c:v>1.1199999999998904</c:v>
                </c:pt>
                <c:pt idx="1419">
                  <c:v>1.1199999999998904</c:v>
                </c:pt>
                <c:pt idx="1420">
                  <c:v>2.4000000000000909</c:v>
                </c:pt>
                <c:pt idx="1421">
                  <c:v>2.4000000000000909</c:v>
                </c:pt>
                <c:pt idx="1422">
                  <c:v>-1.4500000000000455</c:v>
                </c:pt>
                <c:pt idx="1423">
                  <c:v>2.4000000000000909</c:v>
                </c:pt>
                <c:pt idx="1424">
                  <c:v>4.9700000000000291</c:v>
                </c:pt>
                <c:pt idx="1425">
                  <c:v>1.1199999999998904</c:v>
                </c:pt>
                <c:pt idx="1426">
                  <c:v>3.6900000000000546</c:v>
                </c:pt>
                <c:pt idx="1427">
                  <c:v>1.1199999999998904</c:v>
                </c:pt>
                <c:pt idx="1428">
                  <c:v>2.4000000000000909</c:v>
                </c:pt>
                <c:pt idx="1429">
                  <c:v>4.9700000000000291</c:v>
                </c:pt>
                <c:pt idx="1430">
                  <c:v>2.4000000000000909</c:v>
                </c:pt>
                <c:pt idx="1431">
                  <c:v>1.1199999999998904</c:v>
                </c:pt>
                <c:pt idx="1432">
                  <c:v>1.1199999999998904</c:v>
                </c:pt>
                <c:pt idx="1433">
                  <c:v>2.4000000000000909</c:v>
                </c:pt>
                <c:pt idx="1434">
                  <c:v>2.4000000000000909</c:v>
                </c:pt>
                <c:pt idx="1435">
                  <c:v>1.1199999999998904</c:v>
                </c:pt>
                <c:pt idx="1436">
                  <c:v>2.4000000000000909</c:v>
                </c:pt>
                <c:pt idx="1437">
                  <c:v>1.1199999999998904</c:v>
                </c:pt>
                <c:pt idx="1438">
                  <c:v>2.4000000000000909</c:v>
                </c:pt>
                <c:pt idx="1439">
                  <c:v>2.4000000000000909</c:v>
                </c:pt>
                <c:pt idx="1440">
                  <c:v>3.6900000000000546</c:v>
                </c:pt>
                <c:pt idx="1441">
                  <c:v>1.1199999999998904</c:v>
                </c:pt>
                <c:pt idx="1442">
                  <c:v>2.4000000000000909</c:v>
                </c:pt>
                <c:pt idx="1443">
                  <c:v>1.1199999999998904</c:v>
                </c:pt>
                <c:pt idx="1444">
                  <c:v>2.4000000000000909</c:v>
                </c:pt>
                <c:pt idx="1445">
                  <c:v>1.1199999999998904</c:v>
                </c:pt>
                <c:pt idx="1446">
                  <c:v>-0.17000000000007276</c:v>
                </c:pt>
                <c:pt idx="1447">
                  <c:v>1.1199999999998904</c:v>
                </c:pt>
                <c:pt idx="1448">
                  <c:v>1.1199999999998904</c:v>
                </c:pt>
                <c:pt idx="1449">
                  <c:v>2.4000000000000909</c:v>
                </c:pt>
                <c:pt idx="1450">
                  <c:v>1.1199999999998904</c:v>
                </c:pt>
                <c:pt idx="1451">
                  <c:v>2.4000000000000909</c:v>
                </c:pt>
                <c:pt idx="1452">
                  <c:v>1.1199999999998904</c:v>
                </c:pt>
                <c:pt idx="1453">
                  <c:v>2.4000000000000909</c:v>
                </c:pt>
                <c:pt idx="1454">
                  <c:v>2.4000000000000909</c:v>
                </c:pt>
                <c:pt idx="1455">
                  <c:v>2.4000000000000909</c:v>
                </c:pt>
                <c:pt idx="1456">
                  <c:v>-0.17000000000007276</c:v>
                </c:pt>
                <c:pt idx="1457">
                  <c:v>1.1199999999998904</c:v>
                </c:pt>
                <c:pt idx="1458">
                  <c:v>-0.17000000000007276</c:v>
                </c:pt>
                <c:pt idx="1459">
                  <c:v>1.1199999999998904</c:v>
                </c:pt>
                <c:pt idx="1460">
                  <c:v>1.1199999999998904</c:v>
                </c:pt>
                <c:pt idx="1461">
                  <c:v>-0.17000000000007276</c:v>
                </c:pt>
                <c:pt idx="1462">
                  <c:v>3.6900000000000546</c:v>
                </c:pt>
                <c:pt idx="1463">
                  <c:v>1.1199999999998904</c:v>
                </c:pt>
                <c:pt idx="1464">
                  <c:v>3.6900000000000546</c:v>
                </c:pt>
                <c:pt idx="1465">
                  <c:v>1.1199999999998904</c:v>
                </c:pt>
                <c:pt idx="1466">
                  <c:v>-0.17000000000007276</c:v>
                </c:pt>
                <c:pt idx="1467">
                  <c:v>1.1199999999998904</c:v>
                </c:pt>
                <c:pt idx="1468">
                  <c:v>3.6900000000000546</c:v>
                </c:pt>
                <c:pt idx="1469">
                  <c:v>2.4000000000000909</c:v>
                </c:pt>
                <c:pt idx="1470">
                  <c:v>1.1199999999998904</c:v>
                </c:pt>
                <c:pt idx="1471">
                  <c:v>3.6900000000000546</c:v>
                </c:pt>
                <c:pt idx="1472">
                  <c:v>2.4000000000000909</c:v>
                </c:pt>
                <c:pt idx="1473">
                  <c:v>3.6900000000000546</c:v>
                </c:pt>
                <c:pt idx="1474">
                  <c:v>1.1199999999998904</c:v>
                </c:pt>
                <c:pt idx="1475">
                  <c:v>2.4000000000000909</c:v>
                </c:pt>
                <c:pt idx="1476">
                  <c:v>4.9700000000000291</c:v>
                </c:pt>
                <c:pt idx="1477">
                  <c:v>2.4000000000000909</c:v>
                </c:pt>
                <c:pt idx="1478">
                  <c:v>2.4000000000000909</c:v>
                </c:pt>
                <c:pt idx="1479">
                  <c:v>1.1199999999998904</c:v>
                </c:pt>
                <c:pt idx="1480">
                  <c:v>2.4000000000000909</c:v>
                </c:pt>
                <c:pt idx="1481">
                  <c:v>-0.17000000000007276</c:v>
                </c:pt>
                <c:pt idx="1482">
                  <c:v>2.4000000000000909</c:v>
                </c:pt>
                <c:pt idx="1483">
                  <c:v>2.4000000000000909</c:v>
                </c:pt>
                <c:pt idx="1484">
                  <c:v>1.1199999999998904</c:v>
                </c:pt>
                <c:pt idx="1485">
                  <c:v>1.1199999999998904</c:v>
                </c:pt>
                <c:pt idx="1486">
                  <c:v>-0.17000000000007276</c:v>
                </c:pt>
                <c:pt idx="1487">
                  <c:v>1.1199999999998904</c:v>
                </c:pt>
                <c:pt idx="1488">
                  <c:v>1.1199999999998904</c:v>
                </c:pt>
                <c:pt idx="1489">
                  <c:v>1.1199999999998904</c:v>
                </c:pt>
                <c:pt idx="1490">
                  <c:v>2.4000000000000909</c:v>
                </c:pt>
                <c:pt idx="1491">
                  <c:v>-0.17000000000007276</c:v>
                </c:pt>
                <c:pt idx="1492">
                  <c:v>1.1199999999998904</c:v>
                </c:pt>
                <c:pt idx="1493">
                  <c:v>2.4000000000000909</c:v>
                </c:pt>
                <c:pt idx="1494">
                  <c:v>2.4000000000000909</c:v>
                </c:pt>
                <c:pt idx="1495">
                  <c:v>3.6900000000000546</c:v>
                </c:pt>
                <c:pt idx="1496">
                  <c:v>1.1199999999998904</c:v>
                </c:pt>
                <c:pt idx="1497">
                  <c:v>2.4000000000000909</c:v>
                </c:pt>
                <c:pt idx="1498">
                  <c:v>1.1199999999998904</c:v>
                </c:pt>
                <c:pt idx="1499">
                  <c:v>3.6900000000000546</c:v>
                </c:pt>
                <c:pt idx="1500">
                  <c:v>1.1199999999998904</c:v>
                </c:pt>
                <c:pt idx="1501">
                  <c:v>2.4000000000000909</c:v>
                </c:pt>
                <c:pt idx="1502">
                  <c:v>1.1199999999998904</c:v>
                </c:pt>
                <c:pt idx="1503">
                  <c:v>1.1199999999998904</c:v>
                </c:pt>
                <c:pt idx="1504">
                  <c:v>-0.17000000000007276</c:v>
                </c:pt>
                <c:pt idx="1505">
                  <c:v>4.9700000000000291</c:v>
                </c:pt>
                <c:pt idx="1506">
                  <c:v>2.4000000000000909</c:v>
                </c:pt>
                <c:pt idx="1507">
                  <c:v>1.1199999999998904</c:v>
                </c:pt>
                <c:pt idx="1508">
                  <c:v>2.4000000000000909</c:v>
                </c:pt>
                <c:pt idx="1509">
                  <c:v>6.2599999999999909</c:v>
                </c:pt>
                <c:pt idx="1510">
                  <c:v>2.4000000000000909</c:v>
                </c:pt>
                <c:pt idx="1511">
                  <c:v>2.4000000000000909</c:v>
                </c:pt>
                <c:pt idx="1512">
                  <c:v>1.1199999999998904</c:v>
                </c:pt>
                <c:pt idx="1513">
                  <c:v>1.1199999999998904</c:v>
                </c:pt>
                <c:pt idx="1514">
                  <c:v>2.4000000000000909</c:v>
                </c:pt>
                <c:pt idx="1515">
                  <c:v>-0.17000000000007276</c:v>
                </c:pt>
                <c:pt idx="1516">
                  <c:v>2.4000000000000909</c:v>
                </c:pt>
                <c:pt idx="1517">
                  <c:v>2.4000000000000909</c:v>
                </c:pt>
                <c:pt idx="1518">
                  <c:v>1.1199999999998904</c:v>
                </c:pt>
                <c:pt idx="1519">
                  <c:v>2.4000000000000909</c:v>
                </c:pt>
                <c:pt idx="1520">
                  <c:v>2.4000000000000909</c:v>
                </c:pt>
                <c:pt idx="1521">
                  <c:v>1.1199999999998904</c:v>
                </c:pt>
                <c:pt idx="1522">
                  <c:v>3.6900000000000546</c:v>
                </c:pt>
                <c:pt idx="1523">
                  <c:v>3.6900000000000546</c:v>
                </c:pt>
                <c:pt idx="1524">
                  <c:v>2.4000000000000909</c:v>
                </c:pt>
                <c:pt idx="1525">
                  <c:v>1.1199999999998904</c:v>
                </c:pt>
                <c:pt idx="1526">
                  <c:v>2.4000000000000909</c:v>
                </c:pt>
                <c:pt idx="1527">
                  <c:v>-0.17000000000007276</c:v>
                </c:pt>
                <c:pt idx="1528">
                  <c:v>2.4000000000000909</c:v>
                </c:pt>
                <c:pt idx="1529">
                  <c:v>3.6900000000000546</c:v>
                </c:pt>
                <c:pt idx="1530">
                  <c:v>4.9700000000000291</c:v>
                </c:pt>
                <c:pt idx="1531">
                  <c:v>2.4000000000000909</c:v>
                </c:pt>
                <c:pt idx="1532">
                  <c:v>3.6900000000000546</c:v>
                </c:pt>
                <c:pt idx="1533">
                  <c:v>2.4000000000000909</c:v>
                </c:pt>
                <c:pt idx="1534">
                  <c:v>2.4000000000000909</c:v>
                </c:pt>
                <c:pt idx="1535">
                  <c:v>3.6900000000000546</c:v>
                </c:pt>
                <c:pt idx="1536">
                  <c:v>2.4000000000000909</c:v>
                </c:pt>
                <c:pt idx="1537">
                  <c:v>2.4000000000000909</c:v>
                </c:pt>
                <c:pt idx="1538">
                  <c:v>4.9700000000000291</c:v>
                </c:pt>
                <c:pt idx="1539">
                  <c:v>-0.17000000000007276</c:v>
                </c:pt>
                <c:pt idx="1540">
                  <c:v>1.1199999999998904</c:v>
                </c:pt>
                <c:pt idx="1541">
                  <c:v>1.1199999999998904</c:v>
                </c:pt>
                <c:pt idx="1542">
                  <c:v>1.1199999999998904</c:v>
                </c:pt>
                <c:pt idx="1543">
                  <c:v>2.4000000000000909</c:v>
                </c:pt>
                <c:pt idx="1544">
                  <c:v>4.9700000000000291</c:v>
                </c:pt>
                <c:pt idx="1545">
                  <c:v>3.6900000000000546</c:v>
                </c:pt>
                <c:pt idx="1546">
                  <c:v>2.4000000000000909</c:v>
                </c:pt>
                <c:pt idx="1547">
                  <c:v>1.1199999999998904</c:v>
                </c:pt>
                <c:pt idx="1548">
                  <c:v>1.1199999999998904</c:v>
                </c:pt>
                <c:pt idx="1549">
                  <c:v>3.6900000000000546</c:v>
                </c:pt>
                <c:pt idx="1550">
                  <c:v>1.1199999999998904</c:v>
                </c:pt>
                <c:pt idx="1551">
                  <c:v>3.6900000000000546</c:v>
                </c:pt>
                <c:pt idx="1552">
                  <c:v>2.4000000000000909</c:v>
                </c:pt>
                <c:pt idx="1553">
                  <c:v>3.6900000000000546</c:v>
                </c:pt>
                <c:pt idx="1554">
                  <c:v>3.6900000000000546</c:v>
                </c:pt>
                <c:pt idx="1555">
                  <c:v>2.4000000000000909</c:v>
                </c:pt>
                <c:pt idx="1556">
                  <c:v>1.1199999999998904</c:v>
                </c:pt>
                <c:pt idx="1557">
                  <c:v>12.680000000000064</c:v>
                </c:pt>
                <c:pt idx="1558">
                  <c:v>42.240000000000009</c:v>
                </c:pt>
                <c:pt idx="1559">
                  <c:v>69.220000000000013</c:v>
                </c:pt>
                <c:pt idx="1560">
                  <c:v>69.220000000000013</c:v>
                </c:pt>
                <c:pt idx="1561">
                  <c:v>71.789999999999964</c:v>
                </c:pt>
                <c:pt idx="1562">
                  <c:v>97.490000000000023</c:v>
                </c:pt>
                <c:pt idx="1563">
                  <c:v>128.32999999999998</c:v>
                </c:pt>
                <c:pt idx="1564">
                  <c:v>143.75</c:v>
                </c:pt>
                <c:pt idx="1565">
                  <c:v>182.29999999999995</c:v>
                </c:pt>
                <c:pt idx="1566">
                  <c:v>223.41000000000008</c:v>
                </c:pt>
                <c:pt idx="1567">
                  <c:v>326.21000000000004</c:v>
                </c:pt>
                <c:pt idx="1568">
                  <c:v>461.13000000000011</c:v>
                </c:pt>
                <c:pt idx="1569">
                  <c:v>551.07999999999993</c:v>
                </c:pt>
                <c:pt idx="1570">
                  <c:v>694.99</c:v>
                </c:pt>
                <c:pt idx="1571">
                  <c:v>882.59</c:v>
                </c:pt>
                <c:pt idx="1572">
                  <c:v>1101.03</c:v>
                </c:pt>
                <c:pt idx="1573">
                  <c:v>1219.25</c:v>
                </c:pt>
                <c:pt idx="1574">
                  <c:v>1377.3</c:v>
                </c:pt>
                <c:pt idx="1575">
                  <c:v>1372.1599999999999</c:v>
                </c:pt>
                <c:pt idx="1576">
                  <c:v>1185.8399999999999</c:v>
                </c:pt>
                <c:pt idx="1577">
                  <c:v>1020.08</c:v>
                </c:pt>
                <c:pt idx="1578">
                  <c:v>885.16</c:v>
                </c:pt>
                <c:pt idx="1579">
                  <c:v>814.49</c:v>
                </c:pt>
                <c:pt idx="1580">
                  <c:v>853.04</c:v>
                </c:pt>
                <c:pt idx="1581">
                  <c:v>894.16</c:v>
                </c:pt>
                <c:pt idx="1582">
                  <c:v>964.82999999999981</c:v>
                </c:pt>
                <c:pt idx="1583">
                  <c:v>1054.78</c:v>
                </c:pt>
                <c:pt idx="1584">
                  <c:v>1135.73</c:v>
                </c:pt>
                <c:pt idx="1585">
                  <c:v>1198.6899999999998</c:v>
                </c:pt>
                <c:pt idx="1586">
                  <c:v>1280.93</c:v>
                </c:pt>
                <c:pt idx="1587">
                  <c:v>1331.04</c:v>
                </c:pt>
                <c:pt idx="1588">
                  <c:v>1374.73</c:v>
                </c:pt>
                <c:pt idx="1589">
                  <c:v>1409.42</c:v>
                </c:pt>
                <c:pt idx="1590">
                  <c:v>1447.97</c:v>
                </c:pt>
                <c:pt idx="1591">
                  <c:v>1494.23</c:v>
                </c:pt>
                <c:pt idx="1592">
                  <c:v>1561.05</c:v>
                </c:pt>
                <c:pt idx="1593">
                  <c:v>1625.29</c:v>
                </c:pt>
                <c:pt idx="1594">
                  <c:v>1684.4</c:v>
                </c:pt>
                <c:pt idx="1595">
                  <c:v>1753.79</c:v>
                </c:pt>
                <c:pt idx="1596">
                  <c:v>1819.32</c:v>
                </c:pt>
                <c:pt idx="1597">
                  <c:v>1878.43</c:v>
                </c:pt>
                <c:pt idx="1598">
                  <c:v>1923.4</c:v>
                </c:pt>
                <c:pt idx="1599">
                  <c:v>1958.1</c:v>
                </c:pt>
                <c:pt idx="1600">
                  <c:v>1986.37</c:v>
                </c:pt>
                <c:pt idx="1601">
                  <c:v>1997.93</c:v>
                </c:pt>
                <c:pt idx="1602">
                  <c:v>2008.21</c:v>
                </c:pt>
                <c:pt idx="1603">
                  <c:v>2021.06</c:v>
                </c:pt>
                <c:pt idx="1604">
                  <c:v>2035.1899999999998</c:v>
                </c:pt>
                <c:pt idx="1605">
                  <c:v>2045.47</c:v>
                </c:pt>
                <c:pt idx="1606">
                  <c:v>2063.46</c:v>
                </c:pt>
                <c:pt idx="1607">
                  <c:v>2086.59</c:v>
                </c:pt>
                <c:pt idx="1608">
                  <c:v>2130.2799999999997</c:v>
                </c:pt>
                <c:pt idx="1609">
                  <c:v>2368</c:v>
                </c:pt>
                <c:pt idx="1610">
                  <c:v>2487.5</c:v>
                </c:pt>
                <c:pt idx="1611">
                  <c:v>2558.17</c:v>
                </c:pt>
                <c:pt idx="1612">
                  <c:v>2628.84</c:v>
                </c:pt>
                <c:pt idx="1613">
                  <c:v>2885.8300000000008</c:v>
                </c:pt>
                <c:pt idx="1614">
                  <c:v>3345.84</c:v>
                </c:pt>
                <c:pt idx="1615">
                  <c:v>3728.7599999999998</c:v>
                </c:pt>
                <c:pt idx="1616">
                  <c:v>3830.27</c:v>
                </c:pt>
                <c:pt idx="1617">
                  <c:v>3994.74</c:v>
                </c:pt>
                <c:pt idx="1618">
                  <c:v>4223.4699999999993</c:v>
                </c:pt>
                <c:pt idx="1619">
                  <c:v>4477.8899999999994</c:v>
                </c:pt>
                <c:pt idx="1620">
                  <c:v>4553.7</c:v>
                </c:pt>
                <c:pt idx="1621">
                  <c:v>4516.43</c:v>
                </c:pt>
                <c:pt idx="1622">
                  <c:v>4438.05</c:v>
                </c:pt>
                <c:pt idx="1623">
                  <c:v>4285.1399999999994</c:v>
                </c:pt>
                <c:pt idx="1624">
                  <c:v>4107.8200000000015</c:v>
                </c:pt>
                <c:pt idx="1625">
                  <c:v>3940.7799999999997</c:v>
                </c:pt>
                <c:pt idx="1626">
                  <c:v>3805.86</c:v>
                </c:pt>
                <c:pt idx="1627">
                  <c:v>3686.36</c:v>
                </c:pt>
                <c:pt idx="1628">
                  <c:v>3577.1400000000003</c:v>
                </c:pt>
                <c:pt idx="1629">
                  <c:v>3482.05</c:v>
                </c:pt>
                <c:pt idx="1630">
                  <c:v>3386.96</c:v>
                </c:pt>
                <c:pt idx="1631">
                  <c:v>3302.16</c:v>
                </c:pt>
                <c:pt idx="1632">
                  <c:v>3223.77</c:v>
                </c:pt>
                <c:pt idx="1633">
                  <c:v>3135.1099999999997</c:v>
                </c:pt>
                <c:pt idx="1634">
                  <c:v>3032.32</c:v>
                </c:pt>
                <c:pt idx="1635">
                  <c:v>2925.66</c:v>
                </c:pt>
                <c:pt idx="1636">
                  <c:v>2815.16</c:v>
                </c:pt>
                <c:pt idx="1637">
                  <c:v>2714.9300000000007</c:v>
                </c:pt>
                <c:pt idx="1638">
                  <c:v>2626.27</c:v>
                </c:pt>
                <c:pt idx="1639">
                  <c:v>2545.3200000000002</c:v>
                </c:pt>
                <c:pt idx="1640">
                  <c:v>2478.5</c:v>
                </c:pt>
                <c:pt idx="1641">
                  <c:v>2412.9700000000012</c:v>
                </c:pt>
                <c:pt idx="1642">
                  <c:v>2365.4299999999998</c:v>
                </c:pt>
                <c:pt idx="1643">
                  <c:v>2323.02</c:v>
                </c:pt>
                <c:pt idx="1644">
                  <c:v>2288.3300000000008</c:v>
                </c:pt>
                <c:pt idx="1645">
                  <c:v>2253.64</c:v>
                </c:pt>
                <c:pt idx="1646">
                  <c:v>2236.9299999999998</c:v>
                </c:pt>
                <c:pt idx="1647">
                  <c:v>2212.52</c:v>
                </c:pt>
                <c:pt idx="1648">
                  <c:v>2199.67</c:v>
                </c:pt>
                <c:pt idx="1649">
                  <c:v>2180.3900000000008</c:v>
                </c:pt>
                <c:pt idx="1650">
                  <c:v>2153.4100000000008</c:v>
                </c:pt>
                <c:pt idx="1651">
                  <c:v>2126.4299999999998</c:v>
                </c:pt>
                <c:pt idx="1652">
                  <c:v>2094.3000000000002</c:v>
                </c:pt>
                <c:pt idx="1653">
                  <c:v>2067.3200000000002</c:v>
                </c:pt>
                <c:pt idx="1654">
                  <c:v>2045.47</c:v>
                </c:pt>
                <c:pt idx="1655">
                  <c:v>2021.06</c:v>
                </c:pt>
                <c:pt idx="1656">
                  <c:v>2003.07</c:v>
                </c:pt>
                <c:pt idx="1657">
                  <c:v>1987.6499999999999</c:v>
                </c:pt>
                <c:pt idx="1658">
                  <c:v>1972.23</c:v>
                </c:pt>
                <c:pt idx="1659">
                  <c:v>1959.3799999999999</c:v>
                </c:pt>
                <c:pt idx="1660">
                  <c:v>1947.82</c:v>
                </c:pt>
                <c:pt idx="1661">
                  <c:v>1937.54</c:v>
                </c:pt>
                <c:pt idx="1662">
                  <c:v>1929.83</c:v>
                </c:pt>
                <c:pt idx="1663">
                  <c:v>1923.4</c:v>
                </c:pt>
                <c:pt idx="1664">
                  <c:v>1919.55</c:v>
                </c:pt>
                <c:pt idx="1665">
                  <c:v>1914.41</c:v>
                </c:pt>
                <c:pt idx="1666">
                  <c:v>1909.27</c:v>
                </c:pt>
                <c:pt idx="1667">
                  <c:v>1905.41</c:v>
                </c:pt>
                <c:pt idx="1668">
                  <c:v>1901.56</c:v>
                </c:pt>
                <c:pt idx="1669">
                  <c:v>1895.1299999999999</c:v>
                </c:pt>
                <c:pt idx="1670">
                  <c:v>1886.1399999999999</c:v>
                </c:pt>
                <c:pt idx="1671">
                  <c:v>1878.43</c:v>
                </c:pt>
                <c:pt idx="1672">
                  <c:v>1870.72</c:v>
                </c:pt>
                <c:pt idx="1673">
                  <c:v>1863.01</c:v>
                </c:pt>
                <c:pt idx="1674">
                  <c:v>1852.73</c:v>
                </c:pt>
                <c:pt idx="1675">
                  <c:v>1843.74</c:v>
                </c:pt>
                <c:pt idx="1676">
                  <c:v>1837.31</c:v>
                </c:pt>
                <c:pt idx="1677">
                  <c:v>1824.46</c:v>
                </c:pt>
                <c:pt idx="1678">
                  <c:v>1816.75</c:v>
                </c:pt>
                <c:pt idx="1679">
                  <c:v>1803.9</c:v>
                </c:pt>
                <c:pt idx="1680">
                  <c:v>1793.62</c:v>
                </c:pt>
                <c:pt idx="1681">
                  <c:v>1785.91</c:v>
                </c:pt>
                <c:pt idx="1682">
                  <c:v>1774.35</c:v>
                </c:pt>
                <c:pt idx="1683">
                  <c:v>1764.07</c:v>
                </c:pt>
                <c:pt idx="1684">
                  <c:v>1756.36</c:v>
                </c:pt>
                <c:pt idx="1685">
                  <c:v>1747.37</c:v>
                </c:pt>
                <c:pt idx="1686">
                  <c:v>1737.09</c:v>
                </c:pt>
                <c:pt idx="1687">
                  <c:v>1726.81</c:v>
                </c:pt>
                <c:pt idx="1688">
                  <c:v>1715.24</c:v>
                </c:pt>
                <c:pt idx="1689">
                  <c:v>1706.25</c:v>
                </c:pt>
                <c:pt idx="1690">
                  <c:v>1701.11</c:v>
                </c:pt>
                <c:pt idx="1691">
                  <c:v>1686.97</c:v>
                </c:pt>
                <c:pt idx="1692">
                  <c:v>1677.98</c:v>
                </c:pt>
                <c:pt idx="1693">
                  <c:v>1668.98</c:v>
                </c:pt>
                <c:pt idx="1694">
                  <c:v>1658.7</c:v>
                </c:pt>
                <c:pt idx="1695">
                  <c:v>1648.42</c:v>
                </c:pt>
                <c:pt idx="1696">
                  <c:v>1639.43</c:v>
                </c:pt>
                <c:pt idx="1697">
                  <c:v>1630.43</c:v>
                </c:pt>
                <c:pt idx="1698">
                  <c:v>1620.1499999999999</c:v>
                </c:pt>
                <c:pt idx="1699">
                  <c:v>1607.31</c:v>
                </c:pt>
                <c:pt idx="1700">
                  <c:v>1599.6</c:v>
                </c:pt>
                <c:pt idx="1701">
                  <c:v>1590.6</c:v>
                </c:pt>
                <c:pt idx="1702">
                  <c:v>1577.75</c:v>
                </c:pt>
                <c:pt idx="1703">
                  <c:v>1567.47</c:v>
                </c:pt>
                <c:pt idx="1704">
                  <c:v>1557.1899999999998</c:v>
                </c:pt>
                <c:pt idx="1705">
                  <c:v>1546.91</c:v>
                </c:pt>
                <c:pt idx="1706">
                  <c:v>1536.6299999999999</c:v>
                </c:pt>
                <c:pt idx="1707">
                  <c:v>1527.6399999999999</c:v>
                </c:pt>
                <c:pt idx="1708">
                  <c:v>1516.07</c:v>
                </c:pt>
                <c:pt idx="1709">
                  <c:v>1507.08</c:v>
                </c:pt>
                <c:pt idx="1710">
                  <c:v>1499.37</c:v>
                </c:pt>
                <c:pt idx="1711">
                  <c:v>1490.37</c:v>
                </c:pt>
                <c:pt idx="1712">
                  <c:v>1476.24</c:v>
                </c:pt>
                <c:pt idx="1713">
                  <c:v>1469.82</c:v>
                </c:pt>
                <c:pt idx="1714">
                  <c:v>1458.25</c:v>
                </c:pt>
                <c:pt idx="1715">
                  <c:v>1447.97</c:v>
                </c:pt>
                <c:pt idx="1716">
                  <c:v>1440.26</c:v>
                </c:pt>
                <c:pt idx="1717">
                  <c:v>1431.27</c:v>
                </c:pt>
                <c:pt idx="1718">
                  <c:v>1422.27</c:v>
                </c:pt>
                <c:pt idx="1719">
                  <c:v>1414.56</c:v>
                </c:pt>
                <c:pt idx="1720">
                  <c:v>1404.28</c:v>
                </c:pt>
                <c:pt idx="1721">
                  <c:v>1396.57</c:v>
                </c:pt>
                <c:pt idx="1722">
                  <c:v>1387.58</c:v>
                </c:pt>
                <c:pt idx="1723">
                  <c:v>1378.58</c:v>
                </c:pt>
                <c:pt idx="1724">
                  <c:v>1374.73</c:v>
                </c:pt>
                <c:pt idx="1725">
                  <c:v>1368.3</c:v>
                </c:pt>
                <c:pt idx="1726">
                  <c:v>1358.03</c:v>
                </c:pt>
                <c:pt idx="1727">
                  <c:v>1352.8899999999999</c:v>
                </c:pt>
                <c:pt idx="1728">
                  <c:v>1342.61</c:v>
                </c:pt>
                <c:pt idx="1729">
                  <c:v>1340.04</c:v>
                </c:pt>
                <c:pt idx="1730">
                  <c:v>1331.04</c:v>
                </c:pt>
                <c:pt idx="1731">
                  <c:v>1324.62</c:v>
                </c:pt>
                <c:pt idx="1732">
                  <c:v>1318.1899999999998</c:v>
                </c:pt>
                <c:pt idx="1733">
                  <c:v>1315.62</c:v>
                </c:pt>
                <c:pt idx="1734">
                  <c:v>1309.2</c:v>
                </c:pt>
                <c:pt idx="1735">
                  <c:v>1301.49</c:v>
                </c:pt>
                <c:pt idx="1736">
                  <c:v>1297.6299999999999</c:v>
                </c:pt>
                <c:pt idx="1737">
                  <c:v>1293.78</c:v>
                </c:pt>
                <c:pt idx="1738">
                  <c:v>1288.6399999999999</c:v>
                </c:pt>
                <c:pt idx="1739">
                  <c:v>1283.5</c:v>
                </c:pt>
                <c:pt idx="1740">
                  <c:v>1279.6399999999999</c:v>
                </c:pt>
                <c:pt idx="1741">
                  <c:v>1274.5</c:v>
                </c:pt>
                <c:pt idx="1742">
                  <c:v>1268.08</c:v>
                </c:pt>
                <c:pt idx="1743">
                  <c:v>1264.22</c:v>
                </c:pt>
                <c:pt idx="1744">
                  <c:v>1259.08</c:v>
                </c:pt>
                <c:pt idx="1745">
                  <c:v>1257.8</c:v>
                </c:pt>
                <c:pt idx="1746">
                  <c:v>1253.94</c:v>
                </c:pt>
                <c:pt idx="1747">
                  <c:v>1250.0899999999999</c:v>
                </c:pt>
                <c:pt idx="1748">
                  <c:v>1246.23</c:v>
                </c:pt>
                <c:pt idx="1749">
                  <c:v>1241.0899999999999</c:v>
                </c:pt>
                <c:pt idx="1750">
                  <c:v>1238.52</c:v>
                </c:pt>
                <c:pt idx="1751">
                  <c:v>1234.6699999999998</c:v>
                </c:pt>
                <c:pt idx="1752">
                  <c:v>1234.6699999999998</c:v>
                </c:pt>
                <c:pt idx="1753">
                  <c:v>1230.81</c:v>
                </c:pt>
                <c:pt idx="1754">
                  <c:v>1228.25</c:v>
                </c:pt>
                <c:pt idx="1755">
                  <c:v>1225.6799999999998</c:v>
                </c:pt>
                <c:pt idx="1756">
                  <c:v>1223.1099999999999</c:v>
                </c:pt>
                <c:pt idx="1757">
                  <c:v>1219.25</c:v>
                </c:pt>
                <c:pt idx="1758">
                  <c:v>1216.6799999999998</c:v>
                </c:pt>
                <c:pt idx="1759">
                  <c:v>1215.4000000000001</c:v>
                </c:pt>
                <c:pt idx="1760">
                  <c:v>1214.1099999999999</c:v>
                </c:pt>
                <c:pt idx="1761">
                  <c:v>1208.97</c:v>
                </c:pt>
                <c:pt idx="1762">
                  <c:v>1205.1199999999999</c:v>
                </c:pt>
                <c:pt idx="1763">
                  <c:v>1203.83</c:v>
                </c:pt>
                <c:pt idx="1764">
                  <c:v>1199.98</c:v>
                </c:pt>
                <c:pt idx="1765">
                  <c:v>1199.98</c:v>
                </c:pt>
                <c:pt idx="1766">
                  <c:v>1193.55</c:v>
                </c:pt>
                <c:pt idx="1767">
                  <c:v>1194.8399999999999</c:v>
                </c:pt>
                <c:pt idx="1768">
                  <c:v>1193.55</c:v>
                </c:pt>
                <c:pt idx="1769">
                  <c:v>1190.98</c:v>
                </c:pt>
                <c:pt idx="1770">
                  <c:v>1185.8399999999999</c:v>
                </c:pt>
                <c:pt idx="1771">
                  <c:v>1183.27</c:v>
                </c:pt>
                <c:pt idx="1772">
                  <c:v>1181.99</c:v>
                </c:pt>
                <c:pt idx="1773">
                  <c:v>1179.42</c:v>
                </c:pt>
                <c:pt idx="1774">
                  <c:v>1175.56</c:v>
                </c:pt>
                <c:pt idx="1775">
                  <c:v>1175.56</c:v>
                </c:pt>
                <c:pt idx="1776">
                  <c:v>1171.71</c:v>
                </c:pt>
                <c:pt idx="1777">
                  <c:v>1169.1399999999999</c:v>
                </c:pt>
                <c:pt idx="1778">
                  <c:v>1164</c:v>
                </c:pt>
                <c:pt idx="1779">
                  <c:v>1164</c:v>
                </c:pt>
                <c:pt idx="1780">
                  <c:v>1161.43</c:v>
                </c:pt>
                <c:pt idx="1781">
                  <c:v>1155</c:v>
                </c:pt>
                <c:pt idx="1782">
                  <c:v>1155</c:v>
                </c:pt>
                <c:pt idx="1783">
                  <c:v>1151.1499999999999</c:v>
                </c:pt>
                <c:pt idx="1784">
                  <c:v>1147.29</c:v>
                </c:pt>
                <c:pt idx="1785">
                  <c:v>1144.72</c:v>
                </c:pt>
                <c:pt idx="1786">
                  <c:v>1140.8699999999999</c:v>
                </c:pt>
                <c:pt idx="1787">
                  <c:v>1139.58</c:v>
                </c:pt>
                <c:pt idx="1788">
                  <c:v>1135.73</c:v>
                </c:pt>
                <c:pt idx="1789">
                  <c:v>1133.1599999999999</c:v>
                </c:pt>
                <c:pt idx="1790">
                  <c:v>1129.3</c:v>
                </c:pt>
                <c:pt idx="1791">
                  <c:v>1124.1599999999999</c:v>
                </c:pt>
                <c:pt idx="1792">
                  <c:v>1122.8799999999999</c:v>
                </c:pt>
                <c:pt idx="1793">
                  <c:v>1119.02</c:v>
                </c:pt>
                <c:pt idx="1794">
                  <c:v>1119.02</c:v>
                </c:pt>
                <c:pt idx="1795">
                  <c:v>1112.5999999999999</c:v>
                </c:pt>
                <c:pt idx="1796">
                  <c:v>1112.5999999999999</c:v>
                </c:pt>
                <c:pt idx="1797">
                  <c:v>1110.03</c:v>
                </c:pt>
                <c:pt idx="1798">
                  <c:v>1104.8899999999999</c:v>
                </c:pt>
                <c:pt idx="1799">
                  <c:v>1106.1699999999998</c:v>
                </c:pt>
                <c:pt idx="1800">
                  <c:v>1101.03</c:v>
                </c:pt>
                <c:pt idx="1801">
                  <c:v>1099.75</c:v>
                </c:pt>
                <c:pt idx="1802">
                  <c:v>1095.9000000000001</c:v>
                </c:pt>
                <c:pt idx="1803">
                  <c:v>1092.04</c:v>
                </c:pt>
                <c:pt idx="1804">
                  <c:v>1090.76</c:v>
                </c:pt>
                <c:pt idx="1805">
                  <c:v>1088.1899999999998</c:v>
                </c:pt>
                <c:pt idx="1806">
                  <c:v>1085.6199999999999</c:v>
                </c:pt>
                <c:pt idx="1807">
                  <c:v>1083.05</c:v>
                </c:pt>
                <c:pt idx="1808">
                  <c:v>1080.48</c:v>
                </c:pt>
                <c:pt idx="1809">
                  <c:v>1080.48</c:v>
                </c:pt>
                <c:pt idx="1810">
                  <c:v>1075.3399999999999</c:v>
                </c:pt>
                <c:pt idx="1811">
                  <c:v>1072.77</c:v>
                </c:pt>
                <c:pt idx="1812">
                  <c:v>1070.2</c:v>
                </c:pt>
                <c:pt idx="1813">
                  <c:v>1067.6299999999999</c:v>
                </c:pt>
                <c:pt idx="1814">
                  <c:v>1063.77</c:v>
                </c:pt>
                <c:pt idx="1815">
                  <c:v>1063.77</c:v>
                </c:pt>
                <c:pt idx="1816">
                  <c:v>1061.2</c:v>
                </c:pt>
                <c:pt idx="1817">
                  <c:v>1058.6299999999999</c:v>
                </c:pt>
                <c:pt idx="1818">
                  <c:v>1057.3499999999999</c:v>
                </c:pt>
                <c:pt idx="1819">
                  <c:v>1053.49</c:v>
                </c:pt>
                <c:pt idx="1820">
                  <c:v>1050.92</c:v>
                </c:pt>
                <c:pt idx="1821">
                  <c:v>1047.0700000000002</c:v>
                </c:pt>
                <c:pt idx="1822">
                  <c:v>1041.93</c:v>
                </c:pt>
                <c:pt idx="1823">
                  <c:v>1040.6399999999999</c:v>
                </c:pt>
                <c:pt idx="1824">
                  <c:v>1035.5</c:v>
                </c:pt>
                <c:pt idx="1825">
                  <c:v>1030.3599999999999</c:v>
                </c:pt>
                <c:pt idx="1826">
                  <c:v>1027.79</c:v>
                </c:pt>
                <c:pt idx="1827">
                  <c:v>1021.37</c:v>
                </c:pt>
                <c:pt idx="1828">
                  <c:v>1020.08</c:v>
                </c:pt>
                <c:pt idx="1829">
                  <c:v>1013.66</c:v>
                </c:pt>
                <c:pt idx="1830">
                  <c:v>1011.09</c:v>
                </c:pt>
                <c:pt idx="1831">
                  <c:v>1007.23</c:v>
                </c:pt>
                <c:pt idx="1832">
                  <c:v>1003.38</c:v>
                </c:pt>
                <c:pt idx="1833">
                  <c:v>998.24</c:v>
                </c:pt>
                <c:pt idx="1834">
                  <c:v>995.67000000000019</c:v>
                </c:pt>
                <c:pt idx="1835">
                  <c:v>993.1</c:v>
                </c:pt>
                <c:pt idx="1836">
                  <c:v>993.1</c:v>
                </c:pt>
                <c:pt idx="1837">
                  <c:v>989.24</c:v>
                </c:pt>
                <c:pt idx="1838">
                  <c:v>985.39</c:v>
                </c:pt>
                <c:pt idx="1839">
                  <c:v>984.1</c:v>
                </c:pt>
                <c:pt idx="1840">
                  <c:v>984.1</c:v>
                </c:pt>
                <c:pt idx="1841">
                  <c:v>984.1</c:v>
                </c:pt>
                <c:pt idx="1842">
                  <c:v>985.39</c:v>
                </c:pt>
                <c:pt idx="1843">
                  <c:v>986.67000000000019</c:v>
                </c:pt>
                <c:pt idx="1844">
                  <c:v>985.39</c:v>
                </c:pt>
                <c:pt idx="1845">
                  <c:v>982.81999999999982</c:v>
                </c:pt>
                <c:pt idx="1846">
                  <c:v>982.81999999999982</c:v>
                </c:pt>
                <c:pt idx="1847">
                  <c:v>985.39</c:v>
                </c:pt>
                <c:pt idx="1848">
                  <c:v>980.25</c:v>
                </c:pt>
                <c:pt idx="1849">
                  <c:v>982.81999999999982</c:v>
                </c:pt>
                <c:pt idx="1850">
                  <c:v>981.53</c:v>
                </c:pt>
                <c:pt idx="1851">
                  <c:v>981.53</c:v>
                </c:pt>
                <c:pt idx="1852">
                  <c:v>978.95999999999981</c:v>
                </c:pt>
                <c:pt idx="1853">
                  <c:v>981.53</c:v>
                </c:pt>
                <c:pt idx="1854">
                  <c:v>978.95999999999981</c:v>
                </c:pt>
                <c:pt idx="1855">
                  <c:v>981.53</c:v>
                </c:pt>
                <c:pt idx="1856">
                  <c:v>980.25</c:v>
                </c:pt>
                <c:pt idx="1857">
                  <c:v>980.25</c:v>
                </c:pt>
                <c:pt idx="1858">
                  <c:v>978.95999999999981</c:v>
                </c:pt>
                <c:pt idx="1859">
                  <c:v>977.68000000000018</c:v>
                </c:pt>
                <c:pt idx="1860">
                  <c:v>978.95999999999981</c:v>
                </c:pt>
                <c:pt idx="1861">
                  <c:v>978.95999999999981</c:v>
                </c:pt>
                <c:pt idx="1862">
                  <c:v>977.68000000000018</c:v>
                </c:pt>
                <c:pt idx="1863">
                  <c:v>977.68000000000018</c:v>
                </c:pt>
                <c:pt idx="1864">
                  <c:v>975.11</c:v>
                </c:pt>
                <c:pt idx="1865">
                  <c:v>978.95999999999981</c:v>
                </c:pt>
                <c:pt idx="1866">
                  <c:v>972.54</c:v>
                </c:pt>
                <c:pt idx="1867">
                  <c:v>973.81999999999982</c:v>
                </c:pt>
                <c:pt idx="1868">
                  <c:v>975.11</c:v>
                </c:pt>
                <c:pt idx="1869">
                  <c:v>972.54</c:v>
                </c:pt>
                <c:pt idx="1870">
                  <c:v>973.81999999999982</c:v>
                </c:pt>
                <c:pt idx="1871">
                  <c:v>972.54</c:v>
                </c:pt>
                <c:pt idx="1872">
                  <c:v>971.25</c:v>
                </c:pt>
                <c:pt idx="1873">
                  <c:v>972.54</c:v>
                </c:pt>
                <c:pt idx="1874">
                  <c:v>968.68000000000018</c:v>
                </c:pt>
                <c:pt idx="1875">
                  <c:v>969.97</c:v>
                </c:pt>
                <c:pt idx="1876">
                  <c:v>968.68000000000018</c:v>
                </c:pt>
                <c:pt idx="1877">
                  <c:v>966.12</c:v>
                </c:pt>
                <c:pt idx="1878">
                  <c:v>964.82999999999981</c:v>
                </c:pt>
                <c:pt idx="1879">
                  <c:v>966.12</c:v>
                </c:pt>
                <c:pt idx="1880">
                  <c:v>964.82999999999981</c:v>
                </c:pt>
                <c:pt idx="1881">
                  <c:v>963.55</c:v>
                </c:pt>
                <c:pt idx="1882">
                  <c:v>960.98</c:v>
                </c:pt>
                <c:pt idx="1883">
                  <c:v>959.69</c:v>
                </c:pt>
                <c:pt idx="1884">
                  <c:v>958.41</c:v>
                </c:pt>
                <c:pt idx="1885">
                  <c:v>959.69</c:v>
                </c:pt>
                <c:pt idx="1886">
                  <c:v>955.8399999999998</c:v>
                </c:pt>
                <c:pt idx="1887">
                  <c:v>954.55</c:v>
                </c:pt>
                <c:pt idx="1888">
                  <c:v>953.27000000000021</c:v>
                </c:pt>
                <c:pt idx="1889">
                  <c:v>954.55</c:v>
                </c:pt>
                <c:pt idx="1890">
                  <c:v>951.98</c:v>
                </c:pt>
                <c:pt idx="1891">
                  <c:v>949.41</c:v>
                </c:pt>
                <c:pt idx="1892">
                  <c:v>950.7</c:v>
                </c:pt>
                <c:pt idx="1893">
                  <c:v>949.41</c:v>
                </c:pt>
                <c:pt idx="1894">
                  <c:v>946.8399999999998</c:v>
                </c:pt>
                <c:pt idx="1895">
                  <c:v>942.99</c:v>
                </c:pt>
                <c:pt idx="1896">
                  <c:v>944.27000000000021</c:v>
                </c:pt>
                <c:pt idx="1897">
                  <c:v>945.56</c:v>
                </c:pt>
                <c:pt idx="1898">
                  <c:v>942.99</c:v>
                </c:pt>
                <c:pt idx="1899">
                  <c:v>941.7</c:v>
                </c:pt>
                <c:pt idx="1900">
                  <c:v>939.13</c:v>
                </c:pt>
                <c:pt idx="1901">
                  <c:v>937.8499999999998</c:v>
                </c:pt>
                <c:pt idx="1902">
                  <c:v>937.8499999999998</c:v>
                </c:pt>
                <c:pt idx="1903">
                  <c:v>935.2800000000002</c:v>
                </c:pt>
                <c:pt idx="1904">
                  <c:v>932.71</c:v>
                </c:pt>
                <c:pt idx="1905">
                  <c:v>932.71</c:v>
                </c:pt>
                <c:pt idx="1906">
                  <c:v>931.42</c:v>
                </c:pt>
                <c:pt idx="1907">
                  <c:v>927.57</c:v>
                </c:pt>
                <c:pt idx="1908">
                  <c:v>927.57</c:v>
                </c:pt>
                <c:pt idx="1909">
                  <c:v>925</c:v>
                </c:pt>
                <c:pt idx="1910">
                  <c:v>923.71</c:v>
                </c:pt>
                <c:pt idx="1911">
                  <c:v>921.14</c:v>
                </c:pt>
                <c:pt idx="1912">
                  <c:v>919.85999999999979</c:v>
                </c:pt>
                <c:pt idx="1913">
                  <c:v>917.29000000000019</c:v>
                </c:pt>
                <c:pt idx="1914">
                  <c:v>917.29000000000019</c:v>
                </c:pt>
                <c:pt idx="1915">
                  <c:v>912.15</c:v>
                </c:pt>
                <c:pt idx="1916">
                  <c:v>909.58</c:v>
                </c:pt>
                <c:pt idx="1917">
                  <c:v>910.85999999999979</c:v>
                </c:pt>
                <c:pt idx="1918">
                  <c:v>908.29000000000019</c:v>
                </c:pt>
                <c:pt idx="1919">
                  <c:v>904.43999999999983</c:v>
                </c:pt>
                <c:pt idx="1920">
                  <c:v>903.15</c:v>
                </c:pt>
                <c:pt idx="1921">
                  <c:v>900.58</c:v>
                </c:pt>
                <c:pt idx="1922">
                  <c:v>901.87</c:v>
                </c:pt>
                <c:pt idx="1923">
                  <c:v>898.01</c:v>
                </c:pt>
                <c:pt idx="1924">
                  <c:v>896.73</c:v>
                </c:pt>
                <c:pt idx="1925">
                  <c:v>894.16</c:v>
                </c:pt>
                <c:pt idx="1926">
                  <c:v>891.59</c:v>
                </c:pt>
                <c:pt idx="1927">
                  <c:v>885.16</c:v>
                </c:pt>
                <c:pt idx="1928">
                  <c:v>886.44999999999982</c:v>
                </c:pt>
                <c:pt idx="1929">
                  <c:v>882.59</c:v>
                </c:pt>
                <c:pt idx="1930">
                  <c:v>880.02</c:v>
                </c:pt>
                <c:pt idx="1931">
                  <c:v>878.74</c:v>
                </c:pt>
                <c:pt idx="1932">
                  <c:v>876.17000000000019</c:v>
                </c:pt>
                <c:pt idx="1933">
                  <c:v>874.88</c:v>
                </c:pt>
                <c:pt idx="1934">
                  <c:v>868.45999999999981</c:v>
                </c:pt>
                <c:pt idx="1935">
                  <c:v>865.89</c:v>
                </c:pt>
                <c:pt idx="1936">
                  <c:v>864.6</c:v>
                </c:pt>
                <c:pt idx="1937">
                  <c:v>859.45999999999981</c:v>
                </c:pt>
                <c:pt idx="1938">
                  <c:v>856.8900000000001</c:v>
                </c:pt>
                <c:pt idx="1939">
                  <c:v>854.31999999999971</c:v>
                </c:pt>
                <c:pt idx="1940">
                  <c:v>851.75</c:v>
                </c:pt>
                <c:pt idx="1941">
                  <c:v>849.18000000000029</c:v>
                </c:pt>
                <c:pt idx="1942">
                  <c:v>847.90000000000009</c:v>
                </c:pt>
                <c:pt idx="1943">
                  <c:v>845.3299999999997</c:v>
                </c:pt>
                <c:pt idx="1944">
                  <c:v>840.19</c:v>
                </c:pt>
                <c:pt idx="1945">
                  <c:v>835.05</c:v>
                </c:pt>
                <c:pt idx="1946">
                  <c:v>832.48</c:v>
                </c:pt>
                <c:pt idx="1947">
                  <c:v>829.91000000000008</c:v>
                </c:pt>
                <c:pt idx="1948">
                  <c:v>827.33999999999969</c:v>
                </c:pt>
                <c:pt idx="1949">
                  <c:v>823.49</c:v>
                </c:pt>
                <c:pt idx="1950">
                  <c:v>822.2</c:v>
                </c:pt>
                <c:pt idx="1951">
                  <c:v>815.7800000000002</c:v>
                </c:pt>
                <c:pt idx="1952">
                  <c:v>814.49</c:v>
                </c:pt>
                <c:pt idx="1953">
                  <c:v>810.6400000000001</c:v>
                </c:pt>
                <c:pt idx="1954">
                  <c:v>806.7800000000002</c:v>
                </c:pt>
                <c:pt idx="1955">
                  <c:v>802.93000000000006</c:v>
                </c:pt>
                <c:pt idx="1956">
                  <c:v>797.79000000000019</c:v>
                </c:pt>
                <c:pt idx="1957">
                  <c:v>795.22</c:v>
                </c:pt>
                <c:pt idx="1958">
                  <c:v>792.65000000000009</c:v>
                </c:pt>
                <c:pt idx="1959">
                  <c:v>788.79000000000019</c:v>
                </c:pt>
                <c:pt idx="1960">
                  <c:v>787.51</c:v>
                </c:pt>
                <c:pt idx="1961">
                  <c:v>781.07999999999993</c:v>
                </c:pt>
                <c:pt idx="1962">
                  <c:v>779.8</c:v>
                </c:pt>
                <c:pt idx="1963">
                  <c:v>774.66000000000008</c:v>
                </c:pt>
                <c:pt idx="1964">
                  <c:v>769.52</c:v>
                </c:pt>
                <c:pt idx="1965">
                  <c:v>769.52</c:v>
                </c:pt>
                <c:pt idx="1966">
                  <c:v>764.38000000000011</c:v>
                </c:pt>
                <c:pt idx="1967">
                  <c:v>759.24</c:v>
                </c:pt>
                <c:pt idx="1968">
                  <c:v>756.6700000000003</c:v>
                </c:pt>
                <c:pt idx="1969">
                  <c:v>752.81</c:v>
                </c:pt>
                <c:pt idx="1970">
                  <c:v>751.53</c:v>
                </c:pt>
                <c:pt idx="1971">
                  <c:v>745.09999999999991</c:v>
                </c:pt>
                <c:pt idx="1972">
                  <c:v>741.25</c:v>
                </c:pt>
                <c:pt idx="1973">
                  <c:v>738.68000000000029</c:v>
                </c:pt>
                <c:pt idx="1974">
                  <c:v>734.81999999999971</c:v>
                </c:pt>
                <c:pt idx="1975">
                  <c:v>729.68000000000029</c:v>
                </c:pt>
                <c:pt idx="1976">
                  <c:v>725.8299999999997</c:v>
                </c:pt>
                <c:pt idx="1977">
                  <c:v>724.54</c:v>
                </c:pt>
                <c:pt idx="1978">
                  <c:v>720.69</c:v>
                </c:pt>
                <c:pt idx="1979">
                  <c:v>715.55</c:v>
                </c:pt>
                <c:pt idx="1980">
                  <c:v>710.41000000000008</c:v>
                </c:pt>
                <c:pt idx="1981">
                  <c:v>709.11999999999989</c:v>
                </c:pt>
                <c:pt idx="1982">
                  <c:v>702.7</c:v>
                </c:pt>
                <c:pt idx="1983">
                  <c:v>698.84999999999968</c:v>
                </c:pt>
                <c:pt idx="1984">
                  <c:v>696.2800000000002</c:v>
                </c:pt>
                <c:pt idx="1985">
                  <c:v>688.56999999999971</c:v>
                </c:pt>
                <c:pt idx="1986">
                  <c:v>688.56999999999971</c:v>
                </c:pt>
                <c:pt idx="1987">
                  <c:v>682.1400000000001</c:v>
                </c:pt>
                <c:pt idx="1988">
                  <c:v>678.29000000000019</c:v>
                </c:pt>
                <c:pt idx="1989">
                  <c:v>675.72</c:v>
                </c:pt>
                <c:pt idx="1990">
                  <c:v>671.85999999999967</c:v>
                </c:pt>
                <c:pt idx="1991">
                  <c:v>668.01</c:v>
                </c:pt>
                <c:pt idx="1992">
                  <c:v>664.15000000000009</c:v>
                </c:pt>
                <c:pt idx="1993">
                  <c:v>656.43999999999983</c:v>
                </c:pt>
                <c:pt idx="1994">
                  <c:v>652.58999999999992</c:v>
                </c:pt>
                <c:pt idx="1995">
                  <c:v>650.02</c:v>
                </c:pt>
                <c:pt idx="1996">
                  <c:v>647.44999999999982</c:v>
                </c:pt>
                <c:pt idx="1997">
                  <c:v>643.58999999999992</c:v>
                </c:pt>
                <c:pt idx="1998">
                  <c:v>638.44999999999982</c:v>
                </c:pt>
                <c:pt idx="1999">
                  <c:v>634.59999999999991</c:v>
                </c:pt>
                <c:pt idx="2000">
                  <c:v>634.59999999999991</c:v>
                </c:pt>
                <c:pt idx="2001">
                  <c:v>624.31999999999971</c:v>
                </c:pt>
                <c:pt idx="2002">
                  <c:v>623.03</c:v>
                </c:pt>
                <c:pt idx="2003">
                  <c:v>619.18000000000029</c:v>
                </c:pt>
                <c:pt idx="2004">
                  <c:v>615.31999999999971</c:v>
                </c:pt>
                <c:pt idx="2005">
                  <c:v>608.90000000000009</c:v>
                </c:pt>
                <c:pt idx="2006">
                  <c:v>607.6099999999999</c:v>
                </c:pt>
                <c:pt idx="2007">
                  <c:v>605.04</c:v>
                </c:pt>
                <c:pt idx="2008">
                  <c:v>601.19000000000005</c:v>
                </c:pt>
                <c:pt idx="2009">
                  <c:v>596.04999999999973</c:v>
                </c:pt>
                <c:pt idx="2010">
                  <c:v>589.61999999999989</c:v>
                </c:pt>
                <c:pt idx="2011">
                  <c:v>585.77000000000021</c:v>
                </c:pt>
                <c:pt idx="2012">
                  <c:v>583.20000000000005</c:v>
                </c:pt>
                <c:pt idx="2013">
                  <c:v>579.33999999999969</c:v>
                </c:pt>
                <c:pt idx="2014">
                  <c:v>575.49</c:v>
                </c:pt>
                <c:pt idx="2015">
                  <c:v>572.92000000000007</c:v>
                </c:pt>
                <c:pt idx="2016">
                  <c:v>563.93000000000006</c:v>
                </c:pt>
                <c:pt idx="2017">
                  <c:v>562.6400000000001</c:v>
                </c:pt>
                <c:pt idx="2018">
                  <c:v>558.79000000000019</c:v>
                </c:pt>
                <c:pt idx="2019">
                  <c:v>554.93000000000006</c:v>
                </c:pt>
                <c:pt idx="2020">
                  <c:v>553.65000000000009</c:v>
                </c:pt>
                <c:pt idx="2021">
                  <c:v>548.51</c:v>
                </c:pt>
                <c:pt idx="2022">
                  <c:v>547.22</c:v>
                </c:pt>
                <c:pt idx="2023">
                  <c:v>540.79999999999995</c:v>
                </c:pt>
                <c:pt idx="2024">
                  <c:v>539.51</c:v>
                </c:pt>
                <c:pt idx="2025">
                  <c:v>531.79999999999995</c:v>
                </c:pt>
                <c:pt idx="2026">
                  <c:v>526.66000000000008</c:v>
                </c:pt>
                <c:pt idx="2027">
                  <c:v>525.38000000000011</c:v>
                </c:pt>
                <c:pt idx="2028">
                  <c:v>520.24</c:v>
                </c:pt>
                <c:pt idx="2029">
                  <c:v>517.6700000000003</c:v>
                </c:pt>
                <c:pt idx="2030">
                  <c:v>513.80999999999972</c:v>
                </c:pt>
                <c:pt idx="2031">
                  <c:v>508.67000000000007</c:v>
                </c:pt>
                <c:pt idx="2032">
                  <c:v>504.81999999999994</c:v>
                </c:pt>
                <c:pt idx="2033">
                  <c:v>502.25</c:v>
                </c:pt>
                <c:pt idx="2034">
                  <c:v>498.3900000000001</c:v>
                </c:pt>
                <c:pt idx="2035">
                  <c:v>493.25</c:v>
                </c:pt>
                <c:pt idx="2036">
                  <c:v>491.96999999999991</c:v>
                </c:pt>
                <c:pt idx="2037">
                  <c:v>485.53999999999985</c:v>
                </c:pt>
                <c:pt idx="2038">
                  <c:v>485.53999999999985</c:v>
                </c:pt>
                <c:pt idx="2039">
                  <c:v>479.11999999999989</c:v>
                </c:pt>
                <c:pt idx="2040">
                  <c:v>476.54999999999995</c:v>
                </c:pt>
                <c:pt idx="2041">
                  <c:v>471.40999999999997</c:v>
                </c:pt>
                <c:pt idx="2042">
                  <c:v>467.54999999999995</c:v>
                </c:pt>
                <c:pt idx="2043">
                  <c:v>462.40999999999997</c:v>
                </c:pt>
                <c:pt idx="2044">
                  <c:v>461.13000000000011</c:v>
                </c:pt>
                <c:pt idx="2045">
                  <c:v>455.9899999999999</c:v>
                </c:pt>
                <c:pt idx="2046">
                  <c:v>450.84999999999991</c:v>
                </c:pt>
                <c:pt idx="2047">
                  <c:v>448.28</c:v>
                </c:pt>
                <c:pt idx="2048">
                  <c:v>445.71000000000004</c:v>
                </c:pt>
                <c:pt idx="2049">
                  <c:v>443.14000000000021</c:v>
                </c:pt>
                <c:pt idx="2050">
                  <c:v>439.28999999999985</c:v>
                </c:pt>
                <c:pt idx="2051">
                  <c:v>434.1500000000002</c:v>
                </c:pt>
                <c:pt idx="2052">
                  <c:v>430.28999999999985</c:v>
                </c:pt>
                <c:pt idx="2053">
                  <c:v>429.01</c:v>
                </c:pt>
                <c:pt idx="2054">
                  <c:v>423.86999999999989</c:v>
                </c:pt>
                <c:pt idx="2055">
                  <c:v>417.44000000000005</c:v>
                </c:pt>
                <c:pt idx="2056">
                  <c:v>414.86999999999989</c:v>
                </c:pt>
                <c:pt idx="2057">
                  <c:v>412.29999999999984</c:v>
                </c:pt>
                <c:pt idx="2058">
                  <c:v>408.45000000000005</c:v>
                </c:pt>
                <c:pt idx="2059">
                  <c:v>404.5899999999998</c:v>
                </c:pt>
                <c:pt idx="2060">
                  <c:v>400.74</c:v>
                </c:pt>
                <c:pt idx="2061">
                  <c:v>398.17000000000007</c:v>
                </c:pt>
                <c:pt idx="2062">
                  <c:v>394.30999999999995</c:v>
                </c:pt>
                <c:pt idx="2063">
                  <c:v>390.46000000000004</c:v>
                </c:pt>
                <c:pt idx="2064">
                  <c:v>387.8900000000001</c:v>
                </c:pt>
                <c:pt idx="2065">
                  <c:v>382.75</c:v>
                </c:pt>
                <c:pt idx="2066">
                  <c:v>380.18000000000006</c:v>
                </c:pt>
                <c:pt idx="2067">
                  <c:v>375.03999999999985</c:v>
                </c:pt>
                <c:pt idx="2068">
                  <c:v>372.46999999999991</c:v>
                </c:pt>
                <c:pt idx="2069">
                  <c:v>368.6099999999999</c:v>
                </c:pt>
                <c:pt idx="2070">
                  <c:v>364.76</c:v>
                </c:pt>
                <c:pt idx="2071">
                  <c:v>360.90000000000009</c:v>
                </c:pt>
                <c:pt idx="2072">
                  <c:v>357.04999999999995</c:v>
                </c:pt>
                <c:pt idx="2073">
                  <c:v>353.19000000000005</c:v>
                </c:pt>
                <c:pt idx="2074">
                  <c:v>351.90999999999997</c:v>
                </c:pt>
                <c:pt idx="2075">
                  <c:v>346.77</c:v>
                </c:pt>
                <c:pt idx="2076">
                  <c:v>344.20000000000005</c:v>
                </c:pt>
                <c:pt idx="2077">
                  <c:v>340.3399999999998</c:v>
                </c:pt>
                <c:pt idx="2078">
                  <c:v>336.4899999999999</c:v>
                </c:pt>
                <c:pt idx="2079">
                  <c:v>332.63000000000011</c:v>
                </c:pt>
                <c:pt idx="2080">
                  <c:v>331.34999999999991</c:v>
                </c:pt>
                <c:pt idx="2081">
                  <c:v>328.78</c:v>
                </c:pt>
                <c:pt idx="2082">
                  <c:v>319.77999999999986</c:v>
                </c:pt>
                <c:pt idx="2083">
                  <c:v>318.5</c:v>
                </c:pt>
                <c:pt idx="2084">
                  <c:v>315.92999999999995</c:v>
                </c:pt>
                <c:pt idx="2085">
                  <c:v>312.07999999999993</c:v>
                </c:pt>
                <c:pt idx="2086">
                  <c:v>306.94000000000005</c:v>
                </c:pt>
                <c:pt idx="2087">
                  <c:v>304.36999999999989</c:v>
                </c:pt>
                <c:pt idx="2088">
                  <c:v>300.51</c:v>
                </c:pt>
                <c:pt idx="2089">
                  <c:v>296.66000000000008</c:v>
                </c:pt>
                <c:pt idx="2090">
                  <c:v>292.79999999999984</c:v>
                </c:pt>
                <c:pt idx="2091">
                  <c:v>288.95000000000005</c:v>
                </c:pt>
                <c:pt idx="2092">
                  <c:v>286.38000000000011</c:v>
                </c:pt>
                <c:pt idx="2093">
                  <c:v>283.80999999999995</c:v>
                </c:pt>
                <c:pt idx="2094">
                  <c:v>278.67000000000007</c:v>
                </c:pt>
                <c:pt idx="2095">
                  <c:v>276.0999999999998</c:v>
                </c:pt>
                <c:pt idx="2096">
                  <c:v>270.96000000000004</c:v>
                </c:pt>
                <c:pt idx="2097">
                  <c:v>269.67000000000007</c:v>
                </c:pt>
                <c:pt idx="2098">
                  <c:v>261.96000000000004</c:v>
                </c:pt>
                <c:pt idx="2099">
                  <c:v>261.96000000000004</c:v>
                </c:pt>
                <c:pt idx="2100">
                  <c:v>258.1099999999999</c:v>
                </c:pt>
                <c:pt idx="2101">
                  <c:v>252.97000000000003</c:v>
                </c:pt>
                <c:pt idx="2102">
                  <c:v>247.82999999999998</c:v>
                </c:pt>
                <c:pt idx="2103">
                  <c:v>245.26</c:v>
                </c:pt>
                <c:pt idx="2104">
                  <c:v>241.40000000000009</c:v>
                </c:pt>
                <c:pt idx="2105">
                  <c:v>240.11999999999983</c:v>
                </c:pt>
                <c:pt idx="2106">
                  <c:v>232.41000000000008</c:v>
                </c:pt>
                <c:pt idx="2107">
                  <c:v>229.83999999999997</c:v>
                </c:pt>
                <c:pt idx="2108">
                  <c:v>227.26999999999998</c:v>
                </c:pt>
                <c:pt idx="2109">
                  <c:v>222.13000000000011</c:v>
                </c:pt>
                <c:pt idx="2110">
                  <c:v>219.55999999999997</c:v>
                </c:pt>
                <c:pt idx="2111">
                  <c:v>213.13000000000011</c:v>
                </c:pt>
                <c:pt idx="2112">
                  <c:v>210.55999999999997</c:v>
                </c:pt>
                <c:pt idx="2113">
                  <c:v>204.1400000000001</c:v>
                </c:pt>
                <c:pt idx="2114">
                  <c:v>202.84999999999991</c:v>
                </c:pt>
                <c:pt idx="2115">
                  <c:v>199</c:v>
                </c:pt>
                <c:pt idx="2116">
                  <c:v>195.1400000000001</c:v>
                </c:pt>
                <c:pt idx="2117">
                  <c:v>188.72000000000003</c:v>
                </c:pt>
                <c:pt idx="2118">
                  <c:v>186.15000000000009</c:v>
                </c:pt>
                <c:pt idx="2119">
                  <c:v>183.57999999999993</c:v>
                </c:pt>
                <c:pt idx="2120">
                  <c:v>179.73000000000002</c:v>
                </c:pt>
                <c:pt idx="2121">
                  <c:v>175.86999999999989</c:v>
                </c:pt>
                <c:pt idx="2122">
                  <c:v>173.29999999999995</c:v>
                </c:pt>
                <c:pt idx="2123">
                  <c:v>168.16000000000008</c:v>
                </c:pt>
                <c:pt idx="2124">
                  <c:v>165.58999999999997</c:v>
                </c:pt>
                <c:pt idx="2125">
                  <c:v>160.45000000000007</c:v>
                </c:pt>
                <c:pt idx="2126">
                  <c:v>159.17000000000002</c:v>
                </c:pt>
                <c:pt idx="2127">
                  <c:v>154.02999999999997</c:v>
                </c:pt>
                <c:pt idx="2128">
                  <c:v>151.46000000000004</c:v>
                </c:pt>
                <c:pt idx="2129">
                  <c:v>147.59999999999991</c:v>
                </c:pt>
                <c:pt idx="2130">
                  <c:v>146.31999999999994</c:v>
                </c:pt>
                <c:pt idx="2131">
                  <c:v>141.18000000000006</c:v>
                </c:pt>
                <c:pt idx="2132">
                  <c:v>138.6099999999999</c:v>
                </c:pt>
                <c:pt idx="2133">
                  <c:v>133.47000000000003</c:v>
                </c:pt>
                <c:pt idx="2134">
                  <c:v>128.32999999999998</c:v>
                </c:pt>
                <c:pt idx="2135">
                  <c:v>124.47000000000003</c:v>
                </c:pt>
                <c:pt idx="2136">
                  <c:v>124.47000000000003</c:v>
                </c:pt>
                <c:pt idx="2137">
                  <c:v>119.32999999999993</c:v>
                </c:pt>
                <c:pt idx="2138">
                  <c:v>115.48000000000002</c:v>
                </c:pt>
                <c:pt idx="2139">
                  <c:v>115.48000000000002</c:v>
                </c:pt>
                <c:pt idx="2140">
                  <c:v>110.33999999999992</c:v>
                </c:pt>
                <c:pt idx="2141">
                  <c:v>106.48000000000002</c:v>
                </c:pt>
                <c:pt idx="2142">
                  <c:v>105.20000000000006</c:v>
                </c:pt>
                <c:pt idx="2143">
                  <c:v>102.63000000000011</c:v>
                </c:pt>
                <c:pt idx="2144">
                  <c:v>97.490000000000023</c:v>
                </c:pt>
                <c:pt idx="2145">
                  <c:v>94.920000000000073</c:v>
                </c:pt>
                <c:pt idx="2146">
                  <c:v>92.349999999999923</c:v>
                </c:pt>
                <c:pt idx="2147">
                  <c:v>88.490000000000023</c:v>
                </c:pt>
                <c:pt idx="2148">
                  <c:v>89.779999999999973</c:v>
                </c:pt>
                <c:pt idx="2149">
                  <c:v>85.920000000000073</c:v>
                </c:pt>
                <c:pt idx="2150">
                  <c:v>84.6400000000001</c:v>
                </c:pt>
                <c:pt idx="2151">
                  <c:v>80.779999999999973</c:v>
                </c:pt>
                <c:pt idx="2152">
                  <c:v>74.3599999999999</c:v>
                </c:pt>
                <c:pt idx="2153">
                  <c:v>76.930000000000064</c:v>
                </c:pt>
                <c:pt idx="2154">
                  <c:v>73.069999999999936</c:v>
                </c:pt>
                <c:pt idx="2155">
                  <c:v>73.069999999999936</c:v>
                </c:pt>
                <c:pt idx="2156">
                  <c:v>70.5</c:v>
                </c:pt>
                <c:pt idx="2157">
                  <c:v>66.650000000000063</c:v>
                </c:pt>
                <c:pt idx="2158">
                  <c:v>65.3599999999999</c:v>
                </c:pt>
                <c:pt idx="2159">
                  <c:v>64.079999999999913</c:v>
                </c:pt>
                <c:pt idx="2160">
                  <c:v>61.51</c:v>
                </c:pt>
                <c:pt idx="2161">
                  <c:v>57.650000000000091</c:v>
                </c:pt>
                <c:pt idx="2162">
                  <c:v>57.650000000000091</c:v>
                </c:pt>
                <c:pt idx="2163">
                  <c:v>55.079999999999941</c:v>
                </c:pt>
                <c:pt idx="2164">
                  <c:v>53.799999999999976</c:v>
                </c:pt>
                <c:pt idx="2165">
                  <c:v>51.230000000000018</c:v>
                </c:pt>
                <c:pt idx="2166">
                  <c:v>48.660000000000082</c:v>
                </c:pt>
                <c:pt idx="2167">
                  <c:v>48.660000000000082</c:v>
                </c:pt>
                <c:pt idx="2168">
                  <c:v>48.660000000000082</c:v>
                </c:pt>
                <c:pt idx="2169">
                  <c:v>46.089999999999918</c:v>
                </c:pt>
                <c:pt idx="2170">
                  <c:v>43.519999999999982</c:v>
                </c:pt>
                <c:pt idx="2171">
                  <c:v>40.950000000000045</c:v>
                </c:pt>
                <c:pt idx="2172">
                  <c:v>38.380000000000095</c:v>
                </c:pt>
                <c:pt idx="2173">
                  <c:v>37.099999999999923</c:v>
                </c:pt>
                <c:pt idx="2174">
                  <c:v>37.099999999999923</c:v>
                </c:pt>
                <c:pt idx="2175">
                  <c:v>33.240000000000009</c:v>
                </c:pt>
                <c:pt idx="2176">
                  <c:v>31.960000000000029</c:v>
                </c:pt>
                <c:pt idx="2177">
                  <c:v>31.960000000000029</c:v>
                </c:pt>
                <c:pt idx="2178">
                  <c:v>28.099999999999909</c:v>
                </c:pt>
                <c:pt idx="2179">
                  <c:v>30.67000000000008</c:v>
                </c:pt>
                <c:pt idx="2180">
                  <c:v>29.3900000000001</c:v>
                </c:pt>
                <c:pt idx="2181">
                  <c:v>28.099999999999909</c:v>
                </c:pt>
                <c:pt idx="2182">
                  <c:v>26.819999999999936</c:v>
                </c:pt>
                <c:pt idx="2183">
                  <c:v>26.819999999999936</c:v>
                </c:pt>
                <c:pt idx="2184">
                  <c:v>24.25</c:v>
                </c:pt>
                <c:pt idx="2185">
                  <c:v>24.25</c:v>
                </c:pt>
                <c:pt idx="2186">
                  <c:v>24.25</c:v>
                </c:pt>
                <c:pt idx="2187">
                  <c:v>22.960000000000029</c:v>
                </c:pt>
                <c:pt idx="2188">
                  <c:v>19.1099999999999</c:v>
                </c:pt>
                <c:pt idx="2189">
                  <c:v>15.25</c:v>
                </c:pt>
                <c:pt idx="2190">
                  <c:v>15.25</c:v>
                </c:pt>
                <c:pt idx="2191">
                  <c:v>13.970000000000027</c:v>
                </c:pt>
                <c:pt idx="2192">
                  <c:v>11.400000000000095</c:v>
                </c:pt>
                <c:pt idx="2193">
                  <c:v>10.109999999999904</c:v>
                </c:pt>
                <c:pt idx="2194">
                  <c:v>7.5399999999999663</c:v>
                </c:pt>
                <c:pt idx="2195">
                  <c:v>6.2599999999999909</c:v>
                </c:pt>
                <c:pt idx="2196">
                  <c:v>3.6900000000000546</c:v>
                </c:pt>
                <c:pt idx="2197">
                  <c:v>1.1199999999998904</c:v>
                </c:pt>
                <c:pt idx="2198">
                  <c:v>-0.17000000000007276</c:v>
                </c:pt>
                <c:pt idx="2199">
                  <c:v>1.1199999999998904</c:v>
                </c:pt>
                <c:pt idx="2200">
                  <c:v>2.4000000000000909</c:v>
                </c:pt>
                <c:pt idx="2201">
                  <c:v>1.1199999999998904</c:v>
                </c:pt>
                <c:pt idx="2202">
                  <c:v>-0.17000000000007276</c:v>
                </c:pt>
                <c:pt idx="2203">
                  <c:v>-1.4500000000000455</c:v>
                </c:pt>
                <c:pt idx="2204">
                  <c:v>-0.17000000000007276</c:v>
                </c:pt>
                <c:pt idx="2205">
                  <c:v>2.4000000000000909</c:v>
                </c:pt>
                <c:pt idx="2206">
                  <c:v>3.6900000000000546</c:v>
                </c:pt>
                <c:pt idx="2207">
                  <c:v>2.4000000000000909</c:v>
                </c:pt>
                <c:pt idx="2208">
                  <c:v>1.1199999999998904</c:v>
                </c:pt>
                <c:pt idx="2209">
                  <c:v>3.6900000000000546</c:v>
                </c:pt>
                <c:pt idx="2210">
                  <c:v>2.4000000000000909</c:v>
                </c:pt>
                <c:pt idx="2211">
                  <c:v>-0.17000000000007276</c:v>
                </c:pt>
                <c:pt idx="2212">
                  <c:v>3.6900000000000546</c:v>
                </c:pt>
                <c:pt idx="2213">
                  <c:v>1.1199999999998904</c:v>
                </c:pt>
                <c:pt idx="2214">
                  <c:v>4.9700000000000291</c:v>
                </c:pt>
                <c:pt idx="2215">
                  <c:v>2.4000000000000909</c:v>
                </c:pt>
                <c:pt idx="2216">
                  <c:v>4.9700000000000291</c:v>
                </c:pt>
                <c:pt idx="2217">
                  <c:v>1.1199999999998904</c:v>
                </c:pt>
                <c:pt idx="2218">
                  <c:v>1.1199999999998904</c:v>
                </c:pt>
                <c:pt idx="2219">
                  <c:v>3.6900000000000546</c:v>
                </c:pt>
                <c:pt idx="2220">
                  <c:v>2.4000000000000909</c:v>
                </c:pt>
                <c:pt idx="2221">
                  <c:v>1.1199999999998904</c:v>
                </c:pt>
                <c:pt idx="2222">
                  <c:v>1.1199999999998904</c:v>
                </c:pt>
                <c:pt idx="2223">
                  <c:v>1.1199999999998904</c:v>
                </c:pt>
                <c:pt idx="2224">
                  <c:v>2.4000000000000909</c:v>
                </c:pt>
                <c:pt idx="2225">
                  <c:v>1.1199999999998904</c:v>
                </c:pt>
                <c:pt idx="2226">
                  <c:v>1.1199999999998904</c:v>
                </c:pt>
                <c:pt idx="2227">
                  <c:v>1.1199999999998904</c:v>
                </c:pt>
                <c:pt idx="2228">
                  <c:v>4.9700000000000291</c:v>
                </c:pt>
                <c:pt idx="2229">
                  <c:v>3.6900000000000546</c:v>
                </c:pt>
                <c:pt idx="2230">
                  <c:v>1.1199999999998904</c:v>
                </c:pt>
                <c:pt idx="2231">
                  <c:v>1.1199999999998904</c:v>
                </c:pt>
                <c:pt idx="2232">
                  <c:v>2.4000000000000909</c:v>
                </c:pt>
                <c:pt idx="2233">
                  <c:v>1.1199999999998904</c:v>
                </c:pt>
                <c:pt idx="2234">
                  <c:v>2.4000000000000909</c:v>
                </c:pt>
                <c:pt idx="2235">
                  <c:v>1.1199999999998904</c:v>
                </c:pt>
                <c:pt idx="2236">
                  <c:v>1.1199999999998904</c:v>
                </c:pt>
                <c:pt idx="2237">
                  <c:v>-0.17000000000007276</c:v>
                </c:pt>
                <c:pt idx="2238">
                  <c:v>1.1199999999998904</c:v>
                </c:pt>
                <c:pt idx="2239">
                  <c:v>1.1199999999998904</c:v>
                </c:pt>
                <c:pt idx="2240">
                  <c:v>1.1199999999998904</c:v>
                </c:pt>
                <c:pt idx="2241">
                  <c:v>1.1199999999998904</c:v>
                </c:pt>
                <c:pt idx="2242">
                  <c:v>2.4000000000000909</c:v>
                </c:pt>
                <c:pt idx="2243">
                  <c:v>1.1199999999998904</c:v>
                </c:pt>
                <c:pt idx="2244">
                  <c:v>2.4000000000000909</c:v>
                </c:pt>
                <c:pt idx="2245">
                  <c:v>1.1199999999998904</c:v>
                </c:pt>
                <c:pt idx="2246">
                  <c:v>2.4000000000000909</c:v>
                </c:pt>
                <c:pt idx="2247">
                  <c:v>1.1199999999998904</c:v>
                </c:pt>
                <c:pt idx="2248">
                  <c:v>1.1199999999998904</c:v>
                </c:pt>
                <c:pt idx="2249">
                  <c:v>-0.17000000000007276</c:v>
                </c:pt>
                <c:pt idx="2250">
                  <c:v>2.4000000000000909</c:v>
                </c:pt>
                <c:pt idx="2251">
                  <c:v>2.4000000000000909</c:v>
                </c:pt>
                <c:pt idx="2252">
                  <c:v>2.4000000000000909</c:v>
                </c:pt>
                <c:pt idx="2253">
                  <c:v>1.1199999999998904</c:v>
                </c:pt>
                <c:pt idx="2254">
                  <c:v>1.1199999999998904</c:v>
                </c:pt>
                <c:pt idx="2255">
                  <c:v>3.6900000000000546</c:v>
                </c:pt>
                <c:pt idx="2256">
                  <c:v>1.1199999999998904</c:v>
                </c:pt>
                <c:pt idx="2257">
                  <c:v>1.1199999999998904</c:v>
                </c:pt>
                <c:pt idx="2258">
                  <c:v>3.6900000000000546</c:v>
                </c:pt>
                <c:pt idx="2259">
                  <c:v>3.6900000000000546</c:v>
                </c:pt>
                <c:pt idx="2260">
                  <c:v>2.4000000000000909</c:v>
                </c:pt>
                <c:pt idx="2261">
                  <c:v>1.1199999999998904</c:v>
                </c:pt>
                <c:pt idx="2262">
                  <c:v>3.6900000000000546</c:v>
                </c:pt>
                <c:pt idx="2263">
                  <c:v>1.1199999999998904</c:v>
                </c:pt>
                <c:pt idx="2264">
                  <c:v>1.1199999999998904</c:v>
                </c:pt>
                <c:pt idx="2265">
                  <c:v>3.6900000000000546</c:v>
                </c:pt>
                <c:pt idx="2266">
                  <c:v>3.6900000000000546</c:v>
                </c:pt>
                <c:pt idx="2267">
                  <c:v>1.1199999999998904</c:v>
                </c:pt>
                <c:pt idx="2268">
                  <c:v>2.4000000000000909</c:v>
                </c:pt>
                <c:pt idx="2269">
                  <c:v>1.1199999999998904</c:v>
                </c:pt>
                <c:pt idx="2270">
                  <c:v>2.4000000000000909</c:v>
                </c:pt>
                <c:pt idx="2271">
                  <c:v>2.4000000000000909</c:v>
                </c:pt>
                <c:pt idx="2272">
                  <c:v>4.9700000000000291</c:v>
                </c:pt>
                <c:pt idx="2273">
                  <c:v>3.6900000000000546</c:v>
                </c:pt>
                <c:pt idx="2274">
                  <c:v>1.1199999999998904</c:v>
                </c:pt>
                <c:pt idx="2275">
                  <c:v>1.1199999999998904</c:v>
                </c:pt>
                <c:pt idx="2276">
                  <c:v>1.1199999999998904</c:v>
                </c:pt>
                <c:pt idx="2277">
                  <c:v>1.1199999999998904</c:v>
                </c:pt>
                <c:pt idx="2278">
                  <c:v>2.4000000000000909</c:v>
                </c:pt>
                <c:pt idx="2279">
                  <c:v>1.1199999999998904</c:v>
                </c:pt>
                <c:pt idx="2280">
                  <c:v>1.1199999999998904</c:v>
                </c:pt>
                <c:pt idx="2281">
                  <c:v>2.4000000000000909</c:v>
                </c:pt>
                <c:pt idx="2282">
                  <c:v>4.9700000000000291</c:v>
                </c:pt>
                <c:pt idx="2283">
                  <c:v>1.1199999999998904</c:v>
                </c:pt>
                <c:pt idx="2284">
                  <c:v>1.1199999999998904</c:v>
                </c:pt>
                <c:pt idx="2285">
                  <c:v>1.1199999999998904</c:v>
                </c:pt>
                <c:pt idx="2286">
                  <c:v>2.4000000000000909</c:v>
                </c:pt>
                <c:pt idx="2287">
                  <c:v>1.1199999999998904</c:v>
                </c:pt>
                <c:pt idx="2288">
                  <c:v>3.6900000000000546</c:v>
                </c:pt>
                <c:pt idx="2289">
                  <c:v>2.4000000000000909</c:v>
                </c:pt>
                <c:pt idx="2290">
                  <c:v>1.1199999999998904</c:v>
                </c:pt>
                <c:pt idx="2291">
                  <c:v>1.1199999999998904</c:v>
                </c:pt>
                <c:pt idx="2292">
                  <c:v>3.6900000000000546</c:v>
                </c:pt>
                <c:pt idx="2293">
                  <c:v>1.1199999999998904</c:v>
                </c:pt>
                <c:pt idx="2294">
                  <c:v>2.4000000000000909</c:v>
                </c:pt>
                <c:pt idx="2295">
                  <c:v>2.4000000000000909</c:v>
                </c:pt>
                <c:pt idx="2296">
                  <c:v>3.6900000000000546</c:v>
                </c:pt>
                <c:pt idx="2297">
                  <c:v>2.4000000000000909</c:v>
                </c:pt>
                <c:pt idx="2298">
                  <c:v>2.4000000000000909</c:v>
                </c:pt>
                <c:pt idx="2299">
                  <c:v>2.4000000000000909</c:v>
                </c:pt>
                <c:pt idx="2300">
                  <c:v>2.4000000000000909</c:v>
                </c:pt>
                <c:pt idx="2301">
                  <c:v>1.1199999999998904</c:v>
                </c:pt>
                <c:pt idx="2302">
                  <c:v>2.4000000000000909</c:v>
                </c:pt>
                <c:pt idx="2303">
                  <c:v>2.4000000000000909</c:v>
                </c:pt>
                <c:pt idx="2304">
                  <c:v>1.1199999999998904</c:v>
                </c:pt>
                <c:pt idx="2305">
                  <c:v>3.6900000000000546</c:v>
                </c:pt>
                <c:pt idx="2306">
                  <c:v>1.1199999999998904</c:v>
                </c:pt>
                <c:pt idx="2307">
                  <c:v>1.1199999999998904</c:v>
                </c:pt>
                <c:pt idx="2308">
                  <c:v>3.6900000000000546</c:v>
                </c:pt>
                <c:pt idx="2309">
                  <c:v>2.4000000000000909</c:v>
                </c:pt>
                <c:pt idx="2310">
                  <c:v>2.4000000000000909</c:v>
                </c:pt>
                <c:pt idx="2311">
                  <c:v>1.1199999999998904</c:v>
                </c:pt>
                <c:pt idx="2312">
                  <c:v>1.1199999999998904</c:v>
                </c:pt>
                <c:pt idx="2313">
                  <c:v>2.4000000000000909</c:v>
                </c:pt>
                <c:pt idx="2314">
                  <c:v>1.1199999999998904</c:v>
                </c:pt>
                <c:pt idx="2315">
                  <c:v>2.4000000000000909</c:v>
                </c:pt>
                <c:pt idx="2316">
                  <c:v>1.1199999999998904</c:v>
                </c:pt>
                <c:pt idx="2317">
                  <c:v>1.1199999999998904</c:v>
                </c:pt>
                <c:pt idx="2318">
                  <c:v>1.1199999999998904</c:v>
                </c:pt>
                <c:pt idx="2319">
                  <c:v>3.6900000000000546</c:v>
                </c:pt>
                <c:pt idx="2320">
                  <c:v>1.1199999999998904</c:v>
                </c:pt>
                <c:pt idx="2321">
                  <c:v>2.4000000000000909</c:v>
                </c:pt>
                <c:pt idx="2322">
                  <c:v>2.4000000000000909</c:v>
                </c:pt>
                <c:pt idx="2323">
                  <c:v>1.1199999999998904</c:v>
                </c:pt>
                <c:pt idx="2324">
                  <c:v>1.1199999999998904</c:v>
                </c:pt>
                <c:pt idx="2325">
                  <c:v>1.1199999999998904</c:v>
                </c:pt>
                <c:pt idx="2326">
                  <c:v>-0.17000000000007276</c:v>
                </c:pt>
                <c:pt idx="2327">
                  <c:v>2.4000000000000909</c:v>
                </c:pt>
                <c:pt idx="2328">
                  <c:v>2.4000000000000909</c:v>
                </c:pt>
                <c:pt idx="2329">
                  <c:v>3.6900000000000546</c:v>
                </c:pt>
                <c:pt idx="2330">
                  <c:v>2.4000000000000909</c:v>
                </c:pt>
                <c:pt idx="2331">
                  <c:v>4.9700000000000291</c:v>
                </c:pt>
                <c:pt idx="2332">
                  <c:v>3.6900000000000546</c:v>
                </c:pt>
                <c:pt idx="2333">
                  <c:v>2.4000000000000909</c:v>
                </c:pt>
                <c:pt idx="2334">
                  <c:v>3.6900000000000546</c:v>
                </c:pt>
                <c:pt idx="2335">
                  <c:v>2.4000000000000909</c:v>
                </c:pt>
                <c:pt idx="2336">
                  <c:v>2.4000000000000909</c:v>
                </c:pt>
                <c:pt idx="2337">
                  <c:v>2.4000000000000909</c:v>
                </c:pt>
                <c:pt idx="2338">
                  <c:v>4.9700000000000291</c:v>
                </c:pt>
                <c:pt idx="2339">
                  <c:v>1.1199999999998904</c:v>
                </c:pt>
                <c:pt idx="2340">
                  <c:v>1.1199999999998904</c:v>
                </c:pt>
                <c:pt idx="2341">
                  <c:v>4.9700000000000291</c:v>
                </c:pt>
                <c:pt idx="2342">
                  <c:v>2.4000000000000909</c:v>
                </c:pt>
                <c:pt idx="2343">
                  <c:v>1.1199999999998904</c:v>
                </c:pt>
                <c:pt idx="2344">
                  <c:v>-0.17000000000007276</c:v>
                </c:pt>
                <c:pt idx="2345">
                  <c:v>1.1199999999998904</c:v>
                </c:pt>
                <c:pt idx="2346">
                  <c:v>3.6900000000000546</c:v>
                </c:pt>
                <c:pt idx="2347">
                  <c:v>-0.17000000000007276</c:v>
                </c:pt>
                <c:pt idx="2348">
                  <c:v>2.4000000000000909</c:v>
                </c:pt>
                <c:pt idx="2349">
                  <c:v>1.1199999999998904</c:v>
                </c:pt>
                <c:pt idx="2350">
                  <c:v>1.1199999999998904</c:v>
                </c:pt>
                <c:pt idx="2351">
                  <c:v>1.1199999999998904</c:v>
                </c:pt>
                <c:pt idx="2352">
                  <c:v>2.4000000000000909</c:v>
                </c:pt>
                <c:pt idx="2353">
                  <c:v>1.1199999999998904</c:v>
                </c:pt>
                <c:pt idx="2354">
                  <c:v>2.4000000000000909</c:v>
                </c:pt>
                <c:pt idx="2355">
                  <c:v>3.6900000000000546</c:v>
                </c:pt>
                <c:pt idx="2356">
                  <c:v>2.4000000000000909</c:v>
                </c:pt>
                <c:pt idx="2357">
                  <c:v>2.4000000000000909</c:v>
                </c:pt>
                <c:pt idx="2358">
                  <c:v>1.1199999999998904</c:v>
                </c:pt>
                <c:pt idx="2359">
                  <c:v>3.6900000000000546</c:v>
                </c:pt>
                <c:pt idx="2360">
                  <c:v>1.1199999999998904</c:v>
                </c:pt>
                <c:pt idx="2361">
                  <c:v>3.6900000000000546</c:v>
                </c:pt>
                <c:pt idx="2362">
                  <c:v>1.1199999999998904</c:v>
                </c:pt>
                <c:pt idx="2363">
                  <c:v>4.9700000000000291</c:v>
                </c:pt>
                <c:pt idx="2364">
                  <c:v>1.1199999999998904</c:v>
                </c:pt>
                <c:pt idx="2365">
                  <c:v>2.4000000000000909</c:v>
                </c:pt>
                <c:pt idx="2366">
                  <c:v>2.4000000000000909</c:v>
                </c:pt>
                <c:pt idx="2367">
                  <c:v>4.9700000000000291</c:v>
                </c:pt>
                <c:pt idx="2368">
                  <c:v>3.6900000000000546</c:v>
                </c:pt>
                <c:pt idx="2369">
                  <c:v>1.1199999999998904</c:v>
                </c:pt>
                <c:pt idx="2370">
                  <c:v>2.4000000000000909</c:v>
                </c:pt>
                <c:pt idx="2371">
                  <c:v>3.6900000000000546</c:v>
                </c:pt>
                <c:pt idx="2372">
                  <c:v>1.1199999999998904</c:v>
                </c:pt>
                <c:pt idx="2373">
                  <c:v>3.6900000000000546</c:v>
                </c:pt>
                <c:pt idx="2374">
                  <c:v>2.4000000000000909</c:v>
                </c:pt>
                <c:pt idx="2375">
                  <c:v>2.4000000000000909</c:v>
                </c:pt>
                <c:pt idx="2376">
                  <c:v>2.4000000000000909</c:v>
                </c:pt>
                <c:pt idx="2377">
                  <c:v>-0.17000000000007276</c:v>
                </c:pt>
                <c:pt idx="2378">
                  <c:v>2.4000000000000909</c:v>
                </c:pt>
                <c:pt idx="2379">
                  <c:v>2.4000000000000909</c:v>
                </c:pt>
                <c:pt idx="2380">
                  <c:v>1.1199999999998904</c:v>
                </c:pt>
                <c:pt idx="2381">
                  <c:v>3.6900000000000546</c:v>
                </c:pt>
                <c:pt idx="2382">
                  <c:v>2.4000000000000909</c:v>
                </c:pt>
                <c:pt idx="2383">
                  <c:v>2.4000000000000909</c:v>
                </c:pt>
                <c:pt idx="2384">
                  <c:v>4.9700000000000291</c:v>
                </c:pt>
                <c:pt idx="2385">
                  <c:v>2.4000000000000909</c:v>
                </c:pt>
                <c:pt idx="2386">
                  <c:v>2.4000000000000909</c:v>
                </c:pt>
                <c:pt idx="2387">
                  <c:v>2.4000000000000909</c:v>
                </c:pt>
                <c:pt idx="2388">
                  <c:v>1.1199999999998904</c:v>
                </c:pt>
                <c:pt idx="2389">
                  <c:v>2.4000000000000909</c:v>
                </c:pt>
                <c:pt idx="2390">
                  <c:v>2.4000000000000909</c:v>
                </c:pt>
                <c:pt idx="2391">
                  <c:v>2.4000000000000909</c:v>
                </c:pt>
                <c:pt idx="2392">
                  <c:v>2.4000000000000909</c:v>
                </c:pt>
                <c:pt idx="2393">
                  <c:v>1.1199999999998904</c:v>
                </c:pt>
                <c:pt idx="2394">
                  <c:v>3.6900000000000546</c:v>
                </c:pt>
                <c:pt idx="2395">
                  <c:v>2.4000000000000909</c:v>
                </c:pt>
                <c:pt idx="2396">
                  <c:v>4.9700000000000291</c:v>
                </c:pt>
                <c:pt idx="2397">
                  <c:v>2.4000000000000909</c:v>
                </c:pt>
                <c:pt idx="2398">
                  <c:v>1.1199999999998904</c:v>
                </c:pt>
                <c:pt idx="2399">
                  <c:v>2.4000000000000909</c:v>
                </c:pt>
                <c:pt idx="2400">
                  <c:v>1.1199999999998904</c:v>
                </c:pt>
                <c:pt idx="2401">
                  <c:v>2.4000000000000909</c:v>
                </c:pt>
                <c:pt idx="2402">
                  <c:v>3.6900000000000546</c:v>
                </c:pt>
                <c:pt idx="2403">
                  <c:v>3.6900000000000546</c:v>
                </c:pt>
                <c:pt idx="2404">
                  <c:v>3.6900000000000546</c:v>
                </c:pt>
                <c:pt idx="2405">
                  <c:v>2.4000000000000909</c:v>
                </c:pt>
                <c:pt idx="2406">
                  <c:v>1.1199999999998904</c:v>
                </c:pt>
                <c:pt idx="2407">
                  <c:v>1.1199999999998904</c:v>
                </c:pt>
                <c:pt idx="2408">
                  <c:v>4.9700000000000291</c:v>
                </c:pt>
                <c:pt idx="2409">
                  <c:v>2.4000000000000909</c:v>
                </c:pt>
                <c:pt idx="2410">
                  <c:v>3.6900000000000546</c:v>
                </c:pt>
                <c:pt idx="2411">
                  <c:v>1.1199999999998904</c:v>
                </c:pt>
                <c:pt idx="2412">
                  <c:v>2.4000000000000909</c:v>
                </c:pt>
                <c:pt idx="2413">
                  <c:v>2.4000000000000909</c:v>
                </c:pt>
                <c:pt idx="2414">
                  <c:v>2.4000000000000909</c:v>
                </c:pt>
                <c:pt idx="2415">
                  <c:v>2.4000000000000909</c:v>
                </c:pt>
                <c:pt idx="2416">
                  <c:v>3.6900000000000546</c:v>
                </c:pt>
                <c:pt idx="2417">
                  <c:v>3.6900000000000546</c:v>
                </c:pt>
                <c:pt idx="2418">
                  <c:v>3.6900000000000546</c:v>
                </c:pt>
                <c:pt idx="2419">
                  <c:v>2.4000000000000909</c:v>
                </c:pt>
                <c:pt idx="2420">
                  <c:v>-0.17000000000007276</c:v>
                </c:pt>
                <c:pt idx="2421">
                  <c:v>1.1199999999998904</c:v>
                </c:pt>
                <c:pt idx="2422">
                  <c:v>2.4000000000000909</c:v>
                </c:pt>
                <c:pt idx="2423">
                  <c:v>2.4000000000000909</c:v>
                </c:pt>
                <c:pt idx="2424">
                  <c:v>2.4000000000000909</c:v>
                </c:pt>
                <c:pt idx="2425">
                  <c:v>-0.17000000000007276</c:v>
                </c:pt>
                <c:pt idx="2426">
                  <c:v>3.6900000000000546</c:v>
                </c:pt>
                <c:pt idx="2427">
                  <c:v>3.6900000000000546</c:v>
                </c:pt>
                <c:pt idx="2428">
                  <c:v>1.1199999999998904</c:v>
                </c:pt>
                <c:pt idx="2429">
                  <c:v>2.4000000000000909</c:v>
                </c:pt>
                <c:pt idx="2430">
                  <c:v>1.1199999999998904</c:v>
                </c:pt>
                <c:pt idx="2431">
                  <c:v>1.1199999999998904</c:v>
                </c:pt>
                <c:pt idx="2432">
                  <c:v>1.1199999999998904</c:v>
                </c:pt>
                <c:pt idx="2433">
                  <c:v>1.1199999999998904</c:v>
                </c:pt>
                <c:pt idx="2434">
                  <c:v>1.1199999999998904</c:v>
                </c:pt>
                <c:pt idx="2435">
                  <c:v>4.9700000000000291</c:v>
                </c:pt>
                <c:pt idx="2436">
                  <c:v>3.6900000000000546</c:v>
                </c:pt>
                <c:pt idx="2437">
                  <c:v>2.4000000000000909</c:v>
                </c:pt>
                <c:pt idx="2438">
                  <c:v>2.4000000000000909</c:v>
                </c:pt>
                <c:pt idx="2439">
                  <c:v>1.1199999999998904</c:v>
                </c:pt>
                <c:pt idx="2440">
                  <c:v>2.4000000000000909</c:v>
                </c:pt>
                <c:pt idx="2441">
                  <c:v>1.1199999999998904</c:v>
                </c:pt>
                <c:pt idx="2442">
                  <c:v>2.4000000000000909</c:v>
                </c:pt>
                <c:pt idx="2443">
                  <c:v>2.4000000000000909</c:v>
                </c:pt>
                <c:pt idx="2444">
                  <c:v>3.6900000000000546</c:v>
                </c:pt>
                <c:pt idx="2445">
                  <c:v>1.1199999999998904</c:v>
                </c:pt>
                <c:pt idx="2446">
                  <c:v>4.9700000000000291</c:v>
                </c:pt>
                <c:pt idx="2447">
                  <c:v>1.1199999999998904</c:v>
                </c:pt>
                <c:pt idx="2448">
                  <c:v>2.4000000000000909</c:v>
                </c:pt>
                <c:pt idx="2449">
                  <c:v>2.4000000000000909</c:v>
                </c:pt>
                <c:pt idx="2450">
                  <c:v>3.6900000000000546</c:v>
                </c:pt>
                <c:pt idx="2451">
                  <c:v>2.4000000000000909</c:v>
                </c:pt>
                <c:pt idx="2452">
                  <c:v>1.1199999999998904</c:v>
                </c:pt>
                <c:pt idx="2453">
                  <c:v>2.4000000000000909</c:v>
                </c:pt>
                <c:pt idx="2454">
                  <c:v>1.1199999999998904</c:v>
                </c:pt>
                <c:pt idx="2455">
                  <c:v>2.4000000000000909</c:v>
                </c:pt>
                <c:pt idx="2456">
                  <c:v>2.4000000000000909</c:v>
                </c:pt>
                <c:pt idx="2457">
                  <c:v>1.1199999999998904</c:v>
                </c:pt>
                <c:pt idx="2458">
                  <c:v>2.4000000000000909</c:v>
                </c:pt>
                <c:pt idx="2459">
                  <c:v>1.1199999999998904</c:v>
                </c:pt>
                <c:pt idx="2460">
                  <c:v>1.1199999999998904</c:v>
                </c:pt>
                <c:pt idx="2461">
                  <c:v>1.1199999999998904</c:v>
                </c:pt>
                <c:pt idx="2462">
                  <c:v>4.9700000000000291</c:v>
                </c:pt>
                <c:pt idx="2463">
                  <c:v>3.6900000000000546</c:v>
                </c:pt>
                <c:pt idx="2464">
                  <c:v>3.6900000000000546</c:v>
                </c:pt>
                <c:pt idx="2465">
                  <c:v>2.4000000000000909</c:v>
                </c:pt>
                <c:pt idx="2466">
                  <c:v>3.6900000000000546</c:v>
                </c:pt>
                <c:pt idx="2467">
                  <c:v>2.4000000000000909</c:v>
                </c:pt>
                <c:pt idx="2468">
                  <c:v>2.4000000000000909</c:v>
                </c:pt>
                <c:pt idx="2469">
                  <c:v>1.1199999999998904</c:v>
                </c:pt>
                <c:pt idx="2470">
                  <c:v>3.6900000000000546</c:v>
                </c:pt>
                <c:pt idx="2471">
                  <c:v>3.6900000000000546</c:v>
                </c:pt>
                <c:pt idx="2472">
                  <c:v>2.4000000000000909</c:v>
                </c:pt>
                <c:pt idx="2473">
                  <c:v>3.6900000000000546</c:v>
                </c:pt>
                <c:pt idx="2474">
                  <c:v>2.4000000000000909</c:v>
                </c:pt>
                <c:pt idx="2475">
                  <c:v>3.6900000000000546</c:v>
                </c:pt>
                <c:pt idx="2476">
                  <c:v>1.1199999999998904</c:v>
                </c:pt>
                <c:pt idx="2477">
                  <c:v>3.6900000000000546</c:v>
                </c:pt>
                <c:pt idx="2478">
                  <c:v>1.1199999999998904</c:v>
                </c:pt>
                <c:pt idx="2479">
                  <c:v>2.4000000000000909</c:v>
                </c:pt>
                <c:pt idx="2480">
                  <c:v>1.1199999999998904</c:v>
                </c:pt>
                <c:pt idx="2481">
                  <c:v>2.4000000000000909</c:v>
                </c:pt>
                <c:pt idx="2482">
                  <c:v>3.6900000000000546</c:v>
                </c:pt>
                <c:pt idx="2483">
                  <c:v>2.4000000000000909</c:v>
                </c:pt>
                <c:pt idx="2484">
                  <c:v>1.1199999999998904</c:v>
                </c:pt>
                <c:pt idx="2485">
                  <c:v>3.6900000000000546</c:v>
                </c:pt>
                <c:pt idx="2486">
                  <c:v>3.6900000000000546</c:v>
                </c:pt>
                <c:pt idx="2487">
                  <c:v>4.9700000000000291</c:v>
                </c:pt>
                <c:pt idx="2488">
                  <c:v>2.4000000000000909</c:v>
                </c:pt>
                <c:pt idx="2489">
                  <c:v>1.1199999999998904</c:v>
                </c:pt>
                <c:pt idx="2490">
                  <c:v>3.6900000000000546</c:v>
                </c:pt>
                <c:pt idx="2491">
                  <c:v>2.4000000000000909</c:v>
                </c:pt>
                <c:pt idx="2492">
                  <c:v>2.4000000000000909</c:v>
                </c:pt>
                <c:pt idx="2493">
                  <c:v>2.4000000000000909</c:v>
                </c:pt>
                <c:pt idx="2494">
                  <c:v>2.4000000000000909</c:v>
                </c:pt>
                <c:pt idx="2495">
                  <c:v>1.1199999999998904</c:v>
                </c:pt>
                <c:pt idx="2496">
                  <c:v>1.1199999999998904</c:v>
                </c:pt>
                <c:pt idx="2497">
                  <c:v>-0.17000000000007276</c:v>
                </c:pt>
                <c:pt idx="2498">
                  <c:v>4.9700000000000291</c:v>
                </c:pt>
                <c:pt idx="2499">
                  <c:v>2.4000000000000909</c:v>
                </c:pt>
                <c:pt idx="2500">
                  <c:v>3.6900000000000546</c:v>
                </c:pt>
                <c:pt idx="2501">
                  <c:v>2.4000000000000909</c:v>
                </c:pt>
                <c:pt idx="2502">
                  <c:v>-0.17000000000007276</c:v>
                </c:pt>
                <c:pt idx="2503">
                  <c:v>3.6900000000000546</c:v>
                </c:pt>
                <c:pt idx="2504">
                  <c:v>4.9700000000000291</c:v>
                </c:pt>
                <c:pt idx="2505">
                  <c:v>-0.17000000000007276</c:v>
                </c:pt>
                <c:pt idx="2506">
                  <c:v>2.4000000000000909</c:v>
                </c:pt>
                <c:pt idx="2507">
                  <c:v>2.4000000000000909</c:v>
                </c:pt>
                <c:pt idx="2508">
                  <c:v>2.4000000000000909</c:v>
                </c:pt>
                <c:pt idx="2509">
                  <c:v>1.1199999999998904</c:v>
                </c:pt>
                <c:pt idx="2510">
                  <c:v>4.9700000000000291</c:v>
                </c:pt>
                <c:pt idx="2511">
                  <c:v>-0.17000000000007276</c:v>
                </c:pt>
                <c:pt idx="2512">
                  <c:v>2.4000000000000909</c:v>
                </c:pt>
                <c:pt idx="2513">
                  <c:v>2.4000000000000909</c:v>
                </c:pt>
                <c:pt idx="2514">
                  <c:v>2.4000000000000909</c:v>
                </c:pt>
                <c:pt idx="2515">
                  <c:v>2.4000000000000909</c:v>
                </c:pt>
                <c:pt idx="2516">
                  <c:v>3.6900000000000546</c:v>
                </c:pt>
                <c:pt idx="2517">
                  <c:v>2.4000000000000909</c:v>
                </c:pt>
                <c:pt idx="2518">
                  <c:v>2.4000000000000909</c:v>
                </c:pt>
                <c:pt idx="2519">
                  <c:v>3.6900000000000546</c:v>
                </c:pt>
                <c:pt idx="2520">
                  <c:v>2.4000000000000909</c:v>
                </c:pt>
                <c:pt idx="2521">
                  <c:v>4.9700000000000291</c:v>
                </c:pt>
                <c:pt idx="2522">
                  <c:v>3.6900000000000546</c:v>
                </c:pt>
                <c:pt idx="2523">
                  <c:v>2.4000000000000909</c:v>
                </c:pt>
                <c:pt idx="2524">
                  <c:v>2.4000000000000909</c:v>
                </c:pt>
                <c:pt idx="2525">
                  <c:v>1.1199999999998904</c:v>
                </c:pt>
                <c:pt idx="2526">
                  <c:v>3.6900000000000546</c:v>
                </c:pt>
                <c:pt idx="2527">
                  <c:v>2.4000000000000909</c:v>
                </c:pt>
                <c:pt idx="2528">
                  <c:v>1.1199999999998904</c:v>
                </c:pt>
                <c:pt idx="2529">
                  <c:v>2.4000000000000909</c:v>
                </c:pt>
                <c:pt idx="2530">
                  <c:v>2.4000000000000909</c:v>
                </c:pt>
                <c:pt idx="2531">
                  <c:v>4.9700000000000291</c:v>
                </c:pt>
                <c:pt idx="2532">
                  <c:v>2.4000000000000909</c:v>
                </c:pt>
                <c:pt idx="2533">
                  <c:v>2.4000000000000909</c:v>
                </c:pt>
                <c:pt idx="2534">
                  <c:v>3.6900000000000546</c:v>
                </c:pt>
                <c:pt idx="2535">
                  <c:v>1.1199999999998904</c:v>
                </c:pt>
                <c:pt idx="2536">
                  <c:v>3.6900000000000546</c:v>
                </c:pt>
                <c:pt idx="2537">
                  <c:v>2.4000000000000909</c:v>
                </c:pt>
                <c:pt idx="2538">
                  <c:v>-0.17000000000007276</c:v>
                </c:pt>
                <c:pt idx="2539">
                  <c:v>1.1199999999998904</c:v>
                </c:pt>
                <c:pt idx="2540">
                  <c:v>3.6900000000000546</c:v>
                </c:pt>
                <c:pt idx="2541">
                  <c:v>1.1199999999998904</c:v>
                </c:pt>
                <c:pt idx="2542">
                  <c:v>2.4000000000000909</c:v>
                </c:pt>
                <c:pt idx="2543">
                  <c:v>1.1199999999998904</c:v>
                </c:pt>
                <c:pt idx="2544">
                  <c:v>2.4000000000000909</c:v>
                </c:pt>
                <c:pt idx="2545">
                  <c:v>2.4000000000000909</c:v>
                </c:pt>
                <c:pt idx="2546">
                  <c:v>2.4000000000000909</c:v>
                </c:pt>
                <c:pt idx="2547">
                  <c:v>3.6900000000000546</c:v>
                </c:pt>
                <c:pt idx="2548">
                  <c:v>3.6900000000000546</c:v>
                </c:pt>
                <c:pt idx="2549">
                  <c:v>2.4000000000000909</c:v>
                </c:pt>
                <c:pt idx="2550">
                  <c:v>1.1199999999998904</c:v>
                </c:pt>
                <c:pt idx="2551">
                  <c:v>2.4000000000000909</c:v>
                </c:pt>
                <c:pt idx="2552">
                  <c:v>4.9700000000000291</c:v>
                </c:pt>
                <c:pt idx="2553">
                  <c:v>3.6900000000000546</c:v>
                </c:pt>
                <c:pt idx="2554">
                  <c:v>2.4000000000000909</c:v>
                </c:pt>
                <c:pt idx="2555">
                  <c:v>1.1199999999998904</c:v>
                </c:pt>
                <c:pt idx="2556">
                  <c:v>3.6900000000000546</c:v>
                </c:pt>
                <c:pt idx="2557">
                  <c:v>1.1199999999998904</c:v>
                </c:pt>
                <c:pt idx="2558">
                  <c:v>1.1199999999998904</c:v>
                </c:pt>
                <c:pt idx="2559">
                  <c:v>2.4000000000000909</c:v>
                </c:pt>
                <c:pt idx="2560">
                  <c:v>3.6900000000000546</c:v>
                </c:pt>
                <c:pt idx="2561">
                  <c:v>2.4000000000000909</c:v>
                </c:pt>
                <c:pt idx="2562">
                  <c:v>4.9700000000000291</c:v>
                </c:pt>
                <c:pt idx="2563">
                  <c:v>2.4000000000000909</c:v>
                </c:pt>
                <c:pt idx="2564">
                  <c:v>3.6900000000000546</c:v>
                </c:pt>
                <c:pt idx="2565">
                  <c:v>1.1199999999998904</c:v>
                </c:pt>
                <c:pt idx="2566">
                  <c:v>2.4000000000000909</c:v>
                </c:pt>
                <c:pt idx="2567">
                  <c:v>1.1199999999998904</c:v>
                </c:pt>
                <c:pt idx="2568">
                  <c:v>2.4000000000000909</c:v>
                </c:pt>
                <c:pt idx="2569">
                  <c:v>2.4000000000000909</c:v>
                </c:pt>
                <c:pt idx="2570">
                  <c:v>3.6900000000000546</c:v>
                </c:pt>
                <c:pt idx="2571">
                  <c:v>1.1199999999998904</c:v>
                </c:pt>
                <c:pt idx="2572">
                  <c:v>1.1199999999998904</c:v>
                </c:pt>
                <c:pt idx="2573">
                  <c:v>2.4000000000000909</c:v>
                </c:pt>
                <c:pt idx="2574">
                  <c:v>3.6900000000000546</c:v>
                </c:pt>
                <c:pt idx="2575">
                  <c:v>1.1199999999998904</c:v>
                </c:pt>
                <c:pt idx="2576">
                  <c:v>3.6900000000000546</c:v>
                </c:pt>
                <c:pt idx="2577">
                  <c:v>1.1199999999998904</c:v>
                </c:pt>
                <c:pt idx="2578">
                  <c:v>2.4000000000000909</c:v>
                </c:pt>
                <c:pt idx="2579">
                  <c:v>1.1199999999998904</c:v>
                </c:pt>
                <c:pt idx="2580">
                  <c:v>6.2599999999999909</c:v>
                </c:pt>
                <c:pt idx="2581">
                  <c:v>1.1199999999998904</c:v>
                </c:pt>
                <c:pt idx="2582">
                  <c:v>2.4000000000000909</c:v>
                </c:pt>
                <c:pt idx="2583">
                  <c:v>2.4000000000000909</c:v>
                </c:pt>
                <c:pt idx="2584">
                  <c:v>1.1199999999998904</c:v>
                </c:pt>
                <c:pt idx="2585">
                  <c:v>3.6900000000000546</c:v>
                </c:pt>
                <c:pt idx="2586">
                  <c:v>1.1199999999998904</c:v>
                </c:pt>
                <c:pt idx="2587">
                  <c:v>2.4000000000000909</c:v>
                </c:pt>
                <c:pt idx="2588">
                  <c:v>1.1199999999998904</c:v>
                </c:pt>
                <c:pt idx="2589">
                  <c:v>1.1199999999998904</c:v>
                </c:pt>
                <c:pt idx="2590">
                  <c:v>2.4000000000000909</c:v>
                </c:pt>
                <c:pt idx="2591">
                  <c:v>4.9700000000000291</c:v>
                </c:pt>
                <c:pt idx="2592">
                  <c:v>-0.17000000000007276</c:v>
                </c:pt>
                <c:pt idx="2593">
                  <c:v>4.9700000000000291</c:v>
                </c:pt>
                <c:pt idx="2594">
                  <c:v>3.6900000000000546</c:v>
                </c:pt>
                <c:pt idx="2595">
                  <c:v>1.1199999999998904</c:v>
                </c:pt>
                <c:pt idx="2596">
                  <c:v>3.6900000000000546</c:v>
                </c:pt>
                <c:pt idx="2597">
                  <c:v>2.4000000000000909</c:v>
                </c:pt>
                <c:pt idx="2598">
                  <c:v>2.4000000000000909</c:v>
                </c:pt>
                <c:pt idx="2599">
                  <c:v>1.1199999999998904</c:v>
                </c:pt>
                <c:pt idx="2600">
                  <c:v>2.4000000000000909</c:v>
                </c:pt>
                <c:pt idx="2601">
                  <c:v>3.6900000000000546</c:v>
                </c:pt>
                <c:pt idx="2602">
                  <c:v>3.6900000000000546</c:v>
                </c:pt>
                <c:pt idx="2603">
                  <c:v>-0.17000000000007276</c:v>
                </c:pt>
                <c:pt idx="2604">
                  <c:v>-0.17000000000007276</c:v>
                </c:pt>
                <c:pt idx="2605">
                  <c:v>1.1199999999998904</c:v>
                </c:pt>
                <c:pt idx="2606">
                  <c:v>4.9700000000000291</c:v>
                </c:pt>
                <c:pt idx="2607">
                  <c:v>1.1199999999998904</c:v>
                </c:pt>
                <c:pt idx="2608">
                  <c:v>3.6900000000000546</c:v>
                </c:pt>
                <c:pt idx="2609">
                  <c:v>-0.17000000000007276</c:v>
                </c:pt>
                <c:pt idx="2610">
                  <c:v>2.4000000000000909</c:v>
                </c:pt>
                <c:pt idx="2611">
                  <c:v>-0.17000000000007276</c:v>
                </c:pt>
                <c:pt idx="2612">
                  <c:v>3.6900000000000546</c:v>
                </c:pt>
                <c:pt idx="2613">
                  <c:v>3.6900000000000546</c:v>
                </c:pt>
                <c:pt idx="2614">
                  <c:v>3.6900000000000546</c:v>
                </c:pt>
                <c:pt idx="2615">
                  <c:v>1.1199999999998904</c:v>
                </c:pt>
                <c:pt idx="2616">
                  <c:v>3.6900000000000546</c:v>
                </c:pt>
                <c:pt idx="2617">
                  <c:v>2.4000000000000909</c:v>
                </c:pt>
                <c:pt idx="2618">
                  <c:v>1.1199999999998904</c:v>
                </c:pt>
                <c:pt idx="2619">
                  <c:v>3.6900000000000546</c:v>
                </c:pt>
                <c:pt idx="2620">
                  <c:v>2.4000000000000909</c:v>
                </c:pt>
                <c:pt idx="2621">
                  <c:v>1.1199999999998904</c:v>
                </c:pt>
                <c:pt idx="2622">
                  <c:v>1.1199999999998904</c:v>
                </c:pt>
                <c:pt idx="2623">
                  <c:v>3.6900000000000546</c:v>
                </c:pt>
                <c:pt idx="2624">
                  <c:v>2.4000000000000909</c:v>
                </c:pt>
                <c:pt idx="2625">
                  <c:v>2.4000000000000909</c:v>
                </c:pt>
                <c:pt idx="2626">
                  <c:v>1.1199999999998904</c:v>
                </c:pt>
                <c:pt idx="2627">
                  <c:v>3.6900000000000546</c:v>
                </c:pt>
                <c:pt idx="2628">
                  <c:v>3.6900000000000546</c:v>
                </c:pt>
                <c:pt idx="2629">
                  <c:v>3.6900000000000546</c:v>
                </c:pt>
                <c:pt idx="2630">
                  <c:v>2.4000000000000909</c:v>
                </c:pt>
                <c:pt idx="2631">
                  <c:v>1.1199999999998904</c:v>
                </c:pt>
                <c:pt idx="2632">
                  <c:v>2.4000000000000909</c:v>
                </c:pt>
                <c:pt idx="2633">
                  <c:v>3.6900000000000546</c:v>
                </c:pt>
                <c:pt idx="2634">
                  <c:v>2.4000000000000909</c:v>
                </c:pt>
                <c:pt idx="2635">
                  <c:v>3.6900000000000546</c:v>
                </c:pt>
                <c:pt idx="2636">
                  <c:v>1.1199999999998904</c:v>
                </c:pt>
                <c:pt idx="2637">
                  <c:v>3.6900000000000546</c:v>
                </c:pt>
                <c:pt idx="2638">
                  <c:v>1.1199999999998904</c:v>
                </c:pt>
                <c:pt idx="2639">
                  <c:v>2.4000000000000909</c:v>
                </c:pt>
                <c:pt idx="2640">
                  <c:v>2.4000000000000909</c:v>
                </c:pt>
                <c:pt idx="2641">
                  <c:v>3.6900000000000546</c:v>
                </c:pt>
                <c:pt idx="2642">
                  <c:v>2.4000000000000909</c:v>
                </c:pt>
                <c:pt idx="2643">
                  <c:v>1.1199999999998904</c:v>
                </c:pt>
                <c:pt idx="2644">
                  <c:v>2.4000000000000909</c:v>
                </c:pt>
                <c:pt idx="2645">
                  <c:v>2.4000000000000909</c:v>
                </c:pt>
                <c:pt idx="2646">
                  <c:v>2.4000000000000909</c:v>
                </c:pt>
                <c:pt idx="2647">
                  <c:v>-0.17000000000007276</c:v>
                </c:pt>
                <c:pt idx="2648">
                  <c:v>1.1199999999998904</c:v>
                </c:pt>
                <c:pt idx="2649">
                  <c:v>2.4000000000000909</c:v>
                </c:pt>
                <c:pt idx="2650">
                  <c:v>3.6900000000000546</c:v>
                </c:pt>
                <c:pt idx="2651">
                  <c:v>2.4000000000000909</c:v>
                </c:pt>
                <c:pt idx="2652">
                  <c:v>2.4000000000000909</c:v>
                </c:pt>
                <c:pt idx="2653">
                  <c:v>2.4000000000000909</c:v>
                </c:pt>
                <c:pt idx="2654">
                  <c:v>1.1199999999998904</c:v>
                </c:pt>
                <c:pt idx="2655">
                  <c:v>2.4000000000000909</c:v>
                </c:pt>
                <c:pt idx="2656">
                  <c:v>4.9700000000000291</c:v>
                </c:pt>
                <c:pt idx="2657">
                  <c:v>2.4000000000000909</c:v>
                </c:pt>
                <c:pt idx="2658">
                  <c:v>2.4000000000000909</c:v>
                </c:pt>
                <c:pt idx="2659">
                  <c:v>2.4000000000000909</c:v>
                </c:pt>
                <c:pt idx="2660">
                  <c:v>4.9700000000000291</c:v>
                </c:pt>
                <c:pt idx="2661">
                  <c:v>3.6900000000000546</c:v>
                </c:pt>
                <c:pt idx="2662">
                  <c:v>-0.17000000000007276</c:v>
                </c:pt>
                <c:pt idx="2663">
                  <c:v>-0.17000000000007276</c:v>
                </c:pt>
                <c:pt idx="2664">
                  <c:v>2.4000000000000909</c:v>
                </c:pt>
                <c:pt idx="2665">
                  <c:v>1.1199999999998904</c:v>
                </c:pt>
                <c:pt idx="2666">
                  <c:v>3.6900000000000546</c:v>
                </c:pt>
                <c:pt idx="2667">
                  <c:v>2.4000000000000909</c:v>
                </c:pt>
                <c:pt idx="2668">
                  <c:v>2.4000000000000909</c:v>
                </c:pt>
                <c:pt idx="2669">
                  <c:v>2.4000000000000909</c:v>
                </c:pt>
                <c:pt idx="2670">
                  <c:v>3.6900000000000546</c:v>
                </c:pt>
                <c:pt idx="2671">
                  <c:v>1.1199999999998904</c:v>
                </c:pt>
                <c:pt idx="2672">
                  <c:v>1.1199999999998904</c:v>
                </c:pt>
                <c:pt idx="2673">
                  <c:v>3.6900000000000546</c:v>
                </c:pt>
                <c:pt idx="2674">
                  <c:v>3.6900000000000546</c:v>
                </c:pt>
                <c:pt idx="2675">
                  <c:v>-0.17000000000007276</c:v>
                </c:pt>
                <c:pt idx="2676">
                  <c:v>2.4000000000000909</c:v>
                </c:pt>
                <c:pt idx="2677">
                  <c:v>3.6900000000000546</c:v>
                </c:pt>
                <c:pt idx="2678">
                  <c:v>2.4000000000000909</c:v>
                </c:pt>
                <c:pt idx="2679">
                  <c:v>2.4000000000000909</c:v>
                </c:pt>
                <c:pt idx="2680">
                  <c:v>2.4000000000000909</c:v>
                </c:pt>
                <c:pt idx="2681">
                  <c:v>1.1199999999998904</c:v>
                </c:pt>
                <c:pt idx="2682">
                  <c:v>1.1199999999998904</c:v>
                </c:pt>
                <c:pt idx="2683">
                  <c:v>1.1199999999998904</c:v>
                </c:pt>
                <c:pt idx="2684">
                  <c:v>1.1199999999998904</c:v>
                </c:pt>
                <c:pt idx="2685">
                  <c:v>2.4000000000000909</c:v>
                </c:pt>
                <c:pt idx="2686">
                  <c:v>2.4000000000000909</c:v>
                </c:pt>
                <c:pt idx="2687">
                  <c:v>1.1199999999998904</c:v>
                </c:pt>
                <c:pt idx="2688">
                  <c:v>1.1199999999998904</c:v>
                </c:pt>
                <c:pt idx="2689">
                  <c:v>1.1199999999998904</c:v>
                </c:pt>
                <c:pt idx="2690">
                  <c:v>1.1199999999998904</c:v>
                </c:pt>
                <c:pt idx="2691">
                  <c:v>1.1199999999998904</c:v>
                </c:pt>
                <c:pt idx="2692">
                  <c:v>1.1199999999998904</c:v>
                </c:pt>
                <c:pt idx="2693">
                  <c:v>3.6900000000000546</c:v>
                </c:pt>
                <c:pt idx="2694">
                  <c:v>3.6900000000000546</c:v>
                </c:pt>
                <c:pt idx="2695">
                  <c:v>1.1199999999998904</c:v>
                </c:pt>
                <c:pt idx="2696">
                  <c:v>1.1199999999998904</c:v>
                </c:pt>
                <c:pt idx="2697">
                  <c:v>3.6900000000000546</c:v>
                </c:pt>
                <c:pt idx="2698">
                  <c:v>2.4000000000000909</c:v>
                </c:pt>
                <c:pt idx="2699">
                  <c:v>3.6900000000000546</c:v>
                </c:pt>
                <c:pt idx="2700">
                  <c:v>3.6900000000000546</c:v>
                </c:pt>
                <c:pt idx="2701">
                  <c:v>1.1199999999998904</c:v>
                </c:pt>
                <c:pt idx="2702">
                  <c:v>3.6900000000000546</c:v>
                </c:pt>
                <c:pt idx="2703">
                  <c:v>3.6900000000000546</c:v>
                </c:pt>
                <c:pt idx="2704">
                  <c:v>2.4000000000000909</c:v>
                </c:pt>
                <c:pt idx="2705">
                  <c:v>2.4000000000000909</c:v>
                </c:pt>
                <c:pt idx="2706">
                  <c:v>2.4000000000000909</c:v>
                </c:pt>
                <c:pt idx="2707">
                  <c:v>1.1199999999998904</c:v>
                </c:pt>
                <c:pt idx="2708">
                  <c:v>-0.17000000000007276</c:v>
                </c:pt>
                <c:pt idx="2709">
                  <c:v>2.4000000000000909</c:v>
                </c:pt>
                <c:pt idx="2710">
                  <c:v>2.4000000000000909</c:v>
                </c:pt>
                <c:pt idx="2711">
                  <c:v>3.6900000000000546</c:v>
                </c:pt>
                <c:pt idx="2712">
                  <c:v>1.1199999999998904</c:v>
                </c:pt>
                <c:pt idx="2713">
                  <c:v>2.4000000000000909</c:v>
                </c:pt>
                <c:pt idx="2714">
                  <c:v>2.4000000000000909</c:v>
                </c:pt>
                <c:pt idx="2715">
                  <c:v>1.1199999999998904</c:v>
                </c:pt>
                <c:pt idx="2716">
                  <c:v>1.1199999999998904</c:v>
                </c:pt>
                <c:pt idx="2717">
                  <c:v>2.4000000000000909</c:v>
                </c:pt>
                <c:pt idx="2718">
                  <c:v>1.1199999999998904</c:v>
                </c:pt>
                <c:pt idx="2719">
                  <c:v>2.4000000000000909</c:v>
                </c:pt>
                <c:pt idx="2720">
                  <c:v>2.4000000000000909</c:v>
                </c:pt>
                <c:pt idx="2721">
                  <c:v>1.1199999999998904</c:v>
                </c:pt>
                <c:pt idx="2722">
                  <c:v>-0.17000000000007276</c:v>
                </c:pt>
                <c:pt idx="2723">
                  <c:v>2.4000000000000909</c:v>
                </c:pt>
                <c:pt idx="2724">
                  <c:v>1.1199999999998904</c:v>
                </c:pt>
                <c:pt idx="2725">
                  <c:v>3.6900000000000546</c:v>
                </c:pt>
                <c:pt idx="2726">
                  <c:v>2.4000000000000909</c:v>
                </c:pt>
                <c:pt idx="2727">
                  <c:v>3.6900000000000546</c:v>
                </c:pt>
                <c:pt idx="2728">
                  <c:v>3.6900000000000546</c:v>
                </c:pt>
                <c:pt idx="2729">
                  <c:v>3.6900000000000546</c:v>
                </c:pt>
                <c:pt idx="2730">
                  <c:v>1.1199999999998904</c:v>
                </c:pt>
                <c:pt idx="2731">
                  <c:v>1.1199999999998904</c:v>
                </c:pt>
                <c:pt idx="2732">
                  <c:v>1.1199999999998904</c:v>
                </c:pt>
                <c:pt idx="2733">
                  <c:v>2.4000000000000909</c:v>
                </c:pt>
                <c:pt idx="2734">
                  <c:v>3.6900000000000546</c:v>
                </c:pt>
                <c:pt idx="2735">
                  <c:v>1.1199999999998904</c:v>
                </c:pt>
                <c:pt idx="2736">
                  <c:v>1.1199999999998904</c:v>
                </c:pt>
                <c:pt idx="2737">
                  <c:v>-0.17000000000007276</c:v>
                </c:pt>
                <c:pt idx="2738">
                  <c:v>1.1199999999998904</c:v>
                </c:pt>
                <c:pt idx="2739">
                  <c:v>2.4000000000000909</c:v>
                </c:pt>
                <c:pt idx="2740">
                  <c:v>1.1199999999998904</c:v>
                </c:pt>
                <c:pt idx="2741">
                  <c:v>2.4000000000000909</c:v>
                </c:pt>
                <c:pt idx="2742">
                  <c:v>1.1199999999998904</c:v>
                </c:pt>
                <c:pt idx="2743">
                  <c:v>1.1199999999998904</c:v>
                </c:pt>
                <c:pt idx="2744">
                  <c:v>2.4000000000000909</c:v>
                </c:pt>
                <c:pt idx="2745">
                  <c:v>1.1199999999998904</c:v>
                </c:pt>
                <c:pt idx="2746">
                  <c:v>3.6900000000000546</c:v>
                </c:pt>
                <c:pt idx="2747">
                  <c:v>2.4000000000000909</c:v>
                </c:pt>
                <c:pt idx="2748">
                  <c:v>1.1199999999998904</c:v>
                </c:pt>
                <c:pt idx="2749">
                  <c:v>-0.17000000000007276</c:v>
                </c:pt>
                <c:pt idx="2750">
                  <c:v>1.1199999999998904</c:v>
                </c:pt>
                <c:pt idx="2751">
                  <c:v>1.1199999999998904</c:v>
                </c:pt>
                <c:pt idx="2752">
                  <c:v>4.9700000000000291</c:v>
                </c:pt>
                <c:pt idx="2753">
                  <c:v>2.4000000000000909</c:v>
                </c:pt>
                <c:pt idx="2754">
                  <c:v>1.1199999999998904</c:v>
                </c:pt>
                <c:pt idx="2755">
                  <c:v>1.1199999999998904</c:v>
                </c:pt>
                <c:pt idx="2756">
                  <c:v>3.6900000000000546</c:v>
                </c:pt>
                <c:pt idx="2757">
                  <c:v>3.6900000000000546</c:v>
                </c:pt>
                <c:pt idx="2758">
                  <c:v>1.1199999999998904</c:v>
                </c:pt>
                <c:pt idx="2759">
                  <c:v>2.4000000000000909</c:v>
                </c:pt>
                <c:pt idx="2760">
                  <c:v>1.1199999999998904</c:v>
                </c:pt>
                <c:pt idx="2761">
                  <c:v>2.4000000000000909</c:v>
                </c:pt>
                <c:pt idx="2762">
                  <c:v>3.6900000000000546</c:v>
                </c:pt>
                <c:pt idx="2763">
                  <c:v>2.4000000000000909</c:v>
                </c:pt>
                <c:pt idx="2764">
                  <c:v>2.4000000000000909</c:v>
                </c:pt>
                <c:pt idx="2765">
                  <c:v>1.1199999999998904</c:v>
                </c:pt>
                <c:pt idx="2766">
                  <c:v>1.1199999999998904</c:v>
                </c:pt>
                <c:pt idx="2767">
                  <c:v>1.1199999999998904</c:v>
                </c:pt>
                <c:pt idx="2768">
                  <c:v>3.6900000000000546</c:v>
                </c:pt>
                <c:pt idx="2769">
                  <c:v>1.1199999999998904</c:v>
                </c:pt>
                <c:pt idx="2770">
                  <c:v>3.6900000000000546</c:v>
                </c:pt>
                <c:pt idx="2771">
                  <c:v>3.6900000000000546</c:v>
                </c:pt>
                <c:pt idx="2772">
                  <c:v>1.1199999999998904</c:v>
                </c:pt>
                <c:pt idx="2773">
                  <c:v>3.6900000000000546</c:v>
                </c:pt>
                <c:pt idx="2774">
                  <c:v>1.1199999999998904</c:v>
                </c:pt>
                <c:pt idx="2775">
                  <c:v>-0.17000000000007276</c:v>
                </c:pt>
                <c:pt idx="2776">
                  <c:v>1.1199999999998904</c:v>
                </c:pt>
                <c:pt idx="2777">
                  <c:v>1.1199999999998904</c:v>
                </c:pt>
                <c:pt idx="2778">
                  <c:v>1.1199999999998904</c:v>
                </c:pt>
                <c:pt idx="2779">
                  <c:v>-0.17000000000007276</c:v>
                </c:pt>
                <c:pt idx="2780">
                  <c:v>3.6900000000000546</c:v>
                </c:pt>
                <c:pt idx="2781">
                  <c:v>1.1199999999998904</c:v>
                </c:pt>
                <c:pt idx="2782">
                  <c:v>-0.17000000000007276</c:v>
                </c:pt>
                <c:pt idx="2783">
                  <c:v>2.4000000000000909</c:v>
                </c:pt>
                <c:pt idx="2784">
                  <c:v>2.4000000000000909</c:v>
                </c:pt>
                <c:pt idx="2785">
                  <c:v>3.6900000000000546</c:v>
                </c:pt>
                <c:pt idx="2786">
                  <c:v>1.1199999999998904</c:v>
                </c:pt>
                <c:pt idx="2787">
                  <c:v>2.4000000000000909</c:v>
                </c:pt>
                <c:pt idx="2788">
                  <c:v>3.6900000000000546</c:v>
                </c:pt>
                <c:pt idx="2789">
                  <c:v>1.1199999999998904</c:v>
                </c:pt>
                <c:pt idx="2790">
                  <c:v>3.6900000000000546</c:v>
                </c:pt>
                <c:pt idx="2791">
                  <c:v>1.1199999999998904</c:v>
                </c:pt>
                <c:pt idx="2792">
                  <c:v>3.6900000000000546</c:v>
                </c:pt>
                <c:pt idx="2793">
                  <c:v>3.6900000000000546</c:v>
                </c:pt>
                <c:pt idx="2794">
                  <c:v>1.1199999999998904</c:v>
                </c:pt>
                <c:pt idx="2795">
                  <c:v>2.4000000000000909</c:v>
                </c:pt>
                <c:pt idx="2796">
                  <c:v>3.6900000000000546</c:v>
                </c:pt>
                <c:pt idx="2797">
                  <c:v>3.6900000000000546</c:v>
                </c:pt>
                <c:pt idx="2798">
                  <c:v>4.9700000000000291</c:v>
                </c:pt>
                <c:pt idx="2799">
                  <c:v>1.1199999999998904</c:v>
                </c:pt>
                <c:pt idx="2800">
                  <c:v>2.4000000000000909</c:v>
                </c:pt>
                <c:pt idx="2801">
                  <c:v>1.1199999999998904</c:v>
                </c:pt>
                <c:pt idx="2802">
                  <c:v>1.1199999999998904</c:v>
                </c:pt>
                <c:pt idx="2803">
                  <c:v>-0.17000000000007276</c:v>
                </c:pt>
                <c:pt idx="2804">
                  <c:v>2.4000000000000909</c:v>
                </c:pt>
                <c:pt idx="2805">
                  <c:v>-0.17000000000007276</c:v>
                </c:pt>
                <c:pt idx="2806">
                  <c:v>2.4000000000000909</c:v>
                </c:pt>
                <c:pt idx="2807">
                  <c:v>4.9700000000000291</c:v>
                </c:pt>
                <c:pt idx="2808">
                  <c:v>1.1199999999998904</c:v>
                </c:pt>
                <c:pt idx="2809">
                  <c:v>1.1199999999998904</c:v>
                </c:pt>
                <c:pt idx="2810">
                  <c:v>3.6900000000000546</c:v>
                </c:pt>
                <c:pt idx="2811">
                  <c:v>2.4000000000000909</c:v>
                </c:pt>
                <c:pt idx="2812">
                  <c:v>3.6900000000000546</c:v>
                </c:pt>
                <c:pt idx="2813">
                  <c:v>1.1199999999998904</c:v>
                </c:pt>
                <c:pt idx="2814">
                  <c:v>2.4000000000000909</c:v>
                </c:pt>
                <c:pt idx="2815">
                  <c:v>3.6900000000000546</c:v>
                </c:pt>
                <c:pt idx="2816">
                  <c:v>2.4000000000000909</c:v>
                </c:pt>
                <c:pt idx="2817">
                  <c:v>3.6900000000000546</c:v>
                </c:pt>
                <c:pt idx="2818">
                  <c:v>2.4000000000000909</c:v>
                </c:pt>
                <c:pt idx="2819">
                  <c:v>3.6900000000000546</c:v>
                </c:pt>
                <c:pt idx="2820">
                  <c:v>1.1199999999998904</c:v>
                </c:pt>
                <c:pt idx="2821">
                  <c:v>1.1199999999998904</c:v>
                </c:pt>
                <c:pt idx="2822">
                  <c:v>2.4000000000000909</c:v>
                </c:pt>
                <c:pt idx="2823">
                  <c:v>3.6900000000000546</c:v>
                </c:pt>
                <c:pt idx="2824">
                  <c:v>2.4000000000000909</c:v>
                </c:pt>
                <c:pt idx="2825">
                  <c:v>3.6900000000000546</c:v>
                </c:pt>
                <c:pt idx="2826">
                  <c:v>2.4000000000000909</c:v>
                </c:pt>
                <c:pt idx="2827">
                  <c:v>2.4000000000000909</c:v>
                </c:pt>
                <c:pt idx="2828">
                  <c:v>1.1199999999998904</c:v>
                </c:pt>
                <c:pt idx="2829">
                  <c:v>1.1199999999998904</c:v>
                </c:pt>
                <c:pt idx="2830">
                  <c:v>1.1199999999998904</c:v>
                </c:pt>
                <c:pt idx="2831">
                  <c:v>1.1199999999998904</c:v>
                </c:pt>
                <c:pt idx="2832">
                  <c:v>2.4000000000000909</c:v>
                </c:pt>
                <c:pt idx="2833">
                  <c:v>2.4000000000000909</c:v>
                </c:pt>
                <c:pt idx="2834">
                  <c:v>3.6900000000000546</c:v>
                </c:pt>
                <c:pt idx="2835">
                  <c:v>3.6900000000000546</c:v>
                </c:pt>
                <c:pt idx="2836">
                  <c:v>2.4000000000000909</c:v>
                </c:pt>
                <c:pt idx="2837">
                  <c:v>3.6900000000000546</c:v>
                </c:pt>
                <c:pt idx="2838">
                  <c:v>-0.17000000000007276</c:v>
                </c:pt>
                <c:pt idx="2839">
                  <c:v>3.6900000000000546</c:v>
                </c:pt>
                <c:pt idx="2840">
                  <c:v>2.4000000000000909</c:v>
                </c:pt>
                <c:pt idx="2841">
                  <c:v>3.6900000000000546</c:v>
                </c:pt>
                <c:pt idx="2842">
                  <c:v>2.4000000000000909</c:v>
                </c:pt>
                <c:pt idx="2843">
                  <c:v>3.6900000000000546</c:v>
                </c:pt>
                <c:pt idx="2844">
                  <c:v>3.6900000000000546</c:v>
                </c:pt>
                <c:pt idx="2845">
                  <c:v>2.4000000000000909</c:v>
                </c:pt>
                <c:pt idx="2846">
                  <c:v>4.9700000000000291</c:v>
                </c:pt>
                <c:pt idx="2847">
                  <c:v>3.6900000000000546</c:v>
                </c:pt>
                <c:pt idx="2848">
                  <c:v>2.4000000000000909</c:v>
                </c:pt>
                <c:pt idx="2849">
                  <c:v>1.1199999999998904</c:v>
                </c:pt>
                <c:pt idx="2850">
                  <c:v>1.1199999999998904</c:v>
                </c:pt>
                <c:pt idx="2851">
                  <c:v>1.1199999999998904</c:v>
                </c:pt>
                <c:pt idx="2852">
                  <c:v>1.1199999999998904</c:v>
                </c:pt>
                <c:pt idx="2853">
                  <c:v>1.1199999999998904</c:v>
                </c:pt>
                <c:pt idx="2854">
                  <c:v>3.6900000000000546</c:v>
                </c:pt>
                <c:pt idx="2855">
                  <c:v>1.1199999999998904</c:v>
                </c:pt>
                <c:pt idx="2856">
                  <c:v>1.1199999999998904</c:v>
                </c:pt>
                <c:pt idx="2857">
                  <c:v>-0.17000000000007276</c:v>
                </c:pt>
                <c:pt idx="2858">
                  <c:v>2.4000000000000909</c:v>
                </c:pt>
                <c:pt idx="2859">
                  <c:v>3.6900000000000546</c:v>
                </c:pt>
                <c:pt idx="2860">
                  <c:v>3.6900000000000546</c:v>
                </c:pt>
                <c:pt idx="2861">
                  <c:v>3.6900000000000546</c:v>
                </c:pt>
                <c:pt idx="2862">
                  <c:v>4.9700000000000291</c:v>
                </c:pt>
                <c:pt idx="2863">
                  <c:v>2.4000000000000909</c:v>
                </c:pt>
                <c:pt idx="2864">
                  <c:v>-0.17000000000007276</c:v>
                </c:pt>
                <c:pt idx="2865">
                  <c:v>1.1199999999998904</c:v>
                </c:pt>
                <c:pt idx="2866">
                  <c:v>3.6900000000000546</c:v>
                </c:pt>
                <c:pt idx="2867">
                  <c:v>1.1199999999998904</c:v>
                </c:pt>
                <c:pt idx="2868">
                  <c:v>3.6900000000000546</c:v>
                </c:pt>
                <c:pt idx="2869">
                  <c:v>-0.17000000000007276</c:v>
                </c:pt>
                <c:pt idx="2870">
                  <c:v>1.1199999999998904</c:v>
                </c:pt>
                <c:pt idx="2871">
                  <c:v>1.1199999999998904</c:v>
                </c:pt>
                <c:pt idx="2872">
                  <c:v>3.6900000000000546</c:v>
                </c:pt>
                <c:pt idx="2873">
                  <c:v>1.1199999999998904</c:v>
                </c:pt>
                <c:pt idx="2874">
                  <c:v>1.1199999999998904</c:v>
                </c:pt>
                <c:pt idx="2875">
                  <c:v>1.1199999999998904</c:v>
                </c:pt>
                <c:pt idx="2876">
                  <c:v>2.4000000000000909</c:v>
                </c:pt>
                <c:pt idx="2877">
                  <c:v>2.4000000000000909</c:v>
                </c:pt>
                <c:pt idx="2878">
                  <c:v>2.4000000000000909</c:v>
                </c:pt>
                <c:pt idx="2879">
                  <c:v>2.4000000000000909</c:v>
                </c:pt>
                <c:pt idx="2880">
                  <c:v>1.1199999999998904</c:v>
                </c:pt>
                <c:pt idx="2881">
                  <c:v>3.6900000000000546</c:v>
                </c:pt>
                <c:pt idx="2882">
                  <c:v>2.4000000000000909</c:v>
                </c:pt>
                <c:pt idx="2883">
                  <c:v>2.4000000000000909</c:v>
                </c:pt>
                <c:pt idx="2884">
                  <c:v>2.4000000000000909</c:v>
                </c:pt>
                <c:pt idx="2885">
                  <c:v>2.4000000000000909</c:v>
                </c:pt>
                <c:pt idx="2886">
                  <c:v>2.4000000000000909</c:v>
                </c:pt>
                <c:pt idx="2887">
                  <c:v>3.6900000000000546</c:v>
                </c:pt>
                <c:pt idx="2888">
                  <c:v>1.1199999999998904</c:v>
                </c:pt>
                <c:pt idx="2889">
                  <c:v>3.6900000000000546</c:v>
                </c:pt>
                <c:pt idx="2890">
                  <c:v>2.4000000000000909</c:v>
                </c:pt>
                <c:pt idx="2891">
                  <c:v>3.6900000000000546</c:v>
                </c:pt>
                <c:pt idx="2892">
                  <c:v>2.4000000000000909</c:v>
                </c:pt>
                <c:pt idx="2893">
                  <c:v>3.6900000000000546</c:v>
                </c:pt>
                <c:pt idx="2894">
                  <c:v>2.4000000000000909</c:v>
                </c:pt>
                <c:pt idx="2895">
                  <c:v>2.4000000000000909</c:v>
                </c:pt>
                <c:pt idx="2896">
                  <c:v>4.9700000000000291</c:v>
                </c:pt>
                <c:pt idx="2897">
                  <c:v>2.4000000000000909</c:v>
                </c:pt>
                <c:pt idx="2898">
                  <c:v>2.4000000000000909</c:v>
                </c:pt>
                <c:pt idx="2899">
                  <c:v>3.6900000000000546</c:v>
                </c:pt>
                <c:pt idx="2900">
                  <c:v>2.4000000000000909</c:v>
                </c:pt>
                <c:pt idx="2901">
                  <c:v>2.4000000000000909</c:v>
                </c:pt>
                <c:pt idx="2902">
                  <c:v>2.4000000000000909</c:v>
                </c:pt>
                <c:pt idx="2903">
                  <c:v>3.6900000000000546</c:v>
                </c:pt>
                <c:pt idx="2904">
                  <c:v>-0.17000000000007276</c:v>
                </c:pt>
                <c:pt idx="2905">
                  <c:v>1.1199999999998904</c:v>
                </c:pt>
                <c:pt idx="2906">
                  <c:v>1.1199999999998904</c:v>
                </c:pt>
                <c:pt idx="2907">
                  <c:v>1.1199999999998904</c:v>
                </c:pt>
                <c:pt idx="2908">
                  <c:v>2.4000000000000909</c:v>
                </c:pt>
                <c:pt idx="2909">
                  <c:v>2.4000000000000909</c:v>
                </c:pt>
                <c:pt idx="2910">
                  <c:v>3.6900000000000546</c:v>
                </c:pt>
                <c:pt idx="2911">
                  <c:v>2.4000000000000909</c:v>
                </c:pt>
                <c:pt idx="2912">
                  <c:v>2.4000000000000909</c:v>
                </c:pt>
                <c:pt idx="2913">
                  <c:v>1.1199999999998904</c:v>
                </c:pt>
                <c:pt idx="2914">
                  <c:v>4.9700000000000291</c:v>
                </c:pt>
                <c:pt idx="2915">
                  <c:v>2.4000000000000909</c:v>
                </c:pt>
                <c:pt idx="2916">
                  <c:v>2.4000000000000909</c:v>
                </c:pt>
                <c:pt idx="2917">
                  <c:v>1.1199999999998904</c:v>
                </c:pt>
                <c:pt idx="2918">
                  <c:v>1.1199999999998904</c:v>
                </c:pt>
                <c:pt idx="2919">
                  <c:v>1.1199999999998904</c:v>
                </c:pt>
                <c:pt idx="2920">
                  <c:v>2.4000000000000909</c:v>
                </c:pt>
                <c:pt idx="2921">
                  <c:v>2.4000000000000909</c:v>
                </c:pt>
                <c:pt idx="2922">
                  <c:v>3.6900000000000546</c:v>
                </c:pt>
                <c:pt idx="2923">
                  <c:v>-0.17000000000007276</c:v>
                </c:pt>
                <c:pt idx="2924">
                  <c:v>2.4000000000000909</c:v>
                </c:pt>
                <c:pt idx="2925">
                  <c:v>3.6900000000000546</c:v>
                </c:pt>
                <c:pt idx="2926">
                  <c:v>2.4000000000000909</c:v>
                </c:pt>
                <c:pt idx="2927">
                  <c:v>3.6900000000000546</c:v>
                </c:pt>
                <c:pt idx="2928">
                  <c:v>2.4000000000000909</c:v>
                </c:pt>
                <c:pt idx="2929">
                  <c:v>-1.4500000000000455</c:v>
                </c:pt>
                <c:pt idx="2930">
                  <c:v>1.1199999999998904</c:v>
                </c:pt>
                <c:pt idx="2931">
                  <c:v>1.1199999999998904</c:v>
                </c:pt>
                <c:pt idx="2932">
                  <c:v>2.4000000000000909</c:v>
                </c:pt>
                <c:pt idx="2933">
                  <c:v>1.1199999999998904</c:v>
                </c:pt>
                <c:pt idx="2934">
                  <c:v>2.4000000000000909</c:v>
                </c:pt>
                <c:pt idx="2935">
                  <c:v>1.1199999999998904</c:v>
                </c:pt>
                <c:pt idx="2936">
                  <c:v>2.4000000000000909</c:v>
                </c:pt>
                <c:pt idx="2937">
                  <c:v>-0.17000000000007276</c:v>
                </c:pt>
                <c:pt idx="2938">
                  <c:v>3.6900000000000546</c:v>
                </c:pt>
                <c:pt idx="2939">
                  <c:v>1.1199999999998904</c:v>
                </c:pt>
                <c:pt idx="2940">
                  <c:v>2.4000000000000909</c:v>
                </c:pt>
                <c:pt idx="2941">
                  <c:v>2.4000000000000909</c:v>
                </c:pt>
                <c:pt idx="2942">
                  <c:v>2.4000000000000909</c:v>
                </c:pt>
                <c:pt idx="2943">
                  <c:v>1.1199999999998904</c:v>
                </c:pt>
                <c:pt idx="2944">
                  <c:v>2.4000000000000909</c:v>
                </c:pt>
                <c:pt idx="2945">
                  <c:v>3.6900000000000546</c:v>
                </c:pt>
                <c:pt idx="2946">
                  <c:v>2.4000000000000909</c:v>
                </c:pt>
                <c:pt idx="2947">
                  <c:v>3.6900000000000546</c:v>
                </c:pt>
                <c:pt idx="2948">
                  <c:v>1.1199999999998904</c:v>
                </c:pt>
                <c:pt idx="2949">
                  <c:v>2.4000000000000909</c:v>
                </c:pt>
                <c:pt idx="2950">
                  <c:v>2.4000000000000909</c:v>
                </c:pt>
                <c:pt idx="2951">
                  <c:v>-0.17000000000007276</c:v>
                </c:pt>
                <c:pt idx="2952">
                  <c:v>-0.17000000000007276</c:v>
                </c:pt>
                <c:pt idx="2953">
                  <c:v>2.4000000000000909</c:v>
                </c:pt>
                <c:pt idx="2954">
                  <c:v>3.6900000000000546</c:v>
                </c:pt>
                <c:pt idx="2955">
                  <c:v>1.1199999999998904</c:v>
                </c:pt>
                <c:pt idx="2956">
                  <c:v>1.1199999999998904</c:v>
                </c:pt>
                <c:pt idx="2957">
                  <c:v>3.6900000000000546</c:v>
                </c:pt>
                <c:pt idx="2958">
                  <c:v>3.6900000000000546</c:v>
                </c:pt>
                <c:pt idx="2959">
                  <c:v>2.4000000000000909</c:v>
                </c:pt>
                <c:pt idx="2960">
                  <c:v>1.1199999999998904</c:v>
                </c:pt>
                <c:pt idx="2961">
                  <c:v>1.1199999999998904</c:v>
                </c:pt>
                <c:pt idx="2962">
                  <c:v>3.6900000000000546</c:v>
                </c:pt>
                <c:pt idx="2963">
                  <c:v>2.4000000000000909</c:v>
                </c:pt>
                <c:pt idx="2964">
                  <c:v>1.1199999999998904</c:v>
                </c:pt>
                <c:pt idx="2965">
                  <c:v>3.6900000000000546</c:v>
                </c:pt>
                <c:pt idx="2966">
                  <c:v>-0.17000000000007276</c:v>
                </c:pt>
                <c:pt idx="2967">
                  <c:v>2.4000000000000909</c:v>
                </c:pt>
                <c:pt idx="2968">
                  <c:v>4.9700000000000291</c:v>
                </c:pt>
                <c:pt idx="2969">
                  <c:v>2.4000000000000909</c:v>
                </c:pt>
                <c:pt idx="2970">
                  <c:v>4.9700000000000291</c:v>
                </c:pt>
                <c:pt idx="2971">
                  <c:v>2.4000000000000909</c:v>
                </c:pt>
                <c:pt idx="2972">
                  <c:v>3.6900000000000546</c:v>
                </c:pt>
                <c:pt idx="2973">
                  <c:v>3.6900000000000546</c:v>
                </c:pt>
                <c:pt idx="2974">
                  <c:v>3.6900000000000546</c:v>
                </c:pt>
                <c:pt idx="2975">
                  <c:v>2.4000000000000909</c:v>
                </c:pt>
                <c:pt idx="2976">
                  <c:v>2.4000000000000909</c:v>
                </c:pt>
                <c:pt idx="2977">
                  <c:v>-0.17000000000007276</c:v>
                </c:pt>
                <c:pt idx="2978">
                  <c:v>2.4000000000000909</c:v>
                </c:pt>
                <c:pt idx="2979">
                  <c:v>1.1199999999998904</c:v>
                </c:pt>
                <c:pt idx="2980">
                  <c:v>3.6900000000000546</c:v>
                </c:pt>
                <c:pt idx="2981">
                  <c:v>1.1199999999998904</c:v>
                </c:pt>
                <c:pt idx="2982">
                  <c:v>1.1199999999998904</c:v>
                </c:pt>
                <c:pt idx="2983">
                  <c:v>3.6900000000000546</c:v>
                </c:pt>
                <c:pt idx="2984">
                  <c:v>2.4000000000000909</c:v>
                </c:pt>
                <c:pt idx="2985">
                  <c:v>2.4000000000000909</c:v>
                </c:pt>
                <c:pt idx="2986">
                  <c:v>1.1199999999998904</c:v>
                </c:pt>
                <c:pt idx="2987">
                  <c:v>1.1199999999998904</c:v>
                </c:pt>
                <c:pt idx="2988">
                  <c:v>2.4000000000000909</c:v>
                </c:pt>
                <c:pt idx="2989">
                  <c:v>1.1199999999998904</c:v>
                </c:pt>
                <c:pt idx="2990">
                  <c:v>1.1199999999998904</c:v>
                </c:pt>
                <c:pt idx="2991">
                  <c:v>1.1199999999998904</c:v>
                </c:pt>
                <c:pt idx="2992">
                  <c:v>3.6900000000000546</c:v>
                </c:pt>
                <c:pt idx="2993">
                  <c:v>-0.17000000000007276</c:v>
                </c:pt>
                <c:pt idx="2994">
                  <c:v>3.6900000000000546</c:v>
                </c:pt>
                <c:pt idx="2995">
                  <c:v>2.4000000000000909</c:v>
                </c:pt>
                <c:pt idx="2996">
                  <c:v>2.4000000000000909</c:v>
                </c:pt>
                <c:pt idx="2997">
                  <c:v>3.6900000000000546</c:v>
                </c:pt>
                <c:pt idx="2998">
                  <c:v>2.4000000000000909</c:v>
                </c:pt>
                <c:pt idx="2999">
                  <c:v>2.4000000000000909</c:v>
                </c:pt>
              </c:numCache>
            </c:numRef>
          </c:yVal>
          <c:smooth val="1"/>
        </c:ser>
        <c:dLbls>
          <c:showLegendKey val="0"/>
          <c:showVal val="0"/>
          <c:showCatName val="0"/>
          <c:showSerName val="0"/>
          <c:showPercent val="0"/>
          <c:showBubbleSize val="0"/>
        </c:dLbls>
        <c:axId val="200941952"/>
        <c:axId val="200943872"/>
      </c:scatterChart>
      <c:valAx>
        <c:axId val="200941952"/>
        <c:scaling>
          <c:orientation val="minMax"/>
          <c:max val="2500"/>
        </c:scaling>
        <c:delete val="0"/>
        <c:axPos val="b"/>
        <c:title>
          <c:tx>
            <c:rich>
              <a:bodyPr/>
              <a:lstStyle/>
              <a:p>
                <a:pPr>
                  <a:defRPr sz="1050" b="0" i="0" u="none" strike="noStrike" baseline="0">
                    <a:solidFill>
                      <a:srgbClr val="FFFF00"/>
                    </a:solidFill>
                    <a:latin typeface="Arial"/>
                    <a:ea typeface="Arial"/>
                    <a:cs typeface="Arial"/>
                  </a:defRPr>
                </a:pPr>
                <a:r>
                  <a:rPr lang="hu-HU"/>
                  <a:t>Time (ms)</a:t>
                </a:r>
              </a:p>
            </c:rich>
          </c:tx>
          <c:layout>
            <c:manualLayout>
              <c:xMode val="edge"/>
              <c:yMode val="edge"/>
              <c:x val="0.48532336002797888"/>
              <c:y val="0.88200844052025851"/>
            </c:manualLayout>
          </c:layout>
          <c:overlay val="0"/>
          <c:spPr>
            <a:noFill/>
            <a:ln w="25400">
              <a:noFill/>
            </a:ln>
          </c:spPr>
        </c:title>
        <c:numFmt formatCode="General" sourceLinked="1"/>
        <c:majorTickMark val="out"/>
        <c:minorTickMark val="none"/>
        <c:tickLblPos val="nextTo"/>
        <c:spPr>
          <a:ln w="3175">
            <a:solidFill>
              <a:srgbClr val="FFFF99"/>
            </a:solidFill>
            <a:prstDash val="solid"/>
          </a:ln>
        </c:spPr>
        <c:txPr>
          <a:bodyPr rot="0" vert="horz"/>
          <a:lstStyle/>
          <a:p>
            <a:pPr>
              <a:defRPr sz="1050" b="0" i="0" u="none" strike="noStrike" baseline="0">
                <a:solidFill>
                  <a:srgbClr val="FFFF00"/>
                </a:solidFill>
                <a:latin typeface="Arial"/>
                <a:ea typeface="Arial"/>
                <a:cs typeface="Arial"/>
              </a:defRPr>
            </a:pPr>
            <a:endParaRPr lang="en-US"/>
          </a:p>
        </c:txPr>
        <c:crossAx val="200943872"/>
        <c:crosses val="autoZero"/>
        <c:crossBetween val="midCat"/>
      </c:valAx>
      <c:valAx>
        <c:axId val="200943872"/>
        <c:scaling>
          <c:orientation val="minMax"/>
          <c:min val="0"/>
        </c:scaling>
        <c:delete val="0"/>
        <c:axPos val="l"/>
        <c:title>
          <c:tx>
            <c:rich>
              <a:bodyPr/>
              <a:lstStyle/>
              <a:p>
                <a:pPr>
                  <a:defRPr sz="1050" b="0" i="0" u="none" strike="noStrike" baseline="0">
                    <a:solidFill>
                      <a:srgbClr val="FFFF00"/>
                    </a:solidFill>
                    <a:latin typeface="Arial"/>
                    <a:ea typeface="Arial"/>
                    <a:cs typeface="Arial"/>
                  </a:defRPr>
                </a:pPr>
                <a:r>
                  <a:rPr lang="hu-HU"/>
                  <a:t>F (N)</a:t>
                </a:r>
              </a:p>
            </c:rich>
          </c:tx>
          <c:layout>
            <c:manualLayout>
              <c:xMode val="edge"/>
              <c:yMode val="edge"/>
              <c:x val="3.131118451793409E-2"/>
              <c:y val="0.37758220865081366"/>
            </c:manualLayout>
          </c:layout>
          <c:overlay val="0"/>
          <c:spPr>
            <a:noFill/>
            <a:ln w="25400">
              <a:noFill/>
            </a:ln>
          </c:spPr>
        </c:title>
        <c:numFmt formatCode="General" sourceLinked="1"/>
        <c:majorTickMark val="out"/>
        <c:minorTickMark val="none"/>
        <c:tickLblPos val="nextTo"/>
        <c:spPr>
          <a:ln w="3175">
            <a:solidFill>
              <a:srgbClr val="FFFF99"/>
            </a:solidFill>
            <a:prstDash val="solid"/>
          </a:ln>
        </c:spPr>
        <c:txPr>
          <a:bodyPr rot="0" vert="horz"/>
          <a:lstStyle/>
          <a:p>
            <a:pPr>
              <a:defRPr sz="1050" b="0" i="0" u="none" strike="noStrike" baseline="0">
                <a:solidFill>
                  <a:srgbClr val="FFFF00"/>
                </a:solidFill>
                <a:latin typeface="Arial"/>
                <a:ea typeface="Arial"/>
                <a:cs typeface="Arial"/>
              </a:defRPr>
            </a:pPr>
            <a:endParaRPr lang="en-US"/>
          </a:p>
        </c:txPr>
        <c:crossAx val="200941952"/>
        <c:crosses val="autoZero"/>
        <c:crossBetween val="midCat"/>
      </c:valAx>
      <c:spPr>
        <a:solidFill>
          <a:schemeClr val="tx1"/>
        </a:solidFill>
        <a:ln w="25400">
          <a:noFill/>
        </a:ln>
      </c:spPr>
    </c:plotArea>
    <c:plotVisOnly val="1"/>
    <c:dispBlanksAs val="gap"/>
    <c:showDLblsOverMax val="0"/>
  </c:chart>
  <c:spPr>
    <a:solidFill>
      <a:schemeClr val="tx1"/>
    </a:solidFill>
    <a:ln w="3175">
      <a:solidFill>
        <a:srgbClr val="000000"/>
      </a:solidFill>
      <a:prstDash val="solid"/>
    </a:ln>
  </c:spPr>
  <c:txPr>
    <a:bodyPr/>
    <a:lstStyle/>
    <a:p>
      <a:pPr>
        <a:defRPr sz="1050" b="0" i="0" u="none" strike="noStrike" baseline="0">
          <a:solidFill>
            <a:srgbClr val="FFFF00"/>
          </a:solidFill>
          <a:latin typeface="Arial"/>
          <a:ea typeface="Arial"/>
          <a:cs typeface="Arial"/>
        </a:defRPr>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image" Target="../media/image60.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65.wmf"/><Relationship Id="rId2" Type="http://schemas.openxmlformats.org/officeDocument/2006/relationships/image" Target="../media/image64.wmf"/><Relationship Id="rId1" Type="http://schemas.openxmlformats.org/officeDocument/2006/relationships/image" Target="../media/image63.wmf"/><Relationship Id="rId4" Type="http://schemas.openxmlformats.org/officeDocument/2006/relationships/image" Target="../media/image66.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72.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73.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95.png"/></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98.wmf"/><Relationship Id="rId2" Type="http://schemas.openxmlformats.org/officeDocument/2006/relationships/image" Target="../media/image97.wmf"/><Relationship Id="rId1" Type="http://schemas.openxmlformats.org/officeDocument/2006/relationships/image" Target="../media/image96.wmf"/><Relationship Id="rId6" Type="http://schemas.openxmlformats.org/officeDocument/2006/relationships/image" Target="../media/image101.wmf"/><Relationship Id="rId5" Type="http://schemas.openxmlformats.org/officeDocument/2006/relationships/image" Target="../media/image100.wmf"/><Relationship Id="rId4" Type="http://schemas.openxmlformats.org/officeDocument/2006/relationships/image" Target="../media/image99.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04.wmf"/><Relationship Id="rId2" Type="http://schemas.openxmlformats.org/officeDocument/2006/relationships/image" Target="../media/image103.wmf"/><Relationship Id="rId1" Type="http://schemas.openxmlformats.org/officeDocument/2006/relationships/image" Target="../media/image102.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05.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06.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98.wmf"/><Relationship Id="rId2" Type="http://schemas.openxmlformats.org/officeDocument/2006/relationships/image" Target="../media/image97.wmf"/><Relationship Id="rId1" Type="http://schemas.openxmlformats.org/officeDocument/2006/relationships/image" Target="../media/image96.wmf"/><Relationship Id="rId6" Type="http://schemas.openxmlformats.org/officeDocument/2006/relationships/image" Target="../media/image101.wmf"/><Relationship Id="rId5" Type="http://schemas.openxmlformats.org/officeDocument/2006/relationships/image" Target="../media/image100.wmf"/><Relationship Id="rId4" Type="http://schemas.openxmlformats.org/officeDocument/2006/relationships/image" Target="../media/image9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08.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09.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12.wmf"/><Relationship Id="rId2" Type="http://schemas.openxmlformats.org/officeDocument/2006/relationships/image" Target="../media/image111.png"/><Relationship Id="rId1" Type="http://schemas.openxmlformats.org/officeDocument/2006/relationships/image" Target="../media/image110.png"/><Relationship Id="rId5" Type="http://schemas.openxmlformats.org/officeDocument/2006/relationships/image" Target="../media/image114.wmf"/><Relationship Id="rId4" Type="http://schemas.openxmlformats.org/officeDocument/2006/relationships/image" Target="../media/image113.wmf"/></Relationships>
</file>

<file path=ppt/drawings/_rels/vmlDrawing23.vml.rels><?xml version="1.0" encoding="UTF-8" standalone="yes"?>
<Relationships xmlns="http://schemas.openxmlformats.org/package/2006/relationships"><Relationship Id="rId8" Type="http://schemas.openxmlformats.org/officeDocument/2006/relationships/image" Target="../media/image120.wmf"/><Relationship Id="rId3" Type="http://schemas.openxmlformats.org/officeDocument/2006/relationships/image" Target="../media/image115.wmf"/><Relationship Id="rId7" Type="http://schemas.openxmlformats.org/officeDocument/2006/relationships/image" Target="../media/image119.wmf"/><Relationship Id="rId2" Type="http://schemas.openxmlformats.org/officeDocument/2006/relationships/image" Target="../media/image111.png"/><Relationship Id="rId1" Type="http://schemas.openxmlformats.org/officeDocument/2006/relationships/image" Target="../media/image110.png"/><Relationship Id="rId6" Type="http://schemas.openxmlformats.org/officeDocument/2006/relationships/image" Target="../media/image118.wmf"/><Relationship Id="rId5" Type="http://schemas.openxmlformats.org/officeDocument/2006/relationships/image" Target="../media/image117.wmf"/><Relationship Id="rId4" Type="http://schemas.openxmlformats.org/officeDocument/2006/relationships/image" Target="../media/image116.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image" Target="../media/image121.png"/></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125.wmf"/><Relationship Id="rId1" Type="http://schemas.openxmlformats.org/officeDocument/2006/relationships/image" Target="../media/image124.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21.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image" Target="../media/image40.wmf"/><Relationship Id="rId1" Type="http://schemas.openxmlformats.org/officeDocument/2006/relationships/image" Target="../media/image3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image" Target="../media/image47.wmf"/><Relationship Id="rId1" Type="http://schemas.openxmlformats.org/officeDocument/2006/relationships/image" Target="../media/image46.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image" Target="../media/image49.wmf"/><Relationship Id="rId1" Type="http://schemas.openxmlformats.org/officeDocument/2006/relationships/image" Target="../media/image46.wmf"/><Relationship Id="rId5" Type="http://schemas.openxmlformats.org/officeDocument/2006/relationships/image" Target="../media/image52.wmf"/><Relationship Id="rId4" Type="http://schemas.openxmlformats.org/officeDocument/2006/relationships/image" Target="../media/image5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4.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5.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59.wmf"/><Relationship Id="rId1" Type="http://schemas.openxmlformats.org/officeDocument/2006/relationships/image" Target="../media/image58.wmf"/></Relationships>
</file>

<file path=ppt/drawings/drawing1.xml><?xml version="1.0" encoding="utf-8"?>
<c:userShapes xmlns:c="http://schemas.openxmlformats.org/drawingml/2006/chart">
  <cdr:relSizeAnchor xmlns:cdr="http://schemas.openxmlformats.org/drawingml/2006/chartDrawing">
    <cdr:from>
      <cdr:x>0.17949</cdr:x>
      <cdr:y>0.21673</cdr:y>
    </cdr:from>
    <cdr:to>
      <cdr:x>0.33333</cdr:x>
      <cdr:y>0.31877</cdr:y>
    </cdr:to>
    <cdr:sp macro="" textlink="">
      <cdr:nvSpPr>
        <cdr:cNvPr id="2" name="Szövegdoboz 1"/>
        <cdr:cNvSpPr txBox="1"/>
      </cdr:nvSpPr>
      <cdr:spPr>
        <a:xfrm xmlns:a="http://schemas.openxmlformats.org/drawingml/2006/main">
          <a:off x="1008112" y="764704"/>
          <a:ext cx="864096" cy="36004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hu-HU" sz="1800" dirty="0" smtClean="0"/>
            <a:t>100 %</a:t>
          </a:r>
          <a:endParaRPr lang="en-GB" sz="1800" dirty="0"/>
        </a:p>
      </cdr:txBody>
    </cdr:sp>
  </cdr:relSizeAnchor>
  <cdr:relSizeAnchor xmlns:cdr="http://schemas.openxmlformats.org/drawingml/2006/chartDrawing">
    <cdr:from>
      <cdr:x>0.42308</cdr:x>
      <cdr:y>0.22449</cdr:y>
    </cdr:from>
    <cdr:to>
      <cdr:x>0.64103</cdr:x>
      <cdr:y>0.32653</cdr:y>
    </cdr:to>
    <cdr:sp macro="" textlink="">
      <cdr:nvSpPr>
        <cdr:cNvPr id="3" name="Szövegdoboz 2"/>
        <cdr:cNvSpPr txBox="1"/>
      </cdr:nvSpPr>
      <cdr:spPr>
        <a:xfrm xmlns:a="http://schemas.openxmlformats.org/drawingml/2006/main">
          <a:off x="2376264" y="792088"/>
          <a:ext cx="1224136" cy="36004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hu-HU" sz="1800" dirty="0" smtClean="0"/>
            <a:t>20-95 %</a:t>
          </a:r>
          <a:endParaRPr lang="en-GB" sz="1800" dirty="0"/>
        </a:p>
      </cdr:txBody>
    </cdr:sp>
  </cdr:relSizeAnchor>
  <cdr:relSizeAnchor xmlns:cdr="http://schemas.openxmlformats.org/drawingml/2006/chartDrawing">
    <cdr:from>
      <cdr:x>0.67949</cdr:x>
      <cdr:y>0</cdr:y>
    </cdr:from>
    <cdr:to>
      <cdr:x>0.89744</cdr:x>
      <cdr:y>0.10204</cdr:y>
    </cdr:to>
    <cdr:sp macro="" textlink="">
      <cdr:nvSpPr>
        <cdr:cNvPr id="4" name="Szövegdoboz 1"/>
        <cdr:cNvSpPr txBox="1"/>
      </cdr:nvSpPr>
      <cdr:spPr>
        <a:xfrm xmlns:a="http://schemas.openxmlformats.org/drawingml/2006/main">
          <a:off x="3816424" y="-1700808"/>
          <a:ext cx="1224136" cy="36004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hu-HU" sz="1800" dirty="0" smtClean="0"/>
            <a:t>120-170 %</a:t>
          </a:r>
          <a:endParaRPr lang="en-GB" sz="1800" dirty="0"/>
        </a:p>
      </cdr:txBody>
    </cdr:sp>
  </cdr:relSizeAnchor>
</c:userShapes>
</file>

<file path=ppt/drawings/drawing10.xml><?xml version="1.0" encoding="utf-8"?>
<c:userShapes xmlns:c="http://schemas.openxmlformats.org/drawingml/2006/chart">
  <cdr:relSizeAnchor xmlns:cdr="http://schemas.openxmlformats.org/drawingml/2006/chartDrawing">
    <cdr:from>
      <cdr:x>0.02361</cdr:x>
      <cdr:y>0.80979</cdr:y>
    </cdr:from>
    <cdr:to>
      <cdr:x>0.14236</cdr:x>
      <cdr:y>0.93486</cdr:y>
    </cdr:to>
    <cdr:sp macro="" textlink="">
      <cdr:nvSpPr>
        <cdr:cNvPr id="2" name="Szövegdoboz 1"/>
        <cdr:cNvSpPr txBox="1"/>
      </cdr:nvSpPr>
      <cdr:spPr>
        <a:xfrm xmlns:a="http://schemas.openxmlformats.org/drawingml/2006/main">
          <a:off x="107950" y="1603375"/>
          <a:ext cx="542925" cy="24765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hu-HU" sz="1100"/>
            <a:t>A</a:t>
          </a:r>
        </a:p>
      </cdr:txBody>
    </cdr:sp>
  </cdr:relSizeAnchor>
</c:userShapes>
</file>

<file path=ppt/drawings/drawing11.xml><?xml version="1.0" encoding="utf-8"?>
<c:userShapes xmlns:c="http://schemas.openxmlformats.org/drawingml/2006/chart">
  <cdr:relSizeAnchor xmlns:cdr="http://schemas.openxmlformats.org/drawingml/2006/chartDrawing">
    <cdr:from>
      <cdr:x>0.02084</cdr:x>
      <cdr:y>0.81059</cdr:y>
    </cdr:from>
    <cdr:to>
      <cdr:x>0.13959</cdr:x>
      <cdr:y>0.93566</cdr:y>
    </cdr:to>
    <cdr:sp macro="" textlink="">
      <cdr:nvSpPr>
        <cdr:cNvPr id="2" name="Szövegdoboz 1"/>
        <cdr:cNvSpPr txBox="1"/>
      </cdr:nvSpPr>
      <cdr:spPr>
        <a:xfrm xmlns:a="http://schemas.openxmlformats.org/drawingml/2006/main">
          <a:off x="95265" y="1604911"/>
          <a:ext cx="542925" cy="24763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hu-HU" sz="1100"/>
            <a:t>B</a:t>
          </a:r>
        </a:p>
      </cdr:txBody>
    </cdr:sp>
  </cdr:relSizeAnchor>
</c:userShapes>
</file>

<file path=ppt/drawings/drawing12.xml><?xml version="1.0" encoding="utf-8"?>
<c:userShapes xmlns:c="http://schemas.openxmlformats.org/drawingml/2006/chart">
  <cdr:relSizeAnchor xmlns:cdr="http://schemas.openxmlformats.org/drawingml/2006/chartDrawing">
    <cdr:from>
      <cdr:x>0.67641</cdr:x>
      <cdr:y>0.31594</cdr:y>
    </cdr:from>
    <cdr:to>
      <cdr:x>0.89746</cdr:x>
      <cdr:y>0.39056</cdr:y>
    </cdr:to>
    <cdr:sp macro="" textlink="">
      <cdr:nvSpPr>
        <cdr:cNvPr id="2" name="Szövegdoboz 5"/>
        <cdr:cNvSpPr txBox="1"/>
      </cdr:nvSpPr>
      <cdr:spPr>
        <a:xfrm xmlns:a="http://schemas.openxmlformats.org/drawingml/2006/main">
          <a:off x="2448272" y="1008112"/>
          <a:ext cx="800100" cy="238125"/>
        </a:xfrm>
        <a:prstGeom xmlns:a="http://schemas.openxmlformats.org/drawingml/2006/main" prst="rect">
          <a:avLst/>
        </a:prstGeom>
        <a:solidFill xmlns:a="http://schemas.openxmlformats.org/drawingml/2006/main">
          <a:sysClr val="window" lastClr="FFFFFF"/>
        </a:solidFill>
        <a:ln xmlns:a="http://schemas.openxmlformats.org/drawingml/2006/main" w="9525" cmpd="sng">
          <a:noFill/>
        </a:ln>
        <a:effectLst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dk1"/>
        </a:fontRef>
      </cdr:style>
      <cdr:txBody>
        <a:bodyPr xmlns:a="http://schemas.openxmlformats.org/drawingml/2006/main" wrap="square" rtlCol="0" anchor="t"/>
        <a:lstStyle xmlns:a="http://schemas.openxmlformats.org/drawingml/2006/main">
          <a:lvl1pPr marL="0" indent="0">
            <a:defRPr sz="1100">
              <a:solidFill>
                <a:sysClr val="windowText" lastClr="000000"/>
              </a:solidFill>
              <a:latin typeface="Calibri"/>
            </a:defRPr>
          </a:lvl1pPr>
          <a:lvl2pPr marL="457200" indent="0">
            <a:defRPr sz="1100">
              <a:solidFill>
                <a:sysClr val="windowText" lastClr="000000"/>
              </a:solidFill>
              <a:latin typeface="Calibri"/>
            </a:defRPr>
          </a:lvl2pPr>
          <a:lvl3pPr marL="914400" indent="0">
            <a:defRPr sz="1100">
              <a:solidFill>
                <a:sysClr val="windowText" lastClr="000000"/>
              </a:solidFill>
              <a:latin typeface="Calibri"/>
            </a:defRPr>
          </a:lvl3pPr>
          <a:lvl4pPr marL="1371600" indent="0">
            <a:defRPr sz="1100">
              <a:solidFill>
                <a:sysClr val="windowText" lastClr="000000"/>
              </a:solidFill>
              <a:latin typeface="Calibri"/>
            </a:defRPr>
          </a:lvl4pPr>
          <a:lvl5pPr marL="1828800" indent="0">
            <a:defRPr sz="1100">
              <a:solidFill>
                <a:sysClr val="windowText" lastClr="000000"/>
              </a:solidFill>
              <a:latin typeface="Calibri"/>
            </a:defRPr>
          </a:lvl5pPr>
          <a:lvl6pPr marL="2286000" indent="0">
            <a:defRPr sz="1100">
              <a:solidFill>
                <a:sysClr val="windowText" lastClr="000000"/>
              </a:solidFill>
              <a:latin typeface="Calibri"/>
            </a:defRPr>
          </a:lvl6pPr>
          <a:lvl7pPr marL="2743200" indent="0">
            <a:defRPr sz="1100">
              <a:solidFill>
                <a:sysClr val="windowText" lastClr="000000"/>
              </a:solidFill>
              <a:latin typeface="Calibri"/>
            </a:defRPr>
          </a:lvl7pPr>
          <a:lvl8pPr marL="3200400" indent="0">
            <a:defRPr sz="1100">
              <a:solidFill>
                <a:sysClr val="windowText" lastClr="000000"/>
              </a:solidFill>
              <a:latin typeface="Calibri"/>
            </a:defRPr>
          </a:lvl8pPr>
          <a:lvl9pPr marL="3657600" indent="0">
            <a:defRPr sz="1100">
              <a:solidFill>
                <a:sysClr val="windowText" lastClr="000000"/>
              </a:solidFill>
              <a:latin typeface="Calibri"/>
            </a:defRPr>
          </a:lvl9pPr>
        </a:lstStyle>
        <a:p xmlns:a="http://schemas.openxmlformats.org/drawingml/2006/main">
          <a:pPr algn="ctr"/>
          <a:r>
            <a:rPr lang="hu-HU" sz="1200" b="1" dirty="0"/>
            <a:t>p=0,05</a:t>
          </a:r>
        </a:p>
      </cdr:txBody>
    </cdr:sp>
  </cdr:relSizeAnchor>
</c:userShapes>
</file>

<file path=ppt/drawings/drawing2.xml><?xml version="1.0" encoding="utf-8"?>
<c:userShapes xmlns:c="http://schemas.openxmlformats.org/drawingml/2006/chart">
  <cdr:relSizeAnchor xmlns:cdr="http://schemas.openxmlformats.org/drawingml/2006/chartDrawing">
    <cdr:from>
      <cdr:x>0.31042</cdr:x>
      <cdr:y>0.13077</cdr:y>
    </cdr:from>
    <cdr:to>
      <cdr:x>0.4139</cdr:x>
      <cdr:y>0.75192</cdr:y>
    </cdr:to>
    <cdr:cxnSp macro="">
      <cdr:nvCxnSpPr>
        <cdr:cNvPr id="3" name="Egyenes összekötő 2"/>
        <cdr:cNvCxnSpPr/>
      </cdr:nvCxnSpPr>
      <cdr:spPr>
        <a:xfrm xmlns:a="http://schemas.openxmlformats.org/drawingml/2006/main" flipV="1">
          <a:off x="1080120" y="288032"/>
          <a:ext cx="360040" cy="1368152"/>
        </a:xfrm>
        <a:prstGeom xmlns:a="http://schemas.openxmlformats.org/drawingml/2006/main" prst="line">
          <a:avLst/>
        </a:prstGeom>
        <a:ln xmlns:a="http://schemas.openxmlformats.org/drawingml/2006/main" w="19050">
          <a:solidFill>
            <a:srgbClr val="FF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0.3932</cdr:x>
      <cdr:y>0.39231</cdr:y>
    </cdr:from>
    <cdr:to>
      <cdr:x>0.62085</cdr:x>
      <cdr:y>0.52308</cdr:y>
    </cdr:to>
    <cdr:sp macro="" textlink="">
      <cdr:nvSpPr>
        <cdr:cNvPr id="4" name="Szövegdoboz 3"/>
        <cdr:cNvSpPr txBox="1"/>
      </cdr:nvSpPr>
      <cdr:spPr>
        <a:xfrm xmlns:a="http://schemas.openxmlformats.org/drawingml/2006/main">
          <a:off x="1368152" y="864096"/>
          <a:ext cx="792088" cy="288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hu-HU" sz="1800" dirty="0" err="1" smtClean="0"/>
            <a:t>dF</a:t>
          </a:r>
          <a:r>
            <a:rPr lang="hu-HU" sz="1800" dirty="0" smtClean="0"/>
            <a:t>/</a:t>
          </a:r>
          <a:r>
            <a:rPr lang="hu-HU" sz="1800" dirty="0" err="1" smtClean="0"/>
            <a:t>dt</a:t>
          </a:r>
          <a:endParaRPr lang="en-GB" sz="1800" dirty="0"/>
        </a:p>
      </cdr:txBody>
    </cdr:sp>
  </cdr:relSizeAnchor>
</c:userShapes>
</file>

<file path=ppt/drawings/drawing3.xml><?xml version="1.0" encoding="utf-8"?>
<c:userShapes xmlns:c="http://schemas.openxmlformats.org/drawingml/2006/chart">
  <cdr:relSizeAnchor xmlns:cdr="http://schemas.openxmlformats.org/drawingml/2006/chartDrawing">
    <cdr:from>
      <cdr:x>0.3932</cdr:x>
      <cdr:y>0.39231</cdr:y>
    </cdr:from>
    <cdr:to>
      <cdr:x>0.62085</cdr:x>
      <cdr:y>0.52308</cdr:y>
    </cdr:to>
    <cdr:sp macro="" textlink="">
      <cdr:nvSpPr>
        <cdr:cNvPr id="4" name="Szövegdoboz 3"/>
        <cdr:cNvSpPr txBox="1"/>
      </cdr:nvSpPr>
      <cdr:spPr>
        <a:xfrm xmlns:a="http://schemas.openxmlformats.org/drawingml/2006/main">
          <a:off x="1368152" y="864096"/>
          <a:ext cx="792088" cy="288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hu-HU" sz="1800" dirty="0" err="1" smtClean="0"/>
            <a:t>dF</a:t>
          </a:r>
          <a:r>
            <a:rPr lang="hu-HU" sz="1800" dirty="0" smtClean="0"/>
            <a:t>/</a:t>
          </a:r>
          <a:r>
            <a:rPr lang="hu-HU" sz="1800" dirty="0" err="1" smtClean="0"/>
            <a:t>dt</a:t>
          </a:r>
          <a:endParaRPr lang="en-GB" sz="1800" dirty="0"/>
        </a:p>
      </cdr:txBody>
    </cdr:sp>
  </cdr:relSizeAnchor>
</c:userShapes>
</file>

<file path=ppt/drawings/drawing4.xml><?xml version="1.0" encoding="utf-8"?>
<c:userShapes xmlns:c="http://schemas.openxmlformats.org/drawingml/2006/chart">
  <cdr:relSizeAnchor xmlns:cdr="http://schemas.openxmlformats.org/drawingml/2006/chartDrawing">
    <cdr:from>
      <cdr:x>0.2644</cdr:x>
      <cdr:y>0.7978</cdr:y>
    </cdr:from>
    <cdr:to>
      <cdr:x>0.52186</cdr:x>
      <cdr:y>0.7978</cdr:y>
    </cdr:to>
    <cdr:cxnSp macro="">
      <cdr:nvCxnSpPr>
        <cdr:cNvPr id="3" name="Egyenes összekötő nyíllal 2"/>
        <cdr:cNvCxnSpPr/>
      </cdr:nvCxnSpPr>
      <cdr:spPr>
        <a:xfrm xmlns:a="http://schemas.openxmlformats.org/drawingml/2006/main">
          <a:off x="1035290" y="2412801"/>
          <a:ext cx="1008112" cy="0"/>
        </a:xfrm>
        <a:prstGeom xmlns:a="http://schemas.openxmlformats.org/drawingml/2006/main" prst="straightConnector1">
          <a:avLst/>
        </a:prstGeom>
        <a:ln xmlns:a="http://schemas.openxmlformats.org/drawingml/2006/main" w="25400">
          <a:solidFill>
            <a:schemeClr val="tx1"/>
          </a:solidFill>
          <a:headEnd type="stealth"/>
          <a:tailEnd type="stealt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0.52186</cdr:x>
      <cdr:y>0.7978</cdr:y>
    </cdr:from>
    <cdr:to>
      <cdr:x>0.65059</cdr:x>
      <cdr:y>0.7978</cdr:y>
    </cdr:to>
    <cdr:cxnSp macro="">
      <cdr:nvCxnSpPr>
        <cdr:cNvPr id="5" name="Egyenes összekötő nyíllal 4"/>
        <cdr:cNvCxnSpPr/>
      </cdr:nvCxnSpPr>
      <cdr:spPr>
        <a:xfrm xmlns:a="http://schemas.openxmlformats.org/drawingml/2006/main" flipH="1">
          <a:off x="2043402" y="2412801"/>
          <a:ext cx="504056" cy="0"/>
        </a:xfrm>
        <a:prstGeom xmlns:a="http://schemas.openxmlformats.org/drawingml/2006/main" prst="straightConnector1">
          <a:avLst/>
        </a:prstGeom>
        <a:ln xmlns:a="http://schemas.openxmlformats.org/drawingml/2006/main" w="25400">
          <a:solidFill>
            <a:srgbClr val="FF0000"/>
          </a:solidFill>
          <a:headEnd type="stealth"/>
          <a:tailEnd type="stealt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0.30118</cdr:x>
      <cdr:y>0.83333</cdr:y>
    </cdr:from>
    <cdr:to>
      <cdr:x>0.50347</cdr:x>
      <cdr:y>0.94065</cdr:y>
    </cdr:to>
    <cdr:sp macro="" textlink="">
      <cdr:nvSpPr>
        <cdr:cNvPr id="7" name="Szövegdoboz 6"/>
        <cdr:cNvSpPr txBox="1"/>
      </cdr:nvSpPr>
      <cdr:spPr>
        <a:xfrm xmlns:a="http://schemas.openxmlformats.org/drawingml/2006/main">
          <a:off x="1179306" y="2520280"/>
          <a:ext cx="792088" cy="32456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hu-HU" sz="1800" b="1" dirty="0" err="1" smtClean="0"/>
            <a:t>T</a:t>
          </a:r>
          <a:r>
            <a:rPr lang="hu-HU" sz="1800" b="1" baseline="-25000" dirty="0" err="1" smtClean="0"/>
            <a:t>f</a:t>
          </a:r>
          <a:endParaRPr lang="en-GB" sz="1800" b="1" baseline="-25000" dirty="0"/>
        </a:p>
      </cdr:txBody>
    </cdr:sp>
  </cdr:relSizeAnchor>
  <cdr:relSizeAnchor xmlns:cdr="http://schemas.openxmlformats.org/drawingml/2006/chartDrawing">
    <cdr:from>
      <cdr:x>0.54025</cdr:x>
      <cdr:y>0.83333</cdr:y>
    </cdr:from>
    <cdr:to>
      <cdr:x>0.66898</cdr:x>
      <cdr:y>0.96446</cdr:y>
    </cdr:to>
    <cdr:sp macro="" textlink="">
      <cdr:nvSpPr>
        <cdr:cNvPr id="8" name="Szövegdoboz 7"/>
        <cdr:cNvSpPr txBox="1"/>
      </cdr:nvSpPr>
      <cdr:spPr>
        <a:xfrm xmlns:a="http://schemas.openxmlformats.org/drawingml/2006/main">
          <a:off x="2115410" y="2520280"/>
          <a:ext cx="504056" cy="3965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hu-HU" sz="1800" b="1" dirty="0" err="1" smtClean="0">
              <a:solidFill>
                <a:srgbClr val="FF0000"/>
              </a:solidFill>
            </a:rPr>
            <a:t>T</a:t>
          </a:r>
          <a:r>
            <a:rPr lang="hu-HU" sz="1800" b="1" baseline="-25000" dirty="0" err="1" smtClean="0">
              <a:solidFill>
                <a:srgbClr val="FF0000"/>
              </a:solidFill>
            </a:rPr>
            <a:t>l</a:t>
          </a:r>
          <a:endParaRPr lang="en-GB" sz="1800" b="1" baseline="-25000" dirty="0">
            <a:solidFill>
              <a:srgbClr val="FF0000"/>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0.12987</cdr:x>
      <cdr:y>0.23529</cdr:y>
    </cdr:from>
    <cdr:to>
      <cdr:x>1</cdr:x>
      <cdr:y>0.23529</cdr:y>
    </cdr:to>
    <cdr:cxnSp macro="">
      <cdr:nvCxnSpPr>
        <cdr:cNvPr id="3" name="Egyenes összekötő 2"/>
        <cdr:cNvCxnSpPr/>
      </cdr:nvCxnSpPr>
      <cdr:spPr>
        <a:xfrm xmlns:a="http://schemas.openxmlformats.org/drawingml/2006/main">
          <a:off x="720080" y="864096"/>
          <a:ext cx="4824536" cy="0"/>
        </a:xfrm>
        <a:prstGeom xmlns:a="http://schemas.openxmlformats.org/drawingml/2006/main" prst="line">
          <a:avLst/>
        </a:prstGeom>
        <a:ln xmlns:a="http://schemas.openxmlformats.org/drawingml/2006/main" w="19050">
          <a:solidFill>
            <a:schemeClr val="tx1"/>
          </a:solidFill>
          <a:prstDash val="sys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6.xml><?xml version="1.0" encoding="utf-8"?>
<c:userShapes xmlns:c="http://schemas.openxmlformats.org/drawingml/2006/chart">
  <cdr:relSizeAnchor xmlns:cdr="http://schemas.openxmlformats.org/drawingml/2006/chartDrawing">
    <cdr:from>
      <cdr:x>0.12987</cdr:x>
      <cdr:y>0.23529</cdr:y>
    </cdr:from>
    <cdr:to>
      <cdr:x>1</cdr:x>
      <cdr:y>0.23529</cdr:y>
    </cdr:to>
    <cdr:cxnSp macro="">
      <cdr:nvCxnSpPr>
        <cdr:cNvPr id="3" name="Egyenes összekötő 2"/>
        <cdr:cNvCxnSpPr/>
      </cdr:nvCxnSpPr>
      <cdr:spPr>
        <a:xfrm xmlns:a="http://schemas.openxmlformats.org/drawingml/2006/main">
          <a:off x="720080" y="864096"/>
          <a:ext cx="4824536" cy="0"/>
        </a:xfrm>
        <a:prstGeom xmlns:a="http://schemas.openxmlformats.org/drawingml/2006/main" prst="line">
          <a:avLst/>
        </a:prstGeom>
        <a:ln xmlns:a="http://schemas.openxmlformats.org/drawingml/2006/main" w="19050">
          <a:solidFill>
            <a:schemeClr val="tx1"/>
          </a:solidFill>
          <a:prstDash val="sys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7.xml><?xml version="1.0" encoding="utf-8"?>
<c:userShapes xmlns:c="http://schemas.openxmlformats.org/drawingml/2006/chart">
  <cdr:relSizeAnchor xmlns:cdr="http://schemas.openxmlformats.org/drawingml/2006/chartDrawing">
    <cdr:from>
      <cdr:x>0.46146</cdr:x>
      <cdr:y>0.18459</cdr:y>
    </cdr:from>
    <cdr:to>
      <cdr:x>0.8049</cdr:x>
      <cdr:y>0.18459</cdr:y>
    </cdr:to>
    <cdr:cxnSp macro="">
      <cdr:nvCxnSpPr>
        <cdr:cNvPr id="5" name="Egyenes összekötő 4"/>
        <cdr:cNvCxnSpPr/>
      </cdr:nvCxnSpPr>
      <cdr:spPr>
        <a:xfrm xmlns:a="http://schemas.openxmlformats.org/drawingml/2006/main">
          <a:off x="2920169" y="611460"/>
          <a:ext cx="2173324" cy="0"/>
        </a:xfrm>
        <a:prstGeom xmlns:a="http://schemas.openxmlformats.org/drawingml/2006/main" prst="line">
          <a:avLst/>
        </a:prstGeom>
        <a:ln xmlns:a="http://schemas.openxmlformats.org/drawingml/2006/main" w="28575">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0.54841</cdr:x>
      <cdr:y>0.09764</cdr:y>
    </cdr:from>
    <cdr:to>
      <cdr:x>0.91103</cdr:x>
      <cdr:y>0.10328</cdr:y>
    </cdr:to>
    <cdr:cxnSp macro="">
      <cdr:nvCxnSpPr>
        <cdr:cNvPr id="7" name="Egyenes összekötő 6"/>
        <cdr:cNvCxnSpPr/>
      </cdr:nvCxnSpPr>
      <cdr:spPr>
        <a:xfrm xmlns:a="http://schemas.openxmlformats.org/drawingml/2006/main">
          <a:off x="3470409" y="323428"/>
          <a:ext cx="2294697" cy="18683"/>
        </a:xfrm>
        <a:prstGeom xmlns:a="http://schemas.openxmlformats.org/drawingml/2006/main" prst="line">
          <a:avLst/>
        </a:prstGeom>
        <a:ln xmlns:a="http://schemas.openxmlformats.org/drawingml/2006/main" w="28575">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8.xml><?xml version="1.0" encoding="utf-8"?>
<c:userShapes xmlns:c="http://schemas.openxmlformats.org/drawingml/2006/chart">
  <cdr:relSizeAnchor xmlns:cdr="http://schemas.openxmlformats.org/drawingml/2006/chartDrawing">
    <cdr:from>
      <cdr:x>0.20833</cdr:x>
      <cdr:y>0.9314</cdr:y>
    </cdr:from>
    <cdr:to>
      <cdr:x>0.98215</cdr:x>
      <cdr:y>1</cdr:y>
    </cdr:to>
    <cdr:sp macro="" textlink="">
      <cdr:nvSpPr>
        <cdr:cNvPr id="2" name="Szövegdoboz 1"/>
        <cdr:cNvSpPr txBox="1"/>
      </cdr:nvSpPr>
      <cdr:spPr>
        <a:xfrm xmlns:a="http://schemas.openxmlformats.org/drawingml/2006/main">
          <a:off x="1000132" y="3143272"/>
          <a:ext cx="3714776" cy="214314"/>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endParaRPr lang="en-GB" sz="1100" dirty="0"/>
        </a:p>
      </cdr:txBody>
    </cdr:sp>
  </cdr:relSizeAnchor>
</c:userShapes>
</file>

<file path=ppt/drawings/drawing9.xml><?xml version="1.0" encoding="utf-8"?>
<c:userShapes xmlns:c="http://schemas.openxmlformats.org/drawingml/2006/chart">
  <cdr:relSizeAnchor xmlns:cdr="http://schemas.openxmlformats.org/drawingml/2006/chartDrawing">
    <cdr:from>
      <cdr:x>0.16028</cdr:x>
      <cdr:y>0.14833</cdr:y>
    </cdr:from>
    <cdr:to>
      <cdr:x>0.70447</cdr:x>
      <cdr:y>0.14833</cdr:y>
    </cdr:to>
    <cdr:cxnSp macro="">
      <cdr:nvCxnSpPr>
        <cdr:cNvPr id="3" name="Egyenes összekötő 2"/>
        <cdr:cNvCxnSpPr/>
      </cdr:nvCxnSpPr>
      <cdr:spPr>
        <a:xfrm xmlns:a="http://schemas.openxmlformats.org/drawingml/2006/main">
          <a:off x="1072273" y="732353"/>
          <a:ext cx="3640529" cy="0"/>
        </a:xfrm>
        <a:prstGeom xmlns:a="http://schemas.openxmlformats.org/drawingml/2006/main" prst="line">
          <a:avLst/>
        </a:prstGeom>
        <a:ln xmlns:a="http://schemas.openxmlformats.org/drawingml/2006/main" w="28575">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0.34794</cdr:x>
      <cdr:y>0.08724</cdr:y>
    </cdr:from>
    <cdr:to>
      <cdr:x>0.8816</cdr:x>
      <cdr:y>0.08724</cdr:y>
    </cdr:to>
    <cdr:cxnSp macro="">
      <cdr:nvCxnSpPr>
        <cdr:cNvPr id="6" name="Egyenes összekötő 5"/>
        <cdr:cNvCxnSpPr/>
      </cdr:nvCxnSpPr>
      <cdr:spPr>
        <a:xfrm xmlns:a="http://schemas.openxmlformats.org/drawingml/2006/main">
          <a:off x="2327680" y="430732"/>
          <a:ext cx="3570072" cy="0"/>
        </a:xfrm>
        <a:prstGeom xmlns:a="http://schemas.openxmlformats.org/drawingml/2006/main" prst="line">
          <a:avLst/>
        </a:prstGeom>
        <a:ln xmlns:a="http://schemas.openxmlformats.org/drawingml/2006/main" w="28575">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átum hely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02A656-57D5-499C-800E-8A6D7F6ABD15}" type="datetimeFigureOut">
              <a:rPr lang="en-GB" smtClean="0"/>
              <a:t>04/12/2019</a:t>
            </a:fld>
            <a:endParaRPr lang="en-GB"/>
          </a:p>
        </p:txBody>
      </p:sp>
      <p:sp>
        <p:nvSpPr>
          <p:cNvPr id="4" name="Diakép hely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Jegyzetek hely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en-GB"/>
          </a:p>
        </p:txBody>
      </p:sp>
      <p:sp>
        <p:nvSpPr>
          <p:cNvPr id="6" name="Élőláb hely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Dia számának hely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9A19F99-B9C0-4388-9723-835F957DDE69}" type="slidenum">
              <a:rPr lang="en-GB" smtClean="0"/>
              <a:t>‹#›</a:t>
            </a:fld>
            <a:endParaRPr lang="en-GB"/>
          </a:p>
        </p:txBody>
      </p:sp>
    </p:spTree>
    <p:extLst>
      <p:ext uri="{BB962C8B-B14F-4D97-AF65-F5344CB8AC3E}">
        <p14:creationId xmlns:p14="http://schemas.microsoft.com/office/powerpoint/2010/main" val="74782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hu-HU" sz="1200" kern="1200" dirty="0" smtClean="0">
                <a:solidFill>
                  <a:schemeClr val="tx1"/>
                </a:solidFill>
                <a:latin typeface="+mn-lt"/>
                <a:ea typeface="+mn-ea"/>
                <a:cs typeface="+mn-cs"/>
              </a:rPr>
              <a:t>A vázizom kontrahálódik (erőt fejt ki és munkát végez) amikor a motoros idegen keresztül stimulálják (idegingeri hatás éri, lásd az izomkontrakció leírását). Az </a:t>
            </a:r>
            <a:r>
              <a:rPr lang="hu-HU" sz="1200" kern="1200" dirty="0" err="1" smtClean="0">
                <a:solidFill>
                  <a:schemeClr val="tx1"/>
                </a:solidFill>
                <a:latin typeface="+mn-lt"/>
                <a:ea typeface="+mn-ea"/>
                <a:cs typeface="+mn-cs"/>
              </a:rPr>
              <a:t>izomstimuláció</a:t>
            </a:r>
            <a:r>
              <a:rPr lang="hu-HU" sz="1200" kern="1200" dirty="0" smtClean="0">
                <a:solidFill>
                  <a:schemeClr val="tx1"/>
                </a:solidFill>
                <a:latin typeface="+mn-lt"/>
                <a:ea typeface="+mn-ea"/>
                <a:cs typeface="+mn-cs"/>
              </a:rPr>
              <a:t> lehet akaratlagos vagy reflexes. Amikor erőt akarunk kifejteni valamelyik izmunkkal, akkor az elhatározás a motoros kéregből kiinduló </a:t>
            </a:r>
            <a:r>
              <a:rPr lang="hu-HU" sz="1200" kern="1200" dirty="0" err="1" smtClean="0">
                <a:solidFill>
                  <a:schemeClr val="tx1"/>
                </a:solidFill>
                <a:latin typeface="+mn-lt"/>
                <a:ea typeface="+mn-ea"/>
                <a:cs typeface="+mn-cs"/>
              </a:rPr>
              <a:t>izomstimulációt</a:t>
            </a:r>
            <a:r>
              <a:rPr lang="hu-HU" sz="1200" kern="1200" dirty="0" smtClean="0">
                <a:solidFill>
                  <a:schemeClr val="tx1"/>
                </a:solidFill>
                <a:latin typeface="+mn-lt"/>
                <a:ea typeface="+mn-ea"/>
                <a:cs typeface="+mn-cs"/>
              </a:rPr>
              <a:t> jelent, vagyis az izomkontrakció akaratlagos. Amikor egy külső erő erőteljesen megnyújtja az izmot, akkor az izom szintén a motoros ideken keresztül kerül ingerületi állapotba és kontrahálódik, de ez a kontrakció nem tudatos (akaratlagos), a nyújtási reflexen keresztül kerül ingerületi állapotba a motoros kéreg kontrollja nélkül.  </a:t>
            </a:r>
          </a:p>
          <a:p>
            <a:pPr marL="0" marR="0" indent="0" algn="l" defTabSz="914400" rtl="0" eaLnBrk="1" fontAlgn="auto" latinLnBrk="0" hangingPunct="1">
              <a:lnSpc>
                <a:spcPct val="100000"/>
              </a:lnSpc>
              <a:spcBef>
                <a:spcPts val="0"/>
              </a:spcBef>
              <a:spcAft>
                <a:spcPts val="0"/>
              </a:spcAft>
              <a:buClrTx/>
              <a:buSzTx/>
              <a:buFontTx/>
              <a:buNone/>
              <a:tabLst/>
              <a:defRPr/>
            </a:pPr>
            <a:r>
              <a:rPr lang="hu-HU" sz="1200" kern="1200" dirty="0" smtClean="0">
                <a:solidFill>
                  <a:schemeClr val="tx1"/>
                </a:solidFill>
                <a:latin typeface="+mn-lt"/>
                <a:ea typeface="+mn-ea"/>
                <a:cs typeface="+mn-cs"/>
              </a:rPr>
              <a:t>Az izmokat beidegző motoros idegkötegben sok motoros ideg található, amely </a:t>
            </a:r>
            <a:r>
              <a:rPr lang="hu-HU" sz="1200" kern="1200" dirty="0" err="1" smtClean="0">
                <a:solidFill>
                  <a:schemeClr val="tx1"/>
                </a:solidFill>
                <a:latin typeface="+mn-lt"/>
                <a:ea typeface="+mn-ea"/>
                <a:cs typeface="+mn-cs"/>
              </a:rPr>
              <a:t>axonjai</a:t>
            </a:r>
            <a:r>
              <a:rPr lang="hu-HU" sz="1200" kern="1200" dirty="0" smtClean="0">
                <a:solidFill>
                  <a:schemeClr val="tx1"/>
                </a:solidFill>
                <a:latin typeface="+mn-lt"/>
                <a:ea typeface="+mn-ea"/>
                <a:cs typeface="+mn-cs"/>
              </a:rPr>
              <a:t> az egyes izomrostokat idegezik be. Egy motoros ideget és az általa beidegzett rostokat motoros egységnek nevezzük, amelyek különböző fiziológiai tulajdonsággal rendelkeznek. Alapvetően két szélsőséges motoros egységet ismerünk, amelyek között több átmeneti motoros egység helyezkedik el</a:t>
            </a:r>
            <a:r>
              <a:rPr lang="hu-HU" sz="1200" kern="1200" baseline="0" dirty="0" smtClean="0">
                <a:solidFill>
                  <a:schemeClr val="tx1"/>
                </a:solidFill>
                <a:latin typeface="+mn-lt"/>
                <a:ea typeface="+mn-ea"/>
                <a:cs typeface="+mn-cs"/>
              </a:rPr>
              <a:t> ami az ingerküszöb nagyságát illeti.</a:t>
            </a:r>
            <a:r>
              <a:rPr lang="hu-HU" sz="1200" kern="1200" dirty="0" smtClean="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hu-HU" sz="1200" kern="1200" dirty="0" smtClean="0">
              <a:solidFill>
                <a:schemeClr val="tx1"/>
              </a:solidFill>
              <a:latin typeface="+mn-lt"/>
              <a:ea typeface="+mn-ea"/>
              <a:cs typeface="+mn-cs"/>
            </a:endParaRPr>
          </a:p>
          <a:p>
            <a:endParaRPr lang="en-GB" dirty="0"/>
          </a:p>
        </p:txBody>
      </p:sp>
      <p:sp>
        <p:nvSpPr>
          <p:cNvPr id="4" name="Dia számának helye 3"/>
          <p:cNvSpPr>
            <a:spLocks noGrp="1"/>
          </p:cNvSpPr>
          <p:nvPr>
            <p:ph type="sldNum" sz="quarter" idx="10"/>
          </p:nvPr>
        </p:nvSpPr>
        <p:spPr/>
        <p:txBody>
          <a:bodyPr/>
          <a:lstStyle/>
          <a:p>
            <a:fld id="{E328F9D1-EEAE-404D-A33C-A73141D6FAD7}" type="slidenum">
              <a:rPr lang="en-GB" smtClean="0"/>
              <a:pPr/>
              <a:t>12</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sz="1200" kern="1200" dirty="0" smtClean="0">
                <a:solidFill>
                  <a:schemeClr val="tx1"/>
                </a:solidFill>
                <a:effectLst/>
                <a:latin typeface="+mn-lt"/>
                <a:ea typeface="+mn-ea"/>
                <a:cs typeface="+mn-cs"/>
              </a:rPr>
              <a:t>A gyakorlatok végrehajtásának intenzitását, végső soron az edzés intenzitásának meghatározása, célszerűbb becslésről beszélni, végrehajtás idő, sebesség függő. Nevezetesen egy adott súly meghatározott úton történő mozgatásának legrövidebb idejével vagy átlag illetve maximális sebességével jellemezhető. A sport gyakorlatában az intenzitást kétféle módon lehet becsülni:</a:t>
            </a:r>
            <a:endParaRPr lang="en-GB" sz="1200" kern="1200" dirty="0" smtClean="0">
              <a:solidFill>
                <a:schemeClr val="tx1"/>
              </a:solidFill>
              <a:effectLst/>
              <a:latin typeface="+mn-lt"/>
              <a:ea typeface="+mn-ea"/>
              <a:cs typeface="+mn-cs"/>
            </a:endParaRPr>
          </a:p>
          <a:p>
            <a:pPr lvl="0"/>
            <a:r>
              <a:rPr lang="hu-HU" sz="1200" kern="1200" dirty="0" smtClean="0">
                <a:solidFill>
                  <a:schemeClr val="tx1"/>
                </a:solidFill>
                <a:effectLst/>
                <a:latin typeface="+mn-lt"/>
                <a:ea typeface="+mn-ea"/>
                <a:cs typeface="+mn-cs"/>
              </a:rPr>
              <a:t>Azzal a súllyal, amelyet csak egyszer képes a sportoló adott úton mozgatni;</a:t>
            </a:r>
            <a:endParaRPr lang="en-GB" sz="1200" kern="1200" dirty="0" smtClean="0">
              <a:solidFill>
                <a:schemeClr val="tx1"/>
              </a:solidFill>
              <a:effectLst/>
              <a:latin typeface="+mn-lt"/>
              <a:ea typeface="+mn-ea"/>
              <a:cs typeface="+mn-cs"/>
            </a:endParaRPr>
          </a:p>
          <a:p>
            <a:pPr lvl="0"/>
            <a:r>
              <a:rPr lang="hu-HU" sz="1200" kern="1200" dirty="0" smtClean="0">
                <a:solidFill>
                  <a:schemeClr val="tx1"/>
                </a:solidFill>
                <a:effectLst/>
                <a:latin typeface="+mn-lt"/>
                <a:ea typeface="+mn-ea"/>
                <a:cs typeface="+mn-cs"/>
              </a:rPr>
              <a:t>Adott súly, adott úton történő mozgatásának sebességével, amely lehet átlag sebesség is, de célszerűbb a maximális sebességet megmérni.</a:t>
            </a:r>
            <a:endParaRPr lang="en-GB" sz="1200" kern="1200" smtClean="0">
              <a:solidFill>
                <a:schemeClr val="tx1"/>
              </a:solidFill>
              <a:effectLst/>
              <a:latin typeface="+mn-lt"/>
              <a:ea typeface="+mn-ea"/>
              <a:cs typeface="+mn-cs"/>
            </a:endParaRPr>
          </a:p>
          <a:p>
            <a:endParaRPr lang="en-GB"/>
          </a:p>
        </p:txBody>
      </p:sp>
      <p:sp>
        <p:nvSpPr>
          <p:cNvPr id="4" name="Dia számának helye 3"/>
          <p:cNvSpPr>
            <a:spLocks noGrp="1"/>
          </p:cNvSpPr>
          <p:nvPr>
            <p:ph type="sldNum" sz="quarter" idx="10"/>
          </p:nvPr>
        </p:nvSpPr>
        <p:spPr/>
        <p:txBody>
          <a:bodyPr/>
          <a:lstStyle/>
          <a:p>
            <a:fld id="{248B96F6-E29D-4462-9843-2FA7B2C0329F}" type="slidenum">
              <a:rPr lang="en-GB" smtClean="0"/>
              <a:t>69</a:t>
            </a:fld>
            <a:endParaRPr lang="en-GB"/>
          </a:p>
        </p:txBody>
      </p:sp>
    </p:spTree>
    <p:extLst>
      <p:ext uri="{BB962C8B-B14F-4D97-AF65-F5344CB8AC3E}">
        <p14:creationId xmlns:p14="http://schemas.microsoft.com/office/powerpoint/2010/main" val="11936067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CB7186B-3DDC-435C-A698-AAECC35E454D}" type="slidenum">
              <a:rPr lang="en-US" altLang="hu-HU" smtClean="0"/>
              <a:pPr eaLnBrk="1" hangingPunct="1"/>
              <a:t>77</a:t>
            </a:fld>
            <a:endParaRPr lang="en-US" altLang="hu-HU" smtClean="0"/>
          </a:p>
        </p:txBody>
      </p:sp>
      <p:sp>
        <p:nvSpPr>
          <p:cNvPr id="81923" name="Rectangle 2"/>
          <p:cNvSpPr>
            <a:spLocks noGrp="1" noRot="1" noChangeAspect="1" noChangeArrowheads="1" noTextEdit="1"/>
          </p:cNvSpPr>
          <p:nvPr>
            <p:ph type="sldImg"/>
          </p:nvPr>
        </p:nvSpPr>
        <p:spPr>
          <a:xfrm>
            <a:off x="1150938" y="692150"/>
            <a:ext cx="4556125" cy="3416300"/>
          </a:xfrm>
          <a:ln w="12700" cap="flat">
            <a:solidFill>
              <a:schemeClr val="tx1"/>
            </a:solidFill>
          </a:ln>
        </p:spPr>
      </p:sp>
      <p:sp>
        <p:nvSpPr>
          <p:cNvPr id="8192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eaLnBrk="1" hangingPunct="1"/>
            <a:endParaRPr lang="hu-HU" altLang="hu-HU"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1333B35-F4CD-4B2C-BF3A-B7F6CB18E8A9}" type="slidenum">
              <a:rPr lang="en-US" altLang="en-US" smtClean="0"/>
              <a:pPr eaLnBrk="1" hangingPunct="1"/>
              <a:t>78</a:t>
            </a:fld>
            <a:endParaRPr lang="en-US" altLang="en-US" smtClean="0"/>
          </a:p>
        </p:txBody>
      </p:sp>
      <p:sp>
        <p:nvSpPr>
          <p:cNvPr id="76803" name="Rectangle 2"/>
          <p:cNvSpPr>
            <a:spLocks noGrp="1" noRot="1" noChangeAspect="1" noChangeArrowheads="1" noTextEdit="1"/>
          </p:cNvSpPr>
          <p:nvPr>
            <p:ph type="sldImg"/>
          </p:nvPr>
        </p:nvSpPr>
        <p:spPr>
          <a:xfrm>
            <a:off x="1150938" y="692150"/>
            <a:ext cx="4556125" cy="3416300"/>
          </a:xfrm>
          <a:ln w="12700" cap="flat">
            <a:solidFill>
              <a:schemeClr val="tx1"/>
            </a:solidFill>
          </a:ln>
        </p:spPr>
      </p:sp>
      <p:sp>
        <p:nvSpPr>
          <p:cNvPr id="7680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eaLnBrk="1" hangingPunct="1"/>
            <a:endParaRPr lang="hu-HU"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3B397AE-499E-40A7-BB39-6D805C802996}" type="slidenum">
              <a:rPr lang="en-US" altLang="en-US" smtClean="0"/>
              <a:pPr eaLnBrk="1" hangingPunct="1"/>
              <a:t>79</a:t>
            </a:fld>
            <a:endParaRPr lang="en-US" altLang="en-US" smtClean="0"/>
          </a:p>
        </p:txBody>
      </p:sp>
      <p:sp>
        <p:nvSpPr>
          <p:cNvPr id="77827" name="Rectangle 2"/>
          <p:cNvSpPr>
            <a:spLocks noGrp="1" noRot="1" noChangeAspect="1" noChangeArrowheads="1" noTextEdit="1"/>
          </p:cNvSpPr>
          <p:nvPr>
            <p:ph type="sldImg"/>
          </p:nvPr>
        </p:nvSpPr>
        <p:spPr>
          <a:xfrm>
            <a:off x="1150938" y="692150"/>
            <a:ext cx="4556125" cy="3416300"/>
          </a:xfrm>
          <a:ln w="12700" cap="flat">
            <a:solidFill>
              <a:schemeClr val="tx1"/>
            </a:solidFill>
          </a:ln>
        </p:spPr>
      </p:sp>
      <p:sp>
        <p:nvSpPr>
          <p:cNvPr id="77828"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eaLnBrk="1" hangingPunct="1"/>
            <a:endParaRPr lang="hu-HU"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C13E608-5325-4F9A-AF76-F26CBAF6E89B}" type="slidenum">
              <a:rPr lang="en-US" altLang="en-US" smtClean="0"/>
              <a:pPr eaLnBrk="1" hangingPunct="1"/>
              <a:t>80</a:t>
            </a:fld>
            <a:endParaRPr lang="en-US" altLang="en-US" smtClean="0"/>
          </a:p>
        </p:txBody>
      </p:sp>
      <p:sp>
        <p:nvSpPr>
          <p:cNvPr id="78851" name="Rectangle 2"/>
          <p:cNvSpPr>
            <a:spLocks noGrp="1" noRot="1" noChangeAspect="1" noChangeArrowheads="1" noTextEdit="1"/>
          </p:cNvSpPr>
          <p:nvPr>
            <p:ph type="sldImg"/>
          </p:nvPr>
        </p:nvSpPr>
        <p:spPr>
          <a:xfrm>
            <a:off x="1150938" y="692150"/>
            <a:ext cx="4556125" cy="3416300"/>
          </a:xfrm>
          <a:ln w="12700" cap="flat">
            <a:solidFill>
              <a:schemeClr val="tx1"/>
            </a:solidFill>
          </a:ln>
        </p:spPr>
      </p:sp>
      <p:sp>
        <p:nvSpPr>
          <p:cNvPr id="7885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eaLnBrk="1" hangingPunct="1"/>
            <a:endParaRPr lang="hu-HU"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886F53F4-E4B8-4C07-B549-B24D357F119A}" type="slidenum">
              <a:rPr lang="en-US" smtClean="0"/>
              <a:pPr/>
              <a:t>124</a:t>
            </a:fld>
            <a:endParaRPr lang="en-US" smtClean="0"/>
          </a:p>
        </p:txBody>
      </p:sp>
      <p:sp>
        <p:nvSpPr>
          <p:cNvPr id="141315" name="Rectangle 2"/>
          <p:cNvSpPr>
            <a:spLocks noGrp="1" noRot="1" noChangeAspect="1" noChangeArrowheads="1" noTextEdit="1"/>
          </p:cNvSpPr>
          <p:nvPr>
            <p:ph type="sldImg"/>
          </p:nvPr>
        </p:nvSpPr>
        <p:spPr>
          <a:xfrm>
            <a:off x="1144588" y="687388"/>
            <a:ext cx="4568825" cy="3425825"/>
          </a:xfrm>
          <a:ln w="12700"/>
        </p:spPr>
      </p:sp>
      <p:sp>
        <p:nvSpPr>
          <p:cNvPr id="141316" name="Rectangle 3"/>
          <p:cNvSpPr>
            <a:spLocks noGrp="1" noChangeArrowheads="1"/>
          </p:cNvSpPr>
          <p:nvPr>
            <p:ph type="body" idx="1"/>
          </p:nvPr>
        </p:nvSpPr>
        <p:spPr>
          <a:noFill/>
          <a:ln/>
        </p:spPr>
        <p:txBody>
          <a:bodyPr lIns="92075" tIns="46038" rIns="92075" bIns="46038"/>
          <a:lstStyle/>
          <a:p>
            <a:pPr eaLnBrk="1" hangingPunct="1"/>
            <a:r>
              <a:rPr lang="hu-HU" dirty="0" smtClean="0"/>
              <a:t>Az izomerő kiszámítása.</a:t>
            </a:r>
            <a:endParaRPr lang="en-GB"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D782AA31-5EB7-4ED7-B76D-8CF6B2D8F0AE}" type="slidenum">
              <a:rPr lang="en-US" smtClean="0"/>
              <a:pPr/>
              <a:t>125</a:t>
            </a:fld>
            <a:endParaRPr lang="en-US" smtClean="0"/>
          </a:p>
        </p:txBody>
      </p:sp>
      <p:sp>
        <p:nvSpPr>
          <p:cNvPr id="86019" name="Rectangle 2"/>
          <p:cNvSpPr>
            <a:spLocks noGrp="1" noRot="1" noChangeAspect="1" noChangeArrowheads="1" noTextEdit="1"/>
          </p:cNvSpPr>
          <p:nvPr>
            <p:ph type="sldImg"/>
          </p:nvPr>
        </p:nvSpPr>
        <p:spPr>
          <a:xfrm>
            <a:off x="1144588" y="687388"/>
            <a:ext cx="4568825" cy="3425825"/>
          </a:xfrm>
          <a:ln w="12700"/>
        </p:spPr>
      </p:sp>
      <p:sp>
        <p:nvSpPr>
          <p:cNvPr id="86020" name="Rectangle 3"/>
          <p:cNvSpPr>
            <a:spLocks noGrp="1" noChangeArrowheads="1"/>
          </p:cNvSpPr>
          <p:nvPr>
            <p:ph type="body" idx="1"/>
          </p:nvPr>
        </p:nvSpPr>
        <p:spPr>
          <a:xfrm>
            <a:off x="914400" y="4343400"/>
            <a:ext cx="5029200" cy="4114800"/>
          </a:xfrm>
          <a:noFill/>
          <a:ln/>
        </p:spPr>
        <p:txBody>
          <a:bodyPr lIns="92075" tIns="46038" rIns="92075" bIns="46038"/>
          <a:lstStyle/>
          <a:p>
            <a:pPr eaLnBrk="1" hangingPunct="1"/>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r>
              <a:rPr lang="hu-HU" dirty="0" smtClean="0"/>
              <a:t>Néhány izomban található motoros egységek száma. CSA</a:t>
            </a:r>
            <a:r>
              <a:rPr lang="hu-HU" baseline="0" dirty="0" smtClean="0"/>
              <a:t> (</a:t>
            </a:r>
            <a:r>
              <a:rPr lang="hu-HU" baseline="0" dirty="0" err="1" smtClean="0"/>
              <a:t>cross-sectional</a:t>
            </a:r>
            <a:r>
              <a:rPr lang="hu-HU" baseline="0" dirty="0" smtClean="0"/>
              <a:t> </a:t>
            </a:r>
            <a:r>
              <a:rPr lang="hu-HU" baseline="0" dirty="0" err="1" smtClean="0"/>
              <a:t>area</a:t>
            </a:r>
            <a:r>
              <a:rPr lang="hu-HU" baseline="0" dirty="0" smtClean="0"/>
              <a:t>)</a:t>
            </a:r>
            <a:r>
              <a:rPr lang="hu-HU" dirty="0" smtClean="0"/>
              <a:t> az izmok anatómiai keresztmetszete. A </a:t>
            </a:r>
            <a:r>
              <a:rPr lang="hu-HU" dirty="0" err="1" smtClean="0"/>
              <a:t>soleus</a:t>
            </a:r>
            <a:r>
              <a:rPr lang="hu-HU" dirty="0" smtClean="0"/>
              <a:t> izom keresztmetszete bár nagyobb, mint a </a:t>
            </a:r>
            <a:r>
              <a:rPr lang="hu-HU" dirty="0" err="1" smtClean="0"/>
              <a:t>biceps</a:t>
            </a:r>
            <a:r>
              <a:rPr lang="hu-HU" baseline="0" dirty="0" smtClean="0"/>
              <a:t> </a:t>
            </a:r>
            <a:r>
              <a:rPr lang="hu-HU" baseline="0" dirty="0" err="1" smtClean="0"/>
              <a:t>brachii</a:t>
            </a:r>
            <a:r>
              <a:rPr lang="hu-HU" baseline="0" dirty="0" smtClean="0"/>
              <a:t> és a </a:t>
            </a:r>
            <a:r>
              <a:rPr lang="hu-HU" baseline="0" dirty="0" err="1" smtClean="0"/>
              <a:t>tibialis</a:t>
            </a:r>
            <a:r>
              <a:rPr lang="hu-HU" baseline="0" dirty="0" smtClean="0"/>
              <a:t> </a:t>
            </a:r>
            <a:r>
              <a:rPr lang="hu-HU" baseline="0" dirty="0" err="1" smtClean="0"/>
              <a:t>anterior</a:t>
            </a:r>
            <a:r>
              <a:rPr lang="hu-HU" baseline="0" dirty="0" smtClean="0"/>
              <a:t> izomé, de sokkal több motoros egységet tartalmaz, amely azt sugallja, hogy egy motoros ideghez sokkal kevesebb rost tartozik, mint a többi izoméhoz. Ebből következik, hogy a </a:t>
            </a:r>
            <a:r>
              <a:rPr lang="hu-HU" baseline="0" dirty="0" err="1" smtClean="0"/>
              <a:t>soleus</a:t>
            </a:r>
            <a:r>
              <a:rPr lang="hu-HU" baseline="0" dirty="0" smtClean="0"/>
              <a:t> elsősorban lassú motoros egységeket találunk. Hisztokémiai vizsgálatok igazolták, hogy a </a:t>
            </a:r>
            <a:r>
              <a:rPr lang="hu-HU" baseline="0" dirty="0" err="1" smtClean="0"/>
              <a:t>soleus</a:t>
            </a:r>
            <a:r>
              <a:rPr lang="hu-HU" baseline="0" dirty="0" smtClean="0"/>
              <a:t> rostjai zömében lassú rángásúak.</a:t>
            </a:r>
            <a:endParaRPr lang="en-GB" dirty="0"/>
          </a:p>
        </p:txBody>
      </p:sp>
      <p:sp>
        <p:nvSpPr>
          <p:cNvPr id="4" name="Dia számának helye 3"/>
          <p:cNvSpPr>
            <a:spLocks noGrp="1"/>
          </p:cNvSpPr>
          <p:nvPr>
            <p:ph type="sldNum" sz="quarter" idx="10"/>
          </p:nvPr>
        </p:nvSpPr>
        <p:spPr/>
        <p:txBody>
          <a:bodyPr/>
          <a:lstStyle/>
          <a:p>
            <a:fld id="{41EE4CF3-07E0-4E27-BE96-C975FB4833D8}" type="slidenum">
              <a:rPr lang="en-GB" smtClean="0"/>
              <a:pPr/>
              <a:t>13</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r>
              <a:rPr lang="hu-HU" dirty="0" smtClean="0"/>
              <a:t>Az</a:t>
            </a:r>
            <a:r>
              <a:rPr lang="hu-HU" baseline="0" dirty="0" smtClean="0"/>
              <a:t> </a:t>
            </a:r>
            <a:r>
              <a:rPr lang="hu-HU" baseline="0" dirty="0" err="1" smtClean="0"/>
              <a:t>e</a:t>
            </a:r>
            <a:r>
              <a:rPr lang="hu-HU" dirty="0" err="1" smtClean="0"/>
              <a:t>xternal</a:t>
            </a:r>
            <a:r>
              <a:rPr lang="hu-HU" dirty="0" smtClean="0"/>
              <a:t> </a:t>
            </a:r>
            <a:r>
              <a:rPr lang="hu-HU" dirty="0" err="1" smtClean="0"/>
              <a:t>rectus</a:t>
            </a:r>
            <a:r>
              <a:rPr lang="hu-HU" dirty="0" smtClean="0"/>
              <a:t> (ER) izmok (alsó, felső,</a:t>
            </a:r>
            <a:r>
              <a:rPr lang="hu-HU" baseline="0" dirty="0" smtClean="0"/>
              <a:t> mediális és laterális) a külső szemmozgató izmok, amelyek a szemgolyó mozgatását végzik, zömében lassú rostokból épülnek fel. Ezt az állítást gazolja, hogy a viszonylag vékony izomban sok motoros egység található, amelyekhez kisszámú izomrost tartozik, azaz kisszámú rostot idegeznek be a motoros idegek. A </a:t>
            </a:r>
            <a:r>
              <a:rPr lang="hu-HU" baseline="0" dirty="0" err="1" smtClean="0"/>
              <a:t>tibialis</a:t>
            </a:r>
            <a:r>
              <a:rPr lang="hu-HU" baseline="0" dirty="0" smtClean="0"/>
              <a:t> </a:t>
            </a:r>
            <a:r>
              <a:rPr lang="hu-HU" baseline="0" dirty="0" err="1" smtClean="0"/>
              <a:t>anterior</a:t>
            </a:r>
            <a:r>
              <a:rPr lang="hu-HU" baseline="0" dirty="0" smtClean="0"/>
              <a:t> (TA) izomban, amely az elsődleges </a:t>
            </a:r>
            <a:r>
              <a:rPr lang="hu-HU" baseline="0" dirty="0" err="1" smtClean="0"/>
              <a:t>dorsal</a:t>
            </a:r>
            <a:r>
              <a:rPr lang="hu-HU" baseline="0" dirty="0" smtClean="0"/>
              <a:t> </a:t>
            </a:r>
            <a:r>
              <a:rPr lang="hu-HU" baseline="0" dirty="0" err="1" smtClean="0"/>
              <a:t>flexor</a:t>
            </a:r>
            <a:r>
              <a:rPr lang="hu-HU" baseline="0" dirty="0" smtClean="0"/>
              <a:t> izom, jelentősen kevesebb motoros egység található annak ellenére, hogy anatómiai keresztmetszete jelentősen nagyobb, mint az </a:t>
            </a:r>
            <a:r>
              <a:rPr lang="hu-HU" baseline="0" dirty="0" err="1" smtClean="0"/>
              <a:t>external</a:t>
            </a:r>
            <a:r>
              <a:rPr lang="hu-HU" baseline="0" dirty="0" smtClean="0"/>
              <a:t> </a:t>
            </a:r>
            <a:r>
              <a:rPr lang="hu-HU" baseline="0" dirty="0" err="1" smtClean="0"/>
              <a:t>rectus</a:t>
            </a:r>
            <a:r>
              <a:rPr lang="hu-HU" baseline="0" dirty="0" smtClean="0"/>
              <a:t>. Az egy motoros egység által beidegzett rostok száma viszont  jelentősen nagyobb, mint a </a:t>
            </a:r>
            <a:r>
              <a:rPr lang="hu-HU" baseline="0" dirty="0" err="1" smtClean="0"/>
              <a:t>ER-ben</a:t>
            </a:r>
            <a:r>
              <a:rPr lang="hu-HU" baseline="0" dirty="0" smtClean="0"/>
              <a:t>. Ebből arra lehet következtetni, hogy a TA izomban inkább gyors motoros egységek találhatók. A </a:t>
            </a:r>
            <a:r>
              <a:rPr lang="hu-HU" baseline="0" dirty="0" err="1" smtClean="0"/>
              <a:t>gastrocnemius</a:t>
            </a:r>
            <a:r>
              <a:rPr lang="hu-HU" baseline="0" dirty="0" smtClean="0"/>
              <a:t> (G) izom lateralis és mediális fejében közel azonos számú motoros egység van, mint a </a:t>
            </a:r>
            <a:r>
              <a:rPr lang="hu-HU" baseline="0" dirty="0" err="1" smtClean="0"/>
              <a:t>TA-ban</a:t>
            </a:r>
            <a:r>
              <a:rPr lang="hu-HU" baseline="0" dirty="0" smtClean="0"/>
              <a:t> miközben az anatómiai keresztmetszete csaknem kétszerese  a </a:t>
            </a:r>
            <a:r>
              <a:rPr lang="hu-HU" baseline="0" dirty="0" err="1" smtClean="0"/>
              <a:t>TA-nak</a:t>
            </a:r>
            <a:r>
              <a:rPr lang="hu-HU" baseline="0" dirty="0" smtClean="0"/>
              <a:t>. Viszont egy motoros ideg átlagosan csaknem négyszer annyi izomrostot idegez be. Ebből arra lehet következtetni, hogy a G izomban </a:t>
            </a:r>
            <a:r>
              <a:rPr lang="hu-HU" baseline="0" dirty="0" err="1" smtClean="0"/>
              <a:t>zöméban</a:t>
            </a:r>
            <a:r>
              <a:rPr lang="hu-HU" baseline="0" dirty="0" smtClean="0"/>
              <a:t> gyors izomrostok találhatók.  </a:t>
            </a:r>
            <a:endParaRPr lang="en-GB" dirty="0"/>
          </a:p>
        </p:txBody>
      </p:sp>
      <p:sp>
        <p:nvSpPr>
          <p:cNvPr id="4" name="Dia számának helye 3"/>
          <p:cNvSpPr>
            <a:spLocks noGrp="1"/>
          </p:cNvSpPr>
          <p:nvPr>
            <p:ph type="sldNum" sz="quarter" idx="10"/>
          </p:nvPr>
        </p:nvSpPr>
        <p:spPr/>
        <p:txBody>
          <a:bodyPr/>
          <a:lstStyle/>
          <a:p>
            <a:fld id="{41EE4CF3-07E0-4E27-BE96-C975FB4833D8}" type="slidenum">
              <a:rPr lang="en-GB" smtClean="0"/>
              <a:pPr/>
              <a:t>14</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r>
              <a:rPr lang="hu-HU" dirty="0" smtClean="0"/>
              <a:t>A dia az 1-es típusú motoros egységek jellemzőit írja</a:t>
            </a:r>
            <a:r>
              <a:rPr lang="hu-HU" baseline="0" dirty="0" smtClean="0"/>
              <a:t> le.</a:t>
            </a:r>
            <a:endParaRPr lang="en-GB" dirty="0"/>
          </a:p>
        </p:txBody>
      </p:sp>
      <p:sp>
        <p:nvSpPr>
          <p:cNvPr id="4" name="Dia számának helye 3"/>
          <p:cNvSpPr>
            <a:spLocks noGrp="1"/>
          </p:cNvSpPr>
          <p:nvPr>
            <p:ph type="sldNum" sz="quarter" idx="10"/>
          </p:nvPr>
        </p:nvSpPr>
        <p:spPr/>
        <p:txBody>
          <a:bodyPr/>
          <a:lstStyle/>
          <a:p>
            <a:fld id="{41EE4CF3-07E0-4E27-BE96-C975FB4833D8}" type="slidenum">
              <a:rPr lang="en-GB" smtClean="0"/>
              <a:pPr/>
              <a:t>15</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hu-HU" dirty="0" smtClean="0"/>
              <a:t>A dia az 2-es típusú motoros egységek jellemzőit írja</a:t>
            </a:r>
            <a:r>
              <a:rPr lang="hu-HU" baseline="0" dirty="0" smtClean="0"/>
              <a:t> le.</a:t>
            </a:r>
            <a:endParaRPr lang="en-GB" dirty="0" smtClean="0"/>
          </a:p>
          <a:p>
            <a:endParaRPr lang="en-GB" dirty="0"/>
          </a:p>
        </p:txBody>
      </p:sp>
      <p:sp>
        <p:nvSpPr>
          <p:cNvPr id="4" name="Dia számának helye 3"/>
          <p:cNvSpPr>
            <a:spLocks noGrp="1"/>
          </p:cNvSpPr>
          <p:nvPr>
            <p:ph type="sldNum" sz="quarter" idx="10"/>
          </p:nvPr>
        </p:nvSpPr>
        <p:spPr/>
        <p:txBody>
          <a:bodyPr/>
          <a:lstStyle/>
          <a:p>
            <a:fld id="{41EE4CF3-07E0-4E27-BE96-C975FB4833D8}" type="slidenum">
              <a:rPr lang="en-GB" smtClean="0"/>
              <a:pPr/>
              <a:t>16</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r>
              <a:rPr lang="hu-HU" dirty="0" smtClean="0"/>
              <a:t>Ha egy könnyű súlyt a</a:t>
            </a:r>
            <a:r>
              <a:rPr lang="hu-HU" baseline="0" dirty="0" smtClean="0"/>
              <a:t> kezünkben fogunk behajlított könyökkel, akkor ez nem nagy inger az izom számára, ezért csak alacsony ingerküszöbű motoros egységek kapcsolódnak be, hogy a külső erővel szemben munkát végezzenek.</a:t>
            </a:r>
          </a:p>
          <a:p>
            <a:r>
              <a:rPr lang="hu-HU" baseline="0" dirty="0" smtClean="0"/>
              <a:t>Egy könnyű súly megtartásához kis erőt kell kifejteni. A kis súly kis inger az izom számára és ezért az alacsony ingerküszöbű motoros egységek aktiválódnak csak. Ha további súlyt helyezünk az izomra, akkor ez már nagyobb erőkifejtést kíván és ezért a nagyobb ingerküszöbű motoros egységek is aktiválódnak és így tovább mindaddig, amikor az utolsó, legnagyobb ingerküszöbű motoros egység bekapcsolására van szükség a súly megtartásához. Ezt nevezik mértelv  szerinti motoros egység bekapcsolódási sorrendnek. Nevezetesen először a kis, majd az egyre nagyobb ingerküszöbű motoros egységek kapcsolódnak be az erőkifejtésbe.</a:t>
            </a:r>
          </a:p>
          <a:p>
            <a:r>
              <a:rPr lang="hu-HU" baseline="0" dirty="0" smtClean="0"/>
              <a:t>A fenti ábrán a motoros egységek lépcsőzetes bekapcsolódását látjuk.</a:t>
            </a:r>
            <a:endParaRPr lang="en-GB" dirty="0"/>
          </a:p>
        </p:txBody>
      </p:sp>
      <p:sp>
        <p:nvSpPr>
          <p:cNvPr id="4" name="Dia számának helye 3"/>
          <p:cNvSpPr>
            <a:spLocks noGrp="1"/>
          </p:cNvSpPr>
          <p:nvPr>
            <p:ph type="sldNum" sz="quarter" idx="10"/>
          </p:nvPr>
        </p:nvSpPr>
        <p:spPr/>
        <p:txBody>
          <a:bodyPr/>
          <a:lstStyle/>
          <a:p>
            <a:fld id="{41EE4CF3-07E0-4E27-BE96-C975FB4833D8}" type="slidenum">
              <a:rPr lang="en-GB" smtClean="0"/>
              <a:pPr/>
              <a:t>17</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r>
              <a:rPr lang="hu-HU" dirty="0" smtClean="0"/>
              <a:t>Ha az</a:t>
            </a:r>
            <a:r>
              <a:rPr lang="hu-HU" baseline="0" dirty="0" smtClean="0"/>
              <a:t> izmunkkal lassan, folyamatosan fejtjük erőnket a maximális erőig, akkor először a kis motoros egységek, majd az egyre nagyobb motoros egységek fejtik ki erejüket. Az egyes motoros egységek bekapcsolásukkor nem a legmagasabb frekvenciájukon működnek (az ábrán a függőleges vonalak sűrűsége jelzi a frekvenciát, a vonalak magassága az inger erősségét nagyságát jelzik). Az adott motoros egység frekvenciájának növekedésével fokozatosan nő az erőkifejtés. Amikor a motoros egység elérte legnagyobb frekvenciáját, akkor aktiválódik a következő motoros egység, amely szintén alacsony frekvencián kezd működni, amely a maximumig növekszik és így tovább. Ennek köszönhető, hogy az erőkifejtés fokozatos lehet és az erő-idő görbe alakja folyamatosan növekvő nem lépcsőzetes.</a:t>
            </a:r>
          </a:p>
          <a:p>
            <a:r>
              <a:rPr lang="hu-HU" baseline="0" dirty="0" err="1" smtClean="0"/>
              <a:t>Henneman</a:t>
            </a:r>
            <a:r>
              <a:rPr lang="hu-HU" baseline="0" dirty="0" smtClean="0"/>
              <a:t> (1965) volt az első kutató, aki vizsgálataival bizonyította a motoros egységek méretelv szerinti bekapcsolódását.</a:t>
            </a:r>
            <a:endParaRPr lang="en-GB" dirty="0"/>
          </a:p>
        </p:txBody>
      </p:sp>
      <p:sp>
        <p:nvSpPr>
          <p:cNvPr id="4" name="Dia számának helye 3"/>
          <p:cNvSpPr>
            <a:spLocks noGrp="1"/>
          </p:cNvSpPr>
          <p:nvPr>
            <p:ph type="sldNum" sz="quarter" idx="10"/>
          </p:nvPr>
        </p:nvSpPr>
        <p:spPr/>
        <p:txBody>
          <a:bodyPr/>
          <a:lstStyle/>
          <a:p>
            <a:fld id="{41EE4CF3-07E0-4E27-BE96-C975FB4833D8}" type="slidenum">
              <a:rPr lang="en-GB" smtClean="0"/>
              <a:pPr/>
              <a:t>18</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12A01FD-0E9B-4209-9565-A1687E7CA70C}" type="slidenum">
              <a:rPr lang="en-US"/>
              <a:pPr fontAlgn="base">
                <a:spcBef>
                  <a:spcPct val="0"/>
                </a:spcBef>
                <a:spcAft>
                  <a:spcPct val="0"/>
                </a:spcAft>
              </a:pPr>
              <a:t>35</a:t>
            </a:fld>
            <a:endParaRPr lang="en-US"/>
          </a:p>
        </p:txBody>
      </p:sp>
      <p:sp>
        <p:nvSpPr>
          <p:cNvPr id="86019" name="Rectangle 2"/>
          <p:cNvSpPr>
            <a:spLocks noGrp="1" noRot="1" noChangeAspect="1" noChangeArrowheads="1" noTextEdit="1"/>
          </p:cNvSpPr>
          <p:nvPr>
            <p:ph type="sldImg"/>
          </p:nvPr>
        </p:nvSpPr>
        <p:spPr bwMode="auto">
          <a:noFill/>
          <a:ln cap="flat">
            <a:solidFill>
              <a:schemeClr val="tx1"/>
            </a:solidFill>
            <a:miter lim="800000"/>
            <a:headEnd/>
            <a:tailEnd/>
          </a:ln>
        </p:spPr>
      </p:sp>
      <p:sp>
        <p:nvSpPr>
          <p:cNvPr id="86020" name="Rectangle 3"/>
          <p:cNvSpPr>
            <a:spLocks noGrp="1" noChangeArrowheads="1"/>
          </p:cNvSpPr>
          <p:nvPr>
            <p:ph type="body" idx="1"/>
          </p:nvPr>
        </p:nvSpPr>
        <p:spPr bwMode="auto">
          <a:noFill/>
        </p:spPr>
        <p:txBody>
          <a:bodyPr wrap="square" lIns="92075" tIns="46038" rIns="92075" bIns="46038" numCol="1" anchor="t" anchorCtr="0" compatLnSpc="1">
            <a:prstTxWarp prst="textNoShape">
              <a:avLst/>
            </a:prstTxWarp>
          </a:bodyPr>
          <a:lstStyle/>
          <a:p>
            <a:pPr>
              <a:spcBef>
                <a:spcPct val="0"/>
              </a:spcBef>
            </a:pPr>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167090E-58F3-46A3-9FEF-FC0FAB5C7507}" type="slidenum">
              <a:rPr lang="en-US" altLang="en-US"/>
              <a:pPr eaLnBrk="1" hangingPunct="1"/>
              <a:t>48</a:t>
            </a:fld>
            <a:endParaRPr lang="en-US" alt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p:spPr>
        <p:txBody>
          <a:bodyPr/>
          <a:lstStyle/>
          <a:p>
            <a:pPr eaLnBrk="1" hangingPunct="1"/>
            <a:endParaRPr lang="en-US" altLang="en-US"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685800" y="2130425"/>
            <a:ext cx="7772400" cy="1470025"/>
          </a:xfrm>
        </p:spPr>
        <p:txBody>
          <a:bodyPr/>
          <a:lstStyle/>
          <a:p>
            <a:r>
              <a:rPr lang="hu-HU" smtClean="0"/>
              <a:t>Mintacím szerkesztése</a:t>
            </a:r>
            <a:endParaRPr lang="hu-HU"/>
          </a:p>
        </p:txBody>
      </p:sp>
      <p:sp>
        <p:nvSpPr>
          <p:cNvPr id="3" name="Alcím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smtClean="0"/>
              <a:t>Alcím mintájának szerkesztése</a:t>
            </a:r>
            <a:endParaRPr lang="hu-HU"/>
          </a:p>
        </p:txBody>
      </p:sp>
      <p:sp>
        <p:nvSpPr>
          <p:cNvPr id="4" name="Dátum helye 3"/>
          <p:cNvSpPr>
            <a:spLocks noGrp="1"/>
          </p:cNvSpPr>
          <p:nvPr>
            <p:ph type="dt" sz="half" idx="10"/>
          </p:nvPr>
        </p:nvSpPr>
        <p:spPr/>
        <p:txBody>
          <a:bodyPr/>
          <a:lstStyle/>
          <a:p>
            <a:fld id="{47B4751B-12F5-43F2-8FA0-BC0689434EA8}" type="datetimeFigureOut">
              <a:rPr lang="hu-HU" smtClean="0"/>
              <a:pPr/>
              <a:t>2019. 12. 04.</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74BC3BE0-BEFC-44EC-8F6C-C51AD0952C9C}" type="slidenum">
              <a:rPr lang="hu-HU" smtClean="0"/>
              <a:pPr/>
              <a:t>‹#›</a:t>
            </a:fld>
            <a:endParaRPr lang="hu-H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Függőleges szöveg helye 2"/>
          <p:cNvSpPr>
            <a:spLocks noGrp="1"/>
          </p:cNvSpPr>
          <p:nvPr>
            <p:ph type="body" orient="vert" idx="1"/>
          </p:nvPr>
        </p:nvSpPr>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p>
            <a:fld id="{47B4751B-12F5-43F2-8FA0-BC0689434EA8}" type="datetimeFigureOut">
              <a:rPr lang="hu-HU" smtClean="0"/>
              <a:pPr/>
              <a:t>2019. 12. 04.</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74BC3BE0-BEFC-44EC-8F6C-C51AD0952C9C}" type="slidenum">
              <a:rPr lang="hu-HU" smtClean="0"/>
              <a:pPr/>
              <a:t>‹#›</a:t>
            </a:fld>
            <a:endParaRPr lang="hu-H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74638"/>
            <a:ext cx="2057400" cy="5851525"/>
          </a:xfrm>
        </p:spPr>
        <p:txBody>
          <a:bodyPr vert="eaVert"/>
          <a:lstStyle/>
          <a:p>
            <a:r>
              <a:rPr lang="hu-HU" smtClean="0"/>
              <a:t>Mintacím szerkesztése</a:t>
            </a:r>
            <a:endParaRPr lang="hu-HU"/>
          </a:p>
        </p:txBody>
      </p:sp>
      <p:sp>
        <p:nvSpPr>
          <p:cNvPr id="3" name="Függőleges szöveg helye 2"/>
          <p:cNvSpPr>
            <a:spLocks noGrp="1"/>
          </p:cNvSpPr>
          <p:nvPr>
            <p:ph type="body" orient="vert" idx="1"/>
          </p:nvPr>
        </p:nvSpPr>
        <p:spPr>
          <a:xfrm>
            <a:off x="457200" y="274638"/>
            <a:ext cx="6019800" cy="5851525"/>
          </a:xfrm>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p>
            <a:fld id="{47B4751B-12F5-43F2-8FA0-BC0689434EA8}" type="datetimeFigureOut">
              <a:rPr lang="hu-HU" smtClean="0"/>
              <a:pPr/>
              <a:t>2019. 12. 04.</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74BC3BE0-BEFC-44EC-8F6C-C51AD0952C9C}" type="slidenum">
              <a:rPr lang="hu-HU" smtClean="0"/>
              <a:pPr/>
              <a:t>‹#›</a:t>
            </a:fld>
            <a:endParaRPr lang="hu-H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Tartalom helye 2"/>
          <p:cNvSpPr>
            <a:spLocks noGrp="1"/>
          </p:cNvSpPr>
          <p:nvPr>
            <p:ph idx="1"/>
          </p:nvPr>
        </p:nvSpPr>
        <p:spPr/>
        <p:txBody>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p>
            <a:fld id="{47B4751B-12F5-43F2-8FA0-BC0689434EA8}" type="datetimeFigureOut">
              <a:rPr lang="hu-HU" smtClean="0"/>
              <a:pPr/>
              <a:t>2019. 12. 04.</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74BC3BE0-BEFC-44EC-8F6C-C51AD0952C9C}" type="slidenum">
              <a:rPr lang="hu-HU" smtClean="0"/>
              <a:pPr/>
              <a:t>‹#›</a:t>
            </a:fld>
            <a:endParaRPr lang="hu-H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4406900"/>
            <a:ext cx="7772400" cy="1362075"/>
          </a:xfrm>
        </p:spPr>
        <p:txBody>
          <a:bodyPr anchor="t"/>
          <a:lstStyle>
            <a:lvl1pPr algn="l">
              <a:defRPr sz="4000" b="1" cap="all"/>
            </a:lvl1pPr>
          </a:lstStyle>
          <a:p>
            <a:r>
              <a:rPr lang="hu-HU" smtClean="0"/>
              <a:t>Mintacím szerkesztése</a:t>
            </a:r>
            <a:endParaRPr lang="hu-HU"/>
          </a:p>
        </p:txBody>
      </p:sp>
      <p:sp>
        <p:nvSpPr>
          <p:cNvPr id="3" name="Szöveg hely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smtClean="0"/>
              <a:t>Mintaszöveg szerkesztése</a:t>
            </a:r>
          </a:p>
        </p:txBody>
      </p:sp>
      <p:sp>
        <p:nvSpPr>
          <p:cNvPr id="4" name="Dátum helye 3"/>
          <p:cNvSpPr>
            <a:spLocks noGrp="1"/>
          </p:cNvSpPr>
          <p:nvPr>
            <p:ph type="dt" sz="half" idx="10"/>
          </p:nvPr>
        </p:nvSpPr>
        <p:spPr/>
        <p:txBody>
          <a:bodyPr/>
          <a:lstStyle/>
          <a:p>
            <a:fld id="{47B4751B-12F5-43F2-8FA0-BC0689434EA8}" type="datetimeFigureOut">
              <a:rPr lang="hu-HU" smtClean="0"/>
              <a:pPr/>
              <a:t>2019. 12. 04.</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74BC3BE0-BEFC-44EC-8F6C-C51AD0952C9C}" type="slidenum">
              <a:rPr lang="hu-HU" smtClean="0"/>
              <a:pPr/>
              <a:t>‹#›</a:t>
            </a:fld>
            <a:endParaRPr lang="hu-H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Tartalom helye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Tartalom helye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5" name="Dátum helye 4"/>
          <p:cNvSpPr>
            <a:spLocks noGrp="1"/>
          </p:cNvSpPr>
          <p:nvPr>
            <p:ph type="dt" sz="half" idx="10"/>
          </p:nvPr>
        </p:nvSpPr>
        <p:spPr/>
        <p:txBody>
          <a:bodyPr/>
          <a:lstStyle/>
          <a:p>
            <a:fld id="{47B4751B-12F5-43F2-8FA0-BC0689434EA8}" type="datetimeFigureOut">
              <a:rPr lang="hu-HU" smtClean="0"/>
              <a:pPr/>
              <a:t>2019. 12. 04.</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74BC3BE0-BEFC-44EC-8F6C-C51AD0952C9C}" type="slidenum">
              <a:rPr lang="hu-HU" smtClean="0"/>
              <a:pPr/>
              <a:t>‹#›</a:t>
            </a:fld>
            <a:endParaRPr lang="hu-H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lvl1pPr>
              <a:defRPr/>
            </a:lvl1pPr>
          </a:lstStyle>
          <a:p>
            <a:r>
              <a:rPr lang="hu-HU" smtClean="0"/>
              <a:t>Mintacím szerkesztése</a:t>
            </a:r>
            <a:endParaRPr lang="hu-HU"/>
          </a:p>
        </p:txBody>
      </p:sp>
      <p:sp>
        <p:nvSpPr>
          <p:cNvPr id="3" name="Szöveg hely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4" name="Tartalom helye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5" name="Szöveg hely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6" name="Tartalom helye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7" name="Dátum helye 6"/>
          <p:cNvSpPr>
            <a:spLocks noGrp="1"/>
          </p:cNvSpPr>
          <p:nvPr>
            <p:ph type="dt" sz="half" idx="10"/>
          </p:nvPr>
        </p:nvSpPr>
        <p:spPr/>
        <p:txBody>
          <a:bodyPr/>
          <a:lstStyle/>
          <a:p>
            <a:fld id="{47B4751B-12F5-43F2-8FA0-BC0689434EA8}" type="datetimeFigureOut">
              <a:rPr lang="hu-HU" smtClean="0"/>
              <a:pPr/>
              <a:t>2019. 12. 04.</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74BC3BE0-BEFC-44EC-8F6C-C51AD0952C9C}" type="slidenum">
              <a:rPr lang="hu-HU" smtClean="0"/>
              <a:pPr/>
              <a:t>‹#›</a:t>
            </a:fld>
            <a:endParaRPr lang="hu-H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Dátum helye 2"/>
          <p:cNvSpPr>
            <a:spLocks noGrp="1"/>
          </p:cNvSpPr>
          <p:nvPr>
            <p:ph type="dt" sz="half" idx="10"/>
          </p:nvPr>
        </p:nvSpPr>
        <p:spPr/>
        <p:txBody>
          <a:bodyPr/>
          <a:lstStyle/>
          <a:p>
            <a:fld id="{47B4751B-12F5-43F2-8FA0-BC0689434EA8}" type="datetimeFigureOut">
              <a:rPr lang="hu-HU" smtClean="0"/>
              <a:pPr/>
              <a:t>2019. 12. 04.</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74BC3BE0-BEFC-44EC-8F6C-C51AD0952C9C}" type="slidenum">
              <a:rPr lang="hu-HU" smtClean="0"/>
              <a:pPr/>
              <a:t>‹#›</a:t>
            </a:fld>
            <a:endParaRPr lang="hu-H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47B4751B-12F5-43F2-8FA0-BC0689434EA8}" type="datetimeFigureOut">
              <a:rPr lang="hu-HU" smtClean="0"/>
              <a:pPr/>
              <a:t>2019. 12. 04.</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74BC3BE0-BEFC-44EC-8F6C-C51AD0952C9C}" type="slidenum">
              <a:rPr lang="hu-HU" smtClean="0"/>
              <a:pPr/>
              <a:t>‹#›</a:t>
            </a:fld>
            <a:endParaRPr lang="hu-H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0" y="273050"/>
            <a:ext cx="3008313" cy="1162050"/>
          </a:xfrm>
        </p:spPr>
        <p:txBody>
          <a:bodyPr anchor="b"/>
          <a:lstStyle>
            <a:lvl1pPr algn="l">
              <a:defRPr sz="2000" b="1"/>
            </a:lvl1pPr>
          </a:lstStyle>
          <a:p>
            <a:r>
              <a:rPr lang="hu-HU" smtClean="0"/>
              <a:t>Mintacím szerkesztése</a:t>
            </a:r>
            <a:endParaRPr lang="hu-HU"/>
          </a:p>
        </p:txBody>
      </p:sp>
      <p:sp>
        <p:nvSpPr>
          <p:cNvPr id="3" name="Tartalom helye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Szöveg hely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smtClean="0"/>
              <a:t>Mintaszöveg szerkesztése</a:t>
            </a:r>
          </a:p>
        </p:txBody>
      </p:sp>
      <p:sp>
        <p:nvSpPr>
          <p:cNvPr id="5" name="Dátum helye 4"/>
          <p:cNvSpPr>
            <a:spLocks noGrp="1"/>
          </p:cNvSpPr>
          <p:nvPr>
            <p:ph type="dt" sz="half" idx="10"/>
          </p:nvPr>
        </p:nvSpPr>
        <p:spPr/>
        <p:txBody>
          <a:bodyPr/>
          <a:lstStyle/>
          <a:p>
            <a:fld id="{47B4751B-12F5-43F2-8FA0-BC0689434EA8}" type="datetimeFigureOut">
              <a:rPr lang="hu-HU" smtClean="0"/>
              <a:pPr/>
              <a:t>2019. 12. 04.</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74BC3BE0-BEFC-44EC-8F6C-C51AD0952C9C}" type="slidenum">
              <a:rPr lang="hu-HU" smtClean="0"/>
              <a:pPr/>
              <a:t>‹#›</a:t>
            </a:fld>
            <a:endParaRPr lang="hu-H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4800600"/>
            <a:ext cx="5486400" cy="566738"/>
          </a:xfrm>
        </p:spPr>
        <p:txBody>
          <a:bodyPr anchor="b"/>
          <a:lstStyle>
            <a:lvl1pPr algn="l">
              <a:defRPr sz="2000" b="1"/>
            </a:lvl1pPr>
          </a:lstStyle>
          <a:p>
            <a:r>
              <a:rPr lang="hu-HU" smtClean="0"/>
              <a:t>Mintacím szerkesztése</a:t>
            </a:r>
            <a:endParaRPr lang="hu-HU"/>
          </a:p>
        </p:txBody>
      </p:sp>
      <p:sp>
        <p:nvSpPr>
          <p:cNvPr id="3" name="Kép hely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smtClean="0"/>
              <a:t>Mintaszöveg szerkesztése</a:t>
            </a:r>
          </a:p>
        </p:txBody>
      </p:sp>
      <p:sp>
        <p:nvSpPr>
          <p:cNvPr id="5" name="Dátum helye 4"/>
          <p:cNvSpPr>
            <a:spLocks noGrp="1"/>
          </p:cNvSpPr>
          <p:nvPr>
            <p:ph type="dt" sz="half" idx="10"/>
          </p:nvPr>
        </p:nvSpPr>
        <p:spPr/>
        <p:txBody>
          <a:bodyPr/>
          <a:lstStyle/>
          <a:p>
            <a:fld id="{47B4751B-12F5-43F2-8FA0-BC0689434EA8}" type="datetimeFigureOut">
              <a:rPr lang="hu-HU" smtClean="0"/>
              <a:pPr/>
              <a:t>2019. 12. 04.</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74BC3BE0-BEFC-44EC-8F6C-C51AD0952C9C}" type="slidenum">
              <a:rPr lang="hu-HU" smtClean="0"/>
              <a:pPr/>
              <a:t>‹#›</a:t>
            </a:fld>
            <a:endParaRPr lang="hu-H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hu-HU" smtClean="0"/>
              <a:t>Mintacím szerkesztése</a:t>
            </a:r>
            <a:endParaRPr lang="hu-HU"/>
          </a:p>
        </p:txBody>
      </p:sp>
      <p:sp>
        <p:nvSpPr>
          <p:cNvPr id="3" name="Szöveg hely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B4751B-12F5-43F2-8FA0-BC0689434EA8}" type="datetimeFigureOut">
              <a:rPr lang="hu-HU" smtClean="0"/>
              <a:pPr/>
              <a:t>2019. 12. 04.</a:t>
            </a:fld>
            <a:endParaRPr lang="hu-HU"/>
          </a:p>
        </p:txBody>
      </p:sp>
      <p:sp>
        <p:nvSpPr>
          <p:cNvPr id="5" name="Élőláb hely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BC3BE0-BEFC-44EC-8F6C-C51AD0952C9C}" type="slidenum">
              <a:rPr lang="hu-HU" smtClean="0"/>
              <a:pPr/>
              <a:t>‹#›</a:t>
            </a:fld>
            <a:endParaRPr lang="hu-H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chart" Target="../charts/chart19.xml"/><Relationship Id="rId1" Type="http://schemas.openxmlformats.org/officeDocument/2006/relationships/slideLayout" Target="../slideLayouts/slideLayout7.xml"/><Relationship Id="rId5" Type="http://schemas.openxmlformats.org/officeDocument/2006/relationships/image" Target="../media/image90.jpeg"/><Relationship Id="rId4" Type="http://schemas.openxmlformats.org/officeDocument/2006/relationships/image" Target="../media/image89.jpeg"/></Relationships>
</file>

<file path=ppt/slides/_rels/slide10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chart" Target="../charts/chart20.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chart" Target="../charts/chart22.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chart" Target="../charts/chart24.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chart" Target="../charts/chart26.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8" Type="http://schemas.openxmlformats.org/officeDocument/2006/relationships/chart" Target="../charts/chart30.xml"/><Relationship Id="rId3" Type="http://schemas.openxmlformats.org/officeDocument/2006/relationships/image" Target="../media/image92.jpeg"/><Relationship Id="rId7" Type="http://schemas.openxmlformats.org/officeDocument/2006/relationships/chart" Target="../charts/chart29.xml"/><Relationship Id="rId2" Type="http://schemas.openxmlformats.org/officeDocument/2006/relationships/audio" Target="../media/audio7.wav"/><Relationship Id="rId1" Type="http://schemas.openxmlformats.org/officeDocument/2006/relationships/slideLayout" Target="../slideLayouts/slideLayout7.xml"/><Relationship Id="rId6" Type="http://schemas.openxmlformats.org/officeDocument/2006/relationships/chart" Target="../charts/chart28.xml"/><Relationship Id="rId5" Type="http://schemas.openxmlformats.org/officeDocument/2006/relationships/image" Target="../media/image94.jpeg"/><Relationship Id="rId4" Type="http://schemas.openxmlformats.org/officeDocument/2006/relationships/image" Target="../media/image93.jpeg"/><Relationship Id="rId9" Type="http://schemas.openxmlformats.org/officeDocument/2006/relationships/chart" Target="../charts/chart31.xml"/></Relationships>
</file>

<file path=ppt/slides/_rels/slide108.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95.png"/><Relationship Id="rId5" Type="http://schemas.openxmlformats.org/officeDocument/2006/relationships/oleObject" Target="../embeddings/Microsoft_Excel_97-2003_Worksheet1.xls"/><Relationship Id="rId4" Type="http://schemas.openxmlformats.org/officeDocument/2006/relationships/oleObject" Target="../embeddings/oleObject32.bin"/></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8" Type="http://schemas.openxmlformats.org/officeDocument/2006/relationships/oleObject" Target="../embeddings/oleObject35.bin"/><Relationship Id="rId13" Type="http://schemas.openxmlformats.org/officeDocument/2006/relationships/image" Target="../media/image100.wmf"/><Relationship Id="rId3" Type="http://schemas.openxmlformats.org/officeDocument/2006/relationships/image" Target="../media/image43.png"/><Relationship Id="rId7" Type="http://schemas.openxmlformats.org/officeDocument/2006/relationships/image" Target="../media/image97.wmf"/><Relationship Id="rId12" Type="http://schemas.openxmlformats.org/officeDocument/2006/relationships/oleObject" Target="../embeddings/oleObject37.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oleObject" Target="../embeddings/oleObject34.bin"/><Relationship Id="rId11" Type="http://schemas.openxmlformats.org/officeDocument/2006/relationships/image" Target="../media/image99.wmf"/><Relationship Id="rId5" Type="http://schemas.openxmlformats.org/officeDocument/2006/relationships/image" Target="../media/image96.wmf"/><Relationship Id="rId15" Type="http://schemas.openxmlformats.org/officeDocument/2006/relationships/image" Target="../media/image101.wmf"/><Relationship Id="rId10" Type="http://schemas.openxmlformats.org/officeDocument/2006/relationships/oleObject" Target="../embeddings/oleObject36.bin"/><Relationship Id="rId4" Type="http://schemas.openxmlformats.org/officeDocument/2006/relationships/oleObject" Target="../embeddings/oleObject33.bin"/><Relationship Id="rId9" Type="http://schemas.openxmlformats.org/officeDocument/2006/relationships/image" Target="../media/image98.wmf"/><Relationship Id="rId14" Type="http://schemas.openxmlformats.org/officeDocument/2006/relationships/oleObject" Target="../embeddings/oleObject38.bin"/></Relationships>
</file>

<file path=ppt/slides/_rels/slide111.xml.rels><?xml version="1.0" encoding="UTF-8" standalone="yes"?>
<Relationships xmlns="http://schemas.openxmlformats.org/package/2006/relationships"><Relationship Id="rId8" Type="http://schemas.openxmlformats.org/officeDocument/2006/relationships/image" Target="../media/image104.wmf"/><Relationship Id="rId3" Type="http://schemas.openxmlformats.org/officeDocument/2006/relationships/oleObject" Target="../embeddings/oleObject39.bin"/><Relationship Id="rId7" Type="http://schemas.openxmlformats.org/officeDocument/2006/relationships/oleObject" Target="../embeddings/oleObject41.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103.wmf"/><Relationship Id="rId5" Type="http://schemas.openxmlformats.org/officeDocument/2006/relationships/oleObject" Target="../embeddings/oleObject40.bin"/><Relationship Id="rId4" Type="http://schemas.openxmlformats.org/officeDocument/2006/relationships/image" Target="../media/image102.wmf"/></Relationships>
</file>

<file path=ppt/slides/_rels/slide112.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image" Target="../media/image105.wmf"/></Relationships>
</file>

<file path=ppt/slides/_rels/slide113.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7.xml"/><Relationship Id="rId1" Type="http://schemas.openxmlformats.org/officeDocument/2006/relationships/vmlDrawing" Target="../drawings/vmlDrawing18.vml"/><Relationship Id="rId4" Type="http://schemas.openxmlformats.org/officeDocument/2006/relationships/image" Target="../media/image106.wmf"/></Relationships>
</file>

<file path=ppt/slides/_rels/slide114.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8" Type="http://schemas.openxmlformats.org/officeDocument/2006/relationships/image" Target="../media/image97.wmf"/><Relationship Id="rId13" Type="http://schemas.openxmlformats.org/officeDocument/2006/relationships/oleObject" Target="../embeddings/oleObject48.bin"/><Relationship Id="rId3" Type="http://schemas.openxmlformats.org/officeDocument/2006/relationships/image" Target="../media/image44.png"/><Relationship Id="rId7" Type="http://schemas.openxmlformats.org/officeDocument/2006/relationships/oleObject" Target="../embeddings/oleObject45.bin"/><Relationship Id="rId12" Type="http://schemas.openxmlformats.org/officeDocument/2006/relationships/image" Target="../media/image99.wmf"/><Relationship Id="rId2" Type="http://schemas.openxmlformats.org/officeDocument/2006/relationships/slideLayout" Target="../slideLayouts/slideLayout7.xml"/><Relationship Id="rId16" Type="http://schemas.openxmlformats.org/officeDocument/2006/relationships/image" Target="../media/image101.wmf"/><Relationship Id="rId1" Type="http://schemas.openxmlformats.org/officeDocument/2006/relationships/vmlDrawing" Target="../drawings/vmlDrawing19.vml"/><Relationship Id="rId6" Type="http://schemas.openxmlformats.org/officeDocument/2006/relationships/image" Target="../media/image96.wmf"/><Relationship Id="rId11" Type="http://schemas.openxmlformats.org/officeDocument/2006/relationships/oleObject" Target="../embeddings/oleObject47.bin"/><Relationship Id="rId5" Type="http://schemas.openxmlformats.org/officeDocument/2006/relationships/oleObject" Target="../embeddings/oleObject44.bin"/><Relationship Id="rId15" Type="http://schemas.openxmlformats.org/officeDocument/2006/relationships/oleObject" Target="../embeddings/oleObject49.bin"/><Relationship Id="rId10" Type="http://schemas.openxmlformats.org/officeDocument/2006/relationships/image" Target="../media/image98.wmf"/><Relationship Id="rId4" Type="http://schemas.openxmlformats.org/officeDocument/2006/relationships/image" Target="../media/image43.png"/><Relationship Id="rId9" Type="http://schemas.openxmlformats.org/officeDocument/2006/relationships/oleObject" Target="../embeddings/oleObject46.bin"/><Relationship Id="rId14" Type="http://schemas.openxmlformats.org/officeDocument/2006/relationships/image" Target="../media/image100.wmf"/></Relationships>
</file>

<file path=ppt/slides/_rels/slide11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oleObject" Target="../embeddings/oleObject50.bin"/><Relationship Id="rId7" Type="http://schemas.openxmlformats.org/officeDocument/2006/relationships/image" Target="../media/image38.png"/><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37.png"/><Relationship Id="rId5" Type="http://schemas.openxmlformats.org/officeDocument/2006/relationships/image" Target="../media/image108.png"/><Relationship Id="rId4" Type="http://schemas.openxmlformats.org/officeDocument/2006/relationships/oleObject" Target="../embeddings/Microsoft_Excel_97-2003_Worksheet2.xls"/></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109.wmf"/><Relationship Id="rId5" Type="http://schemas.openxmlformats.org/officeDocument/2006/relationships/oleObject" Target="../embeddings/oleObject51.bin"/><Relationship Id="rId4" Type="http://schemas.openxmlformats.org/officeDocument/2006/relationships/chart" Target="../charts/chart32.xml"/></Relationships>
</file>

<file path=ppt/slides/_rels/slide121.xml.rels><?xml version="1.0" encoding="UTF-8" standalone="yes"?>
<Relationships xmlns="http://schemas.openxmlformats.org/package/2006/relationships"><Relationship Id="rId8" Type="http://schemas.openxmlformats.org/officeDocument/2006/relationships/image" Target="../media/image112.wmf"/><Relationship Id="rId3" Type="http://schemas.openxmlformats.org/officeDocument/2006/relationships/oleObject" Target="../embeddings/oleObject52.bin"/><Relationship Id="rId7" Type="http://schemas.openxmlformats.org/officeDocument/2006/relationships/oleObject" Target="../embeddings/oleObject54.bin"/><Relationship Id="rId12" Type="http://schemas.openxmlformats.org/officeDocument/2006/relationships/image" Target="../media/image114.wmf"/><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111.png"/><Relationship Id="rId11" Type="http://schemas.openxmlformats.org/officeDocument/2006/relationships/oleObject" Target="../embeddings/oleObject56.bin"/><Relationship Id="rId5" Type="http://schemas.openxmlformats.org/officeDocument/2006/relationships/oleObject" Target="../embeddings/oleObject53.bin"/><Relationship Id="rId10" Type="http://schemas.openxmlformats.org/officeDocument/2006/relationships/image" Target="../media/image113.wmf"/><Relationship Id="rId4" Type="http://schemas.openxmlformats.org/officeDocument/2006/relationships/image" Target="../media/image110.png"/><Relationship Id="rId9" Type="http://schemas.openxmlformats.org/officeDocument/2006/relationships/oleObject" Target="../embeddings/oleObject55.bin"/></Relationships>
</file>

<file path=ppt/slides/_rels/slide122.xml.rels><?xml version="1.0" encoding="UTF-8" standalone="yes"?>
<Relationships xmlns="http://schemas.openxmlformats.org/package/2006/relationships"><Relationship Id="rId8" Type="http://schemas.openxmlformats.org/officeDocument/2006/relationships/image" Target="../media/image115.wmf"/><Relationship Id="rId13" Type="http://schemas.openxmlformats.org/officeDocument/2006/relationships/oleObject" Target="../embeddings/oleObject62.bin"/><Relationship Id="rId18" Type="http://schemas.openxmlformats.org/officeDocument/2006/relationships/image" Target="../media/image120.wmf"/><Relationship Id="rId3" Type="http://schemas.openxmlformats.org/officeDocument/2006/relationships/oleObject" Target="../embeddings/oleObject57.bin"/><Relationship Id="rId7" Type="http://schemas.openxmlformats.org/officeDocument/2006/relationships/oleObject" Target="../embeddings/oleObject59.bin"/><Relationship Id="rId12" Type="http://schemas.openxmlformats.org/officeDocument/2006/relationships/image" Target="../media/image117.wmf"/><Relationship Id="rId17" Type="http://schemas.openxmlformats.org/officeDocument/2006/relationships/oleObject" Target="../embeddings/oleObject64.bin"/><Relationship Id="rId2" Type="http://schemas.openxmlformats.org/officeDocument/2006/relationships/slideLayout" Target="../slideLayouts/slideLayout7.xml"/><Relationship Id="rId16" Type="http://schemas.openxmlformats.org/officeDocument/2006/relationships/image" Target="../media/image119.wmf"/><Relationship Id="rId1" Type="http://schemas.openxmlformats.org/officeDocument/2006/relationships/vmlDrawing" Target="../drawings/vmlDrawing23.vml"/><Relationship Id="rId6" Type="http://schemas.openxmlformats.org/officeDocument/2006/relationships/image" Target="../media/image111.png"/><Relationship Id="rId11" Type="http://schemas.openxmlformats.org/officeDocument/2006/relationships/oleObject" Target="../embeddings/oleObject61.bin"/><Relationship Id="rId5" Type="http://schemas.openxmlformats.org/officeDocument/2006/relationships/oleObject" Target="../embeddings/oleObject58.bin"/><Relationship Id="rId15" Type="http://schemas.openxmlformats.org/officeDocument/2006/relationships/oleObject" Target="../embeddings/oleObject63.bin"/><Relationship Id="rId10" Type="http://schemas.openxmlformats.org/officeDocument/2006/relationships/image" Target="../media/image116.wmf"/><Relationship Id="rId4" Type="http://schemas.openxmlformats.org/officeDocument/2006/relationships/image" Target="../media/image110.png"/><Relationship Id="rId9" Type="http://schemas.openxmlformats.org/officeDocument/2006/relationships/oleObject" Target="../embeddings/oleObject60.bin"/><Relationship Id="rId14" Type="http://schemas.openxmlformats.org/officeDocument/2006/relationships/image" Target="../media/image118.wmf"/></Relationships>
</file>

<file path=ppt/slides/_rels/slide123.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oleObject" Target="../embeddings/oleObject65.bin"/><Relationship Id="rId7" Type="http://schemas.openxmlformats.org/officeDocument/2006/relationships/oleObject" Target="../embeddings/oleObject67.bin"/><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122.png"/><Relationship Id="rId5" Type="http://schemas.openxmlformats.org/officeDocument/2006/relationships/oleObject" Target="../embeddings/oleObject66.bin"/><Relationship Id="rId4" Type="http://schemas.openxmlformats.org/officeDocument/2006/relationships/image" Target="../media/image121.png"/></Relationships>
</file>

<file path=ppt/slides/_rels/slide124.xml.rels><?xml version="1.0" encoding="UTF-8" standalone="yes"?>
<Relationships xmlns="http://schemas.openxmlformats.org/package/2006/relationships"><Relationship Id="rId8" Type="http://schemas.openxmlformats.org/officeDocument/2006/relationships/oleObject" Target="../embeddings/oleObject68.bin"/><Relationship Id="rId3" Type="http://schemas.openxmlformats.org/officeDocument/2006/relationships/notesSlide" Target="../notesSlides/notesSlide15.xml"/><Relationship Id="rId7" Type="http://schemas.openxmlformats.org/officeDocument/2006/relationships/audio" Target="../media/audio5.wav"/><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audio" Target="../media/audio9.wav"/><Relationship Id="rId11" Type="http://schemas.openxmlformats.org/officeDocument/2006/relationships/image" Target="../media/image125.wmf"/><Relationship Id="rId5" Type="http://schemas.openxmlformats.org/officeDocument/2006/relationships/audio" Target="../media/audio8.wav"/><Relationship Id="rId10" Type="http://schemas.openxmlformats.org/officeDocument/2006/relationships/oleObject" Target="../embeddings/oleObject69.bin"/><Relationship Id="rId4" Type="http://schemas.openxmlformats.org/officeDocument/2006/relationships/audio" Target="../media/audio3.wav"/><Relationship Id="rId9" Type="http://schemas.openxmlformats.org/officeDocument/2006/relationships/image" Target="../media/image124.wmf"/></Relationships>
</file>

<file path=ppt/slides/_rels/slide125.xml.rels><?xml version="1.0" encoding="UTF-8" standalone="yes"?>
<Relationships xmlns="http://schemas.openxmlformats.org/package/2006/relationships"><Relationship Id="rId3" Type="http://schemas.openxmlformats.org/officeDocument/2006/relationships/audio" Target="../media/audio3.wav"/><Relationship Id="rId7" Type="http://schemas.openxmlformats.org/officeDocument/2006/relationships/audio" Target="../media/audio1.wav"/><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audio" Target="../media/audio5.wav"/><Relationship Id="rId5" Type="http://schemas.openxmlformats.org/officeDocument/2006/relationships/audio" Target="../media/audio9.wav"/><Relationship Id="rId4" Type="http://schemas.openxmlformats.org/officeDocument/2006/relationships/audio" Target="../media/audio8.wav"/></Relationships>
</file>

<file path=ppt/slides/_rels/slide126.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slideLayout" Target="../slideLayouts/slideLayout7.xml"/><Relationship Id="rId1" Type="http://schemas.openxmlformats.org/officeDocument/2006/relationships/vmlDrawing" Target="../drawings/vmlDrawing26.vml"/><Relationship Id="rId5" Type="http://schemas.openxmlformats.org/officeDocument/2006/relationships/image" Target="../media/image121.png"/><Relationship Id="rId4" Type="http://schemas.openxmlformats.org/officeDocument/2006/relationships/oleObject" Target="../embeddings/oleObject70.bin"/></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chart" Target="../charts/chart34.xml"/><Relationship Id="rId3" Type="http://schemas.openxmlformats.org/officeDocument/2006/relationships/video" Target="../media/media3.wmv"/><Relationship Id="rId7" Type="http://schemas.openxmlformats.org/officeDocument/2006/relationships/video" Target="file:///C:\Users\Tihanyi%20J&#243;zsef\Documents\filmanim&#225;ci&#243;\m&#233;lybeugr&#225;s&#250;j\011avi.avi" TargetMode="External"/><Relationship Id="rId12" Type="http://schemas.openxmlformats.org/officeDocument/2006/relationships/chart" Target="../charts/chart33.xml"/><Relationship Id="rId17" Type="http://schemas.openxmlformats.org/officeDocument/2006/relationships/image" Target="../media/image131.png"/><Relationship Id="rId2" Type="http://schemas.microsoft.com/office/2007/relationships/media" Target="../media/media3.wmv"/><Relationship Id="rId16" Type="http://schemas.openxmlformats.org/officeDocument/2006/relationships/image" Target="../media/image130.png"/><Relationship Id="rId1" Type="http://schemas.openxmlformats.org/officeDocument/2006/relationships/video" Target="file:///C:\Users\Tihanyi%20J&#243;zsef\Documents\filmanim&#225;ci&#243;\m&#233;lybeugr&#225;s&#250;j\005.avi" TargetMode="External"/><Relationship Id="rId6" Type="http://schemas.openxmlformats.org/officeDocument/2006/relationships/video" Target="file:///C:\Users\Tihanyi%20J&#243;zsef\Documents\filmanim&#225;ci&#243;\m&#233;lybeugr&#225;s&#250;j\009avi.avi" TargetMode="External"/><Relationship Id="rId11" Type="http://schemas.openxmlformats.org/officeDocument/2006/relationships/image" Target="../media/image128.png"/><Relationship Id="rId5" Type="http://schemas.openxmlformats.org/officeDocument/2006/relationships/video" Target="file:///C:\Users\Tihanyi%20J&#243;zsef\Documents\filmanim&#225;ci&#243;\m&#233;lybeugr&#225;s&#250;j\008.avi" TargetMode="External"/><Relationship Id="rId15" Type="http://schemas.openxmlformats.org/officeDocument/2006/relationships/image" Target="../media/image129.png"/><Relationship Id="rId10" Type="http://schemas.openxmlformats.org/officeDocument/2006/relationships/image" Target="../media/image127.png"/><Relationship Id="rId4" Type="http://schemas.openxmlformats.org/officeDocument/2006/relationships/video" Target="file:///C:\Users\Tihanyi%20J&#243;zsef\Documents\filmanim&#225;ci&#243;\m&#233;lybeugr&#225;s&#250;j\006.avi" TargetMode="External"/><Relationship Id="rId9" Type="http://schemas.openxmlformats.org/officeDocument/2006/relationships/image" Target="../media/image126.png"/><Relationship Id="rId14" Type="http://schemas.openxmlformats.org/officeDocument/2006/relationships/chart" Target="../charts/chart35.xml"/></Relationships>
</file>

<file path=ppt/slides/_rels/slide129.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chart" Target="../charts/chart37.xml"/></Relationships>
</file>

<file path=ppt/slides/_rels/slide1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19.e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6.wmf"/><Relationship Id="rId5" Type="http://schemas.openxmlformats.org/officeDocument/2006/relationships/oleObject" Target="../embeddings/oleObject1.bin"/><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g"/><Relationship Id="rId1" Type="http://schemas.microsoft.com/office/2007/relationships/media" Target="../media/media1.mpg"/><Relationship Id="rId5" Type="http://schemas.openxmlformats.org/officeDocument/2006/relationships/image" Target="../media/image22.png"/><Relationship Id="rId4" Type="http://schemas.openxmlformats.org/officeDocument/2006/relationships/chart" Target="../charts/char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g"/><Relationship Id="rId1" Type="http://schemas.microsoft.com/office/2007/relationships/media" Target="../media/media2.mpg"/><Relationship Id="rId5" Type="http://schemas.openxmlformats.org/officeDocument/2006/relationships/image" Target="../media/image23.png"/><Relationship Id="rId4" Type="http://schemas.openxmlformats.org/officeDocument/2006/relationships/chart" Target="../charts/char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9.xml"/><Relationship Id="rId7" Type="http://schemas.openxmlformats.org/officeDocument/2006/relationships/image" Target="../media/image27.pn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26.png"/><Relationship Id="rId10" Type="http://schemas.openxmlformats.org/officeDocument/2006/relationships/image" Target="../media/image29.png"/><Relationship Id="rId4" Type="http://schemas.openxmlformats.org/officeDocument/2006/relationships/oleObject" Target="../embeddings/oleObject2.bin"/><Relationship Id="rId9" Type="http://schemas.openxmlformats.org/officeDocument/2006/relationships/image" Target="../media/image2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image" Target="../media/image42.png"/><Relationship Id="rId7" Type="http://schemas.openxmlformats.org/officeDocument/2006/relationships/image" Target="../media/image39.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5.bin"/><Relationship Id="rId11" Type="http://schemas.openxmlformats.org/officeDocument/2006/relationships/image" Target="../media/image41.wmf"/><Relationship Id="rId5" Type="http://schemas.openxmlformats.org/officeDocument/2006/relationships/image" Target="../media/image44.png"/><Relationship Id="rId10" Type="http://schemas.openxmlformats.org/officeDocument/2006/relationships/oleObject" Target="../embeddings/oleObject7.bin"/><Relationship Id="rId4" Type="http://schemas.openxmlformats.org/officeDocument/2006/relationships/image" Target="../media/image43.png"/><Relationship Id="rId9" Type="http://schemas.openxmlformats.org/officeDocument/2006/relationships/image" Target="../media/image40.wmf"/></Relationships>
</file>

<file path=ppt/slides/_rels/slide5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45.wmf"/><Relationship Id="rId5" Type="http://schemas.openxmlformats.org/officeDocument/2006/relationships/oleObject" Target="../embeddings/oleObject8.bin"/><Relationship Id="rId4" Type="http://schemas.openxmlformats.org/officeDocument/2006/relationships/image" Target="../media/image38.png"/></Relationships>
</file>

<file path=ppt/slides/_rels/slide59.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oleObject" Target="../embeddings/oleObject9.bin"/><Relationship Id="rId7" Type="http://schemas.openxmlformats.org/officeDocument/2006/relationships/image" Target="../media/image47.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10.bin"/><Relationship Id="rId5" Type="http://schemas.openxmlformats.org/officeDocument/2006/relationships/chart" Target="../charts/chart13.xml"/><Relationship Id="rId4" Type="http://schemas.openxmlformats.org/officeDocument/2006/relationships/image" Target="../media/image46.wmf"/><Relationship Id="rId9" Type="http://schemas.openxmlformats.org/officeDocument/2006/relationships/image" Target="../media/image48.wmf"/></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8" Type="http://schemas.openxmlformats.org/officeDocument/2006/relationships/oleObject" Target="../embeddings/oleObject13.bin"/><Relationship Id="rId13" Type="http://schemas.openxmlformats.org/officeDocument/2006/relationships/image" Target="../media/image51.wmf"/><Relationship Id="rId3" Type="http://schemas.openxmlformats.org/officeDocument/2006/relationships/audio" Target="../media/audio4.wav"/><Relationship Id="rId7" Type="http://schemas.openxmlformats.org/officeDocument/2006/relationships/image" Target="../media/image46.wmf"/><Relationship Id="rId12" Type="http://schemas.openxmlformats.org/officeDocument/2006/relationships/oleObject" Target="../embeddings/oleObject15.bin"/><Relationship Id="rId2" Type="http://schemas.openxmlformats.org/officeDocument/2006/relationships/slideLayout" Target="../slideLayouts/slideLayout7.xml"/><Relationship Id="rId16" Type="http://schemas.openxmlformats.org/officeDocument/2006/relationships/chart" Target="../charts/chart14.xml"/><Relationship Id="rId1" Type="http://schemas.openxmlformats.org/officeDocument/2006/relationships/vmlDrawing" Target="../drawings/vmlDrawing6.vml"/><Relationship Id="rId6" Type="http://schemas.openxmlformats.org/officeDocument/2006/relationships/oleObject" Target="../embeddings/oleObject12.bin"/><Relationship Id="rId11" Type="http://schemas.openxmlformats.org/officeDocument/2006/relationships/image" Target="../media/image50.wmf"/><Relationship Id="rId5" Type="http://schemas.openxmlformats.org/officeDocument/2006/relationships/image" Target="../media/image42.png"/><Relationship Id="rId15" Type="http://schemas.openxmlformats.org/officeDocument/2006/relationships/image" Target="../media/image52.wmf"/><Relationship Id="rId10" Type="http://schemas.openxmlformats.org/officeDocument/2006/relationships/oleObject" Target="../embeddings/oleObject14.bin"/><Relationship Id="rId4" Type="http://schemas.openxmlformats.org/officeDocument/2006/relationships/image" Target="../media/image53.png"/><Relationship Id="rId9" Type="http://schemas.openxmlformats.org/officeDocument/2006/relationships/image" Target="../media/image49.wmf"/><Relationship Id="rId14" Type="http://schemas.openxmlformats.org/officeDocument/2006/relationships/oleObject" Target="../embeddings/oleObject16.bin"/></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chart" Target="../charts/chart15.xml"/><Relationship Id="rId4" Type="http://schemas.openxmlformats.org/officeDocument/2006/relationships/image" Target="../media/image54.wmf"/></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42.png"/><Relationship Id="rId5" Type="http://schemas.openxmlformats.org/officeDocument/2006/relationships/image" Target="../media/image53.png"/><Relationship Id="rId4" Type="http://schemas.openxmlformats.org/officeDocument/2006/relationships/image" Target="../media/image55.wm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59.wmf"/><Relationship Id="rId5" Type="http://schemas.openxmlformats.org/officeDocument/2006/relationships/oleObject" Target="../embeddings/oleObject20.bin"/><Relationship Id="rId4" Type="http://schemas.openxmlformats.org/officeDocument/2006/relationships/image" Target="../media/image58.wmf"/></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61.wmf"/><Relationship Id="rId5" Type="http://schemas.openxmlformats.org/officeDocument/2006/relationships/oleObject" Target="../embeddings/oleObject22.bin"/><Relationship Id="rId4" Type="http://schemas.openxmlformats.org/officeDocument/2006/relationships/image" Target="../media/image60.wmf"/></Relationships>
</file>

<file path=ppt/slides/_rels/slide6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8" Type="http://schemas.openxmlformats.org/officeDocument/2006/relationships/image" Target="../media/image65.wmf"/><Relationship Id="rId3" Type="http://schemas.openxmlformats.org/officeDocument/2006/relationships/oleObject" Target="../embeddings/oleObject23.bin"/><Relationship Id="rId7" Type="http://schemas.openxmlformats.org/officeDocument/2006/relationships/oleObject" Target="../embeddings/oleObject25.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64.wmf"/><Relationship Id="rId5" Type="http://schemas.openxmlformats.org/officeDocument/2006/relationships/oleObject" Target="../embeddings/oleObject24.bin"/><Relationship Id="rId10" Type="http://schemas.openxmlformats.org/officeDocument/2006/relationships/image" Target="../media/image66.wmf"/><Relationship Id="rId4" Type="http://schemas.openxmlformats.org/officeDocument/2006/relationships/image" Target="../media/image63.wmf"/><Relationship Id="rId9" Type="http://schemas.openxmlformats.org/officeDocument/2006/relationships/oleObject" Target="../embeddings/oleObject26.bin"/></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3.wav"/><Relationship Id="rId1" Type="http://schemas.openxmlformats.org/officeDocument/2006/relationships/slideLayout" Target="../slideLayouts/slideLayout7.xml"/><Relationship Id="rId5" Type="http://schemas.openxmlformats.org/officeDocument/2006/relationships/audio" Target="../media/audio1.wav"/><Relationship Id="rId4" Type="http://schemas.openxmlformats.org/officeDocument/2006/relationships/audio" Target="../media/audio6.wav"/></Relationships>
</file>

<file path=ppt/slides/_rels/slide77.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audio" Target="../media/audio1.wav"/><Relationship Id="rId5" Type="http://schemas.openxmlformats.org/officeDocument/2006/relationships/audio" Target="../media/audio6.wav"/><Relationship Id="rId4" Type="http://schemas.openxmlformats.org/officeDocument/2006/relationships/audio" Target="../media/audio5.wav"/></Relationships>
</file>

<file path=ppt/slides/_rels/slide7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68.wmf"/></Relationships>
</file>

<file path=ppt/slides/_rels/slide7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71.png"/></Relationships>
</file>

<file path=ppt/slides/_rels/slide87.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7.xml"/><Relationship Id="rId1" Type="http://schemas.openxmlformats.org/officeDocument/2006/relationships/vmlDrawing" Target="../drawings/vmlDrawing12.vml"/><Relationship Id="rId4" Type="http://schemas.openxmlformats.org/officeDocument/2006/relationships/image" Target="../media/image72.wmf"/></Relationships>
</file>

<file path=ppt/slides/_rels/slide88.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73.wmf"/><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oleObject" Target="../embeddings/oleObject28.bin"/><Relationship Id="rId5" Type="http://schemas.openxmlformats.org/officeDocument/2006/relationships/image" Target="../media/image74.png"/><Relationship Id="rId4" Type="http://schemas.openxmlformats.org/officeDocument/2006/relationships/audio" Target="../media/audio7.wav"/></Relationships>
</file>

<file path=ppt/slides/_rels/slide8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10.emf"/><Relationship Id="rId4" Type="http://schemas.openxmlformats.org/officeDocument/2006/relationships/image" Target="../media/image9.emf"/></Relationships>
</file>

<file path=ppt/slides/_rels/slide9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1.xml"/><Relationship Id="rId4" Type="http://schemas.openxmlformats.org/officeDocument/2006/relationships/image" Target="../media/image87.jpeg"/></Relationships>
</file>

<file path=ppt/slides/_rels/slide98.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Cím 3"/>
          <p:cNvSpPr>
            <a:spLocks noGrp="1"/>
          </p:cNvSpPr>
          <p:nvPr>
            <p:ph type="ctrTitle"/>
          </p:nvPr>
        </p:nvSpPr>
        <p:spPr>
          <a:xfrm>
            <a:off x="3635896" y="2130425"/>
            <a:ext cx="5400600" cy="1470025"/>
          </a:xfrm>
        </p:spPr>
        <p:txBody>
          <a:bodyPr>
            <a:normAutofit/>
          </a:bodyPr>
          <a:lstStyle/>
          <a:p>
            <a:r>
              <a:rPr lang="hu-HU" sz="2800" b="1" dirty="0">
                <a:solidFill>
                  <a:schemeClr val="tx2">
                    <a:lumMod val="75000"/>
                  </a:schemeClr>
                </a:solidFill>
                <a:latin typeface="Arial" pitchFamily="34" charset="0"/>
                <a:cs typeface="Arial" pitchFamily="34" charset="0"/>
              </a:rPr>
              <a:t>Az izomerő és az erőfejlesztés biomechanikai alapjai</a:t>
            </a:r>
            <a:endParaRPr lang="en-US" sz="2800" dirty="0"/>
          </a:p>
        </p:txBody>
      </p:sp>
      <p:sp>
        <p:nvSpPr>
          <p:cNvPr id="5" name="Alcím 4"/>
          <p:cNvSpPr>
            <a:spLocks noGrp="1"/>
          </p:cNvSpPr>
          <p:nvPr>
            <p:ph type="subTitle" idx="1"/>
          </p:nvPr>
        </p:nvSpPr>
        <p:spPr>
          <a:xfrm>
            <a:off x="4788024" y="3886200"/>
            <a:ext cx="4032448" cy="1752600"/>
          </a:xfrm>
        </p:spPr>
        <p:txBody>
          <a:bodyPr>
            <a:normAutofit/>
          </a:bodyPr>
          <a:lstStyle/>
          <a:p>
            <a:r>
              <a:rPr lang="hu-HU" sz="2000" b="1" dirty="0" smtClean="0">
                <a:solidFill>
                  <a:schemeClr val="tx2">
                    <a:lumMod val="75000"/>
                  </a:schemeClr>
                </a:solidFill>
                <a:latin typeface="Arial" pitchFamily="34" charset="0"/>
                <a:cs typeface="Arial" pitchFamily="34" charset="0"/>
              </a:rPr>
              <a:t>Prof. dr</a:t>
            </a:r>
            <a:r>
              <a:rPr lang="hu-HU" sz="2000" b="1" dirty="0">
                <a:solidFill>
                  <a:schemeClr val="tx2">
                    <a:lumMod val="75000"/>
                  </a:schemeClr>
                </a:solidFill>
                <a:latin typeface="Arial" pitchFamily="34" charset="0"/>
                <a:cs typeface="Arial" pitchFamily="34" charset="0"/>
              </a:rPr>
              <a:t>. Tihanyi József</a:t>
            </a:r>
          </a:p>
          <a:p>
            <a:r>
              <a:rPr lang="hu-HU" sz="1400" b="1" dirty="0" err="1" smtClean="0">
                <a:solidFill>
                  <a:schemeClr val="tx2">
                    <a:lumMod val="75000"/>
                  </a:schemeClr>
                </a:solidFill>
                <a:latin typeface="Arial" pitchFamily="34" charset="0"/>
                <a:cs typeface="Arial" pitchFamily="34" charset="0"/>
              </a:rPr>
              <a:t>Rector</a:t>
            </a:r>
            <a:r>
              <a:rPr lang="hu-HU" sz="1400" b="1" dirty="0" smtClean="0">
                <a:solidFill>
                  <a:schemeClr val="tx2">
                    <a:lumMod val="75000"/>
                  </a:schemeClr>
                </a:solidFill>
                <a:latin typeface="Arial" pitchFamily="34" charset="0"/>
                <a:cs typeface="Arial" pitchFamily="34" charset="0"/>
              </a:rPr>
              <a:t> emeritus</a:t>
            </a:r>
          </a:p>
          <a:p>
            <a:r>
              <a:rPr lang="hu-HU" sz="1400" b="1" dirty="0" smtClean="0">
                <a:solidFill>
                  <a:schemeClr val="tx2">
                    <a:lumMod val="75000"/>
                  </a:schemeClr>
                </a:solidFill>
                <a:latin typeface="Arial" pitchFamily="34" charset="0"/>
                <a:cs typeface="Arial" pitchFamily="34" charset="0"/>
              </a:rPr>
              <a:t>MTA doktora</a:t>
            </a:r>
            <a:endParaRPr lang="hu-HU" sz="1400" b="1" dirty="0">
              <a:solidFill>
                <a:schemeClr val="tx2">
                  <a:lumMod val="75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2267744" y="2204864"/>
            <a:ext cx="6264696" cy="1384995"/>
          </a:xfrm>
          <a:prstGeom prst="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Text" lastClr="000000">
                <a:shade val="95000"/>
                <a:satMod val="105000"/>
              </a:sysClr>
            </a:solidFill>
            <a:prstDash val="solid"/>
            <a:headEnd/>
            <a:tailEnd/>
          </a:ln>
          <a:effectLst>
            <a:outerShdw blurRad="40000" dist="20000" dir="5400000" rotWithShape="0">
              <a:srgbClr val="000000">
                <a:alpha val="38000"/>
              </a:srgbClr>
            </a:outerShdw>
          </a:effectLst>
        </p:spPr>
        <p:txBody>
          <a:bodyPr wrap="square">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lang="hu-HU" sz="2800" b="1" i="1" kern="0" dirty="0" smtClean="0">
                <a:solidFill>
                  <a:prstClr val="black"/>
                </a:solidFill>
                <a:latin typeface="Times New Roman"/>
              </a:rPr>
              <a:t>A szabóizomban</a:t>
            </a:r>
            <a:r>
              <a:rPr kumimoji="0" lang="hu-HU" sz="2800" b="1" i="1" u="none" strike="noStrike" kern="0" cap="none" spc="0" normalizeH="0" baseline="0" noProof="0" dirty="0" smtClean="0">
                <a:ln>
                  <a:noFill/>
                </a:ln>
                <a:solidFill>
                  <a:prstClr val="black"/>
                </a:solidFill>
                <a:effectLst/>
                <a:uLnTx/>
                <a:uFillTx/>
                <a:latin typeface="Times New Roman"/>
                <a:ea typeface="+mn-ea"/>
                <a:cs typeface="+mn-cs"/>
              </a:rPr>
              <a:t> </a:t>
            </a:r>
            <a:r>
              <a:rPr kumimoji="0" lang="hu-HU" sz="2800" b="1" i="1" u="none" strike="noStrike" kern="0" cap="none" spc="0" normalizeH="0" baseline="0" noProof="0" dirty="0">
                <a:ln>
                  <a:noFill/>
                </a:ln>
                <a:solidFill>
                  <a:prstClr val="black"/>
                </a:solidFill>
                <a:effectLst/>
                <a:uLnTx/>
                <a:uFillTx/>
                <a:latin typeface="Times New Roman"/>
                <a:ea typeface="+mn-ea"/>
                <a:cs typeface="+mn-cs"/>
              </a:rPr>
              <a:t>462 000 </a:t>
            </a:r>
            <a:r>
              <a:rPr kumimoji="0" lang="hu-HU" sz="2800" b="1" i="1" u="none" strike="noStrike" kern="0" cap="none" spc="0" normalizeH="0" baseline="0" noProof="0" dirty="0" err="1" smtClean="0">
                <a:ln>
                  <a:noFill/>
                </a:ln>
                <a:solidFill>
                  <a:prstClr val="black"/>
                </a:solidFill>
                <a:effectLst/>
                <a:uLnTx/>
                <a:uFillTx/>
                <a:latin typeface="Times New Roman"/>
                <a:ea typeface="+mn-ea"/>
                <a:cs typeface="+mn-cs"/>
              </a:rPr>
              <a:t>szarkomér</a:t>
            </a:r>
            <a:r>
              <a:rPr kumimoji="0" lang="hu-HU" sz="2800" b="1" i="1" u="none" strike="noStrike" kern="0" cap="none" spc="0" normalizeH="0" noProof="0" dirty="0" smtClean="0">
                <a:ln>
                  <a:noFill/>
                </a:ln>
                <a:solidFill>
                  <a:prstClr val="black"/>
                </a:solidFill>
                <a:effectLst/>
                <a:uLnTx/>
                <a:uFillTx/>
                <a:latin typeface="Times New Roman"/>
                <a:ea typeface="+mn-ea"/>
                <a:cs typeface="+mn-cs"/>
              </a:rPr>
              <a:t> és </a:t>
            </a:r>
            <a:r>
              <a:rPr kumimoji="0" lang="hu-HU" sz="2800" b="1" i="1" u="none" strike="noStrike" kern="0" cap="none" spc="0" normalizeH="0" baseline="0" noProof="0" dirty="0" smtClean="0">
                <a:ln>
                  <a:noFill/>
                </a:ln>
                <a:solidFill>
                  <a:prstClr val="black"/>
                </a:solidFill>
                <a:effectLst/>
                <a:uLnTx/>
                <a:uFillTx/>
                <a:latin typeface="Times New Roman"/>
                <a:ea typeface="+mn-ea"/>
                <a:cs typeface="+mn-cs"/>
              </a:rPr>
              <a:t> 21 344</a:t>
            </a:r>
            <a:r>
              <a:rPr kumimoji="0" lang="hu-HU" sz="2800" b="1" i="1" u="none" strike="noStrike" kern="0" cap="none" spc="0" normalizeH="0" noProof="0" dirty="0" smtClean="0">
                <a:ln>
                  <a:noFill/>
                </a:ln>
                <a:solidFill>
                  <a:prstClr val="black"/>
                </a:solidFill>
                <a:effectLst/>
                <a:uLnTx/>
                <a:uFillTx/>
                <a:latin typeface="Times New Roman"/>
                <a:ea typeface="+mn-ea"/>
                <a:cs typeface="+mn-cs"/>
              </a:rPr>
              <a:t> 000 kereszthíd található</a:t>
            </a:r>
            <a:r>
              <a:rPr kumimoji="0" lang="hu-HU" sz="2800" b="1" i="1" u="none" strike="noStrike" kern="0" cap="none" spc="0" normalizeH="0" baseline="0" noProof="0" dirty="0" smtClean="0">
                <a:ln>
                  <a:noFill/>
                </a:ln>
                <a:solidFill>
                  <a:prstClr val="black"/>
                </a:solidFill>
                <a:effectLst/>
                <a:uLnTx/>
                <a:uFillTx/>
                <a:latin typeface="Times New Roman"/>
                <a:ea typeface="+mn-ea"/>
                <a:cs typeface="+mn-cs"/>
              </a:rPr>
              <a:t> </a:t>
            </a:r>
            <a:r>
              <a:rPr kumimoji="0" lang="hu-HU" sz="2800" b="1" i="1" u="none" strike="noStrike" kern="0" cap="none" spc="0" normalizeH="0" baseline="0" noProof="0" dirty="0">
                <a:ln>
                  <a:noFill/>
                </a:ln>
                <a:solidFill>
                  <a:prstClr val="black"/>
                </a:solidFill>
                <a:effectLst/>
                <a:uLnTx/>
                <a:uFillTx/>
                <a:latin typeface="Times New Roman"/>
                <a:ea typeface="+mn-ea"/>
                <a:cs typeface="+mn-cs"/>
              </a:rPr>
              <a:t>(</a:t>
            </a:r>
            <a:r>
              <a:rPr kumimoji="0" lang="hu-HU" sz="2800" b="1" i="1" u="none" strike="noStrike" kern="0" cap="none" spc="0" normalizeH="0" baseline="0" noProof="0" dirty="0" err="1">
                <a:ln>
                  <a:noFill/>
                </a:ln>
                <a:solidFill>
                  <a:prstClr val="black"/>
                </a:solidFill>
                <a:effectLst/>
                <a:uLnTx/>
                <a:uFillTx/>
                <a:latin typeface="Times New Roman"/>
                <a:ea typeface="+mn-ea"/>
                <a:cs typeface="+mn-cs"/>
              </a:rPr>
              <a:t>McComas</a:t>
            </a:r>
            <a:r>
              <a:rPr kumimoji="0" lang="hu-HU" sz="2800" b="1" i="1" u="none" strike="noStrike" kern="0" cap="none" spc="0" normalizeH="0" baseline="0" noProof="0" dirty="0">
                <a:ln>
                  <a:noFill/>
                </a:ln>
                <a:solidFill>
                  <a:prstClr val="black"/>
                </a:solidFill>
                <a:effectLst/>
                <a:uLnTx/>
                <a:uFillTx/>
                <a:latin typeface="Times New Roman"/>
                <a:ea typeface="+mn-ea"/>
                <a:cs typeface="+mn-cs"/>
              </a:rPr>
              <a:t>)</a:t>
            </a:r>
            <a:endParaRPr kumimoji="0" lang="en-GB" sz="2800" b="1" i="1" u="none" strike="noStrike" kern="0" cap="none" spc="0" normalizeH="0" baseline="0" noProof="0" dirty="0">
              <a:ln>
                <a:noFill/>
              </a:ln>
              <a:solidFill>
                <a:prstClr val="black"/>
              </a:solidFill>
              <a:effectLst/>
              <a:uLnTx/>
              <a:uFillTx/>
              <a:latin typeface="Times New Roman"/>
              <a:ea typeface="+mn-ea"/>
              <a:cs typeface="+mn-cs"/>
            </a:endParaRPr>
          </a:p>
        </p:txBody>
      </p:sp>
      <p:pic>
        <p:nvPicPr>
          <p:cNvPr id="5122" name="Picture 2" descr="http://de.academic.ru/pictures/dewiki/83/Sartorius_muscl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340768"/>
            <a:ext cx="1367704" cy="39089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5712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p:cNvGraphicFramePr>
            <a:graphicFrameLocks noChangeAspect="1"/>
          </p:cNvGraphicFramePr>
          <p:nvPr>
            <p:extLst>
              <p:ext uri="{D42A27DB-BD31-4B8C-83A1-F6EECF244321}">
                <p14:modId xmlns:p14="http://schemas.microsoft.com/office/powerpoint/2010/main" val="2840273944"/>
              </p:ext>
            </p:extLst>
          </p:nvPr>
        </p:nvGraphicFramePr>
        <p:xfrm>
          <a:off x="1785918" y="2637506"/>
          <a:ext cx="4800600" cy="3124200"/>
        </p:xfrm>
        <a:graphic>
          <a:graphicData uri="http://schemas.openxmlformats.org/drawingml/2006/chart">
            <c:chart xmlns:c="http://schemas.openxmlformats.org/drawingml/2006/chart" xmlns:r="http://schemas.openxmlformats.org/officeDocument/2006/relationships" r:id="rId2"/>
          </a:graphicData>
        </a:graphic>
      </p:graphicFrame>
      <p:pic>
        <p:nvPicPr>
          <p:cNvPr id="4" name="Picture 8" descr="IM000633"/>
          <p:cNvPicPr>
            <a:picLocks noChangeAspect="1" noChangeArrowheads="1"/>
          </p:cNvPicPr>
          <p:nvPr/>
        </p:nvPicPr>
        <p:blipFill>
          <a:blip r:embed="rId3" cstate="print"/>
          <a:srcRect/>
          <a:stretch>
            <a:fillRect/>
          </a:stretch>
        </p:blipFill>
        <p:spPr bwMode="auto">
          <a:xfrm>
            <a:off x="2500313" y="908720"/>
            <a:ext cx="1206500" cy="1800225"/>
          </a:xfrm>
          <a:prstGeom prst="rect">
            <a:avLst/>
          </a:prstGeom>
          <a:noFill/>
          <a:ln w="9525">
            <a:noFill/>
            <a:miter lim="800000"/>
            <a:headEnd/>
            <a:tailEnd/>
          </a:ln>
        </p:spPr>
      </p:pic>
      <p:pic>
        <p:nvPicPr>
          <p:cNvPr id="5" name="Picture 9" descr="IM000632"/>
          <p:cNvPicPr>
            <a:picLocks noChangeAspect="1" noChangeArrowheads="1"/>
          </p:cNvPicPr>
          <p:nvPr/>
        </p:nvPicPr>
        <p:blipFill>
          <a:blip r:embed="rId4" cstate="print"/>
          <a:srcRect/>
          <a:stretch>
            <a:fillRect/>
          </a:stretch>
        </p:blipFill>
        <p:spPr bwMode="auto">
          <a:xfrm>
            <a:off x="3892550" y="942057"/>
            <a:ext cx="1184275" cy="1766888"/>
          </a:xfrm>
          <a:prstGeom prst="rect">
            <a:avLst/>
          </a:prstGeom>
          <a:noFill/>
          <a:ln w="9525">
            <a:noFill/>
            <a:miter lim="800000"/>
            <a:headEnd/>
            <a:tailEnd/>
          </a:ln>
        </p:spPr>
      </p:pic>
      <p:pic>
        <p:nvPicPr>
          <p:cNvPr id="6" name="Picture 10" descr="IM000631"/>
          <p:cNvPicPr>
            <a:picLocks noChangeAspect="1" noChangeArrowheads="1"/>
          </p:cNvPicPr>
          <p:nvPr/>
        </p:nvPicPr>
        <p:blipFill>
          <a:blip r:embed="rId5" cstate="print"/>
          <a:srcRect/>
          <a:stretch>
            <a:fillRect/>
          </a:stretch>
        </p:blipFill>
        <p:spPr bwMode="auto">
          <a:xfrm>
            <a:off x="5322888" y="908720"/>
            <a:ext cx="1200150" cy="1792287"/>
          </a:xfrm>
          <a:prstGeom prst="rect">
            <a:avLst/>
          </a:prstGeom>
          <a:noFill/>
          <a:ln w="9525">
            <a:noFill/>
            <a:miter lim="800000"/>
            <a:headEnd/>
            <a:tailEnd/>
          </a:ln>
        </p:spPr>
      </p:pic>
      <p:sp>
        <p:nvSpPr>
          <p:cNvPr id="2" name="Szövegdoboz 1"/>
          <p:cNvSpPr txBox="1"/>
          <p:nvPr/>
        </p:nvSpPr>
        <p:spPr>
          <a:xfrm>
            <a:off x="899592" y="260648"/>
            <a:ext cx="7128792" cy="369332"/>
          </a:xfrm>
          <a:prstGeom prst="rect">
            <a:avLst/>
          </a:prstGeom>
          <a:noFill/>
        </p:spPr>
        <p:txBody>
          <a:bodyPr wrap="square" rtlCol="0">
            <a:spAutoFit/>
          </a:bodyPr>
          <a:lstStyle/>
          <a:p>
            <a:r>
              <a:rPr lang="hu-HU" dirty="0" smtClean="0"/>
              <a:t>Maximális izometriás erő magas, fél és mélyguggolás helyzetében</a:t>
            </a:r>
            <a:endParaRPr lang="en-GB" dirty="0"/>
          </a:p>
        </p:txBody>
      </p:sp>
      <p:sp>
        <p:nvSpPr>
          <p:cNvPr id="3" name="Szövegdoboz 2"/>
          <p:cNvSpPr txBox="1"/>
          <p:nvPr/>
        </p:nvSpPr>
        <p:spPr>
          <a:xfrm>
            <a:off x="2500313" y="5373216"/>
            <a:ext cx="1224136" cy="369332"/>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hu-HU" dirty="0" smtClean="0"/>
              <a:t>Mély</a:t>
            </a:r>
            <a:endParaRPr lang="en-GB" dirty="0"/>
          </a:p>
        </p:txBody>
      </p:sp>
      <p:sp>
        <p:nvSpPr>
          <p:cNvPr id="8" name="Szövegdoboz 7"/>
          <p:cNvSpPr txBox="1"/>
          <p:nvPr/>
        </p:nvSpPr>
        <p:spPr>
          <a:xfrm>
            <a:off x="3779912" y="5373216"/>
            <a:ext cx="1224136" cy="369332"/>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hu-HU" dirty="0" smtClean="0"/>
              <a:t>Fél</a:t>
            </a:r>
          </a:p>
        </p:txBody>
      </p:sp>
      <p:sp>
        <p:nvSpPr>
          <p:cNvPr id="9" name="Szövegdoboz 8"/>
          <p:cNvSpPr txBox="1"/>
          <p:nvPr/>
        </p:nvSpPr>
        <p:spPr>
          <a:xfrm>
            <a:off x="5076056" y="5373216"/>
            <a:ext cx="1224136" cy="369332"/>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hu-HU" dirty="0" smtClean="0"/>
              <a:t>Magas</a:t>
            </a:r>
          </a:p>
        </p:txBody>
      </p:sp>
      <p:sp>
        <p:nvSpPr>
          <p:cNvPr id="10" name="Szövegdoboz 9"/>
          <p:cNvSpPr txBox="1"/>
          <p:nvPr/>
        </p:nvSpPr>
        <p:spPr>
          <a:xfrm>
            <a:off x="6732240" y="3212976"/>
            <a:ext cx="2232248" cy="923330"/>
          </a:xfrm>
          <a:prstGeom prst="rect">
            <a:avLst/>
          </a:prstGeom>
          <a:noFill/>
        </p:spPr>
        <p:txBody>
          <a:bodyPr wrap="square" rtlCol="0">
            <a:spAutoFit/>
          </a:bodyPr>
          <a:lstStyle/>
          <a:p>
            <a:r>
              <a:rPr lang="hu-HU" dirty="0" smtClean="0"/>
              <a:t>A </a:t>
            </a:r>
            <a:r>
              <a:rPr lang="hu-HU" dirty="0" err="1" smtClean="0"/>
              <a:t>magasguggolásban</a:t>
            </a:r>
            <a:r>
              <a:rPr lang="hu-HU" dirty="0" smtClean="0"/>
              <a:t> mért erőt vettük 100 százaléknak.</a:t>
            </a:r>
            <a:endParaRPr lang="en-GB" dirty="0"/>
          </a:p>
        </p:txBody>
      </p:sp>
    </p:spTree>
    <p:extLst>
      <p:ext uri="{BB962C8B-B14F-4D97-AF65-F5344CB8AC3E}">
        <p14:creationId xmlns:p14="http://schemas.microsoft.com/office/powerpoint/2010/main" val="257322216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2562225" y="5661025"/>
            <a:ext cx="719138" cy="369888"/>
          </a:xfrm>
          <a:prstGeom prst="rect">
            <a:avLst/>
          </a:prstGeom>
          <a:noFill/>
        </p:spPr>
        <p:txBody>
          <a:bodyPr>
            <a:spAutoFit/>
          </a:bodyPr>
          <a:lstStyle/>
          <a:p>
            <a:pPr>
              <a:defRPr/>
            </a:pPr>
            <a:r>
              <a:rPr lang="hu-HU" b="1" i="1" dirty="0"/>
              <a:t>CC</a:t>
            </a:r>
          </a:p>
        </p:txBody>
      </p:sp>
      <p:sp>
        <p:nvSpPr>
          <p:cNvPr id="3" name="Szövegdoboz 2"/>
          <p:cNvSpPr txBox="1"/>
          <p:nvPr/>
        </p:nvSpPr>
        <p:spPr>
          <a:xfrm>
            <a:off x="5940425" y="5661025"/>
            <a:ext cx="1008063" cy="369888"/>
          </a:xfrm>
          <a:prstGeom prst="rect">
            <a:avLst/>
          </a:prstGeom>
          <a:noFill/>
        </p:spPr>
        <p:txBody>
          <a:bodyPr>
            <a:spAutoFit/>
          </a:bodyPr>
          <a:lstStyle/>
          <a:p>
            <a:pPr>
              <a:defRPr/>
            </a:pPr>
            <a:r>
              <a:rPr lang="hu-HU" b="1" i="1" dirty="0"/>
              <a:t>EC-CC</a:t>
            </a:r>
          </a:p>
        </p:txBody>
      </p:sp>
      <p:sp>
        <p:nvSpPr>
          <p:cNvPr id="9" name="Téglalap 8"/>
          <p:cNvSpPr/>
          <p:nvPr/>
        </p:nvSpPr>
        <p:spPr>
          <a:xfrm>
            <a:off x="7812088" y="3500438"/>
            <a:ext cx="215900" cy="185737"/>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u-HU">
              <a:solidFill>
                <a:prstClr val="white"/>
              </a:solidFill>
            </a:endParaRPr>
          </a:p>
        </p:txBody>
      </p:sp>
      <p:sp>
        <p:nvSpPr>
          <p:cNvPr id="10" name="Téglalap 9"/>
          <p:cNvSpPr/>
          <p:nvPr/>
        </p:nvSpPr>
        <p:spPr>
          <a:xfrm>
            <a:off x="7812088" y="3933825"/>
            <a:ext cx="215900" cy="215900"/>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u-HU">
              <a:solidFill>
                <a:srgbClr val="EEECE1"/>
              </a:solidFill>
            </a:endParaRPr>
          </a:p>
        </p:txBody>
      </p:sp>
      <p:sp>
        <p:nvSpPr>
          <p:cNvPr id="11" name="Szövegdoboz 10"/>
          <p:cNvSpPr txBox="1"/>
          <p:nvPr/>
        </p:nvSpPr>
        <p:spPr>
          <a:xfrm>
            <a:off x="8172450" y="3408363"/>
            <a:ext cx="720725" cy="369887"/>
          </a:xfrm>
          <a:prstGeom prst="rect">
            <a:avLst/>
          </a:prstGeom>
          <a:noFill/>
        </p:spPr>
        <p:txBody>
          <a:bodyPr>
            <a:spAutoFit/>
          </a:bodyPr>
          <a:lstStyle/>
          <a:p>
            <a:pPr>
              <a:defRPr/>
            </a:pPr>
            <a:r>
              <a:rPr lang="hu-HU" b="1" dirty="0"/>
              <a:t>nők</a:t>
            </a:r>
          </a:p>
        </p:txBody>
      </p:sp>
      <p:sp>
        <p:nvSpPr>
          <p:cNvPr id="12" name="Szövegdoboz 11"/>
          <p:cNvSpPr txBox="1"/>
          <p:nvPr/>
        </p:nvSpPr>
        <p:spPr>
          <a:xfrm>
            <a:off x="8172450" y="3856038"/>
            <a:ext cx="971550" cy="369887"/>
          </a:xfrm>
          <a:prstGeom prst="rect">
            <a:avLst/>
          </a:prstGeom>
          <a:noFill/>
        </p:spPr>
        <p:txBody>
          <a:bodyPr>
            <a:spAutoFit/>
          </a:bodyPr>
          <a:lstStyle/>
          <a:p>
            <a:pPr>
              <a:defRPr/>
            </a:pPr>
            <a:r>
              <a:rPr lang="hu-HU" b="1" dirty="0"/>
              <a:t>férfiak</a:t>
            </a:r>
          </a:p>
        </p:txBody>
      </p:sp>
      <p:graphicFrame>
        <p:nvGraphicFramePr>
          <p:cNvPr id="14" name="Diagram 13"/>
          <p:cNvGraphicFramePr>
            <a:graphicFrameLocks/>
          </p:cNvGraphicFramePr>
          <p:nvPr>
            <p:extLst>
              <p:ext uri="{D42A27DB-BD31-4B8C-83A1-F6EECF244321}">
                <p14:modId xmlns:p14="http://schemas.microsoft.com/office/powerpoint/2010/main" val="1912846805"/>
              </p:ext>
            </p:extLst>
          </p:nvPr>
        </p:nvGraphicFramePr>
        <p:xfrm>
          <a:off x="1258888" y="1628800"/>
          <a:ext cx="6339855" cy="4191848"/>
        </p:xfrm>
        <a:graphic>
          <a:graphicData uri="http://schemas.openxmlformats.org/drawingml/2006/chart">
            <c:chart xmlns:c="http://schemas.openxmlformats.org/drawingml/2006/chart" xmlns:r="http://schemas.openxmlformats.org/officeDocument/2006/relationships" r:id="rId2"/>
          </a:graphicData>
        </a:graphic>
      </p:graphicFrame>
      <p:pic>
        <p:nvPicPr>
          <p:cNvPr id="1639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7325" y="1235661"/>
            <a:ext cx="719137"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Szövegdoboz 14"/>
          <p:cNvSpPr txBox="1"/>
          <p:nvPr/>
        </p:nvSpPr>
        <p:spPr>
          <a:xfrm>
            <a:off x="7099300" y="1772816"/>
            <a:ext cx="1073150" cy="338137"/>
          </a:xfrm>
          <a:prstGeom prst="rect">
            <a:avLst/>
          </a:prstGeom>
          <a:noFill/>
        </p:spPr>
        <p:txBody>
          <a:bodyPr>
            <a:spAutoFit/>
          </a:bodyPr>
          <a:lstStyle/>
          <a:p>
            <a:pPr>
              <a:defRPr/>
            </a:pPr>
            <a:r>
              <a:rPr lang="hu-HU" sz="1600" b="1" dirty="0"/>
              <a:t>p≤0,05</a:t>
            </a:r>
          </a:p>
        </p:txBody>
      </p:sp>
      <p:sp>
        <p:nvSpPr>
          <p:cNvPr id="16395" name="Szövegdoboz 15"/>
          <p:cNvSpPr txBox="1">
            <a:spLocks noChangeArrowheads="1"/>
          </p:cNvSpPr>
          <p:nvPr/>
        </p:nvSpPr>
        <p:spPr bwMode="auto">
          <a:xfrm>
            <a:off x="2130425" y="2841625"/>
            <a:ext cx="431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hu-HU" altLang="en-US">
                <a:solidFill>
                  <a:schemeClr val="bg2"/>
                </a:solidFill>
              </a:rPr>
              <a:t>*</a:t>
            </a:r>
          </a:p>
        </p:txBody>
      </p:sp>
      <p:sp>
        <p:nvSpPr>
          <p:cNvPr id="16396" name="Szövegdoboz 16"/>
          <p:cNvSpPr txBox="1">
            <a:spLocks noChangeArrowheads="1"/>
          </p:cNvSpPr>
          <p:nvPr/>
        </p:nvSpPr>
        <p:spPr bwMode="auto">
          <a:xfrm>
            <a:off x="3281363" y="3786909"/>
            <a:ext cx="431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hu-HU" altLang="en-US" dirty="0">
                <a:solidFill>
                  <a:schemeClr val="bg2"/>
                </a:solidFill>
              </a:rPr>
              <a:t>*</a:t>
            </a:r>
          </a:p>
        </p:txBody>
      </p:sp>
      <p:sp>
        <p:nvSpPr>
          <p:cNvPr id="7" name="Téglalap 6"/>
          <p:cNvSpPr/>
          <p:nvPr/>
        </p:nvSpPr>
        <p:spPr>
          <a:xfrm>
            <a:off x="1457325" y="404664"/>
            <a:ext cx="6337300" cy="830997"/>
          </a:xfrm>
          <a:prstGeom prst="rect">
            <a:avLst/>
          </a:prstGeom>
        </p:spPr>
        <p:txBody>
          <a:bodyPr>
            <a:spAutoFit/>
          </a:bodyPr>
          <a:lstStyle/>
          <a:p>
            <a:pPr algn="ctr">
              <a:defRPr sz="1800" b="1" i="0" u="none" strike="noStrike" kern="1200" baseline="0">
                <a:solidFill>
                  <a:prstClr val="black"/>
                </a:solidFill>
                <a:latin typeface="+mn-lt"/>
                <a:ea typeface="+mn-ea"/>
                <a:cs typeface="+mn-cs"/>
              </a:defRPr>
            </a:pPr>
            <a:r>
              <a:rPr lang="hu-HU" sz="2400" b="1" dirty="0">
                <a:latin typeface="Calibri" pitchFamily="34" charset="0"/>
                <a:cs typeface="Calibri" pitchFamily="34" charset="0"/>
              </a:rPr>
              <a:t>1RM karnyújtásnál (CC) és karhajlítás-nyújtásnál (EC-CC)</a:t>
            </a:r>
          </a:p>
        </p:txBody>
      </p:sp>
    </p:spTree>
    <p:extLst>
      <p:ext uri="{BB962C8B-B14F-4D97-AF65-F5344CB8AC3E}">
        <p14:creationId xmlns:p14="http://schemas.microsoft.com/office/powerpoint/2010/main" val="390326024"/>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a:graphicFrameLocks/>
          </p:cNvGraphicFramePr>
          <p:nvPr>
            <p:extLst>
              <p:ext uri="{D42A27DB-BD31-4B8C-83A1-F6EECF244321}">
                <p14:modId xmlns:p14="http://schemas.microsoft.com/office/powerpoint/2010/main" val="1964597177"/>
              </p:ext>
            </p:extLst>
          </p:nvPr>
        </p:nvGraphicFramePr>
        <p:xfrm>
          <a:off x="1115616" y="1556792"/>
          <a:ext cx="6696744" cy="4035896"/>
        </p:xfrm>
        <a:graphic>
          <a:graphicData uri="http://schemas.openxmlformats.org/drawingml/2006/chart">
            <c:chart xmlns:c="http://schemas.openxmlformats.org/drawingml/2006/chart" xmlns:r="http://schemas.openxmlformats.org/officeDocument/2006/relationships" r:id="rId2"/>
          </a:graphicData>
        </a:graphic>
      </p:graphicFrame>
      <p:sp>
        <p:nvSpPr>
          <p:cNvPr id="5" name="Szövegdoboz 4"/>
          <p:cNvSpPr txBox="1"/>
          <p:nvPr/>
        </p:nvSpPr>
        <p:spPr>
          <a:xfrm>
            <a:off x="1475656" y="476672"/>
            <a:ext cx="6552728" cy="830997"/>
          </a:xfrm>
          <a:prstGeom prst="rect">
            <a:avLst/>
          </a:prstGeom>
          <a:noFill/>
        </p:spPr>
        <p:txBody>
          <a:bodyPr wrap="square" rtlCol="0">
            <a:spAutoFit/>
          </a:bodyPr>
          <a:lstStyle/>
          <a:p>
            <a:pPr algn="ctr"/>
            <a:r>
              <a:rPr lang="hu-HU" sz="2400" dirty="0" smtClean="0"/>
              <a:t>A maximális izometriás erő (F</a:t>
            </a:r>
            <a:r>
              <a:rPr lang="hu-HU" sz="2400" baseline="-25000" dirty="0" smtClean="0"/>
              <a:t>0</a:t>
            </a:r>
            <a:r>
              <a:rPr lang="hu-HU" sz="2400" dirty="0" smtClean="0"/>
              <a:t>) és az 1 ismétléses maximum  (1RM) aránya (F</a:t>
            </a:r>
            <a:r>
              <a:rPr lang="hu-HU" sz="2400" baseline="-25000" dirty="0" smtClean="0"/>
              <a:t>0</a:t>
            </a:r>
            <a:r>
              <a:rPr lang="hu-HU" sz="2400" dirty="0" smtClean="0"/>
              <a:t>/1RM)</a:t>
            </a:r>
            <a:endParaRPr lang="en-GB" sz="2400" dirty="0"/>
          </a:p>
        </p:txBody>
      </p:sp>
    </p:spTree>
    <p:extLst>
      <p:ext uri="{BB962C8B-B14F-4D97-AF65-F5344CB8AC3E}">
        <p14:creationId xmlns:p14="http://schemas.microsoft.com/office/powerpoint/2010/main" val="101535057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632404205"/>
              </p:ext>
            </p:extLst>
          </p:nvPr>
        </p:nvGraphicFramePr>
        <p:xfrm>
          <a:off x="107504" y="1340768"/>
          <a:ext cx="4464496" cy="3168352"/>
        </p:xfrm>
        <a:graphic>
          <a:graphicData uri="http://schemas.openxmlformats.org/drawingml/2006/chart">
            <c:chart xmlns:c="http://schemas.openxmlformats.org/drawingml/2006/chart" xmlns:r="http://schemas.openxmlformats.org/officeDocument/2006/relationships" r:id="rId2"/>
          </a:graphicData>
        </a:graphic>
      </p:graphicFrame>
      <p:sp>
        <p:nvSpPr>
          <p:cNvPr id="3" name="Szövegdoboz 2"/>
          <p:cNvSpPr txBox="1"/>
          <p:nvPr/>
        </p:nvSpPr>
        <p:spPr>
          <a:xfrm>
            <a:off x="1043608" y="260648"/>
            <a:ext cx="6624736" cy="707886"/>
          </a:xfrm>
          <a:prstGeom prst="rect">
            <a:avLst/>
          </a:prstGeom>
          <a:noFill/>
        </p:spPr>
        <p:txBody>
          <a:bodyPr wrap="square" rtlCol="0">
            <a:spAutoFit/>
          </a:bodyPr>
          <a:lstStyle/>
          <a:p>
            <a:pPr algn="ctr"/>
            <a:r>
              <a:rPr lang="hu-HU" sz="2000" b="1" i="1" dirty="0" smtClean="0"/>
              <a:t>Az </a:t>
            </a:r>
            <a:r>
              <a:rPr lang="hu-HU" sz="2000" b="1" i="1" dirty="0"/>
              <a:t>egyismétléses maximum tapasztalati és becsült értékének egymáshoz való viszonyulása férfiak </a:t>
            </a:r>
            <a:r>
              <a:rPr lang="hu-HU" sz="2000" b="1" i="1" dirty="0" smtClean="0"/>
              <a:t>és nők esetében</a:t>
            </a:r>
            <a:endParaRPr lang="en-GB" sz="2000" b="1" i="1" dirty="0"/>
          </a:p>
        </p:txBody>
      </p:sp>
      <p:graphicFrame>
        <p:nvGraphicFramePr>
          <p:cNvPr id="4" name="Diagram 3"/>
          <p:cNvGraphicFramePr/>
          <p:nvPr>
            <p:extLst>
              <p:ext uri="{D42A27DB-BD31-4B8C-83A1-F6EECF244321}">
                <p14:modId xmlns:p14="http://schemas.microsoft.com/office/powerpoint/2010/main" val="543747733"/>
              </p:ext>
            </p:extLst>
          </p:nvPr>
        </p:nvGraphicFramePr>
        <p:xfrm>
          <a:off x="4572000" y="1412776"/>
          <a:ext cx="4572000" cy="3150205"/>
        </p:xfrm>
        <a:graphic>
          <a:graphicData uri="http://schemas.openxmlformats.org/drawingml/2006/chart">
            <c:chart xmlns:c="http://schemas.openxmlformats.org/drawingml/2006/chart" xmlns:r="http://schemas.openxmlformats.org/officeDocument/2006/relationships" r:id="rId3"/>
          </a:graphicData>
        </a:graphic>
      </p:graphicFrame>
      <p:sp>
        <p:nvSpPr>
          <p:cNvPr id="5" name="Szövegdoboz 4"/>
          <p:cNvSpPr txBox="1"/>
          <p:nvPr/>
        </p:nvSpPr>
        <p:spPr>
          <a:xfrm>
            <a:off x="611560" y="5085184"/>
            <a:ext cx="7848872" cy="923330"/>
          </a:xfrm>
          <a:prstGeom prst="rect">
            <a:avLst/>
          </a:prstGeom>
          <a:noFill/>
        </p:spPr>
        <p:txBody>
          <a:bodyPr wrap="square" rtlCol="0">
            <a:spAutoFit/>
          </a:bodyPr>
          <a:lstStyle/>
          <a:p>
            <a:r>
              <a:rPr lang="hu-HU" dirty="0" smtClean="0"/>
              <a:t>Mind férfiaknál, mind nőknél a mechanikai teljesítményből számolt (</a:t>
            </a:r>
            <a:r>
              <a:rPr lang="hu-HU" dirty="0" err="1" smtClean="0"/>
              <a:t>MusclLab</a:t>
            </a:r>
            <a:r>
              <a:rPr lang="hu-HU" dirty="0" smtClean="0"/>
              <a:t> ) adatokból becsült egyismétléses maximum mindig nagyobb, mint a tapasztalati úton megállapított.</a:t>
            </a:r>
            <a:endParaRPr lang="en-GB" dirty="0"/>
          </a:p>
        </p:txBody>
      </p:sp>
    </p:spTree>
    <p:extLst>
      <p:ext uri="{BB962C8B-B14F-4D97-AF65-F5344CB8AC3E}">
        <p14:creationId xmlns:p14="http://schemas.microsoft.com/office/powerpoint/2010/main" val="152148257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701620561"/>
              </p:ext>
            </p:extLst>
          </p:nvPr>
        </p:nvGraphicFramePr>
        <p:xfrm>
          <a:off x="395536" y="1196752"/>
          <a:ext cx="3917057" cy="340689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Diagram 3"/>
          <p:cNvGraphicFramePr/>
          <p:nvPr>
            <p:extLst>
              <p:ext uri="{D42A27DB-BD31-4B8C-83A1-F6EECF244321}">
                <p14:modId xmlns:p14="http://schemas.microsoft.com/office/powerpoint/2010/main" val="3058662527"/>
              </p:ext>
            </p:extLst>
          </p:nvPr>
        </p:nvGraphicFramePr>
        <p:xfrm>
          <a:off x="4572000" y="1196752"/>
          <a:ext cx="4104456" cy="3406899"/>
        </p:xfrm>
        <a:graphic>
          <a:graphicData uri="http://schemas.openxmlformats.org/drawingml/2006/chart">
            <c:chart xmlns:c="http://schemas.openxmlformats.org/drawingml/2006/chart" xmlns:r="http://schemas.openxmlformats.org/officeDocument/2006/relationships" r:id="rId3"/>
          </a:graphicData>
        </a:graphic>
      </p:graphicFrame>
      <p:sp>
        <p:nvSpPr>
          <p:cNvPr id="5" name="Szövegdoboz 4"/>
          <p:cNvSpPr txBox="1"/>
          <p:nvPr/>
        </p:nvSpPr>
        <p:spPr>
          <a:xfrm>
            <a:off x="2111375" y="1700808"/>
            <a:ext cx="928688" cy="369888"/>
          </a:xfrm>
          <a:prstGeom prst="rect">
            <a:avLst/>
          </a:prstGeom>
          <a:noFill/>
        </p:spPr>
        <p:txBody>
          <a:bodyPr>
            <a:spAutoFit/>
          </a:bodyPr>
          <a:lstStyle/>
          <a:p>
            <a:pPr>
              <a:defRPr/>
            </a:pPr>
            <a:r>
              <a:rPr lang="hu-HU" dirty="0">
                <a:effectLst>
                  <a:outerShdw blurRad="38100" dist="38100" dir="2700000" algn="tl">
                    <a:srgbClr val="000000">
                      <a:alpha val="43137"/>
                    </a:srgbClr>
                  </a:outerShdw>
                </a:effectLst>
              </a:rPr>
              <a:t>férfiak</a:t>
            </a:r>
          </a:p>
        </p:txBody>
      </p:sp>
      <p:sp>
        <p:nvSpPr>
          <p:cNvPr id="6" name="Szövegdoboz 5"/>
          <p:cNvSpPr txBox="1"/>
          <p:nvPr/>
        </p:nvSpPr>
        <p:spPr>
          <a:xfrm>
            <a:off x="6227763" y="1700808"/>
            <a:ext cx="647700" cy="369888"/>
          </a:xfrm>
          <a:prstGeom prst="rect">
            <a:avLst/>
          </a:prstGeom>
          <a:noFill/>
        </p:spPr>
        <p:txBody>
          <a:bodyPr>
            <a:spAutoFit/>
          </a:bodyPr>
          <a:lstStyle/>
          <a:p>
            <a:pPr>
              <a:defRPr/>
            </a:pPr>
            <a:r>
              <a:rPr lang="hu-HU" dirty="0">
                <a:effectLst>
                  <a:outerShdw blurRad="38100" dist="38100" dir="2700000" algn="tl">
                    <a:srgbClr val="000000">
                      <a:alpha val="43137"/>
                    </a:srgbClr>
                  </a:outerShdw>
                </a:effectLst>
              </a:rPr>
              <a:t>nők</a:t>
            </a:r>
          </a:p>
        </p:txBody>
      </p:sp>
      <p:sp>
        <p:nvSpPr>
          <p:cNvPr id="7" name="Szövegdoboz 6"/>
          <p:cNvSpPr txBox="1"/>
          <p:nvPr/>
        </p:nvSpPr>
        <p:spPr>
          <a:xfrm>
            <a:off x="1580097" y="476672"/>
            <a:ext cx="5832475" cy="461963"/>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a:defRPr/>
            </a:pPr>
            <a:r>
              <a:rPr lang="hu-HU" sz="2400" dirty="0"/>
              <a:t>Az </a:t>
            </a:r>
            <a:r>
              <a:rPr lang="hu-HU" sz="2400" dirty="0" err="1"/>
              <a:t>F-v</a:t>
            </a:r>
            <a:r>
              <a:rPr lang="hu-HU" sz="2400" dirty="0"/>
              <a:t> görbe alakját jellemző a/F</a:t>
            </a:r>
            <a:r>
              <a:rPr lang="hu-HU" sz="2400" baseline="-25000" dirty="0"/>
              <a:t>0</a:t>
            </a:r>
            <a:r>
              <a:rPr lang="hu-HU" sz="2400" dirty="0"/>
              <a:t> érték</a:t>
            </a:r>
            <a:endParaRPr lang="en-US" sz="2400" dirty="0"/>
          </a:p>
        </p:txBody>
      </p:sp>
      <p:sp>
        <p:nvSpPr>
          <p:cNvPr id="2" name="Szövegdoboz 1"/>
          <p:cNvSpPr txBox="1"/>
          <p:nvPr/>
        </p:nvSpPr>
        <p:spPr>
          <a:xfrm>
            <a:off x="899592" y="4798893"/>
            <a:ext cx="7920880" cy="646331"/>
          </a:xfrm>
          <a:prstGeom prst="rect">
            <a:avLst/>
          </a:prstGeom>
          <a:noFill/>
        </p:spPr>
        <p:txBody>
          <a:bodyPr wrap="square" rtlCol="0">
            <a:spAutoFit/>
          </a:bodyPr>
          <a:lstStyle/>
          <a:p>
            <a:r>
              <a:rPr lang="hu-HU" dirty="0" smtClean="0"/>
              <a:t>Mind férfiaknál, mind nőknél az a/F0 hányados sokkal kisebb, mint a guggolásoknál számítottak, amit a különböző módon végrehajtott </a:t>
            </a:r>
            <a:r>
              <a:rPr lang="hu-HU" dirty="0" err="1" smtClean="0"/>
              <a:t>fekvenyomás</a:t>
            </a:r>
            <a:r>
              <a:rPr lang="hu-HU" dirty="0" smtClean="0"/>
              <a:t> is befolyásol.</a:t>
            </a:r>
            <a:endParaRPr lang="en-GB" dirty="0"/>
          </a:p>
        </p:txBody>
      </p:sp>
      <p:sp>
        <p:nvSpPr>
          <p:cNvPr id="8" name="Szövegdoboz 7"/>
          <p:cNvSpPr txBox="1"/>
          <p:nvPr/>
        </p:nvSpPr>
        <p:spPr>
          <a:xfrm>
            <a:off x="971600" y="5445224"/>
            <a:ext cx="8172400" cy="646331"/>
          </a:xfrm>
          <a:prstGeom prst="rect">
            <a:avLst/>
          </a:prstGeom>
          <a:noFill/>
        </p:spPr>
        <p:txBody>
          <a:bodyPr wrap="square" rtlCol="0">
            <a:spAutoFit/>
          </a:bodyPr>
          <a:lstStyle/>
          <a:p>
            <a:r>
              <a:rPr lang="hu-HU" dirty="0" err="1" smtClean="0"/>
              <a:t>Le-pV</a:t>
            </a:r>
            <a:r>
              <a:rPr lang="hu-HU" dirty="0" smtClean="0"/>
              <a:t>: a mozgatott súly súlyereje és annak mozgatásakor mért maximális sebesség;</a:t>
            </a:r>
          </a:p>
          <a:p>
            <a:r>
              <a:rPr lang="hu-HU" dirty="0" smtClean="0"/>
              <a:t>AF-AV: átlag erő és átlag sebesség használata a számítások során.</a:t>
            </a:r>
            <a:endParaRPr lang="en-GB" dirty="0"/>
          </a:p>
        </p:txBody>
      </p:sp>
    </p:spTree>
    <p:extLst>
      <p:ext uri="{BB962C8B-B14F-4D97-AF65-F5344CB8AC3E}">
        <p14:creationId xmlns:p14="http://schemas.microsoft.com/office/powerpoint/2010/main" val="2016772367"/>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77330200"/>
              </p:ext>
            </p:extLst>
          </p:nvPr>
        </p:nvGraphicFramePr>
        <p:xfrm>
          <a:off x="107504" y="1916832"/>
          <a:ext cx="4305672" cy="3384376"/>
        </p:xfrm>
        <a:graphic>
          <a:graphicData uri="http://schemas.openxmlformats.org/drawingml/2006/chart">
            <c:chart xmlns:c="http://schemas.openxmlformats.org/drawingml/2006/chart" xmlns:r="http://schemas.openxmlformats.org/officeDocument/2006/relationships" r:id="rId2"/>
          </a:graphicData>
        </a:graphic>
      </p:graphicFrame>
      <p:sp>
        <p:nvSpPr>
          <p:cNvPr id="3" name="Szövegdoboz 4"/>
          <p:cNvSpPr txBox="1"/>
          <p:nvPr/>
        </p:nvSpPr>
        <p:spPr>
          <a:xfrm>
            <a:off x="1763713" y="2060575"/>
            <a:ext cx="781050" cy="342900"/>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hu-HU" sz="1200" b="1" dirty="0"/>
              <a:t>p=0,002</a:t>
            </a:r>
          </a:p>
        </p:txBody>
      </p:sp>
      <p:sp>
        <p:nvSpPr>
          <p:cNvPr id="4" name="Szövegdoboz 5"/>
          <p:cNvSpPr txBox="1"/>
          <p:nvPr/>
        </p:nvSpPr>
        <p:spPr>
          <a:xfrm>
            <a:off x="3132138" y="2133600"/>
            <a:ext cx="933450" cy="323850"/>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defRPr/>
            </a:pPr>
            <a:r>
              <a:rPr lang="hu-HU" sz="1200" b="1" dirty="0"/>
              <a:t>p=0,005</a:t>
            </a:r>
          </a:p>
        </p:txBody>
      </p:sp>
      <p:graphicFrame>
        <p:nvGraphicFramePr>
          <p:cNvPr id="5" name="Diagram 4"/>
          <p:cNvGraphicFramePr/>
          <p:nvPr>
            <p:extLst>
              <p:ext uri="{D42A27DB-BD31-4B8C-83A1-F6EECF244321}">
                <p14:modId xmlns:p14="http://schemas.microsoft.com/office/powerpoint/2010/main" val="3507443247"/>
              </p:ext>
            </p:extLst>
          </p:nvPr>
        </p:nvGraphicFramePr>
        <p:xfrm>
          <a:off x="4716016" y="1988839"/>
          <a:ext cx="4032448" cy="3456285"/>
        </p:xfrm>
        <a:graphic>
          <a:graphicData uri="http://schemas.openxmlformats.org/drawingml/2006/chart">
            <c:chart xmlns:c="http://schemas.openxmlformats.org/drawingml/2006/chart" xmlns:r="http://schemas.openxmlformats.org/officeDocument/2006/relationships" r:id="rId3"/>
          </a:graphicData>
        </a:graphic>
      </p:graphicFrame>
      <p:sp>
        <p:nvSpPr>
          <p:cNvPr id="6" name="Szövegdoboz 3"/>
          <p:cNvSpPr txBox="1"/>
          <p:nvPr/>
        </p:nvSpPr>
        <p:spPr>
          <a:xfrm>
            <a:off x="7154863" y="2112963"/>
            <a:ext cx="730250" cy="236537"/>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hu-HU" sz="1200" b="1"/>
              <a:t>p=0,01</a:t>
            </a:r>
          </a:p>
        </p:txBody>
      </p:sp>
      <p:sp>
        <p:nvSpPr>
          <p:cNvPr id="7" name="Szövegdoboz 4"/>
          <p:cNvSpPr txBox="1"/>
          <p:nvPr/>
        </p:nvSpPr>
        <p:spPr>
          <a:xfrm>
            <a:off x="5792788" y="2093913"/>
            <a:ext cx="704850" cy="295275"/>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hu-HU" sz="1200" b="1"/>
              <a:t>p=0,023</a:t>
            </a:r>
          </a:p>
        </p:txBody>
      </p:sp>
      <p:sp>
        <p:nvSpPr>
          <p:cNvPr id="8" name="Szövegdoboz 7"/>
          <p:cNvSpPr txBox="1"/>
          <p:nvPr/>
        </p:nvSpPr>
        <p:spPr>
          <a:xfrm>
            <a:off x="2111375" y="5445125"/>
            <a:ext cx="928688" cy="369888"/>
          </a:xfrm>
          <a:prstGeom prst="rect">
            <a:avLst/>
          </a:prstGeom>
          <a:noFill/>
        </p:spPr>
        <p:txBody>
          <a:bodyPr>
            <a:spAutoFit/>
          </a:bodyPr>
          <a:lstStyle/>
          <a:p>
            <a:pPr>
              <a:defRPr/>
            </a:pPr>
            <a:r>
              <a:rPr lang="hu-HU" dirty="0">
                <a:effectLst>
                  <a:outerShdw blurRad="38100" dist="38100" dir="2700000" algn="tl">
                    <a:srgbClr val="000000">
                      <a:alpha val="43137"/>
                    </a:srgbClr>
                  </a:outerShdw>
                </a:effectLst>
              </a:rPr>
              <a:t>férfiak</a:t>
            </a:r>
          </a:p>
        </p:txBody>
      </p:sp>
      <p:sp>
        <p:nvSpPr>
          <p:cNvPr id="9" name="Szövegdoboz 8"/>
          <p:cNvSpPr txBox="1"/>
          <p:nvPr/>
        </p:nvSpPr>
        <p:spPr>
          <a:xfrm>
            <a:off x="5653088" y="5445125"/>
            <a:ext cx="647700" cy="369888"/>
          </a:xfrm>
          <a:prstGeom prst="rect">
            <a:avLst/>
          </a:prstGeom>
          <a:noFill/>
        </p:spPr>
        <p:txBody>
          <a:bodyPr>
            <a:spAutoFit/>
          </a:bodyPr>
          <a:lstStyle/>
          <a:p>
            <a:pPr>
              <a:defRPr/>
            </a:pPr>
            <a:r>
              <a:rPr lang="hu-HU" dirty="0">
                <a:effectLst>
                  <a:outerShdw blurRad="38100" dist="38100" dir="2700000" algn="tl">
                    <a:srgbClr val="000000">
                      <a:alpha val="43137"/>
                    </a:srgbClr>
                  </a:outerShdw>
                </a:effectLst>
              </a:rPr>
              <a:t>nők</a:t>
            </a:r>
          </a:p>
        </p:txBody>
      </p:sp>
      <p:sp>
        <p:nvSpPr>
          <p:cNvPr id="10" name="Szövegdoboz 9"/>
          <p:cNvSpPr txBox="1"/>
          <p:nvPr/>
        </p:nvSpPr>
        <p:spPr>
          <a:xfrm>
            <a:off x="1476375" y="476672"/>
            <a:ext cx="6408738" cy="461963"/>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a:defRPr/>
            </a:pPr>
            <a:r>
              <a:rPr lang="hu-HU" sz="2400" dirty="0"/>
              <a:t>Az erő és sebesség adatokból számolt P</a:t>
            </a:r>
            <a:r>
              <a:rPr lang="hu-HU" sz="2400" baseline="-25000" dirty="0"/>
              <a:t>0</a:t>
            </a:r>
            <a:r>
              <a:rPr lang="hu-HU" sz="2400" dirty="0"/>
              <a:t> érték</a:t>
            </a:r>
            <a:endParaRPr lang="en-US" sz="2400" dirty="0"/>
          </a:p>
        </p:txBody>
      </p:sp>
    </p:spTree>
    <p:extLst>
      <p:ext uri="{BB962C8B-B14F-4D97-AF65-F5344CB8AC3E}">
        <p14:creationId xmlns:p14="http://schemas.microsoft.com/office/powerpoint/2010/main" val="1001414933"/>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4"/>
          <p:cNvSpPr txBox="1">
            <a:spLocks noChangeArrowheads="1"/>
          </p:cNvSpPr>
          <p:nvPr/>
        </p:nvSpPr>
        <p:spPr bwMode="auto">
          <a:xfrm>
            <a:off x="1692275" y="1196975"/>
            <a:ext cx="5759450" cy="1066800"/>
          </a:xfrm>
          <a:prstGeom prst="rect">
            <a:avLst/>
          </a:prstGeom>
          <a:noFill/>
          <a:ln w="9525">
            <a:noFill/>
            <a:miter lim="800000"/>
            <a:headEnd/>
            <a:tailEnd/>
          </a:ln>
        </p:spPr>
        <p:txBody>
          <a:bodyPr>
            <a:spAutoFit/>
          </a:bodyPr>
          <a:lstStyle/>
          <a:p>
            <a:pPr algn="ctr">
              <a:spcBef>
                <a:spcPct val="50000"/>
              </a:spcBef>
            </a:pPr>
            <a:r>
              <a:rPr lang="hu-HU" sz="3200" b="1" i="1">
                <a:latin typeface="Times New Roman" pitchFamily="18" charset="0"/>
                <a:cs typeface="Times New Roman" pitchFamily="18" charset="0"/>
              </a:rPr>
              <a:t>Néhány erőfejlesztő gyakorlat biomechanikája</a:t>
            </a:r>
            <a:endParaRPr lang="en-US" sz="3200" b="1" i="1">
              <a:latin typeface="Times New Roman" pitchFamily="18" charset="0"/>
              <a:cs typeface="Times New Roman" pitchFamily="18" charset="0"/>
            </a:endParaRPr>
          </a:p>
        </p:txBody>
      </p:sp>
    </p:spTree>
    <p:extLst>
      <p:ext uri="{BB962C8B-B14F-4D97-AF65-F5344CB8AC3E}">
        <p14:creationId xmlns:p14="http://schemas.microsoft.com/office/powerpoint/2010/main" val="743363564"/>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1066800" y="549275"/>
            <a:ext cx="3352800" cy="519113"/>
          </a:xfrm>
          <a:prstGeom prst="rect">
            <a:avLst/>
          </a:prstGeom>
          <a:noFill/>
          <a:ln w="12700">
            <a:noFill/>
            <a:miter lim="800000"/>
            <a:headEnd type="none" w="sm" len="sm"/>
            <a:tailEnd type="none" w="sm" len="sm"/>
          </a:ln>
        </p:spPr>
        <p:txBody>
          <a:bodyPr>
            <a:spAutoFit/>
          </a:bodyPr>
          <a:lstStyle/>
          <a:p>
            <a:pPr algn="ctr" eaLnBrk="0" hangingPunct="0">
              <a:spcBef>
                <a:spcPct val="50000"/>
              </a:spcBef>
              <a:buFontTx/>
              <a:buChar char="•"/>
            </a:pPr>
            <a:r>
              <a:rPr lang="en-US" sz="2800" b="1" i="1">
                <a:latin typeface="Times New Roman" pitchFamily="18" charset="0"/>
              </a:rPr>
              <a:t> </a:t>
            </a:r>
            <a:r>
              <a:rPr lang="hu-HU" sz="2800" b="1" i="1">
                <a:latin typeface="Times New Roman" pitchFamily="18" charset="0"/>
              </a:rPr>
              <a:t>Maximális erő</a:t>
            </a:r>
            <a:endParaRPr lang="en-US" sz="2800">
              <a:latin typeface="Times New Roman" pitchFamily="18" charset="0"/>
            </a:endParaRPr>
          </a:p>
        </p:txBody>
      </p:sp>
      <p:pic>
        <p:nvPicPr>
          <p:cNvPr id="20484" name="Picture 4" descr="IM000633"/>
          <p:cNvPicPr>
            <a:picLocks noChangeAspect="1" noChangeArrowheads="1"/>
          </p:cNvPicPr>
          <p:nvPr/>
        </p:nvPicPr>
        <p:blipFill>
          <a:blip r:embed="rId3" cstate="print"/>
          <a:srcRect/>
          <a:stretch>
            <a:fillRect/>
          </a:stretch>
        </p:blipFill>
        <p:spPr bwMode="auto">
          <a:xfrm>
            <a:off x="5700713" y="1557338"/>
            <a:ext cx="1157287" cy="1727200"/>
          </a:xfrm>
          <a:prstGeom prst="rect">
            <a:avLst/>
          </a:prstGeom>
          <a:noFill/>
          <a:ln w="9525">
            <a:noFill/>
            <a:miter lim="800000"/>
            <a:headEnd/>
            <a:tailEnd/>
          </a:ln>
        </p:spPr>
      </p:pic>
      <p:pic>
        <p:nvPicPr>
          <p:cNvPr id="20485" name="Picture 5" descr="IM000632"/>
          <p:cNvPicPr>
            <a:picLocks noChangeAspect="1" noChangeArrowheads="1"/>
          </p:cNvPicPr>
          <p:nvPr/>
        </p:nvPicPr>
        <p:blipFill>
          <a:blip r:embed="rId4" cstate="print"/>
          <a:srcRect/>
          <a:stretch>
            <a:fillRect/>
          </a:stretch>
        </p:blipFill>
        <p:spPr bwMode="auto">
          <a:xfrm>
            <a:off x="4135438" y="1557338"/>
            <a:ext cx="1157287" cy="1727200"/>
          </a:xfrm>
          <a:prstGeom prst="rect">
            <a:avLst/>
          </a:prstGeom>
          <a:noFill/>
          <a:ln w="9525">
            <a:noFill/>
            <a:miter lim="800000"/>
            <a:headEnd/>
            <a:tailEnd/>
          </a:ln>
        </p:spPr>
      </p:pic>
      <p:pic>
        <p:nvPicPr>
          <p:cNvPr id="20486" name="Picture 6" descr="IM000631"/>
          <p:cNvPicPr>
            <a:picLocks noChangeAspect="1" noChangeArrowheads="1"/>
          </p:cNvPicPr>
          <p:nvPr/>
        </p:nvPicPr>
        <p:blipFill>
          <a:blip r:embed="rId5" cstate="print"/>
          <a:srcRect/>
          <a:stretch>
            <a:fillRect/>
          </a:stretch>
        </p:blipFill>
        <p:spPr bwMode="auto">
          <a:xfrm>
            <a:off x="2700338" y="1557338"/>
            <a:ext cx="1152525" cy="1720850"/>
          </a:xfrm>
          <a:prstGeom prst="rect">
            <a:avLst/>
          </a:prstGeom>
          <a:noFill/>
          <a:ln w="9525">
            <a:noFill/>
            <a:miter lim="800000"/>
            <a:headEnd/>
            <a:tailEnd/>
          </a:ln>
        </p:spPr>
      </p:pic>
      <p:graphicFrame>
        <p:nvGraphicFramePr>
          <p:cNvPr id="10" name="Object 10"/>
          <p:cNvGraphicFramePr>
            <a:graphicFrameLocks noChangeAspect="1"/>
          </p:cNvGraphicFramePr>
          <p:nvPr/>
        </p:nvGraphicFramePr>
        <p:xfrm>
          <a:off x="1517650" y="3214688"/>
          <a:ext cx="6096000" cy="35433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1" name="Object 11"/>
          <p:cNvGraphicFramePr>
            <a:graphicFrameLocks noChangeAspect="1"/>
          </p:cNvGraphicFramePr>
          <p:nvPr/>
        </p:nvGraphicFramePr>
        <p:xfrm>
          <a:off x="1519238" y="3124200"/>
          <a:ext cx="6105525" cy="3514725"/>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2" name="Object 14"/>
          <p:cNvGraphicFramePr>
            <a:graphicFrameLocks noChangeAspect="1"/>
          </p:cNvGraphicFramePr>
          <p:nvPr/>
        </p:nvGraphicFramePr>
        <p:xfrm>
          <a:off x="1603375" y="3124200"/>
          <a:ext cx="5937250" cy="356235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3" name="Object 9"/>
          <p:cNvGraphicFramePr>
            <a:graphicFrameLocks noChangeAspect="1"/>
          </p:cNvGraphicFramePr>
          <p:nvPr/>
        </p:nvGraphicFramePr>
        <p:xfrm>
          <a:off x="1531938" y="3197225"/>
          <a:ext cx="6008687" cy="3489325"/>
        </p:xfrm>
        <a:graphic>
          <a:graphicData uri="http://schemas.openxmlformats.org/drawingml/2006/chart">
            <c:chart xmlns:c="http://schemas.openxmlformats.org/drawingml/2006/chart" xmlns:r="http://schemas.openxmlformats.org/officeDocument/2006/relationships" r:id="rId9"/>
          </a:graphicData>
        </a:graphic>
      </p:graphicFrame>
    </p:spTree>
    <p:extLst>
      <p:ext uri="{BB962C8B-B14F-4D97-AF65-F5344CB8AC3E}">
        <p14:creationId xmlns:p14="http://schemas.microsoft.com/office/powerpoint/2010/main" val="2871356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0482">
                                            <p:txEl>
                                              <p:pRg st="0" end="0"/>
                                            </p:txEl>
                                          </p:spTgt>
                                        </p:tgtEl>
                                        <p:attrNameLst>
                                          <p:attrName>style.visibility</p:attrName>
                                        </p:attrNameLst>
                                      </p:cBhvr>
                                      <p:to>
                                        <p:strVal val="visible"/>
                                      </p:to>
                                    </p:set>
                                    <p:anim calcmode="lin" valueType="num">
                                      <p:cBhvr additive="base">
                                        <p:cTn id="7" dur="500" fill="hold"/>
                                        <p:tgtEl>
                                          <p:spTgt spid="2048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0482">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9" fill="hold">
                      <p:stCondLst>
                        <p:cond delay="indefinite"/>
                      </p:stCondLst>
                      <p:childTnLst>
                        <p:par>
                          <p:cTn id="10" fill="hold">
                            <p:stCondLst>
                              <p:cond delay="0"/>
                            </p:stCondLst>
                            <p:childTnLst>
                              <p:par>
                                <p:cTn id="11" presetID="29" presetClass="entr" presetSubtype="0" fill="hold" nodeType="clickEffect">
                                  <p:stCondLst>
                                    <p:cond delay="0"/>
                                  </p:stCondLst>
                                  <p:childTnLst>
                                    <p:set>
                                      <p:cBhvr>
                                        <p:cTn id="12" dur="1" fill="hold">
                                          <p:stCondLst>
                                            <p:cond delay="0"/>
                                          </p:stCondLst>
                                        </p:cTn>
                                        <p:tgtEl>
                                          <p:spTgt spid="20486"/>
                                        </p:tgtEl>
                                        <p:attrNameLst>
                                          <p:attrName>style.visibility</p:attrName>
                                        </p:attrNameLst>
                                      </p:cBhvr>
                                      <p:to>
                                        <p:strVal val="visible"/>
                                      </p:to>
                                    </p:set>
                                    <p:anim calcmode="lin" valueType="num">
                                      <p:cBhvr>
                                        <p:cTn id="13" dur="1000" fill="hold"/>
                                        <p:tgtEl>
                                          <p:spTgt spid="20486"/>
                                        </p:tgtEl>
                                        <p:attrNameLst>
                                          <p:attrName>ppt_x</p:attrName>
                                        </p:attrNameLst>
                                      </p:cBhvr>
                                      <p:tavLst>
                                        <p:tav tm="0">
                                          <p:val>
                                            <p:strVal val="#ppt_x-.2"/>
                                          </p:val>
                                        </p:tav>
                                        <p:tav tm="100000">
                                          <p:val>
                                            <p:strVal val="#ppt_x"/>
                                          </p:val>
                                        </p:tav>
                                      </p:tavLst>
                                    </p:anim>
                                    <p:anim calcmode="lin" valueType="num">
                                      <p:cBhvr>
                                        <p:cTn id="14" dur="1000" fill="hold"/>
                                        <p:tgtEl>
                                          <p:spTgt spid="2048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20486"/>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dissolv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nodeType="clickEffect">
                                  <p:stCondLst>
                                    <p:cond delay="0"/>
                                  </p:stCondLst>
                                  <p:childTnLst>
                                    <p:set>
                                      <p:cBhvr>
                                        <p:cTn id="24" dur="1" fill="hold">
                                          <p:stCondLst>
                                            <p:cond delay="0"/>
                                          </p:stCondLst>
                                        </p:cTn>
                                        <p:tgtEl>
                                          <p:spTgt spid="20485"/>
                                        </p:tgtEl>
                                        <p:attrNameLst>
                                          <p:attrName>style.visibility</p:attrName>
                                        </p:attrNameLst>
                                      </p:cBhvr>
                                      <p:to>
                                        <p:strVal val="visible"/>
                                      </p:to>
                                    </p:set>
                                    <p:anim calcmode="lin" valueType="num">
                                      <p:cBhvr>
                                        <p:cTn id="25" dur="1000" fill="hold"/>
                                        <p:tgtEl>
                                          <p:spTgt spid="20485"/>
                                        </p:tgtEl>
                                        <p:attrNameLst>
                                          <p:attrName>ppt_x</p:attrName>
                                        </p:attrNameLst>
                                      </p:cBhvr>
                                      <p:tavLst>
                                        <p:tav tm="0">
                                          <p:val>
                                            <p:strVal val="#ppt_x-.2"/>
                                          </p:val>
                                        </p:tav>
                                        <p:tav tm="100000">
                                          <p:val>
                                            <p:strVal val="#ppt_x"/>
                                          </p:val>
                                        </p:tav>
                                      </p:tavLst>
                                    </p:anim>
                                    <p:anim calcmode="lin" valueType="num">
                                      <p:cBhvr>
                                        <p:cTn id="26" dur="1000" fill="hold"/>
                                        <p:tgtEl>
                                          <p:spTgt spid="20485"/>
                                        </p:tgtEl>
                                        <p:attrNameLst>
                                          <p:attrName>ppt_y</p:attrName>
                                        </p:attrNameLst>
                                      </p:cBhvr>
                                      <p:tavLst>
                                        <p:tav tm="0">
                                          <p:val>
                                            <p:strVal val="#ppt_y"/>
                                          </p:val>
                                        </p:tav>
                                        <p:tav tm="100000">
                                          <p:val>
                                            <p:strVal val="#ppt_y"/>
                                          </p:val>
                                        </p:tav>
                                      </p:tavLst>
                                    </p:anim>
                                    <p:animEffect transition="in" filter="wipe(right)" prLst="gradientSize: 0.1">
                                      <p:cBhvr>
                                        <p:cTn id="27" dur="1000"/>
                                        <p:tgtEl>
                                          <p:spTgt spid="20485"/>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dissolv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9" presetClass="entr" presetSubtype="0" fill="hold" nodeType="clickEffect">
                                  <p:stCondLst>
                                    <p:cond delay="0"/>
                                  </p:stCondLst>
                                  <p:childTnLst>
                                    <p:set>
                                      <p:cBhvr>
                                        <p:cTn id="36" dur="1" fill="hold">
                                          <p:stCondLst>
                                            <p:cond delay="0"/>
                                          </p:stCondLst>
                                        </p:cTn>
                                        <p:tgtEl>
                                          <p:spTgt spid="20484"/>
                                        </p:tgtEl>
                                        <p:attrNameLst>
                                          <p:attrName>style.visibility</p:attrName>
                                        </p:attrNameLst>
                                      </p:cBhvr>
                                      <p:to>
                                        <p:strVal val="visible"/>
                                      </p:to>
                                    </p:set>
                                    <p:anim calcmode="lin" valueType="num">
                                      <p:cBhvr>
                                        <p:cTn id="37" dur="1000" fill="hold"/>
                                        <p:tgtEl>
                                          <p:spTgt spid="20484"/>
                                        </p:tgtEl>
                                        <p:attrNameLst>
                                          <p:attrName>ppt_x</p:attrName>
                                        </p:attrNameLst>
                                      </p:cBhvr>
                                      <p:tavLst>
                                        <p:tav tm="0">
                                          <p:val>
                                            <p:strVal val="#ppt_x-.2"/>
                                          </p:val>
                                        </p:tav>
                                        <p:tav tm="100000">
                                          <p:val>
                                            <p:strVal val="#ppt_x"/>
                                          </p:val>
                                        </p:tav>
                                      </p:tavLst>
                                    </p:anim>
                                    <p:anim calcmode="lin" valueType="num">
                                      <p:cBhvr>
                                        <p:cTn id="38" dur="1000" fill="hold"/>
                                        <p:tgtEl>
                                          <p:spTgt spid="20484"/>
                                        </p:tgtEl>
                                        <p:attrNameLst>
                                          <p:attrName>ppt_y</p:attrName>
                                        </p:attrNameLst>
                                      </p:cBhvr>
                                      <p:tavLst>
                                        <p:tav tm="0">
                                          <p:val>
                                            <p:strVal val="#ppt_y"/>
                                          </p:val>
                                        </p:tav>
                                        <p:tav tm="100000">
                                          <p:val>
                                            <p:strVal val="#ppt_y"/>
                                          </p:val>
                                        </p:tav>
                                      </p:tavLst>
                                    </p:anim>
                                    <p:animEffect transition="in" filter="wipe(right)" prLst="gradientSize: 0.1">
                                      <p:cBhvr>
                                        <p:cTn id="39" dur="1000"/>
                                        <p:tgtEl>
                                          <p:spTgt spid="20484"/>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dissolve">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dissolve">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build="p" autoUpdateAnimBg="0"/>
      <p:bldGraphic spid="10" grpId="0">
        <p:bldAsOne/>
      </p:bldGraphic>
      <p:bldGraphic spid="11" grpId="0">
        <p:bldAsOne/>
      </p:bldGraphic>
      <p:bldGraphic spid="12" grpId="0">
        <p:bldAsOne/>
      </p:bldGraphic>
      <p:bldGraphic spid="13" grpId="0">
        <p:bldAsOne/>
      </p:bldGraphic>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4"/>
          <p:cNvGraphicFramePr>
            <a:graphicFrameLocks noChangeAspect="1"/>
          </p:cNvGraphicFramePr>
          <p:nvPr/>
        </p:nvGraphicFramePr>
        <p:xfrm>
          <a:off x="1552575" y="2009775"/>
          <a:ext cx="6038850" cy="2838450"/>
        </p:xfrm>
        <a:graphic>
          <a:graphicData uri="http://schemas.openxmlformats.org/presentationml/2006/ole">
            <mc:AlternateContent xmlns:mc="http://schemas.openxmlformats.org/markup-compatibility/2006">
              <mc:Choice xmlns:v="urn:schemas-microsoft-com:vml" Requires="v">
                <p:oleObj spid="_x0000_s30734" r:id="rId5" imgW="6035563" imgH="2834886" progId="Excel.Sheet.8">
                  <p:embed/>
                </p:oleObj>
              </mc:Choice>
              <mc:Fallback>
                <p:oleObj r:id="rId5" imgW="6035563" imgH="2834886" progId="Excel.Shee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52575" y="2009775"/>
                        <a:ext cx="6038850" cy="2838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509" name="Text Box 5"/>
          <p:cNvSpPr txBox="1">
            <a:spLocks noChangeArrowheads="1"/>
          </p:cNvSpPr>
          <p:nvPr/>
        </p:nvSpPr>
        <p:spPr bwMode="auto">
          <a:xfrm>
            <a:off x="1066800" y="549275"/>
            <a:ext cx="3352800" cy="519113"/>
          </a:xfrm>
          <a:prstGeom prst="rect">
            <a:avLst/>
          </a:prstGeom>
          <a:noFill/>
          <a:ln w="12700">
            <a:noFill/>
            <a:miter lim="800000"/>
            <a:headEnd type="none" w="sm" len="sm"/>
            <a:tailEnd type="none" w="sm" len="sm"/>
          </a:ln>
        </p:spPr>
        <p:txBody>
          <a:bodyPr>
            <a:spAutoFit/>
          </a:bodyPr>
          <a:lstStyle/>
          <a:p>
            <a:pPr algn="ctr" eaLnBrk="0" hangingPunct="0">
              <a:spcBef>
                <a:spcPct val="50000"/>
              </a:spcBef>
              <a:buFontTx/>
              <a:buChar char="•"/>
            </a:pPr>
            <a:r>
              <a:rPr lang="en-US" sz="2800" b="1" i="1">
                <a:latin typeface="Times New Roman" pitchFamily="18" charset="0"/>
              </a:rPr>
              <a:t> </a:t>
            </a:r>
            <a:r>
              <a:rPr lang="hu-HU" sz="2800" b="1" i="1">
                <a:latin typeface="Times New Roman" pitchFamily="18" charset="0"/>
              </a:rPr>
              <a:t>Relatív erő</a:t>
            </a:r>
            <a:endParaRPr lang="en-US" sz="2800">
              <a:latin typeface="Times New Roman" pitchFamily="18" charset="0"/>
            </a:endParaRPr>
          </a:p>
        </p:txBody>
      </p:sp>
    </p:spTree>
    <p:extLst>
      <p:ext uri="{BB962C8B-B14F-4D97-AF65-F5344CB8AC3E}">
        <p14:creationId xmlns:p14="http://schemas.microsoft.com/office/powerpoint/2010/main" val="4183890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1509">
                                            <p:txEl>
                                              <p:pRg st="0" end="0"/>
                                            </p:txEl>
                                          </p:spTgt>
                                        </p:tgtEl>
                                        <p:attrNameLst>
                                          <p:attrName>style.visibility</p:attrName>
                                        </p:attrNameLst>
                                      </p:cBhvr>
                                      <p:to>
                                        <p:strVal val="visible"/>
                                      </p:to>
                                    </p:set>
                                    <p:anim calcmode="lin" valueType="num">
                                      <p:cBhvr additive="base">
                                        <p:cTn id="7" dur="500" fill="hold"/>
                                        <p:tgtEl>
                                          <p:spTgt spid="2150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1509">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build="p" autoUpdateAnimBg="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1619250" y="1916113"/>
            <a:ext cx="6265863" cy="95408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lgn="ctr">
              <a:defRPr/>
            </a:pPr>
            <a:r>
              <a:rPr lang="hu-HU" sz="2800" b="1" i="1" dirty="0"/>
              <a:t>Mennyi a részesedése az egyes izmoknak az erőkifejtésből?</a:t>
            </a:r>
            <a:endParaRPr lang="en-US" sz="2800" b="1" i="1" dirty="0"/>
          </a:p>
        </p:txBody>
      </p:sp>
    </p:spTree>
    <p:extLst>
      <p:ext uri="{BB962C8B-B14F-4D97-AF65-F5344CB8AC3E}">
        <p14:creationId xmlns:p14="http://schemas.microsoft.com/office/powerpoint/2010/main" val="27152808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1475656" y="404664"/>
            <a:ext cx="6120680" cy="523220"/>
          </a:xfrm>
          <a:prstGeom prst="rect">
            <a:avLst/>
          </a:prstGeom>
          <a:noFill/>
        </p:spPr>
        <p:txBody>
          <a:bodyPr wrap="square" rtlCol="0">
            <a:spAutoFit/>
          </a:bodyPr>
          <a:lstStyle/>
          <a:p>
            <a:pPr algn="ctr"/>
            <a:r>
              <a:rPr lang="hu-HU" sz="2800" b="1" dirty="0" smtClean="0"/>
              <a:t>Az izomerő idegi befolyásoltsága</a:t>
            </a:r>
            <a:endParaRPr lang="en-GB" sz="2800" b="1" dirty="0"/>
          </a:p>
        </p:txBody>
      </p:sp>
      <p:sp>
        <p:nvSpPr>
          <p:cNvPr id="3" name="Szövegdoboz 2"/>
          <p:cNvSpPr txBox="1"/>
          <p:nvPr/>
        </p:nvSpPr>
        <p:spPr>
          <a:xfrm>
            <a:off x="1115616" y="1196752"/>
            <a:ext cx="6840760" cy="461665"/>
          </a:xfrm>
          <a:prstGeom prst="rect">
            <a:avLst/>
          </a:prstGeom>
          <a:noFill/>
        </p:spPr>
        <p:txBody>
          <a:bodyPr wrap="square" rtlCol="0">
            <a:spAutoFit/>
          </a:bodyPr>
          <a:lstStyle/>
          <a:p>
            <a:pPr algn="ctr"/>
            <a:r>
              <a:rPr lang="hu-HU" sz="2400" i="1" dirty="0" smtClean="0"/>
              <a:t>A motoros egységek szabályozzák az erőkifejtést</a:t>
            </a:r>
            <a:endParaRPr lang="en-GB" sz="2400" i="1" dirty="0"/>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3985" y="2060848"/>
            <a:ext cx="3562207"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zövegdoboz 3"/>
          <p:cNvSpPr txBox="1"/>
          <p:nvPr/>
        </p:nvSpPr>
        <p:spPr>
          <a:xfrm>
            <a:off x="5076056" y="2060423"/>
            <a:ext cx="2304256" cy="461665"/>
          </a:xfrm>
          <a:prstGeom prst="rect">
            <a:avLst/>
          </a:prstGeom>
          <a:noFill/>
        </p:spPr>
        <p:txBody>
          <a:bodyPr wrap="square" rtlCol="0">
            <a:spAutoFit/>
          </a:bodyPr>
          <a:lstStyle/>
          <a:p>
            <a:pPr algn="ctr"/>
            <a:r>
              <a:rPr lang="hu-HU" sz="2400" dirty="0" smtClean="0"/>
              <a:t>Motoros ideg </a:t>
            </a:r>
          </a:p>
        </p:txBody>
      </p:sp>
      <p:sp>
        <p:nvSpPr>
          <p:cNvPr id="5" name="Szövegdoboz 4"/>
          <p:cNvSpPr txBox="1"/>
          <p:nvPr/>
        </p:nvSpPr>
        <p:spPr>
          <a:xfrm>
            <a:off x="5076056" y="3558207"/>
            <a:ext cx="2587773" cy="461665"/>
          </a:xfrm>
          <a:prstGeom prst="rect">
            <a:avLst/>
          </a:prstGeom>
          <a:noFill/>
        </p:spPr>
        <p:txBody>
          <a:bodyPr wrap="square" rtlCol="0">
            <a:spAutoFit/>
          </a:bodyPr>
          <a:lstStyle/>
          <a:p>
            <a:pPr algn="ctr"/>
            <a:r>
              <a:rPr lang="hu-HU" sz="2400" dirty="0" smtClean="0"/>
              <a:t>izomrostok</a:t>
            </a:r>
            <a:endParaRPr lang="en-GB" sz="2400" dirty="0"/>
          </a:p>
        </p:txBody>
      </p:sp>
      <p:sp>
        <p:nvSpPr>
          <p:cNvPr id="6" name="Szövegdoboz 5"/>
          <p:cNvSpPr txBox="1"/>
          <p:nvPr/>
        </p:nvSpPr>
        <p:spPr>
          <a:xfrm>
            <a:off x="4999533" y="2778602"/>
            <a:ext cx="2664296" cy="369332"/>
          </a:xfrm>
          <a:prstGeom prst="rect">
            <a:avLst/>
          </a:prstGeom>
          <a:noFill/>
        </p:spPr>
        <p:txBody>
          <a:bodyPr wrap="square" rtlCol="0">
            <a:spAutoFit/>
          </a:bodyPr>
          <a:lstStyle/>
          <a:p>
            <a:pPr algn="ctr"/>
            <a:r>
              <a:rPr lang="hu-HU" dirty="0"/>
              <a:t>é</a:t>
            </a:r>
            <a:r>
              <a:rPr lang="hu-HU" dirty="0" smtClean="0"/>
              <a:t>s az általa beidegzett</a:t>
            </a:r>
            <a:endParaRPr lang="en-GB" dirty="0"/>
          </a:p>
        </p:txBody>
      </p:sp>
      <p:cxnSp>
        <p:nvCxnSpPr>
          <p:cNvPr id="8" name="Egyenes összekötő nyíllal 7"/>
          <p:cNvCxnSpPr>
            <a:stCxn id="4" idx="1"/>
          </p:cNvCxnSpPr>
          <p:nvPr/>
        </p:nvCxnSpPr>
        <p:spPr>
          <a:xfrm flipH="1">
            <a:off x="2411760" y="2291256"/>
            <a:ext cx="2664296" cy="4896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Egyenes összekötő nyíllal 10"/>
          <p:cNvCxnSpPr>
            <a:stCxn id="5" idx="1"/>
          </p:cNvCxnSpPr>
          <p:nvPr/>
        </p:nvCxnSpPr>
        <p:spPr>
          <a:xfrm flipH="1">
            <a:off x="3743908" y="3789040"/>
            <a:ext cx="1332148" cy="2308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758482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0" name="Picture 4" descr="Export Wizard-5"/>
          <p:cNvPicPr>
            <a:picLocks noChangeAspect="1" noChangeArrowheads="1"/>
          </p:cNvPicPr>
          <p:nvPr/>
        </p:nvPicPr>
        <p:blipFill>
          <a:blip r:embed="rId3" cstate="print"/>
          <a:srcRect/>
          <a:stretch>
            <a:fillRect/>
          </a:stretch>
        </p:blipFill>
        <p:spPr bwMode="auto">
          <a:xfrm>
            <a:off x="2195513" y="1476375"/>
            <a:ext cx="1169987" cy="4905375"/>
          </a:xfrm>
          <a:prstGeom prst="rect">
            <a:avLst/>
          </a:prstGeom>
          <a:noFill/>
          <a:ln w="9525">
            <a:noFill/>
            <a:miter lim="800000"/>
            <a:headEnd/>
            <a:tailEnd/>
          </a:ln>
        </p:spPr>
      </p:pic>
      <p:grpSp>
        <p:nvGrpSpPr>
          <p:cNvPr id="2" name="Group 13"/>
          <p:cNvGrpSpPr>
            <a:grpSpLocks/>
          </p:cNvGrpSpPr>
          <p:nvPr/>
        </p:nvGrpSpPr>
        <p:grpSpPr bwMode="auto">
          <a:xfrm>
            <a:off x="2484438" y="2100263"/>
            <a:ext cx="719137" cy="3744912"/>
            <a:chOff x="1565" y="1117"/>
            <a:chExt cx="453" cy="2359"/>
          </a:xfrm>
        </p:grpSpPr>
        <p:sp>
          <p:nvSpPr>
            <p:cNvPr id="8222" name="Oval 6"/>
            <p:cNvSpPr>
              <a:spLocks noChangeArrowheads="1"/>
            </p:cNvSpPr>
            <p:nvPr/>
          </p:nvSpPr>
          <p:spPr bwMode="auto">
            <a:xfrm>
              <a:off x="1656" y="2160"/>
              <a:ext cx="90" cy="91"/>
            </a:xfrm>
            <a:prstGeom prst="ellipse">
              <a:avLst/>
            </a:prstGeom>
            <a:solidFill>
              <a:schemeClr val="accent1"/>
            </a:solidFill>
            <a:ln w="9525">
              <a:solidFill>
                <a:schemeClr val="tx1"/>
              </a:solidFill>
              <a:round/>
              <a:headEnd/>
              <a:tailEnd/>
            </a:ln>
          </p:spPr>
          <p:txBody>
            <a:bodyPr wrap="none" anchor="ctr"/>
            <a:lstStyle/>
            <a:p>
              <a:endParaRPr lang="hu-HU"/>
            </a:p>
          </p:txBody>
        </p:sp>
        <p:sp>
          <p:nvSpPr>
            <p:cNvPr id="8223" name="Oval 7"/>
            <p:cNvSpPr>
              <a:spLocks noChangeArrowheads="1"/>
            </p:cNvSpPr>
            <p:nvPr/>
          </p:nvSpPr>
          <p:spPr bwMode="auto">
            <a:xfrm>
              <a:off x="1928" y="2749"/>
              <a:ext cx="90" cy="91"/>
            </a:xfrm>
            <a:prstGeom prst="ellipse">
              <a:avLst/>
            </a:prstGeom>
            <a:solidFill>
              <a:schemeClr val="accent1"/>
            </a:solidFill>
            <a:ln w="9525">
              <a:solidFill>
                <a:schemeClr val="tx1"/>
              </a:solidFill>
              <a:round/>
              <a:headEnd/>
              <a:tailEnd/>
            </a:ln>
          </p:spPr>
          <p:txBody>
            <a:bodyPr wrap="none" anchor="ctr"/>
            <a:lstStyle/>
            <a:p>
              <a:endParaRPr lang="hu-HU"/>
            </a:p>
          </p:txBody>
        </p:sp>
        <p:sp>
          <p:nvSpPr>
            <p:cNvPr id="8224" name="Oval 8"/>
            <p:cNvSpPr>
              <a:spLocks noChangeArrowheads="1"/>
            </p:cNvSpPr>
            <p:nvPr/>
          </p:nvSpPr>
          <p:spPr bwMode="auto">
            <a:xfrm>
              <a:off x="1565" y="3385"/>
              <a:ext cx="90" cy="91"/>
            </a:xfrm>
            <a:prstGeom prst="ellipse">
              <a:avLst/>
            </a:prstGeom>
            <a:solidFill>
              <a:schemeClr val="accent1"/>
            </a:solidFill>
            <a:ln w="9525">
              <a:solidFill>
                <a:schemeClr val="tx1"/>
              </a:solidFill>
              <a:round/>
              <a:headEnd/>
              <a:tailEnd/>
            </a:ln>
          </p:spPr>
          <p:txBody>
            <a:bodyPr wrap="none" anchor="ctr"/>
            <a:lstStyle/>
            <a:p>
              <a:endParaRPr lang="hu-HU"/>
            </a:p>
          </p:txBody>
        </p:sp>
        <p:sp>
          <p:nvSpPr>
            <p:cNvPr id="8225" name="Oval 9"/>
            <p:cNvSpPr>
              <a:spLocks noChangeArrowheads="1"/>
            </p:cNvSpPr>
            <p:nvPr/>
          </p:nvSpPr>
          <p:spPr bwMode="auto">
            <a:xfrm>
              <a:off x="1655" y="1117"/>
              <a:ext cx="90" cy="91"/>
            </a:xfrm>
            <a:prstGeom prst="ellipse">
              <a:avLst/>
            </a:prstGeom>
            <a:solidFill>
              <a:schemeClr val="accent1"/>
            </a:solidFill>
            <a:ln w="9525">
              <a:solidFill>
                <a:schemeClr val="tx1"/>
              </a:solidFill>
              <a:round/>
              <a:headEnd/>
              <a:tailEnd/>
            </a:ln>
          </p:spPr>
          <p:txBody>
            <a:bodyPr wrap="none" anchor="ctr"/>
            <a:lstStyle/>
            <a:p>
              <a:endParaRPr lang="hu-HU"/>
            </a:p>
          </p:txBody>
        </p:sp>
        <p:sp>
          <p:nvSpPr>
            <p:cNvPr id="8226" name="Line 10"/>
            <p:cNvSpPr>
              <a:spLocks noChangeShapeType="1"/>
            </p:cNvSpPr>
            <p:nvPr/>
          </p:nvSpPr>
          <p:spPr bwMode="auto">
            <a:xfrm>
              <a:off x="1701" y="1162"/>
              <a:ext cx="0" cy="1043"/>
            </a:xfrm>
            <a:prstGeom prst="line">
              <a:avLst/>
            </a:prstGeom>
            <a:noFill/>
            <a:ln w="9525">
              <a:solidFill>
                <a:schemeClr val="bg1"/>
              </a:solidFill>
              <a:round/>
              <a:headEnd/>
              <a:tailEnd/>
            </a:ln>
          </p:spPr>
          <p:txBody>
            <a:bodyPr/>
            <a:lstStyle/>
            <a:p>
              <a:endParaRPr lang="hu-HU"/>
            </a:p>
          </p:txBody>
        </p:sp>
        <p:sp>
          <p:nvSpPr>
            <p:cNvPr id="8227" name="Line 11"/>
            <p:cNvSpPr>
              <a:spLocks noChangeShapeType="1"/>
            </p:cNvSpPr>
            <p:nvPr/>
          </p:nvSpPr>
          <p:spPr bwMode="auto">
            <a:xfrm>
              <a:off x="1701" y="2205"/>
              <a:ext cx="272" cy="590"/>
            </a:xfrm>
            <a:prstGeom prst="line">
              <a:avLst/>
            </a:prstGeom>
            <a:noFill/>
            <a:ln w="9525">
              <a:solidFill>
                <a:schemeClr val="bg1"/>
              </a:solidFill>
              <a:round/>
              <a:headEnd/>
              <a:tailEnd/>
            </a:ln>
          </p:spPr>
          <p:txBody>
            <a:bodyPr/>
            <a:lstStyle/>
            <a:p>
              <a:endParaRPr lang="hu-HU"/>
            </a:p>
          </p:txBody>
        </p:sp>
        <p:sp>
          <p:nvSpPr>
            <p:cNvPr id="8228" name="Line 12"/>
            <p:cNvSpPr>
              <a:spLocks noChangeShapeType="1"/>
            </p:cNvSpPr>
            <p:nvPr/>
          </p:nvSpPr>
          <p:spPr bwMode="auto">
            <a:xfrm flipH="1">
              <a:off x="1610" y="2795"/>
              <a:ext cx="363" cy="635"/>
            </a:xfrm>
            <a:prstGeom prst="line">
              <a:avLst/>
            </a:prstGeom>
            <a:noFill/>
            <a:ln w="9525">
              <a:solidFill>
                <a:schemeClr val="bg1"/>
              </a:solidFill>
              <a:round/>
              <a:headEnd/>
              <a:tailEnd/>
            </a:ln>
          </p:spPr>
          <p:txBody>
            <a:bodyPr/>
            <a:lstStyle/>
            <a:p>
              <a:endParaRPr lang="hu-HU"/>
            </a:p>
          </p:txBody>
        </p:sp>
      </p:grpSp>
      <p:sp>
        <p:nvSpPr>
          <p:cNvPr id="8203" name="Line 22"/>
          <p:cNvSpPr>
            <a:spLocks noChangeShapeType="1"/>
          </p:cNvSpPr>
          <p:nvPr/>
        </p:nvSpPr>
        <p:spPr bwMode="auto">
          <a:xfrm>
            <a:off x="2051050" y="6132513"/>
            <a:ext cx="5113338" cy="0"/>
          </a:xfrm>
          <a:prstGeom prst="line">
            <a:avLst/>
          </a:prstGeom>
          <a:noFill/>
          <a:ln w="9525">
            <a:solidFill>
              <a:schemeClr val="tx1"/>
            </a:solidFill>
            <a:round/>
            <a:headEnd/>
            <a:tailEnd/>
          </a:ln>
        </p:spPr>
        <p:txBody>
          <a:bodyPr/>
          <a:lstStyle/>
          <a:p>
            <a:endParaRPr lang="hu-HU"/>
          </a:p>
        </p:txBody>
      </p:sp>
      <p:sp>
        <p:nvSpPr>
          <p:cNvPr id="39959" name="Oval 23"/>
          <p:cNvSpPr>
            <a:spLocks noChangeArrowheads="1"/>
          </p:cNvSpPr>
          <p:nvPr/>
        </p:nvSpPr>
        <p:spPr bwMode="auto">
          <a:xfrm>
            <a:off x="2698750" y="2892425"/>
            <a:ext cx="144463" cy="144463"/>
          </a:xfrm>
          <a:prstGeom prst="ellipse">
            <a:avLst/>
          </a:prstGeom>
          <a:solidFill>
            <a:srgbClr val="F9130D"/>
          </a:solidFill>
          <a:ln w="9525">
            <a:solidFill>
              <a:srgbClr val="F9130D"/>
            </a:solidFill>
            <a:round/>
            <a:headEnd/>
            <a:tailEnd/>
          </a:ln>
        </p:spPr>
        <p:txBody>
          <a:bodyPr wrap="none" anchor="ctr"/>
          <a:lstStyle/>
          <a:p>
            <a:endParaRPr lang="hu-HU"/>
          </a:p>
        </p:txBody>
      </p:sp>
      <p:sp>
        <p:nvSpPr>
          <p:cNvPr id="39960" name="Oval 24"/>
          <p:cNvSpPr>
            <a:spLocks noChangeArrowheads="1"/>
          </p:cNvSpPr>
          <p:nvPr/>
        </p:nvSpPr>
        <p:spPr bwMode="auto">
          <a:xfrm>
            <a:off x="2811463" y="4043363"/>
            <a:ext cx="144462" cy="144462"/>
          </a:xfrm>
          <a:prstGeom prst="ellipse">
            <a:avLst/>
          </a:prstGeom>
          <a:solidFill>
            <a:srgbClr val="0000FF"/>
          </a:solidFill>
          <a:ln w="9525">
            <a:solidFill>
              <a:srgbClr val="0000FF"/>
            </a:solidFill>
            <a:round/>
            <a:headEnd/>
            <a:tailEnd/>
          </a:ln>
        </p:spPr>
        <p:txBody>
          <a:bodyPr wrap="none" anchor="ctr"/>
          <a:lstStyle/>
          <a:p>
            <a:endParaRPr lang="hu-HU"/>
          </a:p>
        </p:txBody>
      </p:sp>
      <p:sp>
        <p:nvSpPr>
          <p:cNvPr id="39961" name="Oval 25"/>
          <p:cNvSpPr>
            <a:spLocks noChangeArrowheads="1"/>
          </p:cNvSpPr>
          <p:nvPr/>
        </p:nvSpPr>
        <p:spPr bwMode="auto">
          <a:xfrm>
            <a:off x="2843213" y="5051425"/>
            <a:ext cx="144462" cy="144463"/>
          </a:xfrm>
          <a:prstGeom prst="ellipse">
            <a:avLst/>
          </a:prstGeom>
          <a:solidFill>
            <a:srgbClr val="FFFF00"/>
          </a:solidFill>
          <a:ln w="9525">
            <a:solidFill>
              <a:srgbClr val="FFFF00"/>
            </a:solidFill>
            <a:round/>
            <a:headEnd/>
            <a:tailEnd/>
          </a:ln>
        </p:spPr>
        <p:txBody>
          <a:bodyPr wrap="none" anchor="ctr"/>
          <a:lstStyle/>
          <a:p>
            <a:endParaRPr lang="hu-HU"/>
          </a:p>
        </p:txBody>
      </p:sp>
      <p:sp>
        <p:nvSpPr>
          <p:cNvPr id="39962" name="Line 26"/>
          <p:cNvSpPr>
            <a:spLocks noChangeShapeType="1"/>
          </p:cNvSpPr>
          <p:nvPr/>
        </p:nvSpPr>
        <p:spPr bwMode="auto">
          <a:xfrm>
            <a:off x="2771775" y="2963863"/>
            <a:ext cx="0" cy="2879725"/>
          </a:xfrm>
          <a:prstGeom prst="line">
            <a:avLst/>
          </a:prstGeom>
          <a:noFill/>
          <a:ln w="9525">
            <a:solidFill>
              <a:srgbClr val="F9130D"/>
            </a:solidFill>
            <a:round/>
            <a:headEnd/>
            <a:tailEnd/>
          </a:ln>
        </p:spPr>
        <p:txBody>
          <a:bodyPr/>
          <a:lstStyle/>
          <a:p>
            <a:endParaRPr lang="hu-HU"/>
          </a:p>
        </p:txBody>
      </p:sp>
      <p:sp>
        <p:nvSpPr>
          <p:cNvPr id="39963" name="Line 27"/>
          <p:cNvSpPr>
            <a:spLocks noChangeShapeType="1"/>
          </p:cNvSpPr>
          <p:nvPr/>
        </p:nvSpPr>
        <p:spPr bwMode="auto">
          <a:xfrm>
            <a:off x="2771775" y="4764088"/>
            <a:ext cx="360363" cy="0"/>
          </a:xfrm>
          <a:prstGeom prst="line">
            <a:avLst/>
          </a:prstGeom>
          <a:noFill/>
          <a:ln w="28575">
            <a:solidFill>
              <a:srgbClr val="F9130D"/>
            </a:solidFill>
            <a:prstDash val="sysDot"/>
            <a:round/>
            <a:headEnd/>
            <a:tailEnd/>
          </a:ln>
        </p:spPr>
        <p:txBody>
          <a:bodyPr/>
          <a:lstStyle/>
          <a:p>
            <a:endParaRPr lang="hu-HU"/>
          </a:p>
        </p:txBody>
      </p:sp>
      <p:graphicFrame>
        <p:nvGraphicFramePr>
          <p:cNvPr id="39964" name="Object 28"/>
          <p:cNvGraphicFramePr>
            <a:graphicFrameLocks noChangeAspect="1"/>
          </p:cNvGraphicFramePr>
          <p:nvPr/>
        </p:nvGraphicFramePr>
        <p:xfrm>
          <a:off x="4140200" y="1452563"/>
          <a:ext cx="2159000" cy="644525"/>
        </p:xfrm>
        <a:graphic>
          <a:graphicData uri="http://schemas.openxmlformats.org/presentationml/2006/ole">
            <mc:AlternateContent xmlns:mc="http://schemas.openxmlformats.org/markup-compatibility/2006">
              <mc:Choice xmlns:v="urn:schemas-microsoft-com:vml" Requires="v">
                <p:oleObj spid="_x0000_s31818" name="Egyenlet" r:id="rId4" imgW="1320480" imgH="393480" progId="Equation.3">
                  <p:embed/>
                </p:oleObj>
              </mc:Choice>
              <mc:Fallback>
                <p:oleObj name="Egyenlet" r:id="rId4" imgW="1320480" imgH="3934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40200" y="1452563"/>
                        <a:ext cx="2159000" cy="644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9965" name="Object 29"/>
          <p:cNvGraphicFramePr>
            <a:graphicFrameLocks noChangeAspect="1"/>
          </p:cNvGraphicFramePr>
          <p:nvPr/>
        </p:nvGraphicFramePr>
        <p:xfrm>
          <a:off x="4170363" y="2670175"/>
          <a:ext cx="2097087" cy="644525"/>
        </p:xfrm>
        <a:graphic>
          <a:graphicData uri="http://schemas.openxmlformats.org/presentationml/2006/ole">
            <mc:AlternateContent xmlns:mc="http://schemas.openxmlformats.org/markup-compatibility/2006">
              <mc:Choice xmlns:v="urn:schemas-microsoft-com:vml" Requires="v">
                <p:oleObj spid="_x0000_s31819" name="Egyenlet" r:id="rId6" imgW="1282680" imgH="393480" progId="Equation.3">
                  <p:embed/>
                </p:oleObj>
              </mc:Choice>
              <mc:Fallback>
                <p:oleObj name="Egyenlet" r:id="rId6" imgW="1282680" imgH="3934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70363" y="2670175"/>
                        <a:ext cx="2097087" cy="644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966" name="Line 30"/>
          <p:cNvSpPr>
            <a:spLocks noChangeShapeType="1"/>
          </p:cNvSpPr>
          <p:nvPr/>
        </p:nvSpPr>
        <p:spPr bwMode="auto">
          <a:xfrm flipH="1">
            <a:off x="2700338" y="3827463"/>
            <a:ext cx="71437" cy="0"/>
          </a:xfrm>
          <a:prstGeom prst="line">
            <a:avLst/>
          </a:prstGeom>
          <a:noFill/>
          <a:ln w="9525">
            <a:solidFill>
              <a:srgbClr val="F9130D"/>
            </a:solidFill>
            <a:round/>
            <a:headEnd/>
            <a:tailEnd/>
          </a:ln>
        </p:spPr>
        <p:txBody>
          <a:bodyPr/>
          <a:lstStyle/>
          <a:p>
            <a:endParaRPr lang="hu-HU"/>
          </a:p>
        </p:txBody>
      </p:sp>
      <p:sp>
        <p:nvSpPr>
          <p:cNvPr id="39968" name="Line 32"/>
          <p:cNvSpPr>
            <a:spLocks noChangeShapeType="1"/>
          </p:cNvSpPr>
          <p:nvPr/>
        </p:nvSpPr>
        <p:spPr bwMode="auto">
          <a:xfrm flipH="1">
            <a:off x="2555875" y="5772150"/>
            <a:ext cx="215900" cy="0"/>
          </a:xfrm>
          <a:prstGeom prst="line">
            <a:avLst/>
          </a:prstGeom>
          <a:noFill/>
          <a:ln w="9525">
            <a:solidFill>
              <a:srgbClr val="F9130D"/>
            </a:solidFill>
            <a:prstDash val="dash"/>
            <a:round/>
            <a:headEnd/>
            <a:tailEnd/>
          </a:ln>
        </p:spPr>
        <p:txBody>
          <a:bodyPr/>
          <a:lstStyle/>
          <a:p>
            <a:endParaRPr lang="hu-HU"/>
          </a:p>
        </p:txBody>
      </p:sp>
      <p:graphicFrame>
        <p:nvGraphicFramePr>
          <p:cNvPr id="39969" name="Object 33"/>
          <p:cNvGraphicFramePr>
            <a:graphicFrameLocks noChangeAspect="1"/>
          </p:cNvGraphicFramePr>
          <p:nvPr/>
        </p:nvGraphicFramePr>
        <p:xfrm>
          <a:off x="4211638" y="4189413"/>
          <a:ext cx="2160587" cy="644525"/>
        </p:xfrm>
        <a:graphic>
          <a:graphicData uri="http://schemas.openxmlformats.org/presentationml/2006/ole">
            <mc:AlternateContent xmlns:mc="http://schemas.openxmlformats.org/markup-compatibility/2006">
              <mc:Choice xmlns:v="urn:schemas-microsoft-com:vml" Requires="v">
                <p:oleObj spid="_x0000_s31820" name="Egyenlet" r:id="rId8" imgW="1320480" imgH="393480" progId="Equation.3">
                  <p:embed/>
                </p:oleObj>
              </mc:Choice>
              <mc:Fallback>
                <p:oleObj name="Egyenlet" r:id="rId8" imgW="1320480" imgH="3934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11638" y="4189413"/>
                        <a:ext cx="2160587" cy="644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9970" name="Object 34"/>
          <p:cNvGraphicFramePr>
            <a:graphicFrameLocks noChangeAspect="1"/>
          </p:cNvGraphicFramePr>
          <p:nvPr/>
        </p:nvGraphicFramePr>
        <p:xfrm>
          <a:off x="4194175" y="3381375"/>
          <a:ext cx="2117725" cy="374650"/>
        </p:xfrm>
        <a:graphic>
          <a:graphicData uri="http://schemas.openxmlformats.org/presentationml/2006/ole">
            <mc:AlternateContent xmlns:mc="http://schemas.openxmlformats.org/markup-compatibility/2006">
              <mc:Choice xmlns:v="urn:schemas-microsoft-com:vml" Requires="v">
                <p:oleObj spid="_x0000_s31821" name="Egyenlet" r:id="rId10" imgW="1295280" imgH="228600" progId="Equation.3">
                  <p:embed/>
                </p:oleObj>
              </mc:Choice>
              <mc:Fallback>
                <p:oleObj name="Egyenlet" r:id="rId10" imgW="1295280" imgH="2286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194175" y="3381375"/>
                        <a:ext cx="2117725"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9972" name="Object 36"/>
          <p:cNvGraphicFramePr>
            <a:graphicFrameLocks noChangeAspect="1"/>
          </p:cNvGraphicFramePr>
          <p:nvPr/>
        </p:nvGraphicFramePr>
        <p:xfrm>
          <a:off x="4192588" y="4894263"/>
          <a:ext cx="2179637" cy="374650"/>
        </p:xfrm>
        <a:graphic>
          <a:graphicData uri="http://schemas.openxmlformats.org/presentationml/2006/ole">
            <mc:AlternateContent xmlns:mc="http://schemas.openxmlformats.org/markup-compatibility/2006">
              <mc:Choice xmlns:v="urn:schemas-microsoft-com:vml" Requires="v">
                <p:oleObj spid="_x0000_s31822" name="Egyenlet" r:id="rId12" imgW="1333440" imgH="228600" progId="Equation.3">
                  <p:embed/>
                </p:oleObj>
              </mc:Choice>
              <mc:Fallback>
                <p:oleObj name="Egyenlet" r:id="rId12" imgW="1333440" imgH="22860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192588" y="4894263"/>
                        <a:ext cx="2179637"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974" name="Line 38"/>
          <p:cNvSpPr>
            <a:spLocks noChangeShapeType="1"/>
          </p:cNvSpPr>
          <p:nvPr/>
        </p:nvSpPr>
        <p:spPr bwMode="auto">
          <a:xfrm>
            <a:off x="2868613" y="4187825"/>
            <a:ext cx="0" cy="1584325"/>
          </a:xfrm>
          <a:prstGeom prst="line">
            <a:avLst/>
          </a:prstGeom>
          <a:noFill/>
          <a:ln w="9525">
            <a:solidFill>
              <a:srgbClr val="0000FF"/>
            </a:solidFill>
            <a:round/>
            <a:headEnd/>
            <a:tailEnd/>
          </a:ln>
        </p:spPr>
        <p:txBody>
          <a:bodyPr/>
          <a:lstStyle/>
          <a:p>
            <a:endParaRPr lang="hu-HU"/>
          </a:p>
        </p:txBody>
      </p:sp>
      <p:sp>
        <p:nvSpPr>
          <p:cNvPr id="39975" name="Line 39"/>
          <p:cNvSpPr>
            <a:spLocks noChangeShapeType="1"/>
          </p:cNvSpPr>
          <p:nvPr/>
        </p:nvSpPr>
        <p:spPr bwMode="auto">
          <a:xfrm flipH="1">
            <a:off x="2843213" y="4764088"/>
            <a:ext cx="288925" cy="0"/>
          </a:xfrm>
          <a:prstGeom prst="line">
            <a:avLst/>
          </a:prstGeom>
          <a:noFill/>
          <a:ln w="19050">
            <a:solidFill>
              <a:srgbClr val="0000FF"/>
            </a:solidFill>
            <a:prstDash val="dash"/>
            <a:round/>
            <a:headEnd/>
            <a:tailEnd/>
          </a:ln>
        </p:spPr>
        <p:txBody>
          <a:bodyPr/>
          <a:lstStyle/>
          <a:p>
            <a:endParaRPr lang="hu-HU"/>
          </a:p>
        </p:txBody>
      </p:sp>
      <p:sp>
        <p:nvSpPr>
          <p:cNvPr id="39976" name="Line 40"/>
          <p:cNvSpPr>
            <a:spLocks noChangeShapeType="1"/>
          </p:cNvSpPr>
          <p:nvPr/>
        </p:nvSpPr>
        <p:spPr bwMode="auto">
          <a:xfrm flipH="1">
            <a:off x="2555875" y="5772150"/>
            <a:ext cx="287338" cy="0"/>
          </a:xfrm>
          <a:prstGeom prst="line">
            <a:avLst/>
          </a:prstGeom>
          <a:noFill/>
          <a:ln w="19050">
            <a:solidFill>
              <a:srgbClr val="0000FF"/>
            </a:solidFill>
            <a:prstDash val="dash"/>
            <a:round/>
            <a:headEnd/>
            <a:tailEnd/>
          </a:ln>
        </p:spPr>
        <p:txBody>
          <a:bodyPr/>
          <a:lstStyle/>
          <a:p>
            <a:endParaRPr lang="hu-HU"/>
          </a:p>
        </p:txBody>
      </p:sp>
      <p:sp>
        <p:nvSpPr>
          <p:cNvPr id="39977" name="Line 41"/>
          <p:cNvSpPr>
            <a:spLocks noChangeShapeType="1"/>
          </p:cNvSpPr>
          <p:nvPr/>
        </p:nvSpPr>
        <p:spPr bwMode="auto">
          <a:xfrm>
            <a:off x="2916238" y="5195888"/>
            <a:ext cx="0" cy="576262"/>
          </a:xfrm>
          <a:prstGeom prst="line">
            <a:avLst/>
          </a:prstGeom>
          <a:noFill/>
          <a:ln w="9525">
            <a:solidFill>
              <a:srgbClr val="FFFF00"/>
            </a:solidFill>
            <a:round/>
            <a:headEnd/>
            <a:tailEnd/>
          </a:ln>
        </p:spPr>
        <p:txBody>
          <a:bodyPr/>
          <a:lstStyle/>
          <a:p>
            <a:endParaRPr lang="hu-HU"/>
          </a:p>
        </p:txBody>
      </p:sp>
      <p:graphicFrame>
        <p:nvGraphicFramePr>
          <p:cNvPr id="39978" name="Object 42"/>
          <p:cNvGraphicFramePr>
            <a:graphicFrameLocks noChangeAspect="1"/>
          </p:cNvGraphicFramePr>
          <p:nvPr/>
        </p:nvGraphicFramePr>
        <p:xfrm>
          <a:off x="4151313" y="5326063"/>
          <a:ext cx="2220912" cy="374650"/>
        </p:xfrm>
        <a:graphic>
          <a:graphicData uri="http://schemas.openxmlformats.org/presentationml/2006/ole">
            <mc:AlternateContent xmlns:mc="http://schemas.openxmlformats.org/markup-compatibility/2006">
              <mc:Choice xmlns:v="urn:schemas-microsoft-com:vml" Requires="v">
                <p:oleObj spid="_x0000_s31823" name="Egyenlet" r:id="rId14" imgW="1358640" imgH="228600" progId="Equation.3">
                  <p:embed/>
                </p:oleObj>
              </mc:Choice>
              <mc:Fallback>
                <p:oleObj name="Egyenlet" r:id="rId14" imgW="1358640" imgH="22860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151313" y="5326063"/>
                        <a:ext cx="2220912"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979" name="Text Box 43"/>
          <p:cNvSpPr txBox="1">
            <a:spLocks noChangeArrowheads="1"/>
          </p:cNvSpPr>
          <p:nvPr/>
        </p:nvSpPr>
        <p:spPr bwMode="auto">
          <a:xfrm>
            <a:off x="3851275" y="947738"/>
            <a:ext cx="2016125" cy="396875"/>
          </a:xfrm>
          <a:prstGeom prst="rect">
            <a:avLst/>
          </a:prstGeom>
          <a:noFill/>
          <a:ln w="9525">
            <a:noFill/>
            <a:miter lim="800000"/>
            <a:headEnd/>
            <a:tailEnd/>
          </a:ln>
        </p:spPr>
        <p:txBody>
          <a:bodyPr>
            <a:spAutoFit/>
          </a:bodyPr>
          <a:lstStyle/>
          <a:p>
            <a:pPr>
              <a:spcBef>
                <a:spcPct val="50000"/>
              </a:spcBef>
            </a:pPr>
            <a:r>
              <a:rPr lang="hu-HU" sz="2000" b="1" dirty="0">
                <a:latin typeface="Times New Roman" pitchFamily="18" charset="0"/>
                <a:cs typeface="Times New Roman" pitchFamily="18" charset="0"/>
              </a:rPr>
              <a:t>Csípőfeszítő</a:t>
            </a:r>
            <a:endParaRPr lang="en-US" sz="2000" b="1" dirty="0">
              <a:latin typeface="Times New Roman" pitchFamily="18" charset="0"/>
              <a:cs typeface="Times New Roman" pitchFamily="18" charset="0"/>
            </a:endParaRPr>
          </a:p>
        </p:txBody>
      </p:sp>
      <p:sp>
        <p:nvSpPr>
          <p:cNvPr id="39980" name="Text Box 44"/>
          <p:cNvSpPr txBox="1">
            <a:spLocks noChangeArrowheads="1"/>
          </p:cNvSpPr>
          <p:nvPr/>
        </p:nvSpPr>
        <p:spPr bwMode="auto">
          <a:xfrm>
            <a:off x="3851275" y="2206625"/>
            <a:ext cx="2016125" cy="396875"/>
          </a:xfrm>
          <a:prstGeom prst="rect">
            <a:avLst/>
          </a:prstGeom>
          <a:noFill/>
          <a:ln w="9525">
            <a:noFill/>
            <a:miter lim="800000"/>
            <a:headEnd/>
            <a:tailEnd/>
          </a:ln>
        </p:spPr>
        <p:txBody>
          <a:bodyPr>
            <a:spAutoFit/>
          </a:bodyPr>
          <a:lstStyle/>
          <a:p>
            <a:pPr>
              <a:spcBef>
                <a:spcPct val="50000"/>
              </a:spcBef>
            </a:pPr>
            <a:r>
              <a:rPr lang="hu-HU" sz="2000" b="1">
                <a:solidFill>
                  <a:srgbClr val="000066"/>
                </a:solidFill>
                <a:latin typeface="Times New Roman" pitchFamily="18" charset="0"/>
                <a:cs typeface="Times New Roman" pitchFamily="18" charset="0"/>
              </a:rPr>
              <a:t>Térdfeszítő</a:t>
            </a:r>
            <a:endParaRPr lang="en-US" sz="2000" b="1">
              <a:solidFill>
                <a:srgbClr val="000066"/>
              </a:solidFill>
              <a:latin typeface="Times New Roman" pitchFamily="18" charset="0"/>
              <a:cs typeface="Times New Roman" pitchFamily="18" charset="0"/>
            </a:endParaRPr>
          </a:p>
        </p:txBody>
      </p:sp>
      <p:sp>
        <p:nvSpPr>
          <p:cNvPr id="39981" name="Text Box 45"/>
          <p:cNvSpPr txBox="1">
            <a:spLocks noChangeArrowheads="1"/>
          </p:cNvSpPr>
          <p:nvPr/>
        </p:nvSpPr>
        <p:spPr bwMode="auto">
          <a:xfrm>
            <a:off x="3851275" y="3863975"/>
            <a:ext cx="2016125" cy="396875"/>
          </a:xfrm>
          <a:prstGeom prst="rect">
            <a:avLst/>
          </a:prstGeom>
          <a:noFill/>
          <a:ln w="9525">
            <a:noFill/>
            <a:miter lim="800000"/>
            <a:headEnd/>
            <a:tailEnd/>
          </a:ln>
        </p:spPr>
        <p:txBody>
          <a:bodyPr>
            <a:spAutoFit/>
          </a:bodyPr>
          <a:lstStyle/>
          <a:p>
            <a:pPr>
              <a:spcBef>
                <a:spcPct val="50000"/>
              </a:spcBef>
            </a:pPr>
            <a:r>
              <a:rPr lang="hu-HU" sz="2000" b="1" dirty="0">
                <a:latin typeface="Times New Roman" pitchFamily="18" charset="0"/>
                <a:cs typeface="Times New Roman" pitchFamily="18" charset="0"/>
              </a:rPr>
              <a:t>Bokafeszítő</a:t>
            </a:r>
            <a:endParaRPr lang="en-US" sz="2000" b="1" dirty="0">
              <a:latin typeface="Times New Roman" pitchFamily="18" charset="0"/>
              <a:cs typeface="Times New Roman" pitchFamily="18" charset="0"/>
            </a:endParaRPr>
          </a:p>
        </p:txBody>
      </p:sp>
      <p:sp>
        <p:nvSpPr>
          <p:cNvPr id="39982" name="Line 46"/>
          <p:cNvSpPr>
            <a:spLocks noChangeShapeType="1"/>
          </p:cNvSpPr>
          <p:nvPr/>
        </p:nvSpPr>
        <p:spPr bwMode="auto">
          <a:xfrm flipH="1">
            <a:off x="2555875" y="5772150"/>
            <a:ext cx="360363" cy="0"/>
          </a:xfrm>
          <a:prstGeom prst="line">
            <a:avLst/>
          </a:prstGeom>
          <a:noFill/>
          <a:ln w="19050">
            <a:solidFill>
              <a:srgbClr val="FFFF00"/>
            </a:solidFill>
            <a:prstDash val="sysDot"/>
            <a:round/>
            <a:headEnd/>
            <a:tailEnd/>
          </a:ln>
        </p:spPr>
        <p:txBody>
          <a:bodyPr/>
          <a:lstStyle/>
          <a:p>
            <a:endParaRPr lang="hu-HU"/>
          </a:p>
        </p:txBody>
      </p:sp>
      <p:sp>
        <p:nvSpPr>
          <p:cNvPr id="8219" name="Text Box 47"/>
          <p:cNvSpPr txBox="1">
            <a:spLocks noChangeArrowheads="1"/>
          </p:cNvSpPr>
          <p:nvPr/>
        </p:nvSpPr>
        <p:spPr bwMode="auto">
          <a:xfrm>
            <a:off x="500063" y="188913"/>
            <a:ext cx="7429500" cy="461962"/>
          </a:xfrm>
          <a:prstGeom prst="rect">
            <a:avLst/>
          </a:prstGeom>
          <a:noFill/>
          <a:ln w="9525">
            <a:noFill/>
            <a:miter lim="800000"/>
            <a:headEnd/>
            <a:tailEnd/>
          </a:ln>
        </p:spPr>
        <p:txBody>
          <a:bodyPr>
            <a:spAutoFit/>
          </a:bodyPr>
          <a:lstStyle/>
          <a:p>
            <a:pPr>
              <a:spcBef>
                <a:spcPct val="50000"/>
              </a:spcBef>
            </a:pPr>
            <a:r>
              <a:rPr lang="hu-HU" sz="2400" b="1">
                <a:latin typeface="Times New Roman" pitchFamily="18" charset="0"/>
                <a:cs typeface="Times New Roman" pitchFamily="18" charset="0"/>
              </a:rPr>
              <a:t>Forgatónyomatékok kiszámítása statikus helyzetekben</a:t>
            </a:r>
            <a:endParaRPr lang="en-US" sz="2400" b="1">
              <a:latin typeface="Times New Roman" pitchFamily="18" charset="0"/>
              <a:cs typeface="Times New Roman" pitchFamily="18" charset="0"/>
            </a:endParaRPr>
          </a:p>
        </p:txBody>
      </p:sp>
      <p:sp>
        <p:nvSpPr>
          <p:cNvPr id="8220" name="Szövegdoboz 33"/>
          <p:cNvSpPr txBox="1">
            <a:spLocks noChangeArrowheads="1"/>
          </p:cNvSpPr>
          <p:nvPr/>
        </p:nvSpPr>
        <p:spPr bwMode="auto">
          <a:xfrm>
            <a:off x="571500" y="6286500"/>
            <a:ext cx="6858000" cy="369888"/>
          </a:xfrm>
          <a:prstGeom prst="rect">
            <a:avLst/>
          </a:prstGeom>
          <a:noFill/>
          <a:ln w="9525">
            <a:noFill/>
            <a:miter lim="800000"/>
            <a:headEnd/>
            <a:tailEnd/>
          </a:ln>
        </p:spPr>
        <p:txBody>
          <a:bodyPr>
            <a:spAutoFit/>
          </a:bodyPr>
          <a:lstStyle/>
          <a:p>
            <a:r>
              <a:rPr lang="hu-HU"/>
              <a:t>A forgatónyomatékok egy végtagra vonatkoznak</a:t>
            </a:r>
            <a:endParaRPr lang="en-US"/>
          </a:p>
        </p:txBody>
      </p:sp>
      <p:sp>
        <p:nvSpPr>
          <p:cNvPr id="8221" name="Szövegdoboz 34"/>
          <p:cNvSpPr txBox="1">
            <a:spLocks noChangeArrowheads="1"/>
          </p:cNvSpPr>
          <p:nvPr/>
        </p:nvSpPr>
        <p:spPr bwMode="auto">
          <a:xfrm>
            <a:off x="5857875" y="5857875"/>
            <a:ext cx="3071813" cy="830263"/>
          </a:xfrm>
          <a:prstGeom prst="rect">
            <a:avLst/>
          </a:prstGeom>
          <a:solidFill>
            <a:srgbClr val="FFFF00"/>
          </a:solidFill>
          <a:ln w="9525">
            <a:noFill/>
            <a:miter lim="800000"/>
            <a:headEnd/>
            <a:tailEnd/>
          </a:ln>
        </p:spPr>
        <p:txBody>
          <a:bodyPr>
            <a:spAutoFit/>
          </a:bodyPr>
          <a:lstStyle/>
          <a:p>
            <a:r>
              <a:rPr lang="hu-HU" sz="1600" i="1">
                <a:latin typeface="Times New Roman" pitchFamily="18" charset="0"/>
                <a:cs typeface="Times New Roman" pitchFamily="18" charset="0"/>
              </a:rPr>
              <a:t>l</a:t>
            </a:r>
            <a:r>
              <a:rPr lang="hu-HU" sz="1600" i="1" baseline="-25000">
                <a:latin typeface="Times New Roman" pitchFamily="18" charset="0"/>
                <a:cs typeface="Times New Roman" pitchFamily="18" charset="0"/>
              </a:rPr>
              <a:t>t </a:t>
            </a:r>
            <a:r>
              <a:rPr lang="hu-HU" sz="1600" i="1">
                <a:latin typeface="Times New Roman" pitchFamily="18" charset="0"/>
                <a:cs typeface="Times New Roman" pitchFamily="18" charset="0"/>
              </a:rPr>
              <a:t>– a törzs súlyerejének erőkarja</a:t>
            </a:r>
          </a:p>
          <a:p>
            <a:r>
              <a:rPr lang="hu-HU" sz="1600" i="1">
                <a:latin typeface="Times New Roman" pitchFamily="18" charset="0"/>
                <a:cs typeface="Times New Roman" pitchFamily="18" charset="0"/>
              </a:rPr>
              <a:t>l</a:t>
            </a:r>
            <a:r>
              <a:rPr lang="hu-HU" sz="1600" i="1" baseline="-25000">
                <a:latin typeface="Times New Roman" pitchFamily="18" charset="0"/>
                <a:cs typeface="Times New Roman" pitchFamily="18" charset="0"/>
              </a:rPr>
              <a:t>c</a:t>
            </a:r>
            <a:r>
              <a:rPr lang="hu-HU" sz="1600" i="1">
                <a:latin typeface="Times New Roman" pitchFamily="18" charset="0"/>
                <a:cs typeface="Times New Roman" pitchFamily="18" charset="0"/>
              </a:rPr>
              <a:t>– a comb súlyerejének erőkarja</a:t>
            </a:r>
          </a:p>
          <a:p>
            <a:r>
              <a:rPr lang="hu-HU" sz="1600" i="1">
                <a:latin typeface="Times New Roman" pitchFamily="18" charset="0"/>
                <a:cs typeface="Times New Roman" pitchFamily="18" charset="0"/>
              </a:rPr>
              <a:t>l</a:t>
            </a:r>
            <a:r>
              <a:rPr lang="hu-HU" sz="1600" i="1" baseline="-25000">
                <a:latin typeface="Times New Roman" pitchFamily="18" charset="0"/>
                <a:cs typeface="Times New Roman" pitchFamily="18" charset="0"/>
              </a:rPr>
              <a:t>l</a:t>
            </a:r>
            <a:r>
              <a:rPr lang="hu-HU" sz="1600" i="1">
                <a:latin typeface="Times New Roman" pitchFamily="18" charset="0"/>
                <a:cs typeface="Times New Roman" pitchFamily="18" charset="0"/>
              </a:rPr>
              <a:t>– a lábszár súlyerejének erőkarja</a:t>
            </a:r>
            <a:endParaRPr lang="en-US" sz="1600" i="1">
              <a:latin typeface="Times New Roman" pitchFamily="18" charset="0"/>
              <a:cs typeface="Times New Roman" pitchFamily="18" charset="0"/>
            </a:endParaRPr>
          </a:p>
        </p:txBody>
      </p:sp>
    </p:spTree>
    <p:extLst>
      <p:ext uri="{BB962C8B-B14F-4D97-AF65-F5344CB8AC3E}">
        <p14:creationId xmlns:p14="http://schemas.microsoft.com/office/powerpoint/2010/main" val="1414326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940"/>
                                        </p:tgtEl>
                                        <p:attrNameLst>
                                          <p:attrName>style.visibility</p:attrName>
                                        </p:attrNameLst>
                                      </p:cBhvr>
                                      <p:to>
                                        <p:strVal val="visible"/>
                                      </p:to>
                                    </p:set>
                                    <p:animEffect transition="in" filter="fade">
                                      <p:cBhvr>
                                        <p:cTn id="7" dur="2000"/>
                                        <p:tgtEl>
                                          <p:spTgt spid="3994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9959"/>
                                        </p:tgtEl>
                                        <p:attrNameLst>
                                          <p:attrName>style.visibility</p:attrName>
                                        </p:attrNameLst>
                                      </p:cBhvr>
                                      <p:to>
                                        <p:strVal val="visible"/>
                                      </p:to>
                                    </p:set>
                                    <p:animEffect transition="in" filter="fade">
                                      <p:cBhvr>
                                        <p:cTn id="17" dur="2000"/>
                                        <p:tgtEl>
                                          <p:spTgt spid="39959"/>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1" fill="hold" grpId="0" nodeType="clickEffect">
                                  <p:stCondLst>
                                    <p:cond delay="0"/>
                                  </p:stCondLst>
                                  <p:childTnLst>
                                    <p:set>
                                      <p:cBhvr>
                                        <p:cTn id="21" dur="1" fill="hold">
                                          <p:stCondLst>
                                            <p:cond delay="0"/>
                                          </p:stCondLst>
                                        </p:cTn>
                                        <p:tgtEl>
                                          <p:spTgt spid="39962"/>
                                        </p:tgtEl>
                                        <p:attrNameLst>
                                          <p:attrName>style.visibility</p:attrName>
                                        </p:attrNameLst>
                                      </p:cBhvr>
                                      <p:to>
                                        <p:strVal val="visible"/>
                                      </p:to>
                                    </p:set>
                                    <p:anim calcmode="lin" valueType="num">
                                      <p:cBhvr additive="base">
                                        <p:cTn id="22" dur="500" fill="hold"/>
                                        <p:tgtEl>
                                          <p:spTgt spid="39962"/>
                                        </p:tgtEl>
                                        <p:attrNameLst>
                                          <p:attrName>ppt_x</p:attrName>
                                        </p:attrNameLst>
                                      </p:cBhvr>
                                      <p:tavLst>
                                        <p:tav tm="0">
                                          <p:val>
                                            <p:strVal val="#ppt_x"/>
                                          </p:val>
                                        </p:tav>
                                        <p:tav tm="100000">
                                          <p:val>
                                            <p:strVal val="#ppt_x"/>
                                          </p:val>
                                        </p:tav>
                                      </p:tavLst>
                                    </p:anim>
                                    <p:anim calcmode="lin" valueType="num">
                                      <p:cBhvr additive="base">
                                        <p:cTn id="23" dur="500" fill="hold"/>
                                        <p:tgtEl>
                                          <p:spTgt spid="39962"/>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grpId="0" nodeType="clickEffect">
                                  <p:stCondLst>
                                    <p:cond delay="0"/>
                                  </p:stCondLst>
                                  <p:childTnLst>
                                    <p:set>
                                      <p:cBhvr>
                                        <p:cTn id="27" dur="1" fill="hold">
                                          <p:stCondLst>
                                            <p:cond delay="0"/>
                                          </p:stCondLst>
                                        </p:cTn>
                                        <p:tgtEl>
                                          <p:spTgt spid="39966"/>
                                        </p:tgtEl>
                                        <p:attrNameLst>
                                          <p:attrName>style.visibility</p:attrName>
                                        </p:attrNameLst>
                                      </p:cBhvr>
                                      <p:to>
                                        <p:strVal val="visible"/>
                                      </p:to>
                                    </p:set>
                                    <p:animEffect transition="in" filter="wipe(down)">
                                      <p:cBhvr>
                                        <p:cTn id="28" dur="580">
                                          <p:stCondLst>
                                            <p:cond delay="0"/>
                                          </p:stCondLst>
                                        </p:cTn>
                                        <p:tgtEl>
                                          <p:spTgt spid="39966"/>
                                        </p:tgtEl>
                                      </p:cBhvr>
                                    </p:animEffect>
                                    <p:anim calcmode="lin" valueType="num">
                                      <p:cBhvr>
                                        <p:cTn id="29" dur="1822" tmFilter="0,0; 0.14,0.36; 0.43,0.73; 0.71,0.91; 1.0,1.0">
                                          <p:stCondLst>
                                            <p:cond delay="0"/>
                                          </p:stCondLst>
                                        </p:cTn>
                                        <p:tgtEl>
                                          <p:spTgt spid="39966"/>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39966"/>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39966"/>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39966"/>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39966"/>
                                        </p:tgtEl>
                                        <p:attrNameLst>
                                          <p:attrName>ppt_y</p:attrName>
                                        </p:attrNameLst>
                                      </p:cBhvr>
                                      <p:tavLst>
                                        <p:tav tm="0" fmla="#ppt_y-sin(pi*$)/81">
                                          <p:val>
                                            <p:fltVal val="0"/>
                                          </p:val>
                                        </p:tav>
                                        <p:tav tm="100000">
                                          <p:val>
                                            <p:fltVal val="1"/>
                                          </p:val>
                                        </p:tav>
                                      </p:tavLst>
                                    </p:anim>
                                    <p:animScale>
                                      <p:cBhvr>
                                        <p:cTn id="34" dur="26">
                                          <p:stCondLst>
                                            <p:cond delay="650"/>
                                          </p:stCondLst>
                                        </p:cTn>
                                        <p:tgtEl>
                                          <p:spTgt spid="39966"/>
                                        </p:tgtEl>
                                      </p:cBhvr>
                                      <p:to x="100000" y="60000"/>
                                    </p:animScale>
                                    <p:animScale>
                                      <p:cBhvr>
                                        <p:cTn id="35" dur="166" decel="50000">
                                          <p:stCondLst>
                                            <p:cond delay="676"/>
                                          </p:stCondLst>
                                        </p:cTn>
                                        <p:tgtEl>
                                          <p:spTgt spid="39966"/>
                                        </p:tgtEl>
                                      </p:cBhvr>
                                      <p:to x="100000" y="100000"/>
                                    </p:animScale>
                                    <p:animScale>
                                      <p:cBhvr>
                                        <p:cTn id="36" dur="26">
                                          <p:stCondLst>
                                            <p:cond delay="1312"/>
                                          </p:stCondLst>
                                        </p:cTn>
                                        <p:tgtEl>
                                          <p:spTgt spid="39966"/>
                                        </p:tgtEl>
                                      </p:cBhvr>
                                      <p:to x="100000" y="80000"/>
                                    </p:animScale>
                                    <p:animScale>
                                      <p:cBhvr>
                                        <p:cTn id="37" dur="166" decel="50000">
                                          <p:stCondLst>
                                            <p:cond delay="1338"/>
                                          </p:stCondLst>
                                        </p:cTn>
                                        <p:tgtEl>
                                          <p:spTgt spid="39966"/>
                                        </p:tgtEl>
                                      </p:cBhvr>
                                      <p:to x="100000" y="100000"/>
                                    </p:animScale>
                                    <p:animScale>
                                      <p:cBhvr>
                                        <p:cTn id="38" dur="26">
                                          <p:stCondLst>
                                            <p:cond delay="1642"/>
                                          </p:stCondLst>
                                        </p:cTn>
                                        <p:tgtEl>
                                          <p:spTgt spid="39966"/>
                                        </p:tgtEl>
                                      </p:cBhvr>
                                      <p:to x="100000" y="90000"/>
                                    </p:animScale>
                                    <p:animScale>
                                      <p:cBhvr>
                                        <p:cTn id="39" dur="166" decel="50000">
                                          <p:stCondLst>
                                            <p:cond delay="1668"/>
                                          </p:stCondLst>
                                        </p:cTn>
                                        <p:tgtEl>
                                          <p:spTgt spid="39966"/>
                                        </p:tgtEl>
                                      </p:cBhvr>
                                      <p:to x="100000" y="100000"/>
                                    </p:animScale>
                                    <p:animScale>
                                      <p:cBhvr>
                                        <p:cTn id="40" dur="26">
                                          <p:stCondLst>
                                            <p:cond delay="1808"/>
                                          </p:stCondLst>
                                        </p:cTn>
                                        <p:tgtEl>
                                          <p:spTgt spid="39966"/>
                                        </p:tgtEl>
                                      </p:cBhvr>
                                      <p:to x="100000" y="95000"/>
                                    </p:animScale>
                                    <p:animScale>
                                      <p:cBhvr>
                                        <p:cTn id="41" dur="166" decel="50000">
                                          <p:stCondLst>
                                            <p:cond delay="1834"/>
                                          </p:stCondLst>
                                        </p:cTn>
                                        <p:tgtEl>
                                          <p:spTgt spid="39966"/>
                                        </p:tgtEl>
                                      </p:cBhvr>
                                      <p:to x="100000" y="100000"/>
                                    </p:animScale>
                                  </p:childTnLst>
                                </p:cTn>
                              </p:par>
                            </p:childTnLst>
                          </p:cTn>
                        </p:par>
                      </p:childTnLst>
                    </p:cTn>
                  </p:par>
                  <p:par>
                    <p:cTn id="42" fill="hold">
                      <p:stCondLst>
                        <p:cond delay="indefinite"/>
                      </p:stCondLst>
                      <p:childTnLst>
                        <p:par>
                          <p:cTn id="43" fill="hold">
                            <p:stCondLst>
                              <p:cond delay="0"/>
                            </p:stCondLst>
                            <p:childTnLst>
                              <p:par>
                                <p:cTn id="44" presetID="27" presetClass="entr" presetSubtype="0" fill="hold" grpId="0" nodeType="clickEffect">
                                  <p:stCondLst>
                                    <p:cond delay="0"/>
                                  </p:stCondLst>
                                  <p:iterate type="lt">
                                    <p:tmPct val="50000"/>
                                  </p:iterate>
                                  <p:childTnLst>
                                    <p:set>
                                      <p:cBhvr>
                                        <p:cTn id="45" dur="1" fill="hold">
                                          <p:stCondLst>
                                            <p:cond delay="0"/>
                                          </p:stCondLst>
                                        </p:cTn>
                                        <p:tgtEl>
                                          <p:spTgt spid="39979"/>
                                        </p:tgtEl>
                                        <p:attrNameLst>
                                          <p:attrName>style.visibility</p:attrName>
                                        </p:attrNameLst>
                                      </p:cBhvr>
                                      <p:to>
                                        <p:strVal val="visible"/>
                                      </p:to>
                                    </p:set>
                                    <p:anim calcmode="discrete" valueType="clr">
                                      <p:cBhvr override="childStyle">
                                        <p:cTn id="46" dur="80"/>
                                        <p:tgtEl>
                                          <p:spTgt spid="39979"/>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39979"/>
                                        </p:tgtEl>
                                        <p:attrNameLst>
                                          <p:attrName>fillcolor</p:attrName>
                                        </p:attrNameLst>
                                      </p:cBhvr>
                                      <p:tavLst>
                                        <p:tav tm="0">
                                          <p:val>
                                            <p:clrVal>
                                              <a:schemeClr val="accent2"/>
                                            </p:clrVal>
                                          </p:val>
                                        </p:tav>
                                        <p:tav tm="50000">
                                          <p:val>
                                            <p:clrVal>
                                              <a:schemeClr val="hlink"/>
                                            </p:clrVal>
                                          </p:val>
                                        </p:tav>
                                      </p:tavLst>
                                    </p:anim>
                                    <p:set>
                                      <p:cBhvr>
                                        <p:cTn id="48" dur="80"/>
                                        <p:tgtEl>
                                          <p:spTgt spid="39979"/>
                                        </p:tgtEl>
                                        <p:attrNameLst>
                                          <p:attrName>fill.type</p:attrName>
                                        </p:attrNameLst>
                                      </p:cBhvr>
                                      <p:to>
                                        <p:strVal val="solid"/>
                                      </p:to>
                                    </p:set>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nodeType="clickEffect">
                                  <p:stCondLst>
                                    <p:cond delay="0"/>
                                  </p:stCondLst>
                                  <p:childTnLst>
                                    <p:set>
                                      <p:cBhvr>
                                        <p:cTn id="52" dur="1" fill="hold">
                                          <p:stCondLst>
                                            <p:cond delay="0"/>
                                          </p:stCondLst>
                                        </p:cTn>
                                        <p:tgtEl>
                                          <p:spTgt spid="39964"/>
                                        </p:tgtEl>
                                        <p:attrNameLst>
                                          <p:attrName>style.visibility</p:attrName>
                                        </p:attrNameLst>
                                      </p:cBhvr>
                                      <p:to>
                                        <p:strVal val="visible"/>
                                      </p:to>
                                    </p:set>
                                    <p:animEffect transition="in" filter="dissolve">
                                      <p:cBhvr>
                                        <p:cTn id="53" dur="500"/>
                                        <p:tgtEl>
                                          <p:spTgt spid="39964"/>
                                        </p:tgtEl>
                                      </p:cBhvr>
                                    </p:animEffect>
                                  </p:childTnLst>
                                </p:cTn>
                              </p:par>
                            </p:childTnLst>
                          </p:cTn>
                        </p:par>
                      </p:childTnLst>
                    </p:cTn>
                  </p:par>
                  <p:par>
                    <p:cTn id="54" fill="hold">
                      <p:stCondLst>
                        <p:cond delay="indefinite"/>
                      </p:stCondLst>
                      <p:childTnLst>
                        <p:par>
                          <p:cTn id="55" fill="hold">
                            <p:stCondLst>
                              <p:cond delay="0"/>
                            </p:stCondLst>
                            <p:childTnLst>
                              <p:par>
                                <p:cTn id="56" presetID="27" presetClass="entr" presetSubtype="0" fill="hold" grpId="0" nodeType="clickEffect">
                                  <p:stCondLst>
                                    <p:cond delay="0"/>
                                  </p:stCondLst>
                                  <p:iterate type="lt">
                                    <p:tmPct val="50000"/>
                                  </p:iterate>
                                  <p:childTnLst>
                                    <p:set>
                                      <p:cBhvr>
                                        <p:cTn id="57" dur="1" fill="hold">
                                          <p:stCondLst>
                                            <p:cond delay="0"/>
                                          </p:stCondLst>
                                        </p:cTn>
                                        <p:tgtEl>
                                          <p:spTgt spid="39980"/>
                                        </p:tgtEl>
                                        <p:attrNameLst>
                                          <p:attrName>style.visibility</p:attrName>
                                        </p:attrNameLst>
                                      </p:cBhvr>
                                      <p:to>
                                        <p:strVal val="visible"/>
                                      </p:to>
                                    </p:set>
                                    <p:anim calcmode="discrete" valueType="clr">
                                      <p:cBhvr override="childStyle">
                                        <p:cTn id="58" dur="80"/>
                                        <p:tgtEl>
                                          <p:spTgt spid="39980"/>
                                        </p:tgtEl>
                                        <p:attrNameLst>
                                          <p:attrName>style.color</p:attrName>
                                        </p:attrNameLst>
                                      </p:cBhvr>
                                      <p:tavLst>
                                        <p:tav tm="0">
                                          <p:val>
                                            <p:clrVal>
                                              <a:schemeClr val="accent2"/>
                                            </p:clrVal>
                                          </p:val>
                                        </p:tav>
                                        <p:tav tm="50000">
                                          <p:val>
                                            <p:clrVal>
                                              <a:schemeClr val="hlink"/>
                                            </p:clrVal>
                                          </p:val>
                                        </p:tav>
                                      </p:tavLst>
                                    </p:anim>
                                    <p:anim calcmode="discrete" valueType="clr">
                                      <p:cBhvr>
                                        <p:cTn id="59" dur="80"/>
                                        <p:tgtEl>
                                          <p:spTgt spid="39980"/>
                                        </p:tgtEl>
                                        <p:attrNameLst>
                                          <p:attrName>fillcolor</p:attrName>
                                        </p:attrNameLst>
                                      </p:cBhvr>
                                      <p:tavLst>
                                        <p:tav tm="0">
                                          <p:val>
                                            <p:clrVal>
                                              <a:schemeClr val="accent2"/>
                                            </p:clrVal>
                                          </p:val>
                                        </p:tav>
                                        <p:tav tm="50000">
                                          <p:val>
                                            <p:clrVal>
                                              <a:schemeClr val="hlink"/>
                                            </p:clrVal>
                                          </p:val>
                                        </p:tav>
                                      </p:tavLst>
                                    </p:anim>
                                    <p:set>
                                      <p:cBhvr>
                                        <p:cTn id="60" dur="80"/>
                                        <p:tgtEl>
                                          <p:spTgt spid="39980"/>
                                        </p:tgtEl>
                                        <p:attrNameLst>
                                          <p:attrName>fill.type</p:attrName>
                                        </p:attrNameLst>
                                      </p:cBhvr>
                                      <p:to>
                                        <p:strVal val="solid"/>
                                      </p:to>
                                    </p:set>
                                  </p:childTnLst>
                                </p:cTn>
                              </p:par>
                            </p:childTnLst>
                          </p:cTn>
                        </p:par>
                      </p:childTnLst>
                    </p:cTn>
                  </p:par>
                  <p:par>
                    <p:cTn id="61" fill="hold">
                      <p:stCondLst>
                        <p:cond delay="indefinite"/>
                      </p:stCondLst>
                      <p:childTnLst>
                        <p:par>
                          <p:cTn id="62" fill="hold">
                            <p:stCondLst>
                              <p:cond delay="0"/>
                            </p:stCondLst>
                            <p:childTnLst>
                              <p:par>
                                <p:cTn id="63" presetID="26" presetClass="entr" presetSubtype="0" fill="hold" grpId="0" nodeType="clickEffect">
                                  <p:stCondLst>
                                    <p:cond delay="0"/>
                                  </p:stCondLst>
                                  <p:childTnLst>
                                    <p:set>
                                      <p:cBhvr>
                                        <p:cTn id="64" dur="1" fill="hold">
                                          <p:stCondLst>
                                            <p:cond delay="0"/>
                                          </p:stCondLst>
                                        </p:cTn>
                                        <p:tgtEl>
                                          <p:spTgt spid="39963"/>
                                        </p:tgtEl>
                                        <p:attrNameLst>
                                          <p:attrName>style.visibility</p:attrName>
                                        </p:attrNameLst>
                                      </p:cBhvr>
                                      <p:to>
                                        <p:strVal val="visible"/>
                                      </p:to>
                                    </p:set>
                                    <p:animEffect transition="in" filter="wipe(down)">
                                      <p:cBhvr>
                                        <p:cTn id="65" dur="580">
                                          <p:stCondLst>
                                            <p:cond delay="0"/>
                                          </p:stCondLst>
                                        </p:cTn>
                                        <p:tgtEl>
                                          <p:spTgt spid="39963"/>
                                        </p:tgtEl>
                                      </p:cBhvr>
                                    </p:animEffect>
                                    <p:anim calcmode="lin" valueType="num">
                                      <p:cBhvr>
                                        <p:cTn id="66" dur="1822" tmFilter="0,0; 0.14,0.36; 0.43,0.73; 0.71,0.91; 1.0,1.0">
                                          <p:stCondLst>
                                            <p:cond delay="0"/>
                                          </p:stCondLst>
                                        </p:cTn>
                                        <p:tgtEl>
                                          <p:spTgt spid="39963"/>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39963"/>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39963"/>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39963"/>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39963"/>
                                        </p:tgtEl>
                                        <p:attrNameLst>
                                          <p:attrName>ppt_y</p:attrName>
                                        </p:attrNameLst>
                                      </p:cBhvr>
                                      <p:tavLst>
                                        <p:tav tm="0" fmla="#ppt_y-sin(pi*$)/81">
                                          <p:val>
                                            <p:fltVal val="0"/>
                                          </p:val>
                                        </p:tav>
                                        <p:tav tm="100000">
                                          <p:val>
                                            <p:fltVal val="1"/>
                                          </p:val>
                                        </p:tav>
                                      </p:tavLst>
                                    </p:anim>
                                    <p:animScale>
                                      <p:cBhvr>
                                        <p:cTn id="71" dur="26">
                                          <p:stCondLst>
                                            <p:cond delay="650"/>
                                          </p:stCondLst>
                                        </p:cTn>
                                        <p:tgtEl>
                                          <p:spTgt spid="39963"/>
                                        </p:tgtEl>
                                      </p:cBhvr>
                                      <p:to x="100000" y="60000"/>
                                    </p:animScale>
                                    <p:animScale>
                                      <p:cBhvr>
                                        <p:cTn id="72" dur="166" decel="50000">
                                          <p:stCondLst>
                                            <p:cond delay="676"/>
                                          </p:stCondLst>
                                        </p:cTn>
                                        <p:tgtEl>
                                          <p:spTgt spid="39963"/>
                                        </p:tgtEl>
                                      </p:cBhvr>
                                      <p:to x="100000" y="100000"/>
                                    </p:animScale>
                                    <p:animScale>
                                      <p:cBhvr>
                                        <p:cTn id="73" dur="26">
                                          <p:stCondLst>
                                            <p:cond delay="1312"/>
                                          </p:stCondLst>
                                        </p:cTn>
                                        <p:tgtEl>
                                          <p:spTgt spid="39963"/>
                                        </p:tgtEl>
                                      </p:cBhvr>
                                      <p:to x="100000" y="80000"/>
                                    </p:animScale>
                                    <p:animScale>
                                      <p:cBhvr>
                                        <p:cTn id="74" dur="166" decel="50000">
                                          <p:stCondLst>
                                            <p:cond delay="1338"/>
                                          </p:stCondLst>
                                        </p:cTn>
                                        <p:tgtEl>
                                          <p:spTgt spid="39963"/>
                                        </p:tgtEl>
                                      </p:cBhvr>
                                      <p:to x="100000" y="100000"/>
                                    </p:animScale>
                                    <p:animScale>
                                      <p:cBhvr>
                                        <p:cTn id="75" dur="26">
                                          <p:stCondLst>
                                            <p:cond delay="1642"/>
                                          </p:stCondLst>
                                        </p:cTn>
                                        <p:tgtEl>
                                          <p:spTgt spid="39963"/>
                                        </p:tgtEl>
                                      </p:cBhvr>
                                      <p:to x="100000" y="90000"/>
                                    </p:animScale>
                                    <p:animScale>
                                      <p:cBhvr>
                                        <p:cTn id="76" dur="166" decel="50000">
                                          <p:stCondLst>
                                            <p:cond delay="1668"/>
                                          </p:stCondLst>
                                        </p:cTn>
                                        <p:tgtEl>
                                          <p:spTgt spid="39963"/>
                                        </p:tgtEl>
                                      </p:cBhvr>
                                      <p:to x="100000" y="100000"/>
                                    </p:animScale>
                                    <p:animScale>
                                      <p:cBhvr>
                                        <p:cTn id="77" dur="26">
                                          <p:stCondLst>
                                            <p:cond delay="1808"/>
                                          </p:stCondLst>
                                        </p:cTn>
                                        <p:tgtEl>
                                          <p:spTgt spid="39963"/>
                                        </p:tgtEl>
                                      </p:cBhvr>
                                      <p:to x="100000" y="95000"/>
                                    </p:animScale>
                                    <p:animScale>
                                      <p:cBhvr>
                                        <p:cTn id="78" dur="166" decel="50000">
                                          <p:stCondLst>
                                            <p:cond delay="1834"/>
                                          </p:stCondLst>
                                        </p:cTn>
                                        <p:tgtEl>
                                          <p:spTgt spid="39963"/>
                                        </p:tgtEl>
                                      </p:cBhvr>
                                      <p:to x="100000" y="100000"/>
                                    </p:animScale>
                                  </p:childTnLst>
                                </p:cTn>
                              </p:par>
                            </p:childTnLst>
                          </p:cTn>
                        </p:par>
                      </p:childTnLst>
                    </p:cTn>
                  </p:par>
                  <p:par>
                    <p:cTn id="79" fill="hold">
                      <p:stCondLst>
                        <p:cond delay="indefinite"/>
                      </p:stCondLst>
                      <p:childTnLst>
                        <p:par>
                          <p:cTn id="80" fill="hold">
                            <p:stCondLst>
                              <p:cond delay="0"/>
                            </p:stCondLst>
                            <p:childTnLst>
                              <p:par>
                                <p:cTn id="81" presetID="9" presetClass="entr" presetSubtype="0" fill="hold" nodeType="clickEffect">
                                  <p:stCondLst>
                                    <p:cond delay="0"/>
                                  </p:stCondLst>
                                  <p:childTnLst>
                                    <p:set>
                                      <p:cBhvr>
                                        <p:cTn id="82" dur="1" fill="hold">
                                          <p:stCondLst>
                                            <p:cond delay="0"/>
                                          </p:stCondLst>
                                        </p:cTn>
                                        <p:tgtEl>
                                          <p:spTgt spid="39965"/>
                                        </p:tgtEl>
                                        <p:attrNameLst>
                                          <p:attrName>style.visibility</p:attrName>
                                        </p:attrNameLst>
                                      </p:cBhvr>
                                      <p:to>
                                        <p:strVal val="visible"/>
                                      </p:to>
                                    </p:set>
                                    <p:animEffect transition="in" filter="dissolve">
                                      <p:cBhvr>
                                        <p:cTn id="83" dur="500"/>
                                        <p:tgtEl>
                                          <p:spTgt spid="39965"/>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39960"/>
                                        </p:tgtEl>
                                        <p:attrNameLst>
                                          <p:attrName>style.visibility</p:attrName>
                                        </p:attrNameLst>
                                      </p:cBhvr>
                                      <p:to>
                                        <p:strVal val="visible"/>
                                      </p:to>
                                    </p:set>
                                    <p:animEffect transition="in" filter="fade">
                                      <p:cBhvr>
                                        <p:cTn id="88" dur="2000"/>
                                        <p:tgtEl>
                                          <p:spTgt spid="39960"/>
                                        </p:tgtEl>
                                      </p:cBhvr>
                                    </p:animEffect>
                                  </p:childTnLst>
                                </p:cTn>
                              </p:par>
                            </p:childTnLst>
                          </p:cTn>
                        </p:par>
                      </p:childTnLst>
                    </p:cTn>
                  </p:par>
                  <p:par>
                    <p:cTn id="89" fill="hold">
                      <p:stCondLst>
                        <p:cond delay="indefinite"/>
                      </p:stCondLst>
                      <p:childTnLst>
                        <p:par>
                          <p:cTn id="90" fill="hold">
                            <p:stCondLst>
                              <p:cond delay="0"/>
                            </p:stCondLst>
                            <p:childTnLst>
                              <p:par>
                                <p:cTn id="91" presetID="2" presetClass="entr" presetSubtype="1" fill="hold" grpId="0" nodeType="clickEffect">
                                  <p:stCondLst>
                                    <p:cond delay="0"/>
                                  </p:stCondLst>
                                  <p:childTnLst>
                                    <p:set>
                                      <p:cBhvr>
                                        <p:cTn id="92" dur="1" fill="hold">
                                          <p:stCondLst>
                                            <p:cond delay="0"/>
                                          </p:stCondLst>
                                        </p:cTn>
                                        <p:tgtEl>
                                          <p:spTgt spid="39974"/>
                                        </p:tgtEl>
                                        <p:attrNameLst>
                                          <p:attrName>style.visibility</p:attrName>
                                        </p:attrNameLst>
                                      </p:cBhvr>
                                      <p:to>
                                        <p:strVal val="visible"/>
                                      </p:to>
                                    </p:set>
                                    <p:anim calcmode="lin" valueType="num">
                                      <p:cBhvr additive="base">
                                        <p:cTn id="93" dur="500" fill="hold"/>
                                        <p:tgtEl>
                                          <p:spTgt spid="39974"/>
                                        </p:tgtEl>
                                        <p:attrNameLst>
                                          <p:attrName>ppt_x</p:attrName>
                                        </p:attrNameLst>
                                      </p:cBhvr>
                                      <p:tavLst>
                                        <p:tav tm="0">
                                          <p:val>
                                            <p:strVal val="#ppt_x"/>
                                          </p:val>
                                        </p:tav>
                                        <p:tav tm="100000">
                                          <p:val>
                                            <p:strVal val="#ppt_x"/>
                                          </p:val>
                                        </p:tav>
                                      </p:tavLst>
                                    </p:anim>
                                    <p:anim calcmode="lin" valueType="num">
                                      <p:cBhvr additive="base">
                                        <p:cTn id="94" dur="500" fill="hold"/>
                                        <p:tgtEl>
                                          <p:spTgt spid="39974"/>
                                        </p:tgtEl>
                                        <p:attrNameLst>
                                          <p:attrName>ppt_y</p:attrName>
                                        </p:attrNameLst>
                                      </p:cBhvr>
                                      <p:tavLst>
                                        <p:tav tm="0">
                                          <p:val>
                                            <p:strVal val="0-#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6" presetClass="entr" presetSubtype="0" fill="hold" grpId="0" nodeType="clickEffect">
                                  <p:stCondLst>
                                    <p:cond delay="0"/>
                                  </p:stCondLst>
                                  <p:childTnLst>
                                    <p:set>
                                      <p:cBhvr>
                                        <p:cTn id="98" dur="1" fill="hold">
                                          <p:stCondLst>
                                            <p:cond delay="0"/>
                                          </p:stCondLst>
                                        </p:cTn>
                                        <p:tgtEl>
                                          <p:spTgt spid="39975"/>
                                        </p:tgtEl>
                                        <p:attrNameLst>
                                          <p:attrName>style.visibility</p:attrName>
                                        </p:attrNameLst>
                                      </p:cBhvr>
                                      <p:to>
                                        <p:strVal val="visible"/>
                                      </p:to>
                                    </p:set>
                                    <p:animEffect transition="in" filter="wipe(down)">
                                      <p:cBhvr>
                                        <p:cTn id="99" dur="580">
                                          <p:stCondLst>
                                            <p:cond delay="0"/>
                                          </p:stCondLst>
                                        </p:cTn>
                                        <p:tgtEl>
                                          <p:spTgt spid="39975"/>
                                        </p:tgtEl>
                                      </p:cBhvr>
                                    </p:animEffect>
                                    <p:anim calcmode="lin" valueType="num">
                                      <p:cBhvr>
                                        <p:cTn id="100" dur="1822" tmFilter="0,0; 0.14,0.36; 0.43,0.73; 0.71,0.91; 1.0,1.0">
                                          <p:stCondLst>
                                            <p:cond delay="0"/>
                                          </p:stCondLst>
                                        </p:cTn>
                                        <p:tgtEl>
                                          <p:spTgt spid="39975"/>
                                        </p:tgtEl>
                                        <p:attrNameLst>
                                          <p:attrName>ppt_x</p:attrName>
                                        </p:attrNameLst>
                                      </p:cBhvr>
                                      <p:tavLst>
                                        <p:tav tm="0">
                                          <p:val>
                                            <p:strVal val="#ppt_x-0.25"/>
                                          </p:val>
                                        </p:tav>
                                        <p:tav tm="100000">
                                          <p:val>
                                            <p:strVal val="#ppt_x"/>
                                          </p:val>
                                        </p:tav>
                                      </p:tavLst>
                                    </p:anim>
                                    <p:anim calcmode="lin" valueType="num">
                                      <p:cBhvr>
                                        <p:cTn id="101" dur="664" tmFilter="0.0,0.0; 0.25,0.07; 0.50,0.2; 0.75,0.467; 1.0,1.0">
                                          <p:stCondLst>
                                            <p:cond delay="0"/>
                                          </p:stCondLst>
                                        </p:cTn>
                                        <p:tgtEl>
                                          <p:spTgt spid="39975"/>
                                        </p:tgtEl>
                                        <p:attrNameLst>
                                          <p:attrName>ppt_y</p:attrName>
                                        </p:attrNameLst>
                                      </p:cBhvr>
                                      <p:tavLst>
                                        <p:tav tm="0" fmla="#ppt_y-sin(pi*$)/3">
                                          <p:val>
                                            <p:fltVal val="0.5"/>
                                          </p:val>
                                        </p:tav>
                                        <p:tav tm="100000">
                                          <p:val>
                                            <p:fltVal val="1"/>
                                          </p:val>
                                        </p:tav>
                                      </p:tavLst>
                                    </p:anim>
                                    <p:anim calcmode="lin" valueType="num">
                                      <p:cBhvr>
                                        <p:cTn id="102" dur="664" tmFilter="0, 0; 0.125,0.2665; 0.25,0.4; 0.375,0.465; 0.5,0.5;  0.625,0.535; 0.75,0.6; 0.875,0.7335; 1,1">
                                          <p:stCondLst>
                                            <p:cond delay="664"/>
                                          </p:stCondLst>
                                        </p:cTn>
                                        <p:tgtEl>
                                          <p:spTgt spid="39975"/>
                                        </p:tgtEl>
                                        <p:attrNameLst>
                                          <p:attrName>ppt_y</p:attrName>
                                        </p:attrNameLst>
                                      </p:cBhvr>
                                      <p:tavLst>
                                        <p:tav tm="0" fmla="#ppt_y-sin(pi*$)/9">
                                          <p:val>
                                            <p:fltVal val="0"/>
                                          </p:val>
                                        </p:tav>
                                        <p:tav tm="100000">
                                          <p:val>
                                            <p:fltVal val="1"/>
                                          </p:val>
                                        </p:tav>
                                      </p:tavLst>
                                    </p:anim>
                                    <p:anim calcmode="lin" valueType="num">
                                      <p:cBhvr>
                                        <p:cTn id="103" dur="332" tmFilter="0, 0; 0.125,0.2665; 0.25,0.4; 0.375,0.465; 0.5,0.5;  0.625,0.535; 0.75,0.6; 0.875,0.7335; 1,1">
                                          <p:stCondLst>
                                            <p:cond delay="1324"/>
                                          </p:stCondLst>
                                        </p:cTn>
                                        <p:tgtEl>
                                          <p:spTgt spid="39975"/>
                                        </p:tgtEl>
                                        <p:attrNameLst>
                                          <p:attrName>ppt_y</p:attrName>
                                        </p:attrNameLst>
                                      </p:cBhvr>
                                      <p:tavLst>
                                        <p:tav tm="0" fmla="#ppt_y-sin(pi*$)/27">
                                          <p:val>
                                            <p:fltVal val="0"/>
                                          </p:val>
                                        </p:tav>
                                        <p:tav tm="100000">
                                          <p:val>
                                            <p:fltVal val="1"/>
                                          </p:val>
                                        </p:tav>
                                      </p:tavLst>
                                    </p:anim>
                                    <p:anim calcmode="lin" valueType="num">
                                      <p:cBhvr>
                                        <p:cTn id="104" dur="164" tmFilter="0, 0; 0.125,0.2665; 0.25,0.4; 0.375,0.465; 0.5,0.5;  0.625,0.535; 0.75,0.6; 0.875,0.7335; 1,1">
                                          <p:stCondLst>
                                            <p:cond delay="1656"/>
                                          </p:stCondLst>
                                        </p:cTn>
                                        <p:tgtEl>
                                          <p:spTgt spid="39975"/>
                                        </p:tgtEl>
                                        <p:attrNameLst>
                                          <p:attrName>ppt_y</p:attrName>
                                        </p:attrNameLst>
                                      </p:cBhvr>
                                      <p:tavLst>
                                        <p:tav tm="0" fmla="#ppt_y-sin(pi*$)/81">
                                          <p:val>
                                            <p:fltVal val="0"/>
                                          </p:val>
                                        </p:tav>
                                        <p:tav tm="100000">
                                          <p:val>
                                            <p:fltVal val="1"/>
                                          </p:val>
                                        </p:tav>
                                      </p:tavLst>
                                    </p:anim>
                                    <p:animScale>
                                      <p:cBhvr>
                                        <p:cTn id="105" dur="26">
                                          <p:stCondLst>
                                            <p:cond delay="650"/>
                                          </p:stCondLst>
                                        </p:cTn>
                                        <p:tgtEl>
                                          <p:spTgt spid="39975"/>
                                        </p:tgtEl>
                                      </p:cBhvr>
                                      <p:to x="100000" y="60000"/>
                                    </p:animScale>
                                    <p:animScale>
                                      <p:cBhvr>
                                        <p:cTn id="106" dur="166" decel="50000">
                                          <p:stCondLst>
                                            <p:cond delay="676"/>
                                          </p:stCondLst>
                                        </p:cTn>
                                        <p:tgtEl>
                                          <p:spTgt spid="39975"/>
                                        </p:tgtEl>
                                      </p:cBhvr>
                                      <p:to x="100000" y="100000"/>
                                    </p:animScale>
                                    <p:animScale>
                                      <p:cBhvr>
                                        <p:cTn id="107" dur="26">
                                          <p:stCondLst>
                                            <p:cond delay="1312"/>
                                          </p:stCondLst>
                                        </p:cTn>
                                        <p:tgtEl>
                                          <p:spTgt spid="39975"/>
                                        </p:tgtEl>
                                      </p:cBhvr>
                                      <p:to x="100000" y="80000"/>
                                    </p:animScale>
                                    <p:animScale>
                                      <p:cBhvr>
                                        <p:cTn id="108" dur="166" decel="50000">
                                          <p:stCondLst>
                                            <p:cond delay="1338"/>
                                          </p:stCondLst>
                                        </p:cTn>
                                        <p:tgtEl>
                                          <p:spTgt spid="39975"/>
                                        </p:tgtEl>
                                      </p:cBhvr>
                                      <p:to x="100000" y="100000"/>
                                    </p:animScale>
                                    <p:animScale>
                                      <p:cBhvr>
                                        <p:cTn id="109" dur="26">
                                          <p:stCondLst>
                                            <p:cond delay="1642"/>
                                          </p:stCondLst>
                                        </p:cTn>
                                        <p:tgtEl>
                                          <p:spTgt spid="39975"/>
                                        </p:tgtEl>
                                      </p:cBhvr>
                                      <p:to x="100000" y="90000"/>
                                    </p:animScale>
                                    <p:animScale>
                                      <p:cBhvr>
                                        <p:cTn id="110" dur="166" decel="50000">
                                          <p:stCondLst>
                                            <p:cond delay="1668"/>
                                          </p:stCondLst>
                                        </p:cTn>
                                        <p:tgtEl>
                                          <p:spTgt spid="39975"/>
                                        </p:tgtEl>
                                      </p:cBhvr>
                                      <p:to x="100000" y="100000"/>
                                    </p:animScale>
                                    <p:animScale>
                                      <p:cBhvr>
                                        <p:cTn id="111" dur="26">
                                          <p:stCondLst>
                                            <p:cond delay="1808"/>
                                          </p:stCondLst>
                                        </p:cTn>
                                        <p:tgtEl>
                                          <p:spTgt spid="39975"/>
                                        </p:tgtEl>
                                      </p:cBhvr>
                                      <p:to x="100000" y="95000"/>
                                    </p:animScale>
                                    <p:animScale>
                                      <p:cBhvr>
                                        <p:cTn id="112" dur="166" decel="50000">
                                          <p:stCondLst>
                                            <p:cond delay="1834"/>
                                          </p:stCondLst>
                                        </p:cTn>
                                        <p:tgtEl>
                                          <p:spTgt spid="39975"/>
                                        </p:tgtEl>
                                      </p:cBhvr>
                                      <p:to x="100000" y="100000"/>
                                    </p:animScale>
                                  </p:childTnLst>
                                </p:cTn>
                              </p:par>
                            </p:childTnLst>
                          </p:cTn>
                        </p:par>
                      </p:childTnLst>
                    </p:cTn>
                  </p:par>
                  <p:par>
                    <p:cTn id="113" fill="hold">
                      <p:stCondLst>
                        <p:cond delay="indefinite"/>
                      </p:stCondLst>
                      <p:childTnLst>
                        <p:par>
                          <p:cTn id="114" fill="hold">
                            <p:stCondLst>
                              <p:cond delay="0"/>
                            </p:stCondLst>
                            <p:childTnLst>
                              <p:par>
                                <p:cTn id="115" presetID="9" presetClass="entr" presetSubtype="0" fill="hold" nodeType="clickEffect">
                                  <p:stCondLst>
                                    <p:cond delay="0"/>
                                  </p:stCondLst>
                                  <p:childTnLst>
                                    <p:set>
                                      <p:cBhvr>
                                        <p:cTn id="116" dur="1" fill="hold">
                                          <p:stCondLst>
                                            <p:cond delay="0"/>
                                          </p:stCondLst>
                                        </p:cTn>
                                        <p:tgtEl>
                                          <p:spTgt spid="39970"/>
                                        </p:tgtEl>
                                        <p:attrNameLst>
                                          <p:attrName>style.visibility</p:attrName>
                                        </p:attrNameLst>
                                      </p:cBhvr>
                                      <p:to>
                                        <p:strVal val="visible"/>
                                      </p:to>
                                    </p:set>
                                    <p:animEffect transition="in" filter="dissolve">
                                      <p:cBhvr>
                                        <p:cTn id="117" dur="500"/>
                                        <p:tgtEl>
                                          <p:spTgt spid="39970"/>
                                        </p:tgtEl>
                                      </p:cBhvr>
                                    </p:animEffect>
                                  </p:childTnLst>
                                </p:cTn>
                              </p:par>
                            </p:childTnLst>
                          </p:cTn>
                        </p:par>
                      </p:childTnLst>
                    </p:cTn>
                  </p:par>
                  <p:par>
                    <p:cTn id="118" fill="hold">
                      <p:stCondLst>
                        <p:cond delay="indefinite"/>
                      </p:stCondLst>
                      <p:childTnLst>
                        <p:par>
                          <p:cTn id="119" fill="hold">
                            <p:stCondLst>
                              <p:cond delay="0"/>
                            </p:stCondLst>
                            <p:childTnLst>
                              <p:par>
                                <p:cTn id="120" presetID="27" presetClass="entr" presetSubtype="0" fill="hold" grpId="0" nodeType="clickEffect">
                                  <p:stCondLst>
                                    <p:cond delay="0"/>
                                  </p:stCondLst>
                                  <p:iterate type="lt">
                                    <p:tmPct val="50000"/>
                                  </p:iterate>
                                  <p:childTnLst>
                                    <p:set>
                                      <p:cBhvr>
                                        <p:cTn id="121" dur="1" fill="hold">
                                          <p:stCondLst>
                                            <p:cond delay="0"/>
                                          </p:stCondLst>
                                        </p:cTn>
                                        <p:tgtEl>
                                          <p:spTgt spid="39981"/>
                                        </p:tgtEl>
                                        <p:attrNameLst>
                                          <p:attrName>style.visibility</p:attrName>
                                        </p:attrNameLst>
                                      </p:cBhvr>
                                      <p:to>
                                        <p:strVal val="visible"/>
                                      </p:to>
                                    </p:set>
                                    <p:anim calcmode="discrete" valueType="clr">
                                      <p:cBhvr override="childStyle">
                                        <p:cTn id="122" dur="80"/>
                                        <p:tgtEl>
                                          <p:spTgt spid="39981"/>
                                        </p:tgtEl>
                                        <p:attrNameLst>
                                          <p:attrName>style.color</p:attrName>
                                        </p:attrNameLst>
                                      </p:cBhvr>
                                      <p:tavLst>
                                        <p:tav tm="0">
                                          <p:val>
                                            <p:clrVal>
                                              <a:schemeClr val="accent2"/>
                                            </p:clrVal>
                                          </p:val>
                                        </p:tav>
                                        <p:tav tm="50000">
                                          <p:val>
                                            <p:clrVal>
                                              <a:schemeClr val="hlink"/>
                                            </p:clrVal>
                                          </p:val>
                                        </p:tav>
                                      </p:tavLst>
                                    </p:anim>
                                    <p:anim calcmode="discrete" valueType="clr">
                                      <p:cBhvr>
                                        <p:cTn id="123" dur="80"/>
                                        <p:tgtEl>
                                          <p:spTgt spid="39981"/>
                                        </p:tgtEl>
                                        <p:attrNameLst>
                                          <p:attrName>fillcolor</p:attrName>
                                        </p:attrNameLst>
                                      </p:cBhvr>
                                      <p:tavLst>
                                        <p:tav tm="0">
                                          <p:val>
                                            <p:clrVal>
                                              <a:schemeClr val="accent2"/>
                                            </p:clrVal>
                                          </p:val>
                                        </p:tav>
                                        <p:tav tm="50000">
                                          <p:val>
                                            <p:clrVal>
                                              <a:schemeClr val="hlink"/>
                                            </p:clrVal>
                                          </p:val>
                                        </p:tav>
                                      </p:tavLst>
                                    </p:anim>
                                    <p:set>
                                      <p:cBhvr>
                                        <p:cTn id="124" dur="80"/>
                                        <p:tgtEl>
                                          <p:spTgt spid="39981"/>
                                        </p:tgtEl>
                                        <p:attrNameLst>
                                          <p:attrName>fill.type</p:attrName>
                                        </p:attrNameLst>
                                      </p:cBhvr>
                                      <p:to>
                                        <p:strVal val="solid"/>
                                      </p:to>
                                    </p:set>
                                  </p:childTnLst>
                                </p:cTn>
                              </p:par>
                            </p:childTnLst>
                          </p:cTn>
                        </p:par>
                      </p:childTnLst>
                    </p:cTn>
                  </p:par>
                  <p:par>
                    <p:cTn id="125" fill="hold">
                      <p:stCondLst>
                        <p:cond delay="indefinite"/>
                      </p:stCondLst>
                      <p:childTnLst>
                        <p:par>
                          <p:cTn id="126" fill="hold">
                            <p:stCondLst>
                              <p:cond delay="0"/>
                            </p:stCondLst>
                            <p:childTnLst>
                              <p:par>
                                <p:cTn id="127" presetID="26" presetClass="entr" presetSubtype="0" fill="hold" grpId="0" nodeType="clickEffect">
                                  <p:stCondLst>
                                    <p:cond delay="0"/>
                                  </p:stCondLst>
                                  <p:childTnLst>
                                    <p:set>
                                      <p:cBhvr>
                                        <p:cTn id="128" dur="1" fill="hold">
                                          <p:stCondLst>
                                            <p:cond delay="0"/>
                                          </p:stCondLst>
                                        </p:cTn>
                                        <p:tgtEl>
                                          <p:spTgt spid="39968"/>
                                        </p:tgtEl>
                                        <p:attrNameLst>
                                          <p:attrName>style.visibility</p:attrName>
                                        </p:attrNameLst>
                                      </p:cBhvr>
                                      <p:to>
                                        <p:strVal val="visible"/>
                                      </p:to>
                                    </p:set>
                                    <p:animEffect transition="in" filter="wipe(down)">
                                      <p:cBhvr>
                                        <p:cTn id="129" dur="580">
                                          <p:stCondLst>
                                            <p:cond delay="0"/>
                                          </p:stCondLst>
                                        </p:cTn>
                                        <p:tgtEl>
                                          <p:spTgt spid="39968"/>
                                        </p:tgtEl>
                                      </p:cBhvr>
                                    </p:animEffect>
                                    <p:anim calcmode="lin" valueType="num">
                                      <p:cBhvr>
                                        <p:cTn id="130" dur="1822" tmFilter="0,0; 0.14,0.36; 0.43,0.73; 0.71,0.91; 1.0,1.0">
                                          <p:stCondLst>
                                            <p:cond delay="0"/>
                                          </p:stCondLst>
                                        </p:cTn>
                                        <p:tgtEl>
                                          <p:spTgt spid="39968"/>
                                        </p:tgtEl>
                                        <p:attrNameLst>
                                          <p:attrName>ppt_x</p:attrName>
                                        </p:attrNameLst>
                                      </p:cBhvr>
                                      <p:tavLst>
                                        <p:tav tm="0">
                                          <p:val>
                                            <p:strVal val="#ppt_x-0.25"/>
                                          </p:val>
                                        </p:tav>
                                        <p:tav tm="100000">
                                          <p:val>
                                            <p:strVal val="#ppt_x"/>
                                          </p:val>
                                        </p:tav>
                                      </p:tavLst>
                                    </p:anim>
                                    <p:anim calcmode="lin" valueType="num">
                                      <p:cBhvr>
                                        <p:cTn id="131" dur="664" tmFilter="0.0,0.0; 0.25,0.07; 0.50,0.2; 0.75,0.467; 1.0,1.0">
                                          <p:stCondLst>
                                            <p:cond delay="0"/>
                                          </p:stCondLst>
                                        </p:cTn>
                                        <p:tgtEl>
                                          <p:spTgt spid="39968"/>
                                        </p:tgtEl>
                                        <p:attrNameLst>
                                          <p:attrName>ppt_y</p:attrName>
                                        </p:attrNameLst>
                                      </p:cBhvr>
                                      <p:tavLst>
                                        <p:tav tm="0" fmla="#ppt_y-sin(pi*$)/3">
                                          <p:val>
                                            <p:fltVal val="0.5"/>
                                          </p:val>
                                        </p:tav>
                                        <p:tav tm="100000">
                                          <p:val>
                                            <p:fltVal val="1"/>
                                          </p:val>
                                        </p:tav>
                                      </p:tavLst>
                                    </p:anim>
                                    <p:anim calcmode="lin" valueType="num">
                                      <p:cBhvr>
                                        <p:cTn id="132" dur="664" tmFilter="0, 0; 0.125,0.2665; 0.25,0.4; 0.375,0.465; 0.5,0.5;  0.625,0.535; 0.75,0.6; 0.875,0.7335; 1,1">
                                          <p:stCondLst>
                                            <p:cond delay="664"/>
                                          </p:stCondLst>
                                        </p:cTn>
                                        <p:tgtEl>
                                          <p:spTgt spid="39968"/>
                                        </p:tgtEl>
                                        <p:attrNameLst>
                                          <p:attrName>ppt_y</p:attrName>
                                        </p:attrNameLst>
                                      </p:cBhvr>
                                      <p:tavLst>
                                        <p:tav tm="0" fmla="#ppt_y-sin(pi*$)/9">
                                          <p:val>
                                            <p:fltVal val="0"/>
                                          </p:val>
                                        </p:tav>
                                        <p:tav tm="100000">
                                          <p:val>
                                            <p:fltVal val="1"/>
                                          </p:val>
                                        </p:tav>
                                      </p:tavLst>
                                    </p:anim>
                                    <p:anim calcmode="lin" valueType="num">
                                      <p:cBhvr>
                                        <p:cTn id="133" dur="332" tmFilter="0, 0; 0.125,0.2665; 0.25,0.4; 0.375,0.465; 0.5,0.5;  0.625,0.535; 0.75,0.6; 0.875,0.7335; 1,1">
                                          <p:stCondLst>
                                            <p:cond delay="1324"/>
                                          </p:stCondLst>
                                        </p:cTn>
                                        <p:tgtEl>
                                          <p:spTgt spid="39968"/>
                                        </p:tgtEl>
                                        <p:attrNameLst>
                                          <p:attrName>ppt_y</p:attrName>
                                        </p:attrNameLst>
                                      </p:cBhvr>
                                      <p:tavLst>
                                        <p:tav tm="0" fmla="#ppt_y-sin(pi*$)/27">
                                          <p:val>
                                            <p:fltVal val="0"/>
                                          </p:val>
                                        </p:tav>
                                        <p:tav tm="100000">
                                          <p:val>
                                            <p:fltVal val="1"/>
                                          </p:val>
                                        </p:tav>
                                      </p:tavLst>
                                    </p:anim>
                                    <p:anim calcmode="lin" valueType="num">
                                      <p:cBhvr>
                                        <p:cTn id="134" dur="164" tmFilter="0, 0; 0.125,0.2665; 0.25,0.4; 0.375,0.465; 0.5,0.5;  0.625,0.535; 0.75,0.6; 0.875,0.7335; 1,1">
                                          <p:stCondLst>
                                            <p:cond delay="1656"/>
                                          </p:stCondLst>
                                        </p:cTn>
                                        <p:tgtEl>
                                          <p:spTgt spid="39968"/>
                                        </p:tgtEl>
                                        <p:attrNameLst>
                                          <p:attrName>ppt_y</p:attrName>
                                        </p:attrNameLst>
                                      </p:cBhvr>
                                      <p:tavLst>
                                        <p:tav tm="0" fmla="#ppt_y-sin(pi*$)/81">
                                          <p:val>
                                            <p:fltVal val="0"/>
                                          </p:val>
                                        </p:tav>
                                        <p:tav tm="100000">
                                          <p:val>
                                            <p:fltVal val="1"/>
                                          </p:val>
                                        </p:tav>
                                      </p:tavLst>
                                    </p:anim>
                                    <p:animScale>
                                      <p:cBhvr>
                                        <p:cTn id="135" dur="26">
                                          <p:stCondLst>
                                            <p:cond delay="650"/>
                                          </p:stCondLst>
                                        </p:cTn>
                                        <p:tgtEl>
                                          <p:spTgt spid="39968"/>
                                        </p:tgtEl>
                                      </p:cBhvr>
                                      <p:to x="100000" y="60000"/>
                                    </p:animScale>
                                    <p:animScale>
                                      <p:cBhvr>
                                        <p:cTn id="136" dur="166" decel="50000">
                                          <p:stCondLst>
                                            <p:cond delay="676"/>
                                          </p:stCondLst>
                                        </p:cTn>
                                        <p:tgtEl>
                                          <p:spTgt spid="39968"/>
                                        </p:tgtEl>
                                      </p:cBhvr>
                                      <p:to x="100000" y="100000"/>
                                    </p:animScale>
                                    <p:animScale>
                                      <p:cBhvr>
                                        <p:cTn id="137" dur="26">
                                          <p:stCondLst>
                                            <p:cond delay="1312"/>
                                          </p:stCondLst>
                                        </p:cTn>
                                        <p:tgtEl>
                                          <p:spTgt spid="39968"/>
                                        </p:tgtEl>
                                      </p:cBhvr>
                                      <p:to x="100000" y="80000"/>
                                    </p:animScale>
                                    <p:animScale>
                                      <p:cBhvr>
                                        <p:cTn id="138" dur="166" decel="50000">
                                          <p:stCondLst>
                                            <p:cond delay="1338"/>
                                          </p:stCondLst>
                                        </p:cTn>
                                        <p:tgtEl>
                                          <p:spTgt spid="39968"/>
                                        </p:tgtEl>
                                      </p:cBhvr>
                                      <p:to x="100000" y="100000"/>
                                    </p:animScale>
                                    <p:animScale>
                                      <p:cBhvr>
                                        <p:cTn id="139" dur="26">
                                          <p:stCondLst>
                                            <p:cond delay="1642"/>
                                          </p:stCondLst>
                                        </p:cTn>
                                        <p:tgtEl>
                                          <p:spTgt spid="39968"/>
                                        </p:tgtEl>
                                      </p:cBhvr>
                                      <p:to x="100000" y="90000"/>
                                    </p:animScale>
                                    <p:animScale>
                                      <p:cBhvr>
                                        <p:cTn id="140" dur="166" decel="50000">
                                          <p:stCondLst>
                                            <p:cond delay="1668"/>
                                          </p:stCondLst>
                                        </p:cTn>
                                        <p:tgtEl>
                                          <p:spTgt spid="39968"/>
                                        </p:tgtEl>
                                      </p:cBhvr>
                                      <p:to x="100000" y="100000"/>
                                    </p:animScale>
                                    <p:animScale>
                                      <p:cBhvr>
                                        <p:cTn id="141" dur="26">
                                          <p:stCondLst>
                                            <p:cond delay="1808"/>
                                          </p:stCondLst>
                                        </p:cTn>
                                        <p:tgtEl>
                                          <p:spTgt spid="39968"/>
                                        </p:tgtEl>
                                      </p:cBhvr>
                                      <p:to x="100000" y="95000"/>
                                    </p:animScale>
                                    <p:animScale>
                                      <p:cBhvr>
                                        <p:cTn id="142" dur="166" decel="50000">
                                          <p:stCondLst>
                                            <p:cond delay="1834"/>
                                          </p:stCondLst>
                                        </p:cTn>
                                        <p:tgtEl>
                                          <p:spTgt spid="39968"/>
                                        </p:tgtEl>
                                      </p:cBhvr>
                                      <p:to x="100000" y="100000"/>
                                    </p:animScale>
                                  </p:childTnLst>
                                </p:cTn>
                              </p:par>
                            </p:childTnLst>
                          </p:cTn>
                        </p:par>
                      </p:childTnLst>
                    </p:cTn>
                  </p:par>
                  <p:par>
                    <p:cTn id="143" fill="hold">
                      <p:stCondLst>
                        <p:cond delay="indefinite"/>
                      </p:stCondLst>
                      <p:childTnLst>
                        <p:par>
                          <p:cTn id="144" fill="hold">
                            <p:stCondLst>
                              <p:cond delay="0"/>
                            </p:stCondLst>
                            <p:childTnLst>
                              <p:par>
                                <p:cTn id="145" presetID="9" presetClass="entr" presetSubtype="0" fill="hold" nodeType="clickEffect">
                                  <p:stCondLst>
                                    <p:cond delay="0"/>
                                  </p:stCondLst>
                                  <p:childTnLst>
                                    <p:set>
                                      <p:cBhvr>
                                        <p:cTn id="146" dur="1" fill="hold">
                                          <p:stCondLst>
                                            <p:cond delay="0"/>
                                          </p:stCondLst>
                                        </p:cTn>
                                        <p:tgtEl>
                                          <p:spTgt spid="39969"/>
                                        </p:tgtEl>
                                        <p:attrNameLst>
                                          <p:attrName>style.visibility</p:attrName>
                                        </p:attrNameLst>
                                      </p:cBhvr>
                                      <p:to>
                                        <p:strVal val="visible"/>
                                      </p:to>
                                    </p:set>
                                    <p:animEffect transition="in" filter="dissolve">
                                      <p:cBhvr>
                                        <p:cTn id="147" dur="500"/>
                                        <p:tgtEl>
                                          <p:spTgt spid="39969"/>
                                        </p:tgtEl>
                                      </p:cBhvr>
                                    </p:animEffect>
                                  </p:childTnLst>
                                </p:cTn>
                              </p:par>
                            </p:childTnLst>
                          </p:cTn>
                        </p:par>
                      </p:childTnLst>
                    </p:cTn>
                  </p:par>
                  <p:par>
                    <p:cTn id="148" fill="hold">
                      <p:stCondLst>
                        <p:cond delay="indefinite"/>
                      </p:stCondLst>
                      <p:childTnLst>
                        <p:par>
                          <p:cTn id="149" fill="hold">
                            <p:stCondLst>
                              <p:cond delay="0"/>
                            </p:stCondLst>
                            <p:childTnLst>
                              <p:par>
                                <p:cTn id="150" presetID="26" presetClass="entr" presetSubtype="0" fill="hold" grpId="0" nodeType="clickEffect">
                                  <p:stCondLst>
                                    <p:cond delay="0"/>
                                  </p:stCondLst>
                                  <p:childTnLst>
                                    <p:set>
                                      <p:cBhvr>
                                        <p:cTn id="151" dur="1" fill="hold">
                                          <p:stCondLst>
                                            <p:cond delay="0"/>
                                          </p:stCondLst>
                                        </p:cTn>
                                        <p:tgtEl>
                                          <p:spTgt spid="39976"/>
                                        </p:tgtEl>
                                        <p:attrNameLst>
                                          <p:attrName>style.visibility</p:attrName>
                                        </p:attrNameLst>
                                      </p:cBhvr>
                                      <p:to>
                                        <p:strVal val="visible"/>
                                      </p:to>
                                    </p:set>
                                    <p:animEffect transition="in" filter="wipe(down)">
                                      <p:cBhvr>
                                        <p:cTn id="152" dur="580">
                                          <p:stCondLst>
                                            <p:cond delay="0"/>
                                          </p:stCondLst>
                                        </p:cTn>
                                        <p:tgtEl>
                                          <p:spTgt spid="39976"/>
                                        </p:tgtEl>
                                      </p:cBhvr>
                                    </p:animEffect>
                                    <p:anim calcmode="lin" valueType="num">
                                      <p:cBhvr>
                                        <p:cTn id="153" dur="1822" tmFilter="0,0; 0.14,0.36; 0.43,0.73; 0.71,0.91; 1.0,1.0">
                                          <p:stCondLst>
                                            <p:cond delay="0"/>
                                          </p:stCondLst>
                                        </p:cTn>
                                        <p:tgtEl>
                                          <p:spTgt spid="39976"/>
                                        </p:tgtEl>
                                        <p:attrNameLst>
                                          <p:attrName>ppt_x</p:attrName>
                                        </p:attrNameLst>
                                      </p:cBhvr>
                                      <p:tavLst>
                                        <p:tav tm="0">
                                          <p:val>
                                            <p:strVal val="#ppt_x-0.25"/>
                                          </p:val>
                                        </p:tav>
                                        <p:tav tm="100000">
                                          <p:val>
                                            <p:strVal val="#ppt_x"/>
                                          </p:val>
                                        </p:tav>
                                      </p:tavLst>
                                    </p:anim>
                                    <p:anim calcmode="lin" valueType="num">
                                      <p:cBhvr>
                                        <p:cTn id="154" dur="664" tmFilter="0.0,0.0; 0.25,0.07; 0.50,0.2; 0.75,0.467; 1.0,1.0">
                                          <p:stCondLst>
                                            <p:cond delay="0"/>
                                          </p:stCondLst>
                                        </p:cTn>
                                        <p:tgtEl>
                                          <p:spTgt spid="39976"/>
                                        </p:tgtEl>
                                        <p:attrNameLst>
                                          <p:attrName>ppt_y</p:attrName>
                                        </p:attrNameLst>
                                      </p:cBhvr>
                                      <p:tavLst>
                                        <p:tav tm="0" fmla="#ppt_y-sin(pi*$)/3">
                                          <p:val>
                                            <p:fltVal val="0.5"/>
                                          </p:val>
                                        </p:tav>
                                        <p:tav tm="100000">
                                          <p:val>
                                            <p:fltVal val="1"/>
                                          </p:val>
                                        </p:tav>
                                      </p:tavLst>
                                    </p:anim>
                                    <p:anim calcmode="lin" valueType="num">
                                      <p:cBhvr>
                                        <p:cTn id="155" dur="664" tmFilter="0, 0; 0.125,0.2665; 0.25,0.4; 0.375,0.465; 0.5,0.5;  0.625,0.535; 0.75,0.6; 0.875,0.7335; 1,1">
                                          <p:stCondLst>
                                            <p:cond delay="664"/>
                                          </p:stCondLst>
                                        </p:cTn>
                                        <p:tgtEl>
                                          <p:spTgt spid="39976"/>
                                        </p:tgtEl>
                                        <p:attrNameLst>
                                          <p:attrName>ppt_y</p:attrName>
                                        </p:attrNameLst>
                                      </p:cBhvr>
                                      <p:tavLst>
                                        <p:tav tm="0" fmla="#ppt_y-sin(pi*$)/9">
                                          <p:val>
                                            <p:fltVal val="0"/>
                                          </p:val>
                                        </p:tav>
                                        <p:tav tm="100000">
                                          <p:val>
                                            <p:fltVal val="1"/>
                                          </p:val>
                                        </p:tav>
                                      </p:tavLst>
                                    </p:anim>
                                    <p:anim calcmode="lin" valueType="num">
                                      <p:cBhvr>
                                        <p:cTn id="156" dur="332" tmFilter="0, 0; 0.125,0.2665; 0.25,0.4; 0.375,0.465; 0.5,0.5;  0.625,0.535; 0.75,0.6; 0.875,0.7335; 1,1">
                                          <p:stCondLst>
                                            <p:cond delay="1324"/>
                                          </p:stCondLst>
                                        </p:cTn>
                                        <p:tgtEl>
                                          <p:spTgt spid="39976"/>
                                        </p:tgtEl>
                                        <p:attrNameLst>
                                          <p:attrName>ppt_y</p:attrName>
                                        </p:attrNameLst>
                                      </p:cBhvr>
                                      <p:tavLst>
                                        <p:tav tm="0" fmla="#ppt_y-sin(pi*$)/27">
                                          <p:val>
                                            <p:fltVal val="0"/>
                                          </p:val>
                                        </p:tav>
                                        <p:tav tm="100000">
                                          <p:val>
                                            <p:fltVal val="1"/>
                                          </p:val>
                                        </p:tav>
                                      </p:tavLst>
                                    </p:anim>
                                    <p:anim calcmode="lin" valueType="num">
                                      <p:cBhvr>
                                        <p:cTn id="157" dur="164" tmFilter="0, 0; 0.125,0.2665; 0.25,0.4; 0.375,0.465; 0.5,0.5;  0.625,0.535; 0.75,0.6; 0.875,0.7335; 1,1">
                                          <p:stCondLst>
                                            <p:cond delay="1656"/>
                                          </p:stCondLst>
                                        </p:cTn>
                                        <p:tgtEl>
                                          <p:spTgt spid="39976"/>
                                        </p:tgtEl>
                                        <p:attrNameLst>
                                          <p:attrName>ppt_y</p:attrName>
                                        </p:attrNameLst>
                                      </p:cBhvr>
                                      <p:tavLst>
                                        <p:tav tm="0" fmla="#ppt_y-sin(pi*$)/81">
                                          <p:val>
                                            <p:fltVal val="0"/>
                                          </p:val>
                                        </p:tav>
                                        <p:tav tm="100000">
                                          <p:val>
                                            <p:fltVal val="1"/>
                                          </p:val>
                                        </p:tav>
                                      </p:tavLst>
                                    </p:anim>
                                    <p:animScale>
                                      <p:cBhvr>
                                        <p:cTn id="158" dur="26">
                                          <p:stCondLst>
                                            <p:cond delay="650"/>
                                          </p:stCondLst>
                                        </p:cTn>
                                        <p:tgtEl>
                                          <p:spTgt spid="39976"/>
                                        </p:tgtEl>
                                      </p:cBhvr>
                                      <p:to x="100000" y="60000"/>
                                    </p:animScale>
                                    <p:animScale>
                                      <p:cBhvr>
                                        <p:cTn id="159" dur="166" decel="50000">
                                          <p:stCondLst>
                                            <p:cond delay="676"/>
                                          </p:stCondLst>
                                        </p:cTn>
                                        <p:tgtEl>
                                          <p:spTgt spid="39976"/>
                                        </p:tgtEl>
                                      </p:cBhvr>
                                      <p:to x="100000" y="100000"/>
                                    </p:animScale>
                                    <p:animScale>
                                      <p:cBhvr>
                                        <p:cTn id="160" dur="26">
                                          <p:stCondLst>
                                            <p:cond delay="1312"/>
                                          </p:stCondLst>
                                        </p:cTn>
                                        <p:tgtEl>
                                          <p:spTgt spid="39976"/>
                                        </p:tgtEl>
                                      </p:cBhvr>
                                      <p:to x="100000" y="80000"/>
                                    </p:animScale>
                                    <p:animScale>
                                      <p:cBhvr>
                                        <p:cTn id="161" dur="166" decel="50000">
                                          <p:stCondLst>
                                            <p:cond delay="1338"/>
                                          </p:stCondLst>
                                        </p:cTn>
                                        <p:tgtEl>
                                          <p:spTgt spid="39976"/>
                                        </p:tgtEl>
                                      </p:cBhvr>
                                      <p:to x="100000" y="100000"/>
                                    </p:animScale>
                                    <p:animScale>
                                      <p:cBhvr>
                                        <p:cTn id="162" dur="26">
                                          <p:stCondLst>
                                            <p:cond delay="1642"/>
                                          </p:stCondLst>
                                        </p:cTn>
                                        <p:tgtEl>
                                          <p:spTgt spid="39976"/>
                                        </p:tgtEl>
                                      </p:cBhvr>
                                      <p:to x="100000" y="90000"/>
                                    </p:animScale>
                                    <p:animScale>
                                      <p:cBhvr>
                                        <p:cTn id="163" dur="166" decel="50000">
                                          <p:stCondLst>
                                            <p:cond delay="1668"/>
                                          </p:stCondLst>
                                        </p:cTn>
                                        <p:tgtEl>
                                          <p:spTgt spid="39976"/>
                                        </p:tgtEl>
                                      </p:cBhvr>
                                      <p:to x="100000" y="100000"/>
                                    </p:animScale>
                                    <p:animScale>
                                      <p:cBhvr>
                                        <p:cTn id="164" dur="26">
                                          <p:stCondLst>
                                            <p:cond delay="1808"/>
                                          </p:stCondLst>
                                        </p:cTn>
                                        <p:tgtEl>
                                          <p:spTgt spid="39976"/>
                                        </p:tgtEl>
                                      </p:cBhvr>
                                      <p:to x="100000" y="95000"/>
                                    </p:animScale>
                                    <p:animScale>
                                      <p:cBhvr>
                                        <p:cTn id="165" dur="166" decel="50000">
                                          <p:stCondLst>
                                            <p:cond delay="1834"/>
                                          </p:stCondLst>
                                        </p:cTn>
                                        <p:tgtEl>
                                          <p:spTgt spid="39976"/>
                                        </p:tgtEl>
                                      </p:cBhvr>
                                      <p:to x="100000" y="100000"/>
                                    </p:animScale>
                                  </p:childTnLst>
                                </p:cTn>
                              </p:par>
                            </p:childTnLst>
                          </p:cTn>
                        </p:par>
                      </p:childTnLst>
                    </p:cTn>
                  </p:par>
                  <p:par>
                    <p:cTn id="166" fill="hold">
                      <p:stCondLst>
                        <p:cond delay="indefinite"/>
                      </p:stCondLst>
                      <p:childTnLst>
                        <p:par>
                          <p:cTn id="167" fill="hold">
                            <p:stCondLst>
                              <p:cond delay="0"/>
                            </p:stCondLst>
                            <p:childTnLst>
                              <p:par>
                                <p:cTn id="168" presetID="9" presetClass="entr" presetSubtype="0" fill="hold" nodeType="clickEffect">
                                  <p:stCondLst>
                                    <p:cond delay="0"/>
                                  </p:stCondLst>
                                  <p:childTnLst>
                                    <p:set>
                                      <p:cBhvr>
                                        <p:cTn id="169" dur="1" fill="hold">
                                          <p:stCondLst>
                                            <p:cond delay="0"/>
                                          </p:stCondLst>
                                        </p:cTn>
                                        <p:tgtEl>
                                          <p:spTgt spid="39972"/>
                                        </p:tgtEl>
                                        <p:attrNameLst>
                                          <p:attrName>style.visibility</p:attrName>
                                        </p:attrNameLst>
                                      </p:cBhvr>
                                      <p:to>
                                        <p:strVal val="visible"/>
                                      </p:to>
                                    </p:set>
                                    <p:animEffect transition="in" filter="dissolve">
                                      <p:cBhvr>
                                        <p:cTn id="170" dur="500"/>
                                        <p:tgtEl>
                                          <p:spTgt spid="39972"/>
                                        </p:tgtEl>
                                      </p:cBhvr>
                                    </p:animEffect>
                                  </p:childTnLst>
                                </p:cTn>
                              </p:par>
                            </p:childTnLst>
                          </p:cTn>
                        </p:par>
                      </p:childTnLst>
                    </p:cTn>
                  </p:par>
                  <p:par>
                    <p:cTn id="171" fill="hold">
                      <p:stCondLst>
                        <p:cond delay="indefinite"/>
                      </p:stCondLst>
                      <p:childTnLst>
                        <p:par>
                          <p:cTn id="172" fill="hold">
                            <p:stCondLst>
                              <p:cond delay="0"/>
                            </p:stCondLst>
                            <p:childTnLst>
                              <p:par>
                                <p:cTn id="173" presetID="10" presetClass="entr" presetSubtype="0" fill="hold" grpId="0" nodeType="clickEffect">
                                  <p:stCondLst>
                                    <p:cond delay="0"/>
                                  </p:stCondLst>
                                  <p:childTnLst>
                                    <p:set>
                                      <p:cBhvr>
                                        <p:cTn id="174" dur="1" fill="hold">
                                          <p:stCondLst>
                                            <p:cond delay="0"/>
                                          </p:stCondLst>
                                        </p:cTn>
                                        <p:tgtEl>
                                          <p:spTgt spid="39961"/>
                                        </p:tgtEl>
                                        <p:attrNameLst>
                                          <p:attrName>style.visibility</p:attrName>
                                        </p:attrNameLst>
                                      </p:cBhvr>
                                      <p:to>
                                        <p:strVal val="visible"/>
                                      </p:to>
                                    </p:set>
                                    <p:animEffect transition="in" filter="fade">
                                      <p:cBhvr>
                                        <p:cTn id="175" dur="2000"/>
                                        <p:tgtEl>
                                          <p:spTgt spid="39961"/>
                                        </p:tgtEl>
                                      </p:cBhvr>
                                    </p:animEffect>
                                  </p:childTnLst>
                                </p:cTn>
                              </p:par>
                            </p:childTnLst>
                          </p:cTn>
                        </p:par>
                      </p:childTnLst>
                    </p:cTn>
                  </p:par>
                  <p:par>
                    <p:cTn id="176" fill="hold">
                      <p:stCondLst>
                        <p:cond delay="indefinite"/>
                      </p:stCondLst>
                      <p:childTnLst>
                        <p:par>
                          <p:cTn id="177" fill="hold">
                            <p:stCondLst>
                              <p:cond delay="0"/>
                            </p:stCondLst>
                            <p:childTnLst>
                              <p:par>
                                <p:cTn id="178" presetID="2" presetClass="entr" presetSubtype="1" fill="hold" grpId="0" nodeType="clickEffect">
                                  <p:stCondLst>
                                    <p:cond delay="0"/>
                                  </p:stCondLst>
                                  <p:childTnLst>
                                    <p:set>
                                      <p:cBhvr>
                                        <p:cTn id="179" dur="1" fill="hold">
                                          <p:stCondLst>
                                            <p:cond delay="0"/>
                                          </p:stCondLst>
                                        </p:cTn>
                                        <p:tgtEl>
                                          <p:spTgt spid="39977"/>
                                        </p:tgtEl>
                                        <p:attrNameLst>
                                          <p:attrName>style.visibility</p:attrName>
                                        </p:attrNameLst>
                                      </p:cBhvr>
                                      <p:to>
                                        <p:strVal val="visible"/>
                                      </p:to>
                                    </p:set>
                                    <p:anim calcmode="lin" valueType="num">
                                      <p:cBhvr additive="base">
                                        <p:cTn id="180" dur="500" fill="hold"/>
                                        <p:tgtEl>
                                          <p:spTgt spid="39977"/>
                                        </p:tgtEl>
                                        <p:attrNameLst>
                                          <p:attrName>ppt_x</p:attrName>
                                        </p:attrNameLst>
                                      </p:cBhvr>
                                      <p:tavLst>
                                        <p:tav tm="0">
                                          <p:val>
                                            <p:strVal val="#ppt_x"/>
                                          </p:val>
                                        </p:tav>
                                        <p:tav tm="100000">
                                          <p:val>
                                            <p:strVal val="#ppt_x"/>
                                          </p:val>
                                        </p:tav>
                                      </p:tavLst>
                                    </p:anim>
                                    <p:anim calcmode="lin" valueType="num">
                                      <p:cBhvr additive="base">
                                        <p:cTn id="181" dur="500" fill="hold"/>
                                        <p:tgtEl>
                                          <p:spTgt spid="39977"/>
                                        </p:tgtEl>
                                        <p:attrNameLst>
                                          <p:attrName>ppt_y</p:attrName>
                                        </p:attrNameLst>
                                      </p:cBhvr>
                                      <p:tavLst>
                                        <p:tav tm="0">
                                          <p:val>
                                            <p:strVal val="0-#ppt_h/2"/>
                                          </p:val>
                                        </p:tav>
                                        <p:tav tm="100000">
                                          <p:val>
                                            <p:strVal val="#ppt_y"/>
                                          </p:val>
                                        </p:tav>
                                      </p:tavLst>
                                    </p:anim>
                                  </p:childTnLst>
                                </p:cTn>
                              </p:par>
                            </p:childTnLst>
                          </p:cTn>
                        </p:par>
                      </p:childTnLst>
                    </p:cTn>
                  </p:par>
                  <p:par>
                    <p:cTn id="182" fill="hold">
                      <p:stCondLst>
                        <p:cond delay="indefinite"/>
                      </p:stCondLst>
                      <p:childTnLst>
                        <p:par>
                          <p:cTn id="183" fill="hold">
                            <p:stCondLst>
                              <p:cond delay="0"/>
                            </p:stCondLst>
                            <p:childTnLst>
                              <p:par>
                                <p:cTn id="184" presetID="51" presetClass="entr" presetSubtype="0" fill="hold" grpId="0" nodeType="clickEffect">
                                  <p:stCondLst>
                                    <p:cond delay="0"/>
                                  </p:stCondLst>
                                  <p:childTnLst>
                                    <p:set>
                                      <p:cBhvr>
                                        <p:cTn id="185" dur="1" fill="hold">
                                          <p:stCondLst>
                                            <p:cond delay="0"/>
                                          </p:stCondLst>
                                        </p:cTn>
                                        <p:tgtEl>
                                          <p:spTgt spid="39982"/>
                                        </p:tgtEl>
                                        <p:attrNameLst>
                                          <p:attrName>style.visibility</p:attrName>
                                        </p:attrNameLst>
                                      </p:cBhvr>
                                      <p:to>
                                        <p:strVal val="visible"/>
                                      </p:to>
                                    </p:set>
                                    <p:animEffect transition="in" filter="fade">
                                      <p:cBhvr>
                                        <p:cTn id="186" dur="770" decel="100000"/>
                                        <p:tgtEl>
                                          <p:spTgt spid="39982"/>
                                        </p:tgtEl>
                                      </p:cBhvr>
                                    </p:animEffect>
                                    <p:animScale>
                                      <p:cBhvr>
                                        <p:cTn id="187" dur="770" decel="100000"/>
                                        <p:tgtEl>
                                          <p:spTgt spid="39982"/>
                                        </p:tgtEl>
                                      </p:cBhvr>
                                      <p:from x="10000" y="10000"/>
                                      <p:to x="200000" y="450000"/>
                                    </p:animScale>
                                    <p:animScale>
                                      <p:cBhvr>
                                        <p:cTn id="188" dur="1230" accel="100000" fill="hold">
                                          <p:stCondLst>
                                            <p:cond delay="770"/>
                                          </p:stCondLst>
                                        </p:cTn>
                                        <p:tgtEl>
                                          <p:spTgt spid="39982"/>
                                        </p:tgtEl>
                                      </p:cBhvr>
                                      <p:from x="200000" y="450000"/>
                                      <p:to x="100000" y="100000"/>
                                    </p:animScale>
                                    <p:set>
                                      <p:cBhvr>
                                        <p:cTn id="189" dur="770" fill="hold"/>
                                        <p:tgtEl>
                                          <p:spTgt spid="39982"/>
                                        </p:tgtEl>
                                        <p:attrNameLst>
                                          <p:attrName>ppt_x</p:attrName>
                                        </p:attrNameLst>
                                      </p:cBhvr>
                                      <p:to>
                                        <p:strVal val="(0.5)"/>
                                      </p:to>
                                    </p:set>
                                    <p:anim from="(0.5)" to="(#ppt_x)" calcmode="lin" valueType="num">
                                      <p:cBhvr>
                                        <p:cTn id="190" dur="1230" accel="100000" fill="hold">
                                          <p:stCondLst>
                                            <p:cond delay="770"/>
                                          </p:stCondLst>
                                        </p:cTn>
                                        <p:tgtEl>
                                          <p:spTgt spid="39982"/>
                                        </p:tgtEl>
                                        <p:attrNameLst>
                                          <p:attrName>ppt_x</p:attrName>
                                        </p:attrNameLst>
                                      </p:cBhvr>
                                    </p:anim>
                                    <p:set>
                                      <p:cBhvr>
                                        <p:cTn id="191" dur="770" fill="hold"/>
                                        <p:tgtEl>
                                          <p:spTgt spid="39982"/>
                                        </p:tgtEl>
                                        <p:attrNameLst>
                                          <p:attrName>ppt_y</p:attrName>
                                        </p:attrNameLst>
                                      </p:cBhvr>
                                      <p:to>
                                        <p:strVal val="(#ppt_y+0.4)"/>
                                      </p:to>
                                    </p:set>
                                    <p:anim from="(#ppt_y+0.4)" to="(#ppt_y)" calcmode="lin" valueType="num">
                                      <p:cBhvr>
                                        <p:cTn id="192" dur="1230" accel="100000" fill="hold">
                                          <p:stCondLst>
                                            <p:cond delay="770"/>
                                          </p:stCondLst>
                                        </p:cTn>
                                        <p:tgtEl>
                                          <p:spTgt spid="39982"/>
                                        </p:tgtEl>
                                        <p:attrNameLst>
                                          <p:attrName>ppt_y</p:attrName>
                                        </p:attrNameLst>
                                      </p:cBhvr>
                                    </p:anim>
                                  </p:childTnLst>
                                </p:cTn>
                              </p:par>
                            </p:childTnLst>
                          </p:cTn>
                        </p:par>
                      </p:childTnLst>
                    </p:cTn>
                  </p:par>
                  <p:par>
                    <p:cTn id="193" fill="hold">
                      <p:stCondLst>
                        <p:cond delay="indefinite"/>
                      </p:stCondLst>
                      <p:childTnLst>
                        <p:par>
                          <p:cTn id="194" fill="hold">
                            <p:stCondLst>
                              <p:cond delay="0"/>
                            </p:stCondLst>
                            <p:childTnLst>
                              <p:par>
                                <p:cTn id="195" presetID="9" presetClass="entr" presetSubtype="0" fill="hold" nodeType="clickEffect">
                                  <p:stCondLst>
                                    <p:cond delay="0"/>
                                  </p:stCondLst>
                                  <p:childTnLst>
                                    <p:set>
                                      <p:cBhvr>
                                        <p:cTn id="196" dur="1" fill="hold">
                                          <p:stCondLst>
                                            <p:cond delay="0"/>
                                          </p:stCondLst>
                                        </p:cTn>
                                        <p:tgtEl>
                                          <p:spTgt spid="39978"/>
                                        </p:tgtEl>
                                        <p:attrNameLst>
                                          <p:attrName>style.visibility</p:attrName>
                                        </p:attrNameLst>
                                      </p:cBhvr>
                                      <p:to>
                                        <p:strVal val="visible"/>
                                      </p:to>
                                    </p:set>
                                    <p:animEffect transition="in" filter="dissolve">
                                      <p:cBhvr>
                                        <p:cTn id="197" dur="500"/>
                                        <p:tgtEl>
                                          <p:spTgt spid="399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59" grpId="0" animBg="1"/>
      <p:bldP spid="39960" grpId="0" animBg="1"/>
      <p:bldP spid="39961" grpId="0" animBg="1"/>
      <p:bldP spid="39962" grpId="0" animBg="1"/>
      <p:bldP spid="39963" grpId="0" animBg="1"/>
      <p:bldP spid="39966" grpId="0" animBg="1"/>
      <p:bldP spid="39968" grpId="0" animBg="1"/>
      <p:bldP spid="39974" grpId="0" animBg="1"/>
      <p:bldP spid="39975" grpId="0" animBg="1"/>
      <p:bldP spid="39976" grpId="0" animBg="1"/>
      <p:bldP spid="39977" grpId="0" animBg="1"/>
      <p:bldP spid="39979" grpId="0"/>
      <p:bldP spid="39980" grpId="0"/>
      <p:bldP spid="39981" grpId="0"/>
      <p:bldP spid="39982"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2" name="Text Box 4"/>
          <p:cNvSpPr txBox="1">
            <a:spLocks noChangeArrowheads="1"/>
          </p:cNvSpPr>
          <p:nvPr/>
        </p:nvSpPr>
        <p:spPr bwMode="auto">
          <a:xfrm>
            <a:off x="1547813" y="188913"/>
            <a:ext cx="6024562" cy="461962"/>
          </a:xfrm>
          <a:prstGeom prst="rect">
            <a:avLst/>
          </a:prstGeom>
          <a:noFill/>
          <a:ln w="9525">
            <a:noFill/>
            <a:miter lim="800000"/>
            <a:headEnd/>
            <a:tailEnd/>
          </a:ln>
        </p:spPr>
        <p:txBody>
          <a:bodyPr>
            <a:spAutoFit/>
          </a:bodyPr>
          <a:lstStyle/>
          <a:p>
            <a:pPr>
              <a:spcBef>
                <a:spcPct val="50000"/>
              </a:spcBef>
            </a:pPr>
            <a:r>
              <a:rPr lang="hu-HU" sz="2400" b="1">
                <a:latin typeface="Times New Roman" pitchFamily="18" charset="0"/>
                <a:cs typeface="Times New Roman" pitchFamily="18" charset="0"/>
              </a:rPr>
              <a:t>Izomerő kiszámítása statikus helyzetekben</a:t>
            </a:r>
            <a:endParaRPr lang="en-US" sz="2400" b="1">
              <a:latin typeface="Times New Roman" pitchFamily="18" charset="0"/>
              <a:cs typeface="Times New Roman" pitchFamily="18" charset="0"/>
            </a:endParaRPr>
          </a:p>
        </p:txBody>
      </p:sp>
      <p:graphicFrame>
        <p:nvGraphicFramePr>
          <p:cNvPr id="41989" name="Object 5"/>
          <p:cNvGraphicFramePr>
            <a:graphicFrameLocks noChangeAspect="1"/>
          </p:cNvGraphicFramePr>
          <p:nvPr/>
        </p:nvGraphicFramePr>
        <p:xfrm>
          <a:off x="1419225" y="1452563"/>
          <a:ext cx="2271713" cy="860425"/>
        </p:xfrm>
        <a:graphic>
          <a:graphicData uri="http://schemas.openxmlformats.org/presentationml/2006/ole">
            <mc:AlternateContent xmlns:mc="http://schemas.openxmlformats.org/markup-compatibility/2006">
              <mc:Choice xmlns:v="urn:schemas-microsoft-com:vml" Requires="v">
                <p:oleObj spid="_x0000_s32806" name="Egyenlet" r:id="rId3" imgW="1041120" imgH="393480" progId="Equation.3">
                  <p:embed/>
                </p:oleObj>
              </mc:Choice>
              <mc:Fallback>
                <p:oleObj name="Egyenlet" r:id="rId3" imgW="1041120" imgH="393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9225" y="1452563"/>
                        <a:ext cx="2271713" cy="860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990" name="Text Box 6"/>
          <p:cNvSpPr txBox="1">
            <a:spLocks noChangeArrowheads="1"/>
          </p:cNvSpPr>
          <p:nvPr/>
        </p:nvSpPr>
        <p:spPr bwMode="auto">
          <a:xfrm>
            <a:off x="827088" y="947738"/>
            <a:ext cx="2016125" cy="457200"/>
          </a:xfrm>
          <a:prstGeom prst="rect">
            <a:avLst/>
          </a:prstGeom>
          <a:noFill/>
          <a:ln w="9525">
            <a:noFill/>
            <a:miter lim="800000"/>
            <a:headEnd/>
            <a:tailEnd/>
          </a:ln>
        </p:spPr>
        <p:txBody>
          <a:bodyPr>
            <a:spAutoFit/>
          </a:bodyPr>
          <a:lstStyle/>
          <a:p>
            <a:pPr>
              <a:spcBef>
                <a:spcPct val="50000"/>
              </a:spcBef>
            </a:pPr>
            <a:r>
              <a:rPr lang="hu-HU" sz="2400" b="1">
                <a:solidFill>
                  <a:srgbClr val="F9130D"/>
                </a:solidFill>
                <a:latin typeface="Times New Roman" pitchFamily="18" charset="0"/>
                <a:cs typeface="Times New Roman" pitchFamily="18" charset="0"/>
              </a:rPr>
              <a:t>Csípő</a:t>
            </a:r>
            <a:endParaRPr lang="en-US" sz="2400" b="1">
              <a:solidFill>
                <a:srgbClr val="F9130D"/>
              </a:solidFill>
              <a:latin typeface="Times New Roman" pitchFamily="18" charset="0"/>
              <a:cs typeface="Times New Roman" pitchFamily="18" charset="0"/>
            </a:endParaRPr>
          </a:p>
        </p:txBody>
      </p:sp>
      <p:graphicFrame>
        <p:nvGraphicFramePr>
          <p:cNvPr id="41991" name="Object 7"/>
          <p:cNvGraphicFramePr>
            <a:graphicFrameLocks noChangeAspect="1"/>
          </p:cNvGraphicFramePr>
          <p:nvPr/>
        </p:nvGraphicFramePr>
        <p:xfrm>
          <a:off x="4830763" y="1581150"/>
          <a:ext cx="2549525" cy="638175"/>
        </p:xfrm>
        <a:graphic>
          <a:graphicData uri="http://schemas.openxmlformats.org/presentationml/2006/ole">
            <mc:AlternateContent xmlns:mc="http://schemas.openxmlformats.org/markup-compatibility/2006">
              <mc:Choice xmlns:v="urn:schemas-microsoft-com:vml" Requires="v">
                <p:oleObj spid="_x0000_s32807" name="Egyenlet" r:id="rId5" imgW="914400" imgH="228600" progId="Equation.3">
                  <p:embed/>
                </p:oleObj>
              </mc:Choice>
              <mc:Fallback>
                <p:oleObj name="Egyenlet" r:id="rId5" imgW="914400" imgH="228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30763" y="1581150"/>
                        <a:ext cx="2549525" cy="638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992" name="Object 8"/>
          <p:cNvGraphicFramePr>
            <a:graphicFrameLocks noChangeAspect="1"/>
          </p:cNvGraphicFramePr>
          <p:nvPr/>
        </p:nvGraphicFramePr>
        <p:xfrm>
          <a:off x="3132138" y="2420938"/>
          <a:ext cx="2230437" cy="638175"/>
        </p:xfrm>
        <a:graphic>
          <a:graphicData uri="http://schemas.openxmlformats.org/presentationml/2006/ole">
            <mc:AlternateContent xmlns:mc="http://schemas.openxmlformats.org/markup-compatibility/2006">
              <mc:Choice xmlns:v="urn:schemas-microsoft-com:vml" Requires="v">
                <p:oleObj spid="_x0000_s32808" name="Egyenlet" r:id="rId7" imgW="799920" imgH="228600" progId="Equation.3">
                  <p:embed/>
                </p:oleObj>
              </mc:Choice>
              <mc:Fallback>
                <p:oleObj name="Egyenlet" r:id="rId7" imgW="799920" imgH="2286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32138" y="2420938"/>
                        <a:ext cx="2230437" cy="638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224" name="Text Box 9"/>
          <p:cNvSpPr txBox="1">
            <a:spLocks noChangeArrowheads="1"/>
          </p:cNvSpPr>
          <p:nvPr/>
        </p:nvSpPr>
        <p:spPr bwMode="auto">
          <a:xfrm>
            <a:off x="2124075" y="3644900"/>
            <a:ext cx="4392613" cy="366713"/>
          </a:xfrm>
          <a:prstGeom prst="rect">
            <a:avLst/>
          </a:prstGeom>
          <a:noFill/>
          <a:ln w="9525">
            <a:noFill/>
            <a:miter lim="800000"/>
            <a:headEnd/>
            <a:tailEnd/>
          </a:ln>
        </p:spPr>
        <p:txBody>
          <a:bodyPr>
            <a:spAutoFit/>
          </a:bodyPr>
          <a:lstStyle/>
          <a:p>
            <a:pPr>
              <a:spcBef>
                <a:spcPct val="50000"/>
              </a:spcBef>
            </a:pPr>
            <a:endParaRPr lang="hu-HU"/>
          </a:p>
        </p:txBody>
      </p:sp>
      <p:sp>
        <p:nvSpPr>
          <p:cNvPr id="41995" name="Text Box 11"/>
          <p:cNvSpPr txBox="1">
            <a:spLocks noChangeArrowheads="1"/>
          </p:cNvSpPr>
          <p:nvPr/>
        </p:nvSpPr>
        <p:spPr bwMode="auto">
          <a:xfrm>
            <a:off x="1979613" y="3644900"/>
            <a:ext cx="4321175" cy="519113"/>
          </a:xfrm>
          <a:prstGeom prst="rect">
            <a:avLst/>
          </a:prstGeom>
          <a:noFill/>
          <a:ln w="9525">
            <a:noFill/>
            <a:miter lim="800000"/>
            <a:headEnd/>
            <a:tailEnd/>
          </a:ln>
        </p:spPr>
        <p:txBody>
          <a:bodyPr>
            <a:spAutoFit/>
          </a:bodyPr>
          <a:lstStyle/>
          <a:p>
            <a:pPr algn="ctr">
              <a:spcBef>
                <a:spcPct val="50000"/>
              </a:spcBef>
            </a:pPr>
            <a:r>
              <a:rPr lang="hu-HU" sz="2800" b="1">
                <a:latin typeface="Times New Roman" pitchFamily="18" charset="0"/>
                <a:cs typeface="Times New Roman" pitchFamily="18" charset="0"/>
              </a:rPr>
              <a:t>(m</a:t>
            </a:r>
            <a:r>
              <a:rPr lang="hu-HU" sz="2800" b="1" baseline="-25000">
                <a:latin typeface="Times New Roman" pitchFamily="18" charset="0"/>
                <a:cs typeface="Times New Roman" pitchFamily="18" charset="0"/>
              </a:rPr>
              <a:t>törzs</a:t>
            </a:r>
            <a:r>
              <a:rPr lang="hu-HU" sz="2800" b="1">
                <a:latin typeface="Times New Roman" pitchFamily="18" charset="0"/>
                <a:cs typeface="Times New Roman" pitchFamily="18" charset="0"/>
              </a:rPr>
              <a:t> </a:t>
            </a:r>
            <a:r>
              <a:rPr lang="en-US" sz="2800" b="1">
                <a:latin typeface="Times New Roman" pitchFamily="18" charset="0"/>
                <a:cs typeface="Times New Roman" pitchFamily="18" charset="0"/>
              </a:rPr>
              <a:t>·</a:t>
            </a:r>
            <a:r>
              <a:rPr lang="hu-HU" sz="2800" b="1">
                <a:latin typeface="Times New Roman" pitchFamily="18" charset="0"/>
                <a:cs typeface="Times New Roman" pitchFamily="18" charset="0"/>
              </a:rPr>
              <a:t> g / 2) </a:t>
            </a:r>
            <a:r>
              <a:rPr lang="en-US" sz="2800" b="1">
                <a:latin typeface="Times New Roman" pitchFamily="18" charset="0"/>
                <a:cs typeface="Times New Roman" pitchFamily="18" charset="0"/>
              </a:rPr>
              <a:t>·</a:t>
            </a:r>
            <a:r>
              <a:rPr lang="hu-HU" sz="2800" b="1">
                <a:latin typeface="Times New Roman" pitchFamily="18" charset="0"/>
                <a:cs typeface="Times New Roman" pitchFamily="18" charset="0"/>
              </a:rPr>
              <a:t>l</a:t>
            </a:r>
            <a:r>
              <a:rPr lang="hu-HU" sz="2800" b="1" baseline="-25000">
                <a:latin typeface="Times New Roman" pitchFamily="18" charset="0"/>
                <a:cs typeface="Times New Roman" pitchFamily="18" charset="0"/>
              </a:rPr>
              <a:t>t</a:t>
            </a:r>
            <a:r>
              <a:rPr lang="hu-HU" sz="2800" b="1">
                <a:latin typeface="Times New Roman" pitchFamily="18" charset="0"/>
                <a:cs typeface="Times New Roman" pitchFamily="18" charset="0"/>
              </a:rPr>
              <a:t>= </a:t>
            </a:r>
            <a:r>
              <a:rPr lang="hu-HU" sz="2800" b="1">
                <a:solidFill>
                  <a:srgbClr val="F9130D"/>
                </a:solidFill>
                <a:latin typeface="Times New Roman" pitchFamily="18" charset="0"/>
                <a:cs typeface="Times New Roman" pitchFamily="18" charset="0"/>
              </a:rPr>
              <a:t>F</a:t>
            </a:r>
            <a:r>
              <a:rPr lang="hu-HU" sz="2800" b="1" baseline="-25000">
                <a:solidFill>
                  <a:srgbClr val="F9130D"/>
                </a:solidFill>
                <a:latin typeface="Times New Roman" pitchFamily="18" charset="0"/>
                <a:cs typeface="Times New Roman" pitchFamily="18" charset="0"/>
              </a:rPr>
              <a:t>csf</a:t>
            </a:r>
            <a:r>
              <a:rPr lang="hu-HU" sz="2800" b="1">
                <a:solidFill>
                  <a:srgbClr val="F9130D"/>
                </a:solidFill>
                <a:latin typeface="Times New Roman" pitchFamily="18" charset="0"/>
                <a:cs typeface="Times New Roman" pitchFamily="18" charset="0"/>
              </a:rPr>
              <a:t> </a:t>
            </a:r>
            <a:r>
              <a:rPr lang="en-US" sz="2800" b="1">
                <a:latin typeface="Times New Roman" pitchFamily="18" charset="0"/>
                <a:cs typeface="Times New Roman" pitchFamily="18" charset="0"/>
              </a:rPr>
              <a:t>·</a:t>
            </a:r>
            <a:r>
              <a:rPr lang="hu-HU" sz="2800" b="1">
                <a:latin typeface="Times New Roman" pitchFamily="18" charset="0"/>
                <a:cs typeface="Times New Roman" pitchFamily="18" charset="0"/>
              </a:rPr>
              <a:t> l</a:t>
            </a:r>
            <a:r>
              <a:rPr lang="hu-HU" sz="2800" b="1" baseline="-25000">
                <a:latin typeface="Times New Roman" pitchFamily="18" charset="0"/>
                <a:cs typeface="Times New Roman" pitchFamily="18" charset="0"/>
              </a:rPr>
              <a:t>csf</a:t>
            </a:r>
            <a:endParaRPr lang="en-US" sz="2800" b="1" baseline="-25000">
              <a:latin typeface="Times New Roman" pitchFamily="18" charset="0"/>
              <a:cs typeface="Times New Roman" pitchFamily="18" charset="0"/>
            </a:endParaRPr>
          </a:p>
        </p:txBody>
      </p:sp>
      <p:sp>
        <p:nvSpPr>
          <p:cNvPr id="41996" name="Text Box 12"/>
          <p:cNvSpPr txBox="1">
            <a:spLocks noChangeArrowheads="1"/>
          </p:cNvSpPr>
          <p:nvPr/>
        </p:nvSpPr>
        <p:spPr bwMode="auto">
          <a:xfrm>
            <a:off x="2051050" y="4422775"/>
            <a:ext cx="5400675" cy="579438"/>
          </a:xfrm>
          <a:prstGeom prst="rect">
            <a:avLst/>
          </a:prstGeom>
          <a:noFill/>
          <a:ln w="9525">
            <a:noFill/>
            <a:miter lim="800000"/>
            <a:headEnd/>
            <a:tailEnd/>
          </a:ln>
        </p:spPr>
        <p:txBody>
          <a:bodyPr>
            <a:spAutoFit/>
          </a:bodyPr>
          <a:lstStyle/>
          <a:p>
            <a:pPr algn="ctr">
              <a:spcBef>
                <a:spcPct val="50000"/>
              </a:spcBef>
            </a:pPr>
            <a:r>
              <a:rPr lang="hu-HU" sz="3200" b="1">
                <a:solidFill>
                  <a:srgbClr val="F9130D"/>
                </a:solidFill>
                <a:latin typeface="Times New Roman" pitchFamily="18" charset="0"/>
                <a:cs typeface="Times New Roman" pitchFamily="18" charset="0"/>
              </a:rPr>
              <a:t>F</a:t>
            </a:r>
            <a:r>
              <a:rPr lang="hu-HU" sz="3200" b="1" baseline="-25000">
                <a:solidFill>
                  <a:srgbClr val="F9130D"/>
                </a:solidFill>
                <a:latin typeface="Times New Roman" pitchFamily="18" charset="0"/>
                <a:cs typeface="Times New Roman" pitchFamily="18" charset="0"/>
              </a:rPr>
              <a:t>csf  </a:t>
            </a:r>
            <a:r>
              <a:rPr lang="hu-HU" sz="3200" b="1">
                <a:latin typeface="Times New Roman" pitchFamily="18" charset="0"/>
                <a:cs typeface="Times New Roman" pitchFamily="18" charset="0"/>
              </a:rPr>
              <a:t>=</a:t>
            </a:r>
            <a:r>
              <a:rPr lang="hu-HU" sz="3200" b="1" baseline="-25000">
                <a:solidFill>
                  <a:srgbClr val="F9130D"/>
                </a:solidFill>
                <a:latin typeface="Times New Roman" pitchFamily="18" charset="0"/>
                <a:cs typeface="Times New Roman" pitchFamily="18" charset="0"/>
              </a:rPr>
              <a:t> </a:t>
            </a:r>
            <a:r>
              <a:rPr lang="hu-HU" sz="3200" b="1">
                <a:latin typeface="Times New Roman" pitchFamily="18" charset="0"/>
                <a:cs typeface="Times New Roman" pitchFamily="18" charset="0"/>
              </a:rPr>
              <a:t>(m</a:t>
            </a:r>
            <a:r>
              <a:rPr lang="hu-HU" sz="3200" b="1" baseline="-25000">
                <a:latin typeface="Times New Roman" pitchFamily="18" charset="0"/>
                <a:cs typeface="Times New Roman" pitchFamily="18" charset="0"/>
              </a:rPr>
              <a:t>törzs</a:t>
            </a:r>
            <a:r>
              <a:rPr lang="hu-HU" sz="3200" b="1">
                <a:latin typeface="Times New Roman" pitchFamily="18" charset="0"/>
                <a:cs typeface="Times New Roman" pitchFamily="18" charset="0"/>
              </a:rPr>
              <a:t> </a:t>
            </a:r>
            <a:r>
              <a:rPr lang="en-US" sz="3200" b="1">
                <a:latin typeface="Times New Roman" pitchFamily="18" charset="0"/>
                <a:cs typeface="Times New Roman" pitchFamily="18" charset="0"/>
              </a:rPr>
              <a:t>·</a:t>
            </a:r>
            <a:r>
              <a:rPr lang="hu-HU" sz="3200" b="1">
                <a:latin typeface="Times New Roman" pitchFamily="18" charset="0"/>
                <a:cs typeface="Times New Roman" pitchFamily="18" charset="0"/>
              </a:rPr>
              <a:t> g / 2) </a:t>
            </a:r>
            <a:r>
              <a:rPr lang="en-US" sz="3200" b="1">
                <a:latin typeface="Times New Roman" pitchFamily="18" charset="0"/>
                <a:cs typeface="Times New Roman" pitchFamily="18" charset="0"/>
              </a:rPr>
              <a:t>·</a:t>
            </a:r>
            <a:r>
              <a:rPr lang="hu-HU" sz="3200" b="1">
                <a:latin typeface="Times New Roman" pitchFamily="18" charset="0"/>
                <a:cs typeface="Times New Roman" pitchFamily="18" charset="0"/>
              </a:rPr>
              <a:t>l</a:t>
            </a:r>
            <a:r>
              <a:rPr lang="hu-HU" sz="3200" b="1" baseline="-25000">
                <a:latin typeface="Times New Roman" pitchFamily="18" charset="0"/>
                <a:cs typeface="Times New Roman" pitchFamily="18" charset="0"/>
              </a:rPr>
              <a:t>t</a:t>
            </a:r>
            <a:r>
              <a:rPr lang="hu-HU" sz="3200" b="1">
                <a:latin typeface="Times New Roman" pitchFamily="18" charset="0"/>
                <a:cs typeface="Times New Roman" pitchFamily="18" charset="0"/>
              </a:rPr>
              <a:t> /  l</a:t>
            </a:r>
            <a:r>
              <a:rPr lang="hu-HU" sz="3200" b="1" baseline="-25000">
                <a:latin typeface="Times New Roman" pitchFamily="18" charset="0"/>
                <a:cs typeface="Times New Roman" pitchFamily="18" charset="0"/>
              </a:rPr>
              <a:t>csf</a:t>
            </a:r>
            <a:endParaRPr lang="en-US" sz="3200" b="1" baseline="-25000">
              <a:latin typeface="Times New Roman" pitchFamily="18" charset="0"/>
              <a:cs typeface="Times New Roman" pitchFamily="18" charset="0"/>
            </a:endParaRPr>
          </a:p>
        </p:txBody>
      </p:sp>
      <p:sp>
        <p:nvSpPr>
          <p:cNvPr id="9227" name="Szövegdoboz 9"/>
          <p:cNvSpPr txBox="1">
            <a:spLocks noChangeArrowheads="1"/>
          </p:cNvSpPr>
          <p:nvPr/>
        </p:nvSpPr>
        <p:spPr bwMode="auto">
          <a:xfrm>
            <a:off x="428625" y="5857875"/>
            <a:ext cx="5000625" cy="338138"/>
          </a:xfrm>
          <a:prstGeom prst="rect">
            <a:avLst/>
          </a:prstGeom>
          <a:solidFill>
            <a:srgbClr val="FFFF00"/>
          </a:solidFill>
          <a:ln w="9525">
            <a:noFill/>
            <a:miter lim="800000"/>
            <a:headEnd/>
            <a:tailEnd/>
          </a:ln>
        </p:spPr>
        <p:txBody>
          <a:bodyPr>
            <a:spAutoFit/>
          </a:bodyPr>
          <a:lstStyle/>
          <a:p>
            <a:r>
              <a:rPr lang="hu-HU" sz="1600"/>
              <a:t>F</a:t>
            </a:r>
            <a:r>
              <a:rPr lang="hu-HU" sz="1600" baseline="-25000"/>
              <a:t>csf</a:t>
            </a:r>
            <a:r>
              <a:rPr lang="hu-HU" sz="1600"/>
              <a:t> – csípőfeszítő; l</a:t>
            </a:r>
            <a:r>
              <a:rPr lang="hu-HU" sz="1600" baseline="-25000"/>
              <a:t>csf</a:t>
            </a:r>
            <a:r>
              <a:rPr lang="hu-HU" sz="1600"/>
              <a:t> – a csípőfeszítő erőkarja</a:t>
            </a:r>
            <a:endParaRPr lang="en-US" sz="1600"/>
          </a:p>
        </p:txBody>
      </p:sp>
    </p:spTree>
    <p:extLst>
      <p:ext uri="{BB962C8B-B14F-4D97-AF65-F5344CB8AC3E}">
        <p14:creationId xmlns:p14="http://schemas.microsoft.com/office/powerpoint/2010/main" val="188245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1990"/>
                                        </p:tgtEl>
                                        <p:attrNameLst>
                                          <p:attrName>style.visibility</p:attrName>
                                        </p:attrNameLst>
                                      </p:cBhvr>
                                      <p:to>
                                        <p:strVal val="visible"/>
                                      </p:to>
                                    </p:set>
                                    <p:anim calcmode="discrete" valueType="clr">
                                      <p:cBhvr override="childStyle">
                                        <p:cTn id="7" dur="80"/>
                                        <p:tgtEl>
                                          <p:spTgt spid="4199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1990"/>
                                        </p:tgtEl>
                                        <p:attrNameLst>
                                          <p:attrName>fillcolor</p:attrName>
                                        </p:attrNameLst>
                                      </p:cBhvr>
                                      <p:tavLst>
                                        <p:tav tm="0">
                                          <p:val>
                                            <p:clrVal>
                                              <a:schemeClr val="accent2"/>
                                            </p:clrVal>
                                          </p:val>
                                        </p:tav>
                                        <p:tav tm="50000">
                                          <p:val>
                                            <p:clrVal>
                                              <a:schemeClr val="hlink"/>
                                            </p:clrVal>
                                          </p:val>
                                        </p:tav>
                                      </p:tavLst>
                                    </p:anim>
                                    <p:set>
                                      <p:cBhvr>
                                        <p:cTn id="9" dur="80"/>
                                        <p:tgtEl>
                                          <p:spTgt spid="4199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41989"/>
                                        </p:tgtEl>
                                        <p:attrNameLst>
                                          <p:attrName>style.visibility</p:attrName>
                                        </p:attrNameLst>
                                      </p:cBhvr>
                                      <p:to>
                                        <p:strVal val="visible"/>
                                      </p:to>
                                    </p:set>
                                    <p:animEffect transition="in" filter="dissolve">
                                      <p:cBhvr>
                                        <p:cTn id="14" dur="500"/>
                                        <p:tgtEl>
                                          <p:spTgt spid="41989"/>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41991"/>
                                        </p:tgtEl>
                                        <p:attrNameLst>
                                          <p:attrName>style.visibility</p:attrName>
                                        </p:attrNameLst>
                                      </p:cBhvr>
                                      <p:to>
                                        <p:strVal val="visible"/>
                                      </p:to>
                                    </p:set>
                                    <p:animEffect transition="in" filter="dissolve">
                                      <p:cBhvr>
                                        <p:cTn id="19" dur="500"/>
                                        <p:tgtEl>
                                          <p:spTgt spid="41991"/>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41992"/>
                                        </p:tgtEl>
                                        <p:attrNameLst>
                                          <p:attrName>style.visibility</p:attrName>
                                        </p:attrNameLst>
                                      </p:cBhvr>
                                      <p:to>
                                        <p:strVal val="visible"/>
                                      </p:to>
                                    </p:set>
                                    <p:animEffect transition="in" filter="dissolve">
                                      <p:cBhvr>
                                        <p:cTn id="24" dur="500"/>
                                        <p:tgtEl>
                                          <p:spTgt spid="41992"/>
                                        </p:tgtEl>
                                      </p:cBhvr>
                                    </p:animEffect>
                                  </p:childTnLst>
                                </p:cTn>
                              </p:par>
                            </p:childTnLst>
                          </p:cTn>
                        </p:par>
                      </p:childTnLst>
                    </p:cTn>
                  </p:par>
                  <p:par>
                    <p:cTn id="25" fill="hold">
                      <p:stCondLst>
                        <p:cond delay="indefinite"/>
                      </p:stCondLst>
                      <p:childTnLst>
                        <p:par>
                          <p:cTn id="26" fill="hold">
                            <p:stCondLst>
                              <p:cond delay="0"/>
                            </p:stCondLst>
                            <p:childTnLst>
                              <p:par>
                                <p:cTn id="27" presetID="27" presetClass="entr" presetSubtype="0" fill="hold" grpId="0" nodeType="clickEffect">
                                  <p:stCondLst>
                                    <p:cond delay="0"/>
                                  </p:stCondLst>
                                  <p:iterate type="lt">
                                    <p:tmPct val="50000"/>
                                  </p:iterate>
                                  <p:childTnLst>
                                    <p:set>
                                      <p:cBhvr>
                                        <p:cTn id="28" dur="1" fill="hold">
                                          <p:stCondLst>
                                            <p:cond delay="0"/>
                                          </p:stCondLst>
                                        </p:cTn>
                                        <p:tgtEl>
                                          <p:spTgt spid="41995"/>
                                        </p:tgtEl>
                                        <p:attrNameLst>
                                          <p:attrName>style.visibility</p:attrName>
                                        </p:attrNameLst>
                                      </p:cBhvr>
                                      <p:to>
                                        <p:strVal val="visible"/>
                                      </p:to>
                                    </p:set>
                                    <p:anim calcmode="discrete" valueType="clr">
                                      <p:cBhvr override="childStyle">
                                        <p:cTn id="29" dur="80"/>
                                        <p:tgtEl>
                                          <p:spTgt spid="41995"/>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41995"/>
                                        </p:tgtEl>
                                        <p:attrNameLst>
                                          <p:attrName>fillcolor</p:attrName>
                                        </p:attrNameLst>
                                      </p:cBhvr>
                                      <p:tavLst>
                                        <p:tav tm="0">
                                          <p:val>
                                            <p:clrVal>
                                              <a:schemeClr val="accent2"/>
                                            </p:clrVal>
                                          </p:val>
                                        </p:tav>
                                        <p:tav tm="50000">
                                          <p:val>
                                            <p:clrVal>
                                              <a:schemeClr val="hlink"/>
                                            </p:clrVal>
                                          </p:val>
                                        </p:tav>
                                      </p:tavLst>
                                    </p:anim>
                                    <p:set>
                                      <p:cBhvr>
                                        <p:cTn id="31" dur="80"/>
                                        <p:tgtEl>
                                          <p:spTgt spid="41995"/>
                                        </p:tgtEl>
                                        <p:attrNameLst>
                                          <p:attrName>fill.type</p:attrName>
                                        </p:attrNameLst>
                                      </p:cBhvr>
                                      <p:to>
                                        <p:strVal val="solid"/>
                                      </p:to>
                                    </p:set>
                                  </p:childTnLst>
                                </p:cTn>
                              </p:par>
                            </p:childTnLst>
                          </p:cTn>
                        </p:par>
                      </p:childTnLst>
                    </p:cTn>
                  </p:par>
                  <p:par>
                    <p:cTn id="32" fill="hold">
                      <p:stCondLst>
                        <p:cond delay="indefinite"/>
                      </p:stCondLst>
                      <p:childTnLst>
                        <p:par>
                          <p:cTn id="33" fill="hold">
                            <p:stCondLst>
                              <p:cond delay="0"/>
                            </p:stCondLst>
                            <p:childTnLst>
                              <p:par>
                                <p:cTn id="34" presetID="27" presetClass="entr" presetSubtype="0" fill="hold" grpId="0" nodeType="clickEffect">
                                  <p:stCondLst>
                                    <p:cond delay="0"/>
                                  </p:stCondLst>
                                  <p:iterate type="lt">
                                    <p:tmPct val="50000"/>
                                  </p:iterate>
                                  <p:childTnLst>
                                    <p:set>
                                      <p:cBhvr>
                                        <p:cTn id="35" dur="1" fill="hold">
                                          <p:stCondLst>
                                            <p:cond delay="0"/>
                                          </p:stCondLst>
                                        </p:cTn>
                                        <p:tgtEl>
                                          <p:spTgt spid="41996"/>
                                        </p:tgtEl>
                                        <p:attrNameLst>
                                          <p:attrName>style.visibility</p:attrName>
                                        </p:attrNameLst>
                                      </p:cBhvr>
                                      <p:to>
                                        <p:strVal val="visible"/>
                                      </p:to>
                                    </p:set>
                                    <p:anim calcmode="discrete" valueType="clr">
                                      <p:cBhvr override="childStyle">
                                        <p:cTn id="36" dur="80"/>
                                        <p:tgtEl>
                                          <p:spTgt spid="41996"/>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41996"/>
                                        </p:tgtEl>
                                        <p:attrNameLst>
                                          <p:attrName>fillcolor</p:attrName>
                                        </p:attrNameLst>
                                      </p:cBhvr>
                                      <p:tavLst>
                                        <p:tav tm="0">
                                          <p:val>
                                            <p:clrVal>
                                              <a:schemeClr val="accent2"/>
                                            </p:clrVal>
                                          </p:val>
                                        </p:tav>
                                        <p:tav tm="50000">
                                          <p:val>
                                            <p:clrVal>
                                              <a:schemeClr val="hlink"/>
                                            </p:clrVal>
                                          </p:val>
                                        </p:tav>
                                      </p:tavLst>
                                    </p:anim>
                                    <p:set>
                                      <p:cBhvr>
                                        <p:cTn id="38" dur="80"/>
                                        <p:tgtEl>
                                          <p:spTgt spid="4199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0" grpId="0"/>
      <p:bldP spid="41995" grpId="0"/>
      <p:bldP spid="41996"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Text Box 4"/>
          <p:cNvSpPr txBox="1">
            <a:spLocks noChangeArrowheads="1"/>
          </p:cNvSpPr>
          <p:nvPr/>
        </p:nvSpPr>
        <p:spPr bwMode="auto">
          <a:xfrm>
            <a:off x="1547813" y="188913"/>
            <a:ext cx="5329237" cy="519112"/>
          </a:xfrm>
          <a:prstGeom prst="rect">
            <a:avLst/>
          </a:prstGeom>
          <a:noFill/>
          <a:ln w="9525">
            <a:noFill/>
            <a:miter lim="800000"/>
            <a:headEnd/>
            <a:tailEnd/>
          </a:ln>
        </p:spPr>
        <p:txBody>
          <a:bodyPr>
            <a:spAutoFit/>
          </a:bodyPr>
          <a:lstStyle/>
          <a:p>
            <a:pPr>
              <a:spcBef>
                <a:spcPct val="50000"/>
              </a:spcBef>
            </a:pPr>
            <a:r>
              <a:rPr lang="hu-HU" sz="2800" b="1">
                <a:latin typeface="Times New Roman" pitchFamily="18" charset="0"/>
                <a:cs typeface="Times New Roman" pitchFamily="18" charset="0"/>
              </a:rPr>
              <a:t>Izomerő</a:t>
            </a:r>
            <a:endParaRPr lang="en-US" sz="2800" b="1">
              <a:latin typeface="Times New Roman" pitchFamily="18" charset="0"/>
              <a:cs typeface="Times New Roman" pitchFamily="18" charset="0"/>
            </a:endParaRPr>
          </a:p>
        </p:txBody>
      </p:sp>
      <p:sp>
        <p:nvSpPr>
          <p:cNvPr id="43013" name="Text Box 5"/>
          <p:cNvSpPr txBox="1">
            <a:spLocks noChangeArrowheads="1"/>
          </p:cNvSpPr>
          <p:nvPr/>
        </p:nvSpPr>
        <p:spPr bwMode="auto">
          <a:xfrm>
            <a:off x="827088" y="947738"/>
            <a:ext cx="2016125" cy="457200"/>
          </a:xfrm>
          <a:prstGeom prst="rect">
            <a:avLst/>
          </a:prstGeom>
          <a:noFill/>
          <a:ln w="9525">
            <a:noFill/>
            <a:miter lim="800000"/>
            <a:headEnd/>
            <a:tailEnd/>
          </a:ln>
        </p:spPr>
        <p:txBody>
          <a:bodyPr>
            <a:spAutoFit/>
          </a:bodyPr>
          <a:lstStyle/>
          <a:p>
            <a:pPr>
              <a:spcBef>
                <a:spcPct val="50000"/>
              </a:spcBef>
            </a:pPr>
            <a:r>
              <a:rPr lang="hu-HU" sz="2400" b="1">
                <a:latin typeface="Times New Roman" pitchFamily="18" charset="0"/>
                <a:cs typeface="Times New Roman" pitchFamily="18" charset="0"/>
              </a:rPr>
              <a:t>Térd</a:t>
            </a:r>
            <a:endParaRPr lang="en-US" sz="2400" b="1">
              <a:latin typeface="Times New Roman" pitchFamily="18" charset="0"/>
              <a:cs typeface="Times New Roman" pitchFamily="18" charset="0"/>
            </a:endParaRPr>
          </a:p>
        </p:txBody>
      </p:sp>
      <p:graphicFrame>
        <p:nvGraphicFramePr>
          <p:cNvPr id="43014" name="Object 6"/>
          <p:cNvGraphicFramePr>
            <a:graphicFrameLocks noChangeAspect="1"/>
          </p:cNvGraphicFramePr>
          <p:nvPr/>
        </p:nvGraphicFramePr>
        <p:xfrm>
          <a:off x="2495550" y="1773238"/>
          <a:ext cx="3505200" cy="638175"/>
        </p:xfrm>
        <a:graphic>
          <a:graphicData uri="http://schemas.openxmlformats.org/presentationml/2006/ole">
            <mc:AlternateContent xmlns:mc="http://schemas.openxmlformats.org/markup-compatibility/2006">
              <mc:Choice xmlns:v="urn:schemas-microsoft-com:vml" Requires="v">
                <p:oleObj spid="_x0000_s33806" name="Egyenlet" r:id="rId3" imgW="1257120" imgH="228600" progId="Equation.3">
                  <p:embed/>
                </p:oleObj>
              </mc:Choice>
              <mc:Fallback>
                <p:oleObj name="Egyenlet" r:id="rId3" imgW="1257120" imgH="2286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5550" y="1773238"/>
                        <a:ext cx="3505200" cy="638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3015" name="Text Box 7"/>
          <p:cNvSpPr txBox="1">
            <a:spLocks noChangeArrowheads="1"/>
          </p:cNvSpPr>
          <p:nvPr/>
        </p:nvSpPr>
        <p:spPr bwMode="auto">
          <a:xfrm>
            <a:off x="1979613" y="2852738"/>
            <a:ext cx="4321175" cy="519112"/>
          </a:xfrm>
          <a:prstGeom prst="rect">
            <a:avLst/>
          </a:prstGeom>
          <a:noFill/>
          <a:ln w="9525">
            <a:noFill/>
            <a:miter lim="800000"/>
            <a:headEnd/>
            <a:tailEnd/>
          </a:ln>
        </p:spPr>
        <p:txBody>
          <a:bodyPr>
            <a:spAutoFit/>
          </a:bodyPr>
          <a:lstStyle/>
          <a:p>
            <a:pPr algn="ctr">
              <a:spcBef>
                <a:spcPct val="50000"/>
              </a:spcBef>
            </a:pPr>
            <a:r>
              <a:rPr lang="hu-HU" sz="2800" b="1">
                <a:latin typeface="Times New Roman" pitchFamily="18" charset="0"/>
                <a:cs typeface="Times New Roman" pitchFamily="18" charset="0"/>
              </a:rPr>
              <a:t>M</a:t>
            </a:r>
            <a:r>
              <a:rPr lang="hu-HU" sz="2800" b="1" baseline="-25000">
                <a:latin typeface="Times New Roman" pitchFamily="18" charset="0"/>
                <a:cs typeface="Times New Roman" pitchFamily="18" charset="0"/>
              </a:rPr>
              <a:t>törzs</a:t>
            </a:r>
            <a:r>
              <a:rPr lang="hu-HU" sz="2800" b="1">
                <a:latin typeface="Times New Roman" pitchFamily="18" charset="0"/>
                <a:cs typeface="Times New Roman" pitchFamily="18" charset="0"/>
              </a:rPr>
              <a:t> + M</a:t>
            </a:r>
            <a:r>
              <a:rPr lang="hu-HU" sz="2800" b="1" baseline="-25000">
                <a:latin typeface="Times New Roman" pitchFamily="18" charset="0"/>
                <a:cs typeface="Times New Roman" pitchFamily="18" charset="0"/>
              </a:rPr>
              <a:t>comb</a:t>
            </a:r>
            <a:r>
              <a:rPr lang="hu-HU" sz="2800" b="1">
                <a:latin typeface="Times New Roman" pitchFamily="18" charset="0"/>
                <a:cs typeface="Times New Roman" pitchFamily="18" charset="0"/>
              </a:rPr>
              <a:t>= </a:t>
            </a:r>
            <a:r>
              <a:rPr lang="hu-HU" sz="2800" b="1">
                <a:solidFill>
                  <a:srgbClr val="F9130D"/>
                </a:solidFill>
                <a:latin typeface="Times New Roman" pitchFamily="18" charset="0"/>
                <a:cs typeface="Times New Roman" pitchFamily="18" charset="0"/>
              </a:rPr>
              <a:t>F</a:t>
            </a:r>
            <a:r>
              <a:rPr lang="hu-HU" sz="2800" b="1" baseline="-25000">
                <a:solidFill>
                  <a:srgbClr val="F9130D"/>
                </a:solidFill>
                <a:latin typeface="Times New Roman" pitchFamily="18" charset="0"/>
                <a:cs typeface="Times New Roman" pitchFamily="18" charset="0"/>
              </a:rPr>
              <a:t>tf</a:t>
            </a:r>
            <a:r>
              <a:rPr lang="hu-HU" sz="2800" b="1">
                <a:solidFill>
                  <a:srgbClr val="F9130D"/>
                </a:solidFill>
                <a:latin typeface="Times New Roman" pitchFamily="18" charset="0"/>
                <a:cs typeface="Times New Roman" pitchFamily="18" charset="0"/>
              </a:rPr>
              <a:t> </a:t>
            </a:r>
            <a:r>
              <a:rPr lang="en-US" sz="2800" b="1">
                <a:latin typeface="Times New Roman" pitchFamily="18" charset="0"/>
                <a:cs typeface="Times New Roman" pitchFamily="18" charset="0"/>
              </a:rPr>
              <a:t>·</a:t>
            </a:r>
            <a:r>
              <a:rPr lang="hu-HU" sz="2800" b="1">
                <a:latin typeface="Times New Roman" pitchFamily="18" charset="0"/>
                <a:cs typeface="Times New Roman" pitchFamily="18" charset="0"/>
              </a:rPr>
              <a:t> l</a:t>
            </a:r>
            <a:r>
              <a:rPr lang="hu-HU" sz="2800" b="1" baseline="-25000">
                <a:latin typeface="Times New Roman" pitchFamily="18" charset="0"/>
                <a:cs typeface="Times New Roman" pitchFamily="18" charset="0"/>
              </a:rPr>
              <a:t>tf</a:t>
            </a:r>
            <a:endParaRPr lang="en-US" sz="2800" b="1" baseline="-25000">
              <a:latin typeface="Times New Roman" pitchFamily="18" charset="0"/>
              <a:cs typeface="Times New Roman" pitchFamily="18" charset="0"/>
            </a:endParaRPr>
          </a:p>
        </p:txBody>
      </p:sp>
      <p:sp>
        <p:nvSpPr>
          <p:cNvPr id="43016" name="Text Box 8"/>
          <p:cNvSpPr txBox="1">
            <a:spLocks noChangeArrowheads="1"/>
          </p:cNvSpPr>
          <p:nvPr/>
        </p:nvSpPr>
        <p:spPr bwMode="auto">
          <a:xfrm>
            <a:off x="2051050" y="3786188"/>
            <a:ext cx="5400675" cy="579437"/>
          </a:xfrm>
          <a:prstGeom prst="rect">
            <a:avLst/>
          </a:prstGeom>
          <a:noFill/>
          <a:ln w="9525">
            <a:noFill/>
            <a:miter lim="800000"/>
            <a:headEnd/>
            <a:tailEnd/>
          </a:ln>
        </p:spPr>
        <p:txBody>
          <a:bodyPr>
            <a:spAutoFit/>
          </a:bodyPr>
          <a:lstStyle/>
          <a:p>
            <a:pPr algn="ctr">
              <a:spcBef>
                <a:spcPct val="50000"/>
              </a:spcBef>
            </a:pPr>
            <a:r>
              <a:rPr lang="hu-HU" sz="3200" b="1">
                <a:solidFill>
                  <a:srgbClr val="F9130D"/>
                </a:solidFill>
                <a:latin typeface="Times New Roman" pitchFamily="18" charset="0"/>
                <a:cs typeface="Times New Roman" pitchFamily="18" charset="0"/>
              </a:rPr>
              <a:t>F</a:t>
            </a:r>
            <a:r>
              <a:rPr lang="hu-HU" sz="3200" b="1" baseline="-25000">
                <a:solidFill>
                  <a:srgbClr val="F9130D"/>
                </a:solidFill>
                <a:latin typeface="Times New Roman" pitchFamily="18" charset="0"/>
                <a:cs typeface="Times New Roman" pitchFamily="18" charset="0"/>
              </a:rPr>
              <a:t>tf  </a:t>
            </a:r>
            <a:r>
              <a:rPr lang="hu-HU" sz="3200" b="1">
                <a:latin typeface="Times New Roman" pitchFamily="18" charset="0"/>
                <a:cs typeface="Times New Roman" pitchFamily="18" charset="0"/>
              </a:rPr>
              <a:t>=</a:t>
            </a:r>
            <a:r>
              <a:rPr lang="hu-HU" sz="3200" b="1" baseline="-25000">
                <a:solidFill>
                  <a:srgbClr val="F9130D"/>
                </a:solidFill>
                <a:latin typeface="Times New Roman" pitchFamily="18" charset="0"/>
                <a:cs typeface="Times New Roman" pitchFamily="18" charset="0"/>
              </a:rPr>
              <a:t> </a:t>
            </a:r>
            <a:r>
              <a:rPr lang="hu-HU" sz="3200" b="1">
                <a:latin typeface="Times New Roman" pitchFamily="18" charset="0"/>
                <a:cs typeface="Times New Roman" pitchFamily="18" charset="0"/>
              </a:rPr>
              <a:t>M</a:t>
            </a:r>
            <a:r>
              <a:rPr lang="hu-HU" sz="3200" b="1" baseline="-25000">
                <a:latin typeface="Times New Roman" pitchFamily="18" charset="0"/>
                <a:cs typeface="Times New Roman" pitchFamily="18" charset="0"/>
              </a:rPr>
              <a:t>törzs</a:t>
            </a:r>
            <a:r>
              <a:rPr lang="hu-HU" sz="3200" b="1">
                <a:latin typeface="Times New Roman" pitchFamily="18" charset="0"/>
                <a:cs typeface="Times New Roman" pitchFamily="18" charset="0"/>
              </a:rPr>
              <a:t> + M</a:t>
            </a:r>
            <a:r>
              <a:rPr lang="hu-HU" sz="3200" b="1" baseline="-25000">
                <a:latin typeface="Times New Roman" pitchFamily="18" charset="0"/>
                <a:cs typeface="Times New Roman" pitchFamily="18" charset="0"/>
              </a:rPr>
              <a:t>comb </a:t>
            </a:r>
            <a:r>
              <a:rPr lang="hu-HU" sz="3200" b="1">
                <a:latin typeface="Times New Roman" pitchFamily="18" charset="0"/>
                <a:cs typeface="Times New Roman" pitchFamily="18" charset="0"/>
              </a:rPr>
              <a:t>/  l</a:t>
            </a:r>
            <a:r>
              <a:rPr lang="hu-HU" sz="3200" b="1" baseline="-25000">
                <a:latin typeface="Times New Roman" pitchFamily="18" charset="0"/>
                <a:cs typeface="Times New Roman" pitchFamily="18" charset="0"/>
              </a:rPr>
              <a:t>tf</a:t>
            </a:r>
            <a:endParaRPr lang="en-US" sz="3200" b="1" baseline="-25000">
              <a:latin typeface="Times New Roman" pitchFamily="18" charset="0"/>
              <a:cs typeface="Times New Roman" pitchFamily="18" charset="0"/>
            </a:endParaRPr>
          </a:p>
        </p:txBody>
      </p:sp>
      <p:sp>
        <p:nvSpPr>
          <p:cNvPr id="10248" name="Szövegdoboz 6"/>
          <p:cNvSpPr txBox="1">
            <a:spLocks noChangeArrowheads="1"/>
          </p:cNvSpPr>
          <p:nvPr/>
        </p:nvSpPr>
        <p:spPr bwMode="auto">
          <a:xfrm>
            <a:off x="428625" y="5857875"/>
            <a:ext cx="5786438" cy="338138"/>
          </a:xfrm>
          <a:prstGeom prst="rect">
            <a:avLst/>
          </a:prstGeom>
          <a:solidFill>
            <a:srgbClr val="FFFF00"/>
          </a:solidFill>
          <a:ln w="9525">
            <a:noFill/>
            <a:miter lim="800000"/>
            <a:headEnd/>
            <a:tailEnd/>
          </a:ln>
        </p:spPr>
        <p:txBody>
          <a:bodyPr>
            <a:spAutoFit/>
          </a:bodyPr>
          <a:lstStyle/>
          <a:p>
            <a:r>
              <a:rPr lang="hu-HU" sz="1600"/>
              <a:t> F</a:t>
            </a:r>
            <a:r>
              <a:rPr lang="hu-HU" sz="1600" baseline="-25000"/>
              <a:t>tf</a:t>
            </a:r>
            <a:r>
              <a:rPr lang="hu-HU" sz="1600"/>
              <a:t> – térdfeszítő; l</a:t>
            </a:r>
            <a:r>
              <a:rPr lang="hu-HU" sz="1600" baseline="-25000"/>
              <a:t>tf</a:t>
            </a:r>
            <a:r>
              <a:rPr lang="hu-HU" sz="1600"/>
              <a:t> – a térdfeszítő erőkarja</a:t>
            </a:r>
            <a:endParaRPr lang="en-US" sz="1600"/>
          </a:p>
        </p:txBody>
      </p:sp>
    </p:spTree>
    <p:extLst>
      <p:ext uri="{BB962C8B-B14F-4D97-AF65-F5344CB8AC3E}">
        <p14:creationId xmlns:p14="http://schemas.microsoft.com/office/powerpoint/2010/main" val="1447102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3013"/>
                                        </p:tgtEl>
                                        <p:attrNameLst>
                                          <p:attrName>style.visibility</p:attrName>
                                        </p:attrNameLst>
                                      </p:cBhvr>
                                      <p:to>
                                        <p:strVal val="visible"/>
                                      </p:to>
                                    </p:set>
                                    <p:anim calcmode="discrete" valueType="clr">
                                      <p:cBhvr override="childStyle">
                                        <p:cTn id="7" dur="80"/>
                                        <p:tgtEl>
                                          <p:spTgt spid="4301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3013"/>
                                        </p:tgtEl>
                                        <p:attrNameLst>
                                          <p:attrName>fillcolor</p:attrName>
                                        </p:attrNameLst>
                                      </p:cBhvr>
                                      <p:tavLst>
                                        <p:tav tm="0">
                                          <p:val>
                                            <p:clrVal>
                                              <a:schemeClr val="accent2"/>
                                            </p:clrVal>
                                          </p:val>
                                        </p:tav>
                                        <p:tav tm="50000">
                                          <p:val>
                                            <p:clrVal>
                                              <a:schemeClr val="hlink"/>
                                            </p:clrVal>
                                          </p:val>
                                        </p:tav>
                                      </p:tavLst>
                                    </p:anim>
                                    <p:set>
                                      <p:cBhvr>
                                        <p:cTn id="9" dur="80"/>
                                        <p:tgtEl>
                                          <p:spTgt spid="4301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43014"/>
                                        </p:tgtEl>
                                        <p:attrNameLst>
                                          <p:attrName>style.visibility</p:attrName>
                                        </p:attrNameLst>
                                      </p:cBhvr>
                                      <p:to>
                                        <p:strVal val="visible"/>
                                      </p:to>
                                    </p:set>
                                    <p:animEffect transition="in" filter="dissolve">
                                      <p:cBhvr>
                                        <p:cTn id="14" dur="500"/>
                                        <p:tgtEl>
                                          <p:spTgt spid="43014"/>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43015"/>
                                        </p:tgtEl>
                                        <p:attrNameLst>
                                          <p:attrName>style.visibility</p:attrName>
                                        </p:attrNameLst>
                                      </p:cBhvr>
                                      <p:to>
                                        <p:strVal val="visible"/>
                                      </p:to>
                                    </p:set>
                                    <p:anim calcmode="discrete" valueType="clr">
                                      <p:cBhvr override="childStyle">
                                        <p:cTn id="19" dur="80"/>
                                        <p:tgtEl>
                                          <p:spTgt spid="43015"/>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43015"/>
                                        </p:tgtEl>
                                        <p:attrNameLst>
                                          <p:attrName>fillcolor</p:attrName>
                                        </p:attrNameLst>
                                      </p:cBhvr>
                                      <p:tavLst>
                                        <p:tav tm="0">
                                          <p:val>
                                            <p:clrVal>
                                              <a:schemeClr val="accent2"/>
                                            </p:clrVal>
                                          </p:val>
                                        </p:tav>
                                        <p:tav tm="50000">
                                          <p:val>
                                            <p:clrVal>
                                              <a:schemeClr val="hlink"/>
                                            </p:clrVal>
                                          </p:val>
                                        </p:tav>
                                      </p:tavLst>
                                    </p:anim>
                                    <p:set>
                                      <p:cBhvr>
                                        <p:cTn id="21" dur="80"/>
                                        <p:tgtEl>
                                          <p:spTgt spid="43015"/>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43016"/>
                                        </p:tgtEl>
                                        <p:attrNameLst>
                                          <p:attrName>style.visibility</p:attrName>
                                        </p:attrNameLst>
                                      </p:cBhvr>
                                      <p:to>
                                        <p:strVal val="visible"/>
                                      </p:to>
                                    </p:set>
                                    <p:anim calcmode="discrete" valueType="clr">
                                      <p:cBhvr override="childStyle">
                                        <p:cTn id="26" dur="80"/>
                                        <p:tgtEl>
                                          <p:spTgt spid="43016"/>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43016"/>
                                        </p:tgtEl>
                                        <p:attrNameLst>
                                          <p:attrName>fillcolor</p:attrName>
                                        </p:attrNameLst>
                                      </p:cBhvr>
                                      <p:tavLst>
                                        <p:tav tm="0">
                                          <p:val>
                                            <p:clrVal>
                                              <a:schemeClr val="accent2"/>
                                            </p:clrVal>
                                          </p:val>
                                        </p:tav>
                                        <p:tav tm="50000">
                                          <p:val>
                                            <p:clrVal>
                                              <a:schemeClr val="hlink"/>
                                            </p:clrVal>
                                          </p:val>
                                        </p:tav>
                                      </p:tavLst>
                                    </p:anim>
                                    <p:set>
                                      <p:cBhvr>
                                        <p:cTn id="28" dur="80"/>
                                        <p:tgtEl>
                                          <p:spTgt spid="430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3" grpId="0"/>
      <p:bldP spid="43015" grpId="0"/>
      <p:bldP spid="43016"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Text Box 4"/>
          <p:cNvSpPr txBox="1">
            <a:spLocks noChangeArrowheads="1"/>
          </p:cNvSpPr>
          <p:nvPr/>
        </p:nvSpPr>
        <p:spPr bwMode="auto">
          <a:xfrm>
            <a:off x="1547813" y="188913"/>
            <a:ext cx="5329237" cy="519112"/>
          </a:xfrm>
          <a:prstGeom prst="rect">
            <a:avLst/>
          </a:prstGeom>
          <a:noFill/>
          <a:ln w="9525">
            <a:noFill/>
            <a:miter lim="800000"/>
            <a:headEnd/>
            <a:tailEnd/>
          </a:ln>
        </p:spPr>
        <p:txBody>
          <a:bodyPr>
            <a:spAutoFit/>
          </a:bodyPr>
          <a:lstStyle/>
          <a:p>
            <a:pPr>
              <a:spcBef>
                <a:spcPct val="50000"/>
              </a:spcBef>
            </a:pPr>
            <a:r>
              <a:rPr lang="hu-HU" sz="2800" b="1">
                <a:latin typeface="Times New Roman" pitchFamily="18" charset="0"/>
                <a:cs typeface="Times New Roman" pitchFamily="18" charset="0"/>
              </a:rPr>
              <a:t>Izomerő</a:t>
            </a:r>
            <a:endParaRPr lang="en-US" sz="2800" b="1">
              <a:latin typeface="Times New Roman" pitchFamily="18" charset="0"/>
              <a:cs typeface="Times New Roman" pitchFamily="18" charset="0"/>
            </a:endParaRPr>
          </a:p>
        </p:txBody>
      </p:sp>
      <p:sp>
        <p:nvSpPr>
          <p:cNvPr id="44037" name="Text Box 5"/>
          <p:cNvSpPr txBox="1">
            <a:spLocks noChangeArrowheads="1"/>
          </p:cNvSpPr>
          <p:nvPr/>
        </p:nvSpPr>
        <p:spPr bwMode="auto">
          <a:xfrm>
            <a:off x="827088" y="947738"/>
            <a:ext cx="2016125" cy="457200"/>
          </a:xfrm>
          <a:prstGeom prst="rect">
            <a:avLst/>
          </a:prstGeom>
          <a:noFill/>
          <a:ln w="9525">
            <a:noFill/>
            <a:miter lim="800000"/>
            <a:headEnd/>
            <a:tailEnd/>
          </a:ln>
        </p:spPr>
        <p:txBody>
          <a:bodyPr>
            <a:spAutoFit/>
          </a:bodyPr>
          <a:lstStyle/>
          <a:p>
            <a:pPr>
              <a:spcBef>
                <a:spcPct val="50000"/>
              </a:spcBef>
            </a:pPr>
            <a:r>
              <a:rPr lang="hu-HU" sz="2400" b="1">
                <a:latin typeface="Times New Roman" pitchFamily="18" charset="0"/>
                <a:cs typeface="Times New Roman" pitchFamily="18" charset="0"/>
              </a:rPr>
              <a:t>Boka</a:t>
            </a:r>
            <a:endParaRPr lang="en-US" sz="2400" b="1">
              <a:latin typeface="Times New Roman" pitchFamily="18" charset="0"/>
              <a:cs typeface="Times New Roman" pitchFamily="18" charset="0"/>
            </a:endParaRPr>
          </a:p>
        </p:txBody>
      </p:sp>
      <p:graphicFrame>
        <p:nvGraphicFramePr>
          <p:cNvPr id="44038" name="Object 6"/>
          <p:cNvGraphicFramePr>
            <a:graphicFrameLocks noChangeAspect="1"/>
          </p:cNvGraphicFramePr>
          <p:nvPr/>
        </p:nvGraphicFramePr>
        <p:xfrm>
          <a:off x="1717675" y="1755775"/>
          <a:ext cx="5062538" cy="673100"/>
        </p:xfrm>
        <a:graphic>
          <a:graphicData uri="http://schemas.openxmlformats.org/presentationml/2006/ole">
            <mc:AlternateContent xmlns:mc="http://schemas.openxmlformats.org/markup-compatibility/2006">
              <mc:Choice xmlns:v="urn:schemas-microsoft-com:vml" Requires="v">
                <p:oleObj spid="_x0000_s34830" name="Egyenlet" r:id="rId3" imgW="1815840" imgH="241200" progId="Equation.3">
                  <p:embed/>
                </p:oleObj>
              </mc:Choice>
              <mc:Fallback>
                <p:oleObj name="Egyenlet" r:id="rId3" imgW="1815840" imgH="24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7675" y="1755775"/>
                        <a:ext cx="5062538" cy="673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4039" name="Text Box 7"/>
          <p:cNvSpPr txBox="1">
            <a:spLocks noChangeArrowheads="1"/>
          </p:cNvSpPr>
          <p:nvPr/>
        </p:nvSpPr>
        <p:spPr bwMode="auto">
          <a:xfrm>
            <a:off x="1547813" y="2852738"/>
            <a:ext cx="5472112" cy="519112"/>
          </a:xfrm>
          <a:prstGeom prst="rect">
            <a:avLst/>
          </a:prstGeom>
          <a:noFill/>
          <a:ln w="9525">
            <a:noFill/>
            <a:miter lim="800000"/>
            <a:headEnd/>
            <a:tailEnd/>
          </a:ln>
        </p:spPr>
        <p:txBody>
          <a:bodyPr>
            <a:spAutoFit/>
          </a:bodyPr>
          <a:lstStyle/>
          <a:p>
            <a:pPr algn="ctr">
              <a:spcBef>
                <a:spcPct val="50000"/>
              </a:spcBef>
            </a:pPr>
            <a:r>
              <a:rPr lang="hu-HU" sz="2800" b="1">
                <a:latin typeface="Times New Roman" pitchFamily="18" charset="0"/>
                <a:cs typeface="Times New Roman" pitchFamily="18" charset="0"/>
              </a:rPr>
              <a:t>M</a:t>
            </a:r>
            <a:r>
              <a:rPr lang="hu-HU" sz="2800" b="1" baseline="-25000">
                <a:latin typeface="Times New Roman" pitchFamily="18" charset="0"/>
                <a:cs typeface="Times New Roman" pitchFamily="18" charset="0"/>
              </a:rPr>
              <a:t>törzs</a:t>
            </a:r>
            <a:r>
              <a:rPr lang="hu-HU" sz="2800" b="1">
                <a:latin typeface="Times New Roman" pitchFamily="18" charset="0"/>
                <a:cs typeface="Times New Roman" pitchFamily="18" charset="0"/>
              </a:rPr>
              <a:t> + M</a:t>
            </a:r>
            <a:r>
              <a:rPr lang="hu-HU" sz="2800" b="1" baseline="-25000">
                <a:latin typeface="Times New Roman" pitchFamily="18" charset="0"/>
                <a:cs typeface="Times New Roman" pitchFamily="18" charset="0"/>
              </a:rPr>
              <a:t>comb </a:t>
            </a:r>
            <a:r>
              <a:rPr lang="hu-HU" sz="2800" b="1">
                <a:latin typeface="Times New Roman" pitchFamily="18" charset="0"/>
                <a:cs typeface="Times New Roman" pitchFamily="18" charset="0"/>
              </a:rPr>
              <a:t>+ M</a:t>
            </a:r>
            <a:r>
              <a:rPr lang="hu-HU" sz="2800" b="1" baseline="-25000">
                <a:latin typeface="Times New Roman" pitchFamily="18" charset="0"/>
                <a:cs typeface="Times New Roman" pitchFamily="18" charset="0"/>
              </a:rPr>
              <a:t>lábszár</a:t>
            </a:r>
            <a:r>
              <a:rPr lang="hu-HU" sz="2800" b="1">
                <a:latin typeface="Times New Roman" pitchFamily="18" charset="0"/>
                <a:cs typeface="Times New Roman" pitchFamily="18" charset="0"/>
              </a:rPr>
              <a:t>= </a:t>
            </a:r>
            <a:r>
              <a:rPr lang="hu-HU" sz="2800" b="1">
                <a:solidFill>
                  <a:srgbClr val="F9130D"/>
                </a:solidFill>
                <a:latin typeface="Times New Roman" pitchFamily="18" charset="0"/>
                <a:cs typeface="Times New Roman" pitchFamily="18" charset="0"/>
              </a:rPr>
              <a:t>F</a:t>
            </a:r>
            <a:r>
              <a:rPr lang="hu-HU" sz="2800" b="1" baseline="-25000">
                <a:solidFill>
                  <a:srgbClr val="F9130D"/>
                </a:solidFill>
                <a:latin typeface="Times New Roman" pitchFamily="18" charset="0"/>
                <a:cs typeface="Times New Roman" pitchFamily="18" charset="0"/>
              </a:rPr>
              <a:t>pf</a:t>
            </a:r>
            <a:r>
              <a:rPr lang="hu-HU" sz="2800" b="1">
                <a:solidFill>
                  <a:srgbClr val="F9130D"/>
                </a:solidFill>
                <a:latin typeface="Times New Roman" pitchFamily="18" charset="0"/>
                <a:cs typeface="Times New Roman" pitchFamily="18" charset="0"/>
              </a:rPr>
              <a:t> </a:t>
            </a:r>
            <a:r>
              <a:rPr lang="en-US" sz="2800" b="1">
                <a:latin typeface="Times New Roman" pitchFamily="18" charset="0"/>
                <a:cs typeface="Times New Roman" pitchFamily="18" charset="0"/>
              </a:rPr>
              <a:t>·</a:t>
            </a:r>
            <a:r>
              <a:rPr lang="hu-HU" sz="2800" b="1">
                <a:latin typeface="Times New Roman" pitchFamily="18" charset="0"/>
                <a:cs typeface="Times New Roman" pitchFamily="18" charset="0"/>
              </a:rPr>
              <a:t> l</a:t>
            </a:r>
            <a:r>
              <a:rPr lang="hu-HU" sz="2800" b="1" baseline="-25000">
                <a:latin typeface="Times New Roman" pitchFamily="18" charset="0"/>
                <a:cs typeface="Times New Roman" pitchFamily="18" charset="0"/>
              </a:rPr>
              <a:t>pf</a:t>
            </a:r>
            <a:endParaRPr lang="en-US" sz="2800" b="1" baseline="-25000">
              <a:latin typeface="Times New Roman" pitchFamily="18" charset="0"/>
              <a:cs typeface="Times New Roman" pitchFamily="18" charset="0"/>
            </a:endParaRPr>
          </a:p>
        </p:txBody>
      </p:sp>
      <p:sp>
        <p:nvSpPr>
          <p:cNvPr id="44040" name="Text Box 8"/>
          <p:cNvSpPr txBox="1">
            <a:spLocks noChangeArrowheads="1"/>
          </p:cNvSpPr>
          <p:nvPr/>
        </p:nvSpPr>
        <p:spPr bwMode="auto">
          <a:xfrm>
            <a:off x="1619250" y="3786188"/>
            <a:ext cx="6049963" cy="579437"/>
          </a:xfrm>
          <a:prstGeom prst="rect">
            <a:avLst/>
          </a:prstGeom>
          <a:noFill/>
          <a:ln w="9525">
            <a:noFill/>
            <a:miter lim="800000"/>
            <a:headEnd/>
            <a:tailEnd/>
          </a:ln>
        </p:spPr>
        <p:txBody>
          <a:bodyPr>
            <a:spAutoFit/>
          </a:bodyPr>
          <a:lstStyle/>
          <a:p>
            <a:pPr algn="ctr">
              <a:spcBef>
                <a:spcPct val="50000"/>
              </a:spcBef>
            </a:pPr>
            <a:r>
              <a:rPr lang="hu-HU" sz="3200" b="1">
                <a:solidFill>
                  <a:srgbClr val="F9130D"/>
                </a:solidFill>
                <a:latin typeface="Times New Roman" pitchFamily="18" charset="0"/>
                <a:cs typeface="Times New Roman" pitchFamily="18" charset="0"/>
              </a:rPr>
              <a:t>F</a:t>
            </a:r>
            <a:r>
              <a:rPr lang="hu-HU" sz="3200" b="1" baseline="-25000">
                <a:solidFill>
                  <a:srgbClr val="F9130D"/>
                </a:solidFill>
                <a:latin typeface="Times New Roman" pitchFamily="18" charset="0"/>
                <a:cs typeface="Times New Roman" pitchFamily="18" charset="0"/>
              </a:rPr>
              <a:t>pf  </a:t>
            </a:r>
            <a:r>
              <a:rPr lang="hu-HU" sz="3200" b="1">
                <a:latin typeface="Times New Roman" pitchFamily="18" charset="0"/>
                <a:cs typeface="Times New Roman" pitchFamily="18" charset="0"/>
              </a:rPr>
              <a:t>=</a:t>
            </a:r>
            <a:r>
              <a:rPr lang="hu-HU" sz="3200" b="1" baseline="-25000">
                <a:solidFill>
                  <a:srgbClr val="F9130D"/>
                </a:solidFill>
                <a:latin typeface="Times New Roman" pitchFamily="18" charset="0"/>
                <a:cs typeface="Times New Roman" pitchFamily="18" charset="0"/>
              </a:rPr>
              <a:t> </a:t>
            </a:r>
            <a:r>
              <a:rPr lang="hu-HU" sz="3200" b="1">
                <a:latin typeface="Times New Roman" pitchFamily="18" charset="0"/>
                <a:cs typeface="Times New Roman" pitchFamily="18" charset="0"/>
              </a:rPr>
              <a:t>M</a:t>
            </a:r>
            <a:r>
              <a:rPr lang="hu-HU" sz="3200" b="1" baseline="-25000">
                <a:latin typeface="Times New Roman" pitchFamily="18" charset="0"/>
                <a:cs typeface="Times New Roman" pitchFamily="18" charset="0"/>
              </a:rPr>
              <a:t>törzs</a:t>
            </a:r>
            <a:r>
              <a:rPr lang="hu-HU" sz="3200" b="1">
                <a:latin typeface="Times New Roman" pitchFamily="18" charset="0"/>
                <a:cs typeface="Times New Roman" pitchFamily="18" charset="0"/>
              </a:rPr>
              <a:t> + M</a:t>
            </a:r>
            <a:r>
              <a:rPr lang="hu-HU" sz="3200" b="1" baseline="-25000">
                <a:latin typeface="Times New Roman" pitchFamily="18" charset="0"/>
                <a:cs typeface="Times New Roman" pitchFamily="18" charset="0"/>
              </a:rPr>
              <a:t>comb </a:t>
            </a:r>
            <a:r>
              <a:rPr lang="hu-HU" sz="3200" b="1">
                <a:latin typeface="Times New Roman" pitchFamily="18" charset="0"/>
                <a:cs typeface="Times New Roman" pitchFamily="18" charset="0"/>
              </a:rPr>
              <a:t>+ M</a:t>
            </a:r>
            <a:r>
              <a:rPr lang="hu-HU" sz="3200" b="1" baseline="-25000">
                <a:latin typeface="Times New Roman" pitchFamily="18" charset="0"/>
                <a:cs typeface="Times New Roman" pitchFamily="18" charset="0"/>
              </a:rPr>
              <a:t>lábszár </a:t>
            </a:r>
            <a:r>
              <a:rPr lang="hu-HU" sz="3200" b="1">
                <a:latin typeface="Times New Roman" pitchFamily="18" charset="0"/>
                <a:cs typeface="Times New Roman" pitchFamily="18" charset="0"/>
              </a:rPr>
              <a:t>/ l</a:t>
            </a:r>
            <a:r>
              <a:rPr lang="hu-HU" sz="3200" b="1" baseline="-25000">
                <a:latin typeface="Times New Roman" pitchFamily="18" charset="0"/>
                <a:cs typeface="Times New Roman" pitchFamily="18" charset="0"/>
              </a:rPr>
              <a:t>pf</a:t>
            </a:r>
            <a:endParaRPr lang="en-US" sz="3200" b="1" baseline="-25000">
              <a:latin typeface="Times New Roman" pitchFamily="18" charset="0"/>
              <a:cs typeface="Times New Roman" pitchFamily="18" charset="0"/>
            </a:endParaRPr>
          </a:p>
        </p:txBody>
      </p:sp>
      <p:sp>
        <p:nvSpPr>
          <p:cNvPr id="11272" name="Szövegdoboz 6"/>
          <p:cNvSpPr txBox="1">
            <a:spLocks noChangeArrowheads="1"/>
          </p:cNvSpPr>
          <p:nvPr/>
        </p:nvSpPr>
        <p:spPr bwMode="auto">
          <a:xfrm>
            <a:off x="428625" y="5857875"/>
            <a:ext cx="5857875" cy="338138"/>
          </a:xfrm>
          <a:prstGeom prst="rect">
            <a:avLst/>
          </a:prstGeom>
          <a:solidFill>
            <a:srgbClr val="FFFF00"/>
          </a:solidFill>
          <a:ln w="9525">
            <a:noFill/>
            <a:miter lim="800000"/>
            <a:headEnd/>
            <a:tailEnd/>
          </a:ln>
        </p:spPr>
        <p:txBody>
          <a:bodyPr>
            <a:spAutoFit/>
          </a:bodyPr>
          <a:lstStyle/>
          <a:p>
            <a:r>
              <a:rPr lang="hu-HU" sz="1600"/>
              <a:t> F</a:t>
            </a:r>
            <a:r>
              <a:rPr lang="hu-HU" sz="1600" baseline="-25000"/>
              <a:t>pf</a:t>
            </a:r>
            <a:r>
              <a:rPr lang="hu-HU" sz="1600"/>
              <a:t> – plantár flexor (bokafeszítő); l</a:t>
            </a:r>
            <a:r>
              <a:rPr lang="hu-HU" sz="1400" baseline="-25000"/>
              <a:t>pf</a:t>
            </a:r>
            <a:r>
              <a:rPr lang="hu-HU" sz="1600"/>
              <a:t> – a bokafeszítő erőkarja</a:t>
            </a:r>
            <a:endParaRPr lang="en-US" sz="1600"/>
          </a:p>
        </p:txBody>
      </p:sp>
    </p:spTree>
    <p:extLst>
      <p:ext uri="{BB962C8B-B14F-4D97-AF65-F5344CB8AC3E}">
        <p14:creationId xmlns:p14="http://schemas.microsoft.com/office/powerpoint/2010/main" val="705967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4037"/>
                                        </p:tgtEl>
                                        <p:attrNameLst>
                                          <p:attrName>style.visibility</p:attrName>
                                        </p:attrNameLst>
                                      </p:cBhvr>
                                      <p:to>
                                        <p:strVal val="visible"/>
                                      </p:to>
                                    </p:set>
                                    <p:anim calcmode="discrete" valueType="clr">
                                      <p:cBhvr override="childStyle">
                                        <p:cTn id="7" dur="80"/>
                                        <p:tgtEl>
                                          <p:spTgt spid="4403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4037"/>
                                        </p:tgtEl>
                                        <p:attrNameLst>
                                          <p:attrName>fillcolor</p:attrName>
                                        </p:attrNameLst>
                                      </p:cBhvr>
                                      <p:tavLst>
                                        <p:tav tm="0">
                                          <p:val>
                                            <p:clrVal>
                                              <a:schemeClr val="accent2"/>
                                            </p:clrVal>
                                          </p:val>
                                        </p:tav>
                                        <p:tav tm="50000">
                                          <p:val>
                                            <p:clrVal>
                                              <a:schemeClr val="hlink"/>
                                            </p:clrVal>
                                          </p:val>
                                        </p:tav>
                                      </p:tavLst>
                                    </p:anim>
                                    <p:set>
                                      <p:cBhvr>
                                        <p:cTn id="9" dur="80"/>
                                        <p:tgtEl>
                                          <p:spTgt spid="44037"/>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44038"/>
                                        </p:tgtEl>
                                        <p:attrNameLst>
                                          <p:attrName>style.visibility</p:attrName>
                                        </p:attrNameLst>
                                      </p:cBhvr>
                                      <p:to>
                                        <p:strVal val="visible"/>
                                      </p:to>
                                    </p:set>
                                    <p:animEffect transition="in" filter="dissolve">
                                      <p:cBhvr>
                                        <p:cTn id="14" dur="500"/>
                                        <p:tgtEl>
                                          <p:spTgt spid="44038"/>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44039"/>
                                        </p:tgtEl>
                                        <p:attrNameLst>
                                          <p:attrName>style.visibility</p:attrName>
                                        </p:attrNameLst>
                                      </p:cBhvr>
                                      <p:to>
                                        <p:strVal val="visible"/>
                                      </p:to>
                                    </p:set>
                                    <p:anim calcmode="discrete" valueType="clr">
                                      <p:cBhvr override="childStyle">
                                        <p:cTn id="19" dur="80"/>
                                        <p:tgtEl>
                                          <p:spTgt spid="44039"/>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44039"/>
                                        </p:tgtEl>
                                        <p:attrNameLst>
                                          <p:attrName>fillcolor</p:attrName>
                                        </p:attrNameLst>
                                      </p:cBhvr>
                                      <p:tavLst>
                                        <p:tav tm="0">
                                          <p:val>
                                            <p:clrVal>
                                              <a:schemeClr val="accent2"/>
                                            </p:clrVal>
                                          </p:val>
                                        </p:tav>
                                        <p:tav tm="50000">
                                          <p:val>
                                            <p:clrVal>
                                              <a:schemeClr val="hlink"/>
                                            </p:clrVal>
                                          </p:val>
                                        </p:tav>
                                      </p:tavLst>
                                    </p:anim>
                                    <p:set>
                                      <p:cBhvr>
                                        <p:cTn id="21" dur="80"/>
                                        <p:tgtEl>
                                          <p:spTgt spid="44039"/>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44040"/>
                                        </p:tgtEl>
                                        <p:attrNameLst>
                                          <p:attrName>style.visibility</p:attrName>
                                        </p:attrNameLst>
                                      </p:cBhvr>
                                      <p:to>
                                        <p:strVal val="visible"/>
                                      </p:to>
                                    </p:set>
                                    <p:anim calcmode="discrete" valueType="clr">
                                      <p:cBhvr override="childStyle">
                                        <p:cTn id="26" dur="80"/>
                                        <p:tgtEl>
                                          <p:spTgt spid="44040"/>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44040"/>
                                        </p:tgtEl>
                                        <p:attrNameLst>
                                          <p:attrName>fillcolor</p:attrName>
                                        </p:attrNameLst>
                                      </p:cBhvr>
                                      <p:tavLst>
                                        <p:tav tm="0">
                                          <p:val>
                                            <p:clrVal>
                                              <a:schemeClr val="accent2"/>
                                            </p:clrVal>
                                          </p:val>
                                        </p:tav>
                                        <p:tav tm="50000">
                                          <p:val>
                                            <p:clrVal>
                                              <a:schemeClr val="hlink"/>
                                            </p:clrVal>
                                          </p:val>
                                        </p:tav>
                                      </p:tavLst>
                                    </p:anim>
                                    <p:set>
                                      <p:cBhvr>
                                        <p:cTn id="28" dur="80"/>
                                        <p:tgtEl>
                                          <p:spTgt spid="4404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7" grpId="0"/>
      <p:bldP spid="44039" grpId="0"/>
      <p:bldP spid="44040"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Kék hegyek"/>
          <p:cNvPicPr>
            <a:picLocks noChangeAspect="1" noChangeArrowheads="1"/>
          </p:cNvPicPr>
          <p:nvPr/>
        </p:nvPicPr>
        <p:blipFill>
          <a:blip r:embed="rId2" cstate="print"/>
          <a:srcRect/>
          <a:stretch>
            <a:fillRect/>
          </a:stretch>
        </p:blipFill>
        <p:spPr bwMode="auto">
          <a:xfrm>
            <a:off x="0" y="26988"/>
            <a:ext cx="9144000" cy="6858000"/>
          </a:xfrm>
          <a:prstGeom prst="rect">
            <a:avLst/>
          </a:prstGeom>
          <a:noFill/>
          <a:ln w="9525">
            <a:noFill/>
            <a:miter lim="800000"/>
            <a:headEnd/>
            <a:tailEnd/>
          </a:ln>
        </p:spPr>
      </p:pic>
      <p:graphicFrame>
        <p:nvGraphicFramePr>
          <p:cNvPr id="45059" name="Group 3"/>
          <p:cNvGraphicFramePr>
            <a:graphicFrameLocks noGrp="1"/>
          </p:cNvGraphicFramePr>
          <p:nvPr/>
        </p:nvGraphicFramePr>
        <p:xfrm>
          <a:off x="1524000" y="1508125"/>
          <a:ext cx="6096000" cy="4663440"/>
        </p:xfrm>
        <a:graphic>
          <a:graphicData uri="http://schemas.openxmlformats.org/drawingml/2006/table">
            <a:tbl>
              <a:tblPr/>
              <a:tblGrid>
                <a:gridCol w="1524000"/>
                <a:gridCol w="1524000"/>
                <a:gridCol w="1524000"/>
                <a:gridCol w="1524000"/>
              </a:tblGrid>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hu-HU"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hu-HU" sz="1800" b="0" i="0" u="none" strike="noStrike" cap="none" normalizeH="0" baseline="0" smtClean="0">
                          <a:ln>
                            <a:noFill/>
                          </a:ln>
                          <a:solidFill>
                            <a:schemeClr val="tx1"/>
                          </a:solidFill>
                          <a:effectLst/>
                          <a:latin typeface="Arial" pitchFamily="34" charset="0"/>
                          <a:cs typeface="Arial" pitchFamily="34" charset="0"/>
                        </a:rPr>
                        <a:t>Demster</a:t>
                      </a:r>
                      <a:endParaRPr kumimoji="0" lang="en-US"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1800" b="0" i="0" u="none" strike="noStrike" cap="none" normalizeH="0" baseline="0" smtClean="0">
                          <a:ln>
                            <a:noFill/>
                          </a:ln>
                          <a:solidFill>
                            <a:schemeClr val="tx1"/>
                          </a:solidFill>
                          <a:effectLst/>
                          <a:latin typeface="Arial" pitchFamily="34" charset="0"/>
                          <a:cs typeface="Arial" pitchFamily="34" charset="0"/>
                        </a:rPr>
                        <a:t>Clauser</a:t>
                      </a:r>
                      <a:endParaRPr kumimoji="0" lang="en-US"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1800" b="0" i="0" u="none" strike="noStrike" cap="none" normalizeH="0" baseline="0" smtClean="0">
                          <a:ln>
                            <a:noFill/>
                          </a:ln>
                          <a:solidFill>
                            <a:schemeClr val="tx1"/>
                          </a:solidFill>
                          <a:effectLst/>
                          <a:latin typeface="Arial" pitchFamily="34" charset="0"/>
                          <a:cs typeface="Arial" pitchFamily="34" charset="0"/>
                        </a:rPr>
                        <a:t>Plagenhoef</a:t>
                      </a:r>
                      <a:endParaRPr kumimoji="0" lang="en-US"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Fej</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7.9</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7.3</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8.2</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Törzs</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48.6</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50.7</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55.1</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Felkar</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2.7</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2.6</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3.2</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Alkar</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1.6</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2.3</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1.9</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Kéz</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0.6</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0.7</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0.65</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Comb</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9.7</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10.3</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10.5</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7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Lábszár</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4.5</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4.3</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4.7</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Láb</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1.4</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1.5</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hu-HU" sz="2800" b="0" i="0" u="none" strike="noStrike" cap="none" normalizeH="0" baseline="0" smtClean="0">
                          <a:ln>
                            <a:noFill/>
                          </a:ln>
                          <a:solidFill>
                            <a:schemeClr val="bg1"/>
                          </a:solidFill>
                          <a:effectLst/>
                          <a:latin typeface="Arial" pitchFamily="34" charset="0"/>
                          <a:cs typeface="Arial" pitchFamily="34" charset="0"/>
                        </a:rPr>
                        <a:t>1.4</a:t>
                      </a:r>
                      <a:endParaRPr kumimoji="0" lang="en-US" sz="2800" b="0" i="0" u="none" strike="noStrike" cap="none" normalizeH="0" baseline="0" smtClean="0">
                        <a:ln>
                          <a:noFill/>
                        </a:ln>
                        <a:solidFill>
                          <a:schemeClr val="bg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6615" name="Text Box 65"/>
          <p:cNvSpPr txBox="1">
            <a:spLocks noChangeArrowheads="1"/>
          </p:cNvSpPr>
          <p:nvPr/>
        </p:nvSpPr>
        <p:spPr bwMode="auto">
          <a:xfrm>
            <a:off x="1476375" y="333375"/>
            <a:ext cx="6767513" cy="701675"/>
          </a:xfrm>
          <a:prstGeom prst="rect">
            <a:avLst/>
          </a:prstGeom>
          <a:noFill/>
          <a:ln w="9525">
            <a:noFill/>
            <a:miter lim="800000"/>
            <a:headEnd/>
            <a:tailEnd/>
          </a:ln>
        </p:spPr>
        <p:txBody>
          <a:bodyPr>
            <a:spAutoFit/>
          </a:bodyPr>
          <a:lstStyle/>
          <a:p>
            <a:pPr algn="ctr">
              <a:spcBef>
                <a:spcPct val="50000"/>
              </a:spcBef>
            </a:pPr>
            <a:r>
              <a:rPr lang="hu-HU" sz="2000" b="1"/>
              <a:t>A testszegmensek százalékos tömege a testtömeghez viszonyítva </a:t>
            </a:r>
            <a:endParaRPr lang="en-US" sz="2000" b="1"/>
          </a:p>
        </p:txBody>
      </p:sp>
    </p:spTree>
    <p:extLst>
      <p:ext uri="{BB962C8B-B14F-4D97-AF65-F5344CB8AC3E}">
        <p14:creationId xmlns:p14="http://schemas.microsoft.com/office/powerpoint/2010/main" val="299644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5059"/>
                                        </p:tgtEl>
                                        <p:attrNameLst>
                                          <p:attrName>style.visibility</p:attrName>
                                        </p:attrNameLst>
                                      </p:cBhvr>
                                      <p:to>
                                        <p:strVal val="visible"/>
                                      </p:to>
                                    </p:set>
                                    <p:anim calcmode="lin" valueType="num">
                                      <p:cBhvr>
                                        <p:cTn id="7" dur="1000" fill="hold"/>
                                        <p:tgtEl>
                                          <p:spTgt spid="45059"/>
                                        </p:tgtEl>
                                        <p:attrNameLst>
                                          <p:attrName>ppt_x</p:attrName>
                                        </p:attrNameLst>
                                      </p:cBhvr>
                                      <p:tavLst>
                                        <p:tav tm="0">
                                          <p:val>
                                            <p:strVal val="#ppt_x-.2"/>
                                          </p:val>
                                        </p:tav>
                                        <p:tav tm="100000">
                                          <p:val>
                                            <p:strVal val="#ppt_x"/>
                                          </p:val>
                                        </p:tav>
                                      </p:tavLst>
                                    </p:anim>
                                    <p:anim calcmode="lin" valueType="num">
                                      <p:cBhvr>
                                        <p:cTn id="8" dur="1000" fill="hold"/>
                                        <p:tgtEl>
                                          <p:spTgt spid="45059"/>
                                        </p:tgtEl>
                                        <p:attrNameLst>
                                          <p:attrName>ppt_y</p:attrName>
                                        </p:attrNameLst>
                                      </p:cBhvr>
                                      <p:tavLst>
                                        <p:tav tm="0">
                                          <p:val>
                                            <p:strVal val="#ppt_y"/>
                                          </p:val>
                                        </p:tav>
                                        <p:tav tm="100000">
                                          <p:val>
                                            <p:strVal val="#ppt_y"/>
                                          </p:val>
                                        </p:tav>
                                      </p:tavLst>
                                    </p:anim>
                                    <p:animEffect transition="in" filter="wipe(right)" prLst="gradientSize: 0.1">
                                      <p:cBhvr>
                                        <p:cTn id="9" dur="1000"/>
                                        <p:tgtEl>
                                          <p:spTgt spid="45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Box 4"/>
          <p:cNvSpPr txBox="1">
            <a:spLocks noChangeArrowheads="1"/>
          </p:cNvSpPr>
          <p:nvPr/>
        </p:nvSpPr>
        <p:spPr bwMode="auto">
          <a:xfrm>
            <a:off x="1403350" y="1814513"/>
            <a:ext cx="6264275" cy="822325"/>
          </a:xfrm>
          <a:prstGeom prst="rect">
            <a:avLst/>
          </a:prstGeom>
          <a:noFill/>
          <a:ln w="9525">
            <a:noFill/>
            <a:miter lim="800000"/>
            <a:headEnd/>
            <a:tailEnd/>
          </a:ln>
        </p:spPr>
        <p:txBody>
          <a:bodyPr>
            <a:spAutoFit/>
          </a:bodyPr>
          <a:lstStyle/>
          <a:p>
            <a:pPr algn="ctr">
              <a:spcBef>
                <a:spcPct val="50000"/>
              </a:spcBef>
            </a:pPr>
            <a:r>
              <a:rPr lang="hu-HU" sz="2400" b="1">
                <a:latin typeface="Times New Roman" pitchFamily="18" charset="0"/>
                <a:cs typeface="Times New Roman" pitchFamily="18" charset="0"/>
              </a:rPr>
              <a:t>Fej, törzs, felkar, alkar, kéz 62 %-a az összes testsúlynak = 492 N</a:t>
            </a:r>
            <a:endParaRPr lang="en-US" sz="2400" b="1">
              <a:latin typeface="Times New Roman" pitchFamily="18" charset="0"/>
              <a:cs typeface="Times New Roman" pitchFamily="18" charset="0"/>
            </a:endParaRPr>
          </a:p>
        </p:txBody>
      </p:sp>
      <p:sp>
        <p:nvSpPr>
          <p:cNvPr id="67587" name="Text Box 5"/>
          <p:cNvSpPr txBox="1">
            <a:spLocks noChangeArrowheads="1"/>
          </p:cNvSpPr>
          <p:nvPr/>
        </p:nvSpPr>
        <p:spPr bwMode="auto">
          <a:xfrm>
            <a:off x="2484438" y="549275"/>
            <a:ext cx="3887787" cy="457200"/>
          </a:xfrm>
          <a:prstGeom prst="rect">
            <a:avLst/>
          </a:prstGeom>
          <a:noFill/>
          <a:ln w="9525">
            <a:noFill/>
            <a:miter lim="800000"/>
            <a:headEnd/>
            <a:tailEnd/>
          </a:ln>
        </p:spPr>
        <p:txBody>
          <a:bodyPr>
            <a:spAutoFit/>
          </a:bodyPr>
          <a:lstStyle/>
          <a:p>
            <a:pPr>
              <a:spcBef>
                <a:spcPct val="50000"/>
              </a:spcBef>
            </a:pPr>
            <a:r>
              <a:rPr lang="hu-HU" sz="2400" b="1">
                <a:latin typeface="Times New Roman" pitchFamily="18" charset="0"/>
                <a:cs typeface="Times New Roman" pitchFamily="18" charset="0"/>
              </a:rPr>
              <a:t>m = 80 kg </a:t>
            </a:r>
            <a:r>
              <a:rPr lang="hu-HU" sz="2400" b="1">
                <a:latin typeface="Times New Roman" pitchFamily="18" charset="0"/>
                <a:cs typeface="Times New Roman" pitchFamily="18" charset="0"/>
                <a:sym typeface="Symbol" pitchFamily="18" charset="2"/>
              </a:rPr>
              <a:t> G = 800 N</a:t>
            </a:r>
          </a:p>
        </p:txBody>
      </p:sp>
      <p:sp>
        <p:nvSpPr>
          <p:cNvPr id="67588" name="Text Box 6"/>
          <p:cNvSpPr txBox="1">
            <a:spLocks noChangeArrowheads="1"/>
          </p:cNvSpPr>
          <p:nvPr/>
        </p:nvSpPr>
        <p:spPr bwMode="auto">
          <a:xfrm>
            <a:off x="1403350" y="3116263"/>
            <a:ext cx="6624638" cy="457200"/>
          </a:xfrm>
          <a:prstGeom prst="rect">
            <a:avLst/>
          </a:prstGeom>
          <a:noFill/>
          <a:ln w="9525">
            <a:noFill/>
            <a:miter lim="800000"/>
            <a:headEnd/>
            <a:tailEnd/>
          </a:ln>
        </p:spPr>
        <p:txBody>
          <a:bodyPr>
            <a:spAutoFit/>
          </a:bodyPr>
          <a:lstStyle/>
          <a:p>
            <a:pPr algn="ctr">
              <a:spcBef>
                <a:spcPct val="50000"/>
              </a:spcBef>
            </a:pPr>
            <a:r>
              <a:rPr lang="hu-HU" sz="2400" b="1">
                <a:latin typeface="Times New Roman" pitchFamily="18" charset="0"/>
                <a:cs typeface="Times New Roman" pitchFamily="18" charset="0"/>
              </a:rPr>
              <a:t>Comb 10 %-a az összes testsúlynak = 80 N</a:t>
            </a:r>
            <a:endParaRPr lang="en-US" sz="2400" b="1">
              <a:latin typeface="Times New Roman" pitchFamily="18" charset="0"/>
              <a:cs typeface="Times New Roman" pitchFamily="18" charset="0"/>
            </a:endParaRPr>
          </a:p>
        </p:txBody>
      </p:sp>
      <p:sp>
        <p:nvSpPr>
          <p:cNvPr id="67589" name="Text Box 7"/>
          <p:cNvSpPr txBox="1">
            <a:spLocks noChangeArrowheads="1"/>
          </p:cNvSpPr>
          <p:nvPr/>
        </p:nvSpPr>
        <p:spPr bwMode="auto">
          <a:xfrm>
            <a:off x="1403350" y="4051300"/>
            <a:ext cx="6624638" cy="457200"/>
          </a:xfrm>
          <a:prstGeom prst="rect">
            <a:avLst/>
          </a:prstGeom>
          <a:noFill/>
          <a:ln w="9525">
            <a:noFill/>
            <a:miter lim="800000"/>
            <a:headEnd/>
            <a:tailEnd/>
          </a:ln>
        </p:spPr>
        <p:txBody>
          <a:bodyPr>
            <a:spAutoFit/>
          </a:bodyPr>
          <a:lstStyle/>
          <a:p>
            <a:pPr algn="ctr">
              <a:spcBef>
                <a:spcPct val="50000"/>
              </a:spcBef>
            </a:pPr>
            <a:r>
              <a:rPr lang="hu-HU" sz="2400" b="1">
                <a:latin typeface="Times New Roman" pitchFamily="18" charset="0"/>
                <a:cs typeface="Times New Roman" pitchFamily="18" charset="0"/>
              </a:rPr>
              <a:t>Lábszár 4,5 %-a az összes testsúlynak = 36 N</a:t>
            </a:r>
            <a:endParaRPr lang="en-US" sz="2400" b="1">
              <a:latin typeface="Times New Roman" pitchFamily="18" charset="0"/>
              <a:cs typeface="Times New Roman" pitchFamily="18" charset="0"/>
            </a:endParaRPr>
          </a:p>
        </p:txBody>
      </p:sp>
      <p:sp>
        <p:nvSpPr>
          <p:cNvPr id="67590" name="Text Box 8"/>
          <p:cNvSpPr txBox="1">
            <a:spLocks noChangeArrowheads="1"/>
          </p:cNvSpPr>
          <p:nvPr/>
        </p:nvSpPr>
        <p:spPr bwMode="auto">
          <a:xfrm>
            <a:off x="1274763" y="3778250"/>
            <a:ext cx="184150" cy="366713"/>
          </a:xfrm>
          <a:prstGeom prst="rect">
            <a:avLst/>
          </a:prstGeom>
          <a:noFill/>
          <a:ln w="9525">
            <a:noFill/>
            <a:miter lim="800000"/>
            <a:headEnd/>
            <a:tailEnd/>
          </a:ln>
        </p:spPr>
        <p:txBody>
          <a:bodyPr>
            <a:spAutoFit/>
          </a:bodyPr>
          <a:lstStyle/>
          <a:p>
            <a:pPr>
              <a:spcBef>
                <a:spcPct val="50000"/>
              </a:spcBef>
            </a:pPr>
            <a:endParaRPr lang="hu-HU"/>
          </a:p>
        </p:txBody>
      </p:sp>
    </p:spTree>
    <p:extLst>
      <p:ext uri="{BB962C8B-B14F-4D97-AF65-F5344CB8AC3E}">
        <p14:creationId xmlns:p14="http://schemas.microsoft.com/office/powerpoint/2010/main" val="1484802536"/>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Text Box 4"/>
          <p:cNvSpPr txBox="1">
            <a:spLocks noChangeArrowheads="1"/>
          </p:cNvSpPr>
          <p:nvPr/>
        </p:nvSpPr>
        <p:spPr bwMode="auto">
          <a:xfrm>
            <a:off x="2051050" y="1052513"/>
            <a:ext cx="5400675" cy="579437"/>
          </a:xfrm>
          <a:prstGeom prst="rect">
            <a:avLst/>
          </a:prstGeom>
          <a:noFill/>
          <a:ln w="9525">
            <a:noFill/>
            <a:miter lim="800000"/>
            <a:headEnd/>
            <a:tailEnd/>
          </a:ln>
        </p:spPr>
        <p:txBody>
          <a:bodyPr>
            <a:spAutoFit/>
          </a:bodyPr>
          <a:lstStyle/>
          <a:p>
            <a:pPr algn="ctr">
              <a:spcBef>
                <a:spcPct val="50000"/>
              </a:spcBef>
            </a:pPr>
            <a:r>
              <a:rPr lang="hu-HU" sz="3200" b="1">
                <a:solidFill>
                  <a:srgbClr val="F9130D"/>
                </a:solidFill>
                <a:latin typeface="Times New Roman" pitchFamily="18" charset="0"/>
                <a:cs typeface="Times New Roman" pitchFamily="18" charset="0"/>
              </a:rPr>
              <a:t>F</a:t>
            </a:r>
            <a:r>
              <a:rPr lang="hu-HU" sz="3200" b="1" baseline="-25000">
                <a:solidFill>
                  <a:srgbClr val="F9130D"/>
                </a:solidFill>
                <a:latin typeface="Times New Roman" pitchFamily="18" charset="0"/>
                <a:cs typeface="Times New Roman" pitchFamily="18" charset="0"/>
              </a:rPr>
              <a:t>csf  </a:t>
            </a:r>
            <a:r>
              <a:rPr lang="hu-HU" sz="3200" b="1">
                <a:latin typeface="Times New Roman" pitchFamily="18" charset="0"/>
                <a:cs typeface="Times New Roman" pitchFamily="18" charset="0"/>
              </a:rPr>
              <a:t>=</a:t>
            </a:r>
            <a:r>
              <a:rPr lang="hu-HU" sz="3200" b="1" baseline="-25000">
                <a:solidFill>
                  <a:srgbClr val="F9130D"/>
                </a:solidFill>
                <a:latin typeface="Times New Roman" pitchFamily="18" charset="0"/>
                <a:cs typeface="Times New Roman" pitchFamily="18" charset="0"/>
              </a:rPr>
              <a:t> </a:t>
            </a:r>
            <a:r>
              <a:rPr lang="hu-HU" sz="3200" b="1">
                <a:latin typeface="Times New Roman" pitchFamily="18" charset="0"/>
                <a:cs typeface="Times New Roman" pitchFamily="18" charset="0"/>
              </a:rPr>
              <a:t>246 </a:t>
            </a:r>
            <a:r>
              <a:rPr lang="en-US" sz="3200" b="1">
                <a:latin typeface="Times New Roman" pitchFamily="18" charset="0"/>
                <a:cs typeface="Times New Roman" pitchFamily="18" charset="0"/>
              </a:rPr>
              <a:t>·</a:t>
            </a:r>
            <a:r>
              <a:rPr lang="hu-HU" sz="3200" b="1">
                <a:latin typeface="Times New Roman" pitchFamily="18" charset="0"/>
                <a:cs typeface="Times New Roman" pitchFamily="18" charset="0"/>
              </a:rPr>
              <a:t>0,05 /  0,05 = </a:t>
            </a:r>
            <a:r>
              <a:rPr lang="hu-HU" sz="3200" b="1">
                <a:solidFill>
                  <a:srgbClr val="F9130D"/>
                </a:solidFill>
                <a:latin typeface="Times New Roman" pitchFamily="18" charset="0"/>
                <a:cs typeface="Times New Roman" pitchFamily="18" charset="0"/>
              </a:rPr>
              <a:t>246 N</a:t>
            </a:r>
            <a:endParaRPr lang="en-US" sz="3200" b="1" baseline="-25000">
              <a:solidFill>
                <a:srgbClr val="F9130D"/>
              </a:solidFill>
              <a:latin typeface="Times New Roman" pitchFamily="18" charset="0"/>
              <a:cs typeface="Times New Roman" pitchFamily="18" charset="0"/>
            </a:endParaRPr>
          </a:p>
        </p:txBody>
      </p:sp>
      <p:sp>
        <p:nvSpPr>
          <p:cNvPr id="47109" name="Text Box 5"/>
          <p:cNvSpPr txBox="1">
            <a:spLocks noChangeArrowheads="1"/>
          </p:cNvSpPr>
          <p:nvPr/>
        </p:nvSpPr>
        <p:spPr bwMode="auto">
          <a:xfrm>
            <a:off x="1042988" y="1770063"/>
            <a:ext cx="7777162" cy="579437"/>
          </a:xfrm>
          <a:prstGeom prst="rect">
            <a:avLst/>
          </a:prstGeom>
          <a:noFill/>
          <a:ln w="9525">
            <a:noFill/>
            <a:miter lim="800000"/>
            <a:headEnd/>
            <a:tailEnd/>
          </a:ln>
        </p:spPr>
        <p:txBody>
          <a:bodyPr>
            <a:spAutoFit/>
          </a:bodyPr>
          <a:lstStyle/>
          <a:p>
            <a:pPr algn="ctr">
              <a:spcBef>
                <a:spcPct val="50000"/>
              </a:spcBef>
            </a:pPr>
            <a:r>
              <a:rPr lang="hu-HU" sz="3200" b="1">
                <a:solidFill>
                  <a:srgbClr val="F9130D"/>
                </a:solidFill>
                <a:latin typeface="Times New Roman" pitchFamily="18" charset="0"/>
                <a:cs typeface="Times New Roman" pitchFamily="18" charset="0"/>
              </a:rPr>
              <a:t>F</a:t>
            </a:r>
            <a:r>
              <a:rPr lang="hu-HU" sz="3200" b="1" baseline="-25000">
                <a:solidFill>
                  <a:srgbClr val="F9130D"/>
                </a:solidFill>
                <a:latin typeface="Times New Roman" pitchFamily="18" charset="0"/>
                <a:cs typeface="Times New Roman" pitchFamily="18" charset="0"/>
              </a:rPr>
              <a:t>tf  </a:t>
            </a:r>
            <a:r>
              <a:rPr lang="hu-HU" sz="3200" b="1">
                <a:latin typeface="Times New Roman" pitchFamily="18" charset="0"/>
                <a:cs typeface="Times New Roman" pitchFamily="18" charset="0"/>
              </a:rPr>
              <a:t>=</a:t>
            </a:r>
            <a:r>
              <a:rPr lang="hu-HU" sz="3200" b="1" baseline="-25000">
                <a:solidFill>
                  <a:srgbClr val="F9130D"/>
                </a:solidFill>
                <a:latin typeface="Times New Roman" pitchFamily="18" charset="0"/>
                <a:cs typeface="Times New Roman" pitchFamily="18" charset="0"/>
              </a:rPr>
              <a:t> </a:t>
            </a:r>
            <a:r>
              <a:rPr lang="hu-HU" sz="3200" b="1">
                <a:latin typeface="Times New Roman" pitchFamily="18" charset="0"/>
                <a:cs typeface="Times New Roman" pitchFamily="18" charset="0"/>
              </a:rPr>
              <a:t>(</a:t>
            </a:r>
            <a:r>
              <a:rPr lang="hu-HU" sz="3200" b="1" baseline="-25000">
                <a:solidFill>
                  <a:srgbClr val="F9130D"/>
                </a:solidFill>
                <a:latin typeface="Times New Roman" pitchFamily="18" charset="0"/>
                <a:cs typeface="Times New Roman" pitchFamily="18" charset="0"/>
              </a:rPr>
              <a:t> </a:t>
            </a:r>
            <a:r>
              <a:rPr lang="hu-HU" sz="3200" b="1">
                <a:latin typeface="Times New Roman" pitchFamily="18" charset="0"/>
                <a:cs typeface="Times New Roman" pitchFamily="18" charset="0"/>
              </a:rPr>
              <a:t>246 </a:t>
            </a:r>
            <a:r>
              <a:rPr lang="en-US" sz="3200" b="1">
                <a:latin typeface="Times New Roman" pitchFamily="18" charset="0"/>
                <a:cs typeface="Times New Roman" pitchFamily="18" charset="0"/>
              </a:rPr>
              <a:t>·</a:t>
            </a:r>
            <a:r>
              <a:rPr lang="hu-HU" sz="3200" b="1">
                <a:latin typeface="Times New Roman" pitchFamily="18" charset="0"/>
                <a:cs typeface="Times New Roman" pitchFamily="18" charset="0"/>
              </a:rPr>
              <a:t> 0,15) / 0,04  + (80 </a:t>
            </a:r>
            <a:r>
              <a:rPr lang="en-US" sz="3200" b="1">
                <a:latin typeface="Times New Roman" pitchFamily="18" charset="0"/>
                <a:cs typeface="Times New Roman" pitchFamily="18" charset="0"/>
              </a:rPr>
              <a:t>·</a:t>
            </a:r>
            <a:r>
              <a:rPr lang="hu-HU" sz="3200" b="1">
                <a:latin typeface="Times New Roman" pitchFamily="18" charset="0"/>
                <a:cs typeface="Times New Roman" pitchFamily="18" charset="0"/>
              </a:rPr>
              <a:t> 0,1)/ 0,04 </a:t>
            </a:r>
            <a:endParaRPr lang="en-US" sz="3200" b="1">
              <a:latin typeface="Times New Roman" pitchFamily="18" charset="0"/>
              <a:cs typeface="Times New Roman" pitchFamily="18" charset="0"/>
            </a:endParaRPr>
          </a:p>
        </p:txBody>
      </p:sp>
      <p:sp>
        <p:nvSpPr>
          <p:cNvPr id="47110" name="Text Box 6"/>
          <p:cNvSpPr txBox="1">
            <a:spLocks noChangeArrowheads="1"/>
          </p:cNvSpPr>
          <p:nvPr/>
        </p:nvSpPr>
        <p:spPr bwMode="auto">
          <a:xfrm>
            <a:off x="1042988" y="2489200"/>
            <a:ext cx="7777162" cy="579438"/>
          </a:xfrm>
          <a:prstGeom prst="rect">
            <a:avLst/>
          </a:prstGeom>
          <a:noFill/>
          <a:ln w="9525">
            <a:noFill/>
            <a:miter lim="800000"/>
            <a:headEnd/>
            <a:tailEnd/>
          </a:ln>
        </p:spPr>
        <p:txBody>
          <a:bodyPr>
            <a:spAutoFit/>
          </a:bodyPr>
          <a:lstStyle/>
          <a:p>
            <a:pPr algn="ctr">
              <a:spcBef>
                <a:spcPct val="50000"/>
              </a:spcBef>
            </a:pPr>
            <a:r>
              <a:rPr lang="hu-HU" sz="3200" b="1">
                <a:solidFill>
                  <a:srgbClr val="F9130D"/>
                </a:solidFill>
                <a:latin typeface="Times New Roman" pitchFamily="18" charset="0"/>
                <a:cs typeface="Times New Roman" pitchFamily="18" charset="0"/>
              </a:rPr>
              <a:t>F</a:t>
            </a:r>
            <a:r>
              <a:rPr lang="hu-HU" sz="3200" b="1" baseline="-25000">
                <a:solidFill>
                  <a:srgbClr val="F9130D"/>
                </a:solidFill>
                <a:latin typeface="Times New Roman" pitchFamily="18" charset="0"/>
                <a:cs typeface="Times New Roman" pitchFamily="18" charset="0"/>
              </a:rPr>
              <a:t>tf  </a:t>
            </a:r>
            <a:r>
              <a:rPr lang="hu-HU" sz="3200" b="1">
                <a:latin typeface="Times New Roman" pitchFamily="18" charset="0"/>
                <a:cs typeface="Times New Roman" pitchFamily="18" charset="0"/>
              </a:rPr>
              <a:t>=</a:t>
            </a:r>
            <a:r>
              <a:rPr lang="hu-HU" sz="3200" b="1" baseline="-25000">
                <a:solidFill>
                  <a:srgbClr val="F9130D"/>
                </a:solidFill>
                <a:latin typeface="Times New Roman" pitchFamily="18" charset="0"/>
                <a:cs typeface="Times New Roman" pitchFamily="18" charset="0"/>
              </a:rPr>
              <a:t> </a:t>
            </a:r>
            <a:r>
              <a:rPr lang="hu-HU" sz="3200" b="1">
                <a:latin typeface="Times New Roman" pitchFamily="18" charset="0"/>
                <a:cs typeface="Times New Roman" pitchFamily="18" charset="0"/>
              </a:rPr>
              <a:t>922  + 200 = </a:t>
            </a:r>
            <a:r>
              <a:rPr lang="hu-HU" sz="3200" b="1">
                <a:solidFill>
                  <a:srgbClr val="F9130D"/>
                </a:solidFill>
                <a:latin typeface="Times New Roman" pitchFamily="18" charset="0"/>
                <a:cs typeface="Times New Roman" pitchFamily="18" charset="0"/>
              </a:rPr>
              <a:t>1122 N</a:t>
            </a:r>
            <a:r>
              <a:rPr lang="hu-HU" sz="3200" b="1">
                <a:latin typeface="Times New Roman" pitchFamily="18" charset="0"/>
                <a:cs typeface="Times New Roman" pitchFamily="18" charset="0"/>
              </a:rPr>
              <a:t> </a:t>
            </a:r>
            <a:endParaRPr lang="en-US" sz="3200" b="1">
              <a:latin typeface="Times New Roman" pitchFamily="18" charset="0"/>
              <a:cs typeface="Times New Roman" pitchFamily="18" charset="0"/>
            </a:endParaRPr>
          </a:p>
        </p:txBody>
      </p:sp>
      <p:sp>
        <p:nvSpPr>
          <p:cNvPr id="47111" name="Text Box 7"/>
          <p:cNvSpPr txBox="1">
            <a:spLocks noChangeArrowheads="1"/>
          </p:cNvSpPr>
          <p:nvPr/>
        </p:nvSpPr>
        <p:spPr bwMode="auto">
          <a:xfrm>
            <a:off x="468313" y="3213100"/>
            <a:ext cx="8280400" cy="1066800"/>
          </a:xfrm>
          <a:prstGeom prst="rect">
            <a:avLst/>
          </a:prstGeom>
          <a:noFill/>
          <a:ln w="9525">
            <a:noFill/>
            <a:miter lim="800000"/>
            <a:headEnd/>
            <a:tailEnd/>
          </a:ln>
        </p:spPr>
        <p:txBody>
          <a:bodyPr>
            <a:spAutoFit/>
          </a:bodyPr>
          <a:lstStyle/>
          <a:p>
            <a:pPr algn="ctr">
              <a:spcBef>
                <a:spcPct val="50000"/>
              </a:spcBef>
            </a:pPr>
            <a:r>
              <a:rPr lang="hu-HU" sz="3200" b="1">
                <a:solidFill>
                  <a:srgbClr val="F9130D"/>
                </a:solidFill>
                <a:latin typeface="Times New Roman" pitchFamily="18" charset="0"/>
                <a:cs typeface="Times New Roman" pitchFamily="18" charset="0"/>
              </a:rPr>
              <a:t>F</a:t>
            </a:r>
            <a:r>
              <a:rPr lang="hu-HU" sz="3200" b="1" baseline="-25000">
                <a:solidFill>
                  <a:srgbClr val="F9130D"/>
                </a:solidFill>
                <a:latin typeface="Times New Roman" pitchFamily="18" charset="0"/>
                <a:cs typeface="Times New Roman" pitchFamily="18" charset="0"/>
              </a:rPr>
              <a:t>pf  </a:t>
            </a:r>
            <a:r>
              <a:rPr lang="hu-HU" sz="3200" b="1">
                <a:latin typeface="Times New Roman" pitchFamily="18" charset="0"/>
                <a:cs typeface="Times New Roman" pitchFamily="18" charset="0"/>
              </a:rPr>
              <a:t>=</a:t>
            </a:r>
            <a:r>
              <a:rPr lang="hu-HU" sz="3200" b="1" baseline="-25000">
                <a:solidFill>
                  <a:srgbClr val="F9130D"/>
                </a:solidFill>
                <a:latin typeface="Times New Roman" pitchFamily="18" charset="0"/>
                <a:cs typeface="Times New Roman" pitchFamily="18" charset="0"/>
              </a:rPr>
              <a:t> </a:t>
            </a:r>
            <a:r>
              <a:rPr lang="hu-HU" sz="3200" b="1">
                <a:latin typeface="Times New Roman" pitchFamily="18" charset="0"/>
                <a:cs typeface="Times New Roman" pitchFamily="18" charset="0"/>
              </a:rPr>
              <a:t>(246 </a:t>
            </a:r>
            <a:r>
              <a:rPr lang="en-US" sz="3200" b="1">
                <a:latin typeface="Times New Roman" pitchFamily="18" charset="0"/>
                <a:cs typeface="Times New Roman" pitchFamily="18" charset="0"/>
              </a:rPr>
              <a:t>·</a:t>
            </a:r>
            <a:r>
              <a:rPr lang="hu-HU" sz="3200" b="1">
                <a:latin typeface="Times New Roman" pitchFamily="18" charset="0"/>
                <a:cs typeface="Times New Roman" pitchFamily="18" charset="0"/>
              </a:rPr>
              <a:t>0,08/0,05) + (80</a:t>
            </a:r>
            <a:r>
              <a:rPr lang="hu-HU" sz="3200" b="1" baseline="-25000">
                <a:latin typeface="Times New Roman" pitchFamily="18" charset="0"/>
                <a:cs typeface="Times New Roman" pitchFamily="18" charset="0"/>
              </a:rPr>
              <a:t> </a:t>
            </a:r>
            <a:r>
              <a:rPr lang="en-US" sz="3200" b="1">
                <a:latin typeface="Times New Roman" pitchFamily="18" charset="0"/>
                <a:cs typeface="Times New Roman" pitchFamily="18" charset="0"/>
              </a:rPr>
              <a:t>·</a:t>
            </a:r>
            <a:r>
              <a:rPr lang="hu-HU" sz="3200" b="1">
                <a:latin typeface="Times New Roman" pitchFamily="18" charset="0"/>
                <a:cs typeface="Times New Roman" pitchFamily="18" charset="0"/>
              </a:rPr>
              <a:t> 0,12/0,05) + (36 </a:t>
            </a:r>
            <a:r>
              <a:rPr lang="en-US" sz="3200" b="1">
                <a:latin typeface="Times New Roman" pitchFamily="18" charset="0"/>
                <a:cs typeface="Times New Roman" pitchFamily="18" charset="0"/>
              </a:rPr>
              <a:t>·</a:t>
            </a:r>
            <a:r>
              <a:rPr lang="hu-HU" sz="3200" b="1">
                <a:latin typeface="Times New Roman" pitchFamily="18" charset="0"/>
                <a:cs typeface="Times New Roman" pitchFamily="18" charset="0"/>
              </a:rPr>
              <a:t>0,14</a:t>
            </a:r>
            <a:r>
              <a:rPr lang="hu-HU" sz="3200" b="1" baseline="-25000">
                <a:latin typeface="Times New Roman" pitchFamily="18" charset="0"/>
                <a:cs typeface="Times New Roman" pitchFamily="18" charset="0"/>
              </a:rPr>
              <a:t> </a:t>
            </a:r>
            <a:r>
              <a:rPr lang="hu-HU" sz="3200" b="1">
                <a:latin typeface="Times New Roman" pitchFamily="18" charset="0"/>
                <a:cs typeface="Times New Roman" pitchFamily="18" charset="0"/>
              </a:rPr>
              <a:t>/ 0,05)</a:t>
            </a:r>
            <a:endParaRPr lang="en-US" sz="3200" b="1" baseline="-25000">
              <a:latin typeface="Times New Roman" pitchFamily="18" charset="0"/>
              <a:cs typeface="Times New Roman" pitchFamily="18" charset="0"/>
            </a:endParaRPr>
          </a:p>
        </p:txBody>
      </p:sp>
      <p:sp>
        <p:nvSpPr>
          <p:cNvPr id="47114" name="Text Box 10"/>
          <p:cNvSpPr txBox="1">
            <a:spLocks noChangeArrowheads="1"/>
          </p:cNvSpPr>
          <p:nvPr/>
        </p:nvSpPr>
        <p:spPr bwMode="auto">
          <a:xfrm>
            <a:off x="468313" y="4667250"/>
            <a:ext cx="8280400" cy="579438"/>
          </a:xfrm>
          <a:prstGeom prst="rect">
            <a:avLst/>
          </a:prstGeom>
          <a:noFill/>
          <a:ln w="9525">
            <a:noFill/>
            <a:miter lim="800000"/>
            <a:headEnd/>
            <a:tailEnd/>
          </a:ln>
        </p:spPr>
        <p:txBody>
          <a:bodyPr>
            <a:spAutoFit/>
          </a:bodyPr>
          <a:lstStyle/>
          <a:p>
            <a:pPr algn="ctr">
              <a:spcBef>
                <a:spcPct val="50000"/>
              </a:spcBef>
            </a:pPr>
            <a:r>
              <a:rPr lang="hu-HU" sz="3200" b="1">
                <a:solidFill>
                  <a:srgbClr val="F9130D"/>
                </a:solidFill>
                <a:latin typeface="Times New Roman" pitchFamily="18" charset="0"/>
                <a:cs typeface="Times New Roman" pitchFamily="18" charset="0"/>
              </a:rPr>
              <a:t>F</a:t>
            </a:r>
            <a:r>
              <a:rPr lang="hu-HU" sz="3200" b="1" baseline="-25000">
                <a:solidFill>
                  <a:srgbClr val="F9130D"/>
                </a:solidFill>
                <a:latin typeface="Times New Roman" pitchFamily="18" charset="0"/>
                <a:cs typeface="Times New Roman" pitchFamily="18" charset="0"/>
              </a:rPr>
              <a:t>pf  </a:t>
            </a:r>
            <a:r>
              <a:rPr lang="hu-HU" sz="3200" b="1">
                <a:latin typeface="Times New Roman" pitchFamily="18" charset="0"/>
                <a:cs typeface="Times New Roman" pitchFamily="18" charset="0"/>
              </a:rPr>
              <a:t>=</a:t>
            </a:r>
            <a:r>
              <a:rPr lang="hu-HU" sz="3200" b="1" baseline="-25000">
                <a:solidFill>
                  <a:srgbClr val="F9130D"/>
                </a:solidFill>
                <a:latin typeface="Times New Roman" pitchFamily="18" charset="0"/>
                <a:cs typeface="Times New Roman" pitchFamily="18" charset="0"/>
              </a:rPr>
              <a:t> </a:t>
            </a:r>
            <a:r>
              <a:rPr lang="hu-HU" sz="3200" b="1">
                <a:latin typeface="Times New Roman" pitchFamily="18" charset="0"/>
                <a:cs typeface="Times New Roman" pitchFamily="18" charset="0"/>
              </a:rPr>
              <a:t>393 + 192 + 101 = </a:t>
            </a:r>
            <a:r>
              <a:rPr lang="hu-HU" sz="3200" b="1">
                <a:solidFill>
                  <a:srgbClr val="F9130D"/>
                </a:solidFill>
                <a:latin typeface="Times New Roman" pitchFamily="18" charset="0"/>
                <a:cs typeface="Times New Roman" pitchFamily="18" charset="0"/>
              </a:rPr>
              <a:t>686 N</a:t>
            </a:r>
            <a:endParaRPr lang="en-US" sz="3200" b="1" baseline="-25000">
              <a:solidFill>
                <a:srgbClr val="F9130D"/>
              </a:solidFill>
              <a:latin typeface="Times New Roman" pitchFamily="18" charset="0"/>
              <a:cs typeface="Times New Roman" pitchFamily="18" charset="0"/>
            </a:endParaRPr>
          </a:p>
        </p:txBody>
      </p:sp>
      <p:sp>
        <p:nvSpPr>
          <p:cNvPr id="68615" name="Text Box 11"/>
          <p:cNvSpPr txBox="1">
            <a:spLocks noChangeArrowheads="1"/>
          </p:cNvSpPr>
          <p:nvPr/>
        </p:nvSpPr>
        <p:spPr bwMode="auto">
          <a:xfrm>
            <a:off x="468313" y="188913"/>
            <a:ext cx="5329237" cy="519112"/>
          </a:xfrm>
          <a:prstGeom prst="rect">
            <a:avLst/>
          </a:prstGeom>
          <a:noFill/>
          <a:ln w="9525">
            <a:noFill/>
            <a:miter lim="800000"/>
            <a:headEnd/>
            <a:tailEnd/>
          </a:ln>
        </p:spPr>
        <p:txBody>
          <a:bodyPr>
            <a:spAutoFit/>
          </a:bodyPr>
          <a:lstStyle/>
          <a:p>
            <a:pPr>
              <a:spcBef>
                <a:spcPct val="50000"/>
              </a:spcBef>
            </a:pPr>
            <a:r>
              <a:rPr lang="hu-HU" sz="2800" b="1" dirty="0">
                <a:latin typeface="Times New Roman" pitchFamily="18" charset="0"/>
                <a:cs typeface="Times New Roman" pitchFamily="18" charset="0"/>
              </a:rPr>
              <a:t>Az izmok által kifejtett erő</a:t>
            </a:r>
            <a:endParaRPr lang="en-US" sz="2800" b="1" dirty="0">
              <a:latin typeface="Times New Roman" pitchFamily="18" charset="0"/>
              <a:cs typeface="Times New Roman" pitchFamily="18" charset="0"/>
            </a:endParaRPr>
          </a:p>
        </p:txBody>
      </p:sp>
      <p:sp>
        <p:nvSpPr>
          <p:cNvPr id="68616" name="Szövegdoboz 7"/>
          <p:cNvSpPr txBox="1">
            <a:spLocks noChangeArrowheads="1"/>
          </p:cNvSpPr>
          <p:nvPr/>
        </p:nvSpPr>
        <p:spPr bwMode="auto">
          <a:xfrm>
            <a:off x="357188" y="5661025"/>
            <a:ext cx="6000750" cy="307975"/>
          </a:xfrm>
          <a:prstGeom prst="rect">
            <a:avLst/>
          </a:prstGeom>
          <a:solidFill>
            <a:srgbClr val="FFFF00"/>
          </a:solidFill>
          <a:ln w="9525">
            <a:noFill/>
            <a:miter lim="800000"/>
            <a:headEnd/>
            <a:tailEnd/>
          </a:ln>
        </p:spPr>
        <p:txBody>
          <a:bodyPr>
            <a:spAutoFit/>
          </a:bodyPr>
          <a:lstStyle/>
          <a:p>
            <a:r>
              <a:rPr lang="hu-HU" sz="1400"/>
              <a:t>F</a:t>
            </a:r>
            <a:r>
              <a:rPr lang="hu-HU" sz="1400" baseline="-25000"/>
              <a:t>csf</a:t>
            </a:r>
            <a:r>
              <a:rPr lang="hu-HU" sz="1400"/>
              <a:t> – csípőfeszítő; F</a:t>
            </a:r>
            <a:r>
              <a:rPr lang="hu-HU" sz="1400" baseline="-25000"/>
              <a:t>tf</a:t>
            </a:r>
            <a:r>
              <a:rPr lang="hu-HU" sz="1400"/>
              <a:t> – térdfeszítő; F</a:t>
            </a:r>
            <a:r>
              <a:rPr lang="hu-HU" sz="1400" baseline="-25000"/>
              <a:t>pf</a:t>
            </a:r>
            <a:r>
              <a:rPr lang="hu-HU" sz="1400"/>
              <a:t> – plantár flexor (bokafeszítő)</a:t>
            </a:r>
            <a:endParaRPr lang="en-US" sz="1400"/>
          </a:p>
        </p:txBody>
      </p:sp>
      <p:sp>
        <p:nvSpPr>
          <p:cNvPr id="9" name="Szövegdoboz 8"/>
          <p:cNvSpPr txBox="1"/>
          <p:nvPr/>
        </p:nvSpPr>
        <p:spPr>
          <a:xfrm>
            <a:off x="642938" y="6215063"/>
            <a:ext cx="5643562" cy="369887"/>
          </a:xfrm>
          <a:prstGeom prst="rect">
            <a:avLst/>
          </a:prstGeom>
          <a:solidFill>
            <a:schemeClr val="accent2">
              <a:lumMod val="60000"/>
              <a:lumOff val="40000"/>
            </a:schemeClr>
          </a:solidFill>
        </p:spPr>
        <p:txBody>
          <a:bodyPr>
            <a:spAutoFit/>
          </a:bodyPr>
          <a:lstStyle/>
          <a:p>
            <a:pPr>
              <a:defRPr/>
            </a:pPr>
            <a:r>
              <a:rPr lang="hu-HU" dirty="0"/>
              <a:t>Az izmok erőkarját egységesen 0,05 m-nek vettük</a:t>
            </a:r>
            <a:endParaRPr lang="en-US" dirty="0"/>
          </a:p>
        </p:txBody>
      </p:sp>
    </p:spTree>
    <p:extLst>
      <p:ext uri="{BB962C8B-B14F-4D97-AF65-F5344CB8AC3E}">
        <p14:creationId xmlns:p14="http://schemas.microsoft.com/office/powerpoint/2010/main" val="75139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7108"/>
                                        </p:tgtEl>
                                        <p:attrNameLst>
                                          <p:attrName>style.visibility</p:attrName>
                                        </p:attrNameLst>
                                      </p:cBhvr>
                                      <p:to>
                                        <p:strVal val="visible"/>
                                      </p:to>
                                    </p:set>
                                    <p:anim calcmode="discrete" valueType="clr">
                                      <p:cBhvr override="childStyle">
                                        <p:cTn id="7" dur="80"/>
                                        <p:tgtEl>
                                          <p:spTgt spid="4710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7108"/>
                                        </p:tgtEl>
                                        <p:attrNameLst>
                                          <p:attrName>fillcolor</p:attrName>
                                        </p:attrNameLst>
                                      </p:cBhvr>
                                      <p:tavLst>
                                        <p:tav tm="0">
                                          <p:val>
                                            <p:clrVal>
                                              <a:schemeClr val="accent2"/>
                                            </p:clrVal>
                                          </p:val>
                                        </p:tav>
                                        <p:tav tm="50000">
                                          <p:val>
                                            <p:clrVal>
                                              <a:schemeClr val="hlink"/>
                                            </p:clrVal>
                                          </p:val>
                                        </p:tav>
                                      </p:tavLst>
                                    </p:anim>
                                    <p:set>
                                      <p:cBhvr>
                                        <p:cTn id="9" dur="80"/>
                                        <p:tgtEl>
                                          <p:spTgt spid="4710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47109"/>
                                        </p:tgtEl>
                                        <p:attrNameLst>
                                          <p:attrName>style.visibility</p:attrName>
                                        </p:attrNameLst>
                                      </p:cBhvr>
                                      <p:to>
                                        <p:strVal val="visible"/>
                                      </p:to>
                                    </p:set>
                                    <p:anim calcmode="discrete" valueType="clr">
                                      <p:cBhvr override="childStyle">
                                        <p:cTn id="14" dur="80"/>
                                        <p:tgtEl>
                                          <p:spTgt spid="47109"/>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47109"/>
                                        </p:tgtEl>
                                        <p:attrNameLst>
                                          <p:attrName>fillcolor</p:attrName>
                                        </p:attrNameLst>
                                      </p:cBhvr>
                                      <p:tavLst>
                                        <p:tav tm="0">
                                          <p:val>
                                            <p:clrVal>
                                              <a:schemeClr val="accent2"/>
                                            </p:clrVal>
                                          </p:val>
                                        </p:tav>
                                        <p:tav tm="50000">
                                          <p:val>
                                            <p:clrVal>
                                              <a:schemeClr val="hlink"/>
                                            </p:clrVal>
                                          </p:val>
                                        </p:tav>
                                      </p:tavLst>
                                    </p:anim>
                                    <p:set>
                                      <p:cBhvr>
                                        <p:cTn id="16" dur="80"/>
                                        <p:tgtEl>
                                          <p:spTgt spid="47109"/>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47110"/>
                                        </p:tgtEl>
                                        <p:attrNameLst>
                                          <p:attrName>style.visibility</p:attrName>
                                        </p:attrNameLst>
                                      </p:cBhvr>
                                      <p:to>
                                        <p:strVal val="visible"/>
                                      </p:to>
                                    </p:set>
                                    <p:anim calcmode="discrete" valueType="clr">
                                      <p:cBhvr override="childStyle">
                                        <p:cTn id="21" dur="80"/>
                                        <p:tgtEl>
                                          <p:spTgt spid="47110"/>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47110"/>
                                        </p:tgtEl>
                                        <p:attrNameLst>
                                          <p:attrName>fillcolor</p:attrName>
                                        </p:attrNameLst>
                                      </p:cBhvr>
                                      <p:tavLst>
                                        <p:tav tm="0">
                                          <p:val>
                                            <p:clrVal>
                                              <a:schemeClr val="accent2"/>
                                            </p:clrVal>
                                          </p:val>
                                        </p:tav>
                                        <p:tav tm="50000">
                                          <p:val>
                                            <p:clrVal>
                                              <a:schemeClr val="hlink"/>
                                            </p:clrVal>
                                          </p:val>
                                        </p:tav>
                                      </p:tavLst>
                                    </p:anim>
                                    <p:set>
                                      <p:cBhvr>
                                        <p:cTn id="23" dur="80"/>
                                        <p:tgtEl>
                                          <p:spTgt spid="47110"/>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47111"/>
                                        </p:tgtEl>
                                        <p:attrNameLst>
                                          <p:attrName>style.visibility</p:attrName>
                                        </p:attrNameLst>
                                      </p:cBhvr>
                                      <p:to>
                                        <p:strVal val="visible"/>
                                      </p:to>
                                    </p:set>
                                    <p:anim calcmode="discrete" valueType="clr">
                                      <p:cBhvr override="childStyle">
                                        <p:cTn id="28" dur="80"/>
                                        <p:tgtEl>
                                          <p:spTgt spid="47111"/>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47111"/>
                                        </p:tgtEl>
                                        <p:attrNameLst>
                                          <p:attrName>fillcolor</p:attrName>
                                        </p:attrNameLst>
                                      </p:cBhvr>
                                      <p:tavLst>
                                        <p:tav tm="0">
                                          <p:val>
                                            <p:clrVal>
                                              <a:schemeClr val="accent2"/>
                                            </p:clrVal>
                                          </p:val>
                                        </p:tav>
                                        <p:tav tm="50000">
                                          <p:val>
                                            <p:clrVal>
                                              <a:schemeClr val="hlink"/>
                                            </p:clrVal>
                                          </p:val>
                                        </p:tav>
                                      </p:tavLst>
                                    </p:anim>
                                    <p:set>
                                      <p:cBhvr>
                                        <p:cTn id="30" dur="80"/>
                                        <p:tgtEl>
                                          <p:spTgt spid="47111"/>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47114"/>
                                        </p:tgtEl>
                                        <p:attrNameLst>
                                          <p:attrName>style.visibility</p:attrName>
                                        </p:attrNameLst>
                                      </p:cBhvr>
                                      <p:to>
                                        <p:strVal val="visible"/>
                                      </p:to>
                                    </p:set>
                                    <p:anim calcmode="discrete" valueType="clr">
                                      <p:cBhvr override="childStyle">
                                        <p:cTn id="35" dur="80"/>
                                        <p:tgtEl>
                                          <p:spTgt spid="47114"/>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47114"/>
                                        </p:tgtEl>
                                        <p:attrNameLst>
                                          <p:attrName>fillcolor</p:attrName>
                                        </p:attrNameLst>
                                      </p:cBhvr>
                                      <p:tavLst>
                                        <p:tav tm="0">
                                          <p:val>
                                            <p:clrVal>
                                              <a:schemeClr val="accent2"/>
                                            </p:clrVal>
                                          </p:val>
                                        </p:tav>
                                        <p:tav tm="50000">
                                          <p:val>
                                            <p:clrVal>
                                              <a:schemeClr val="hlink"/>
                                            </p:clrVal>
                                          </p:val>
                                        </p:tav>
                                      </p:tavLst>
                                    </p:anim>
                                    <p:set>
                                      <p:cBhvr>
                                        <p:cTn id="37" dur="80"/>
                                        <p:tgtEl>
                                          <p:spTgt spid="471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p:bldP spid="47109" grpId="0"/>
      <p:bldP spid="47110" grpId="0"/>
      <p:bldP spid="47111" grpId="0"/>
      <p:bldP spid="47114"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7" name="Picture 4" descr="Export Wizard-4"/>
          <p:cNvPicPr>
            <a:picLocks noChangeAspect="1" noChangeArrowheads="1"/>
          </p:cNvPicPr>
          <p:nvPr/>
        </p:nvPicPr>
        <p:blipFill>
          <a:blip r:embed="rId3" cstate="print"/>
          <a:srcRect/>
          <a:stretch>
            <a:fillRect/>
          </a:stretch>
        </p:blipFill>
        <p:spPr bwMode="auto">
          <a:xfrm>
            <a:off x="5554663" y="1414463"/>
            <a:ext cx="1609725" cy="4967287"/>
          </a:xfrm>
          <a:prstGeom prst="rect">
            <a:avLst/>
          </a:prstGeom>
          <a:noFill/>
          <a:ln w="9525">
            <a:noFill/>
            <a:miter lim="800000"/>
            <a:headEnd/>
            <a:tailEnd/>
          </a:ln>
        </p:spPr>
      </p:pic>
      <p:grpSp>
        <p:nvGrpSpPr>
          <p:cNvPr id="2" name="Group 5"/>
          <p:cNvGrpSpPr>
            <a:grpSpLocks/>
          </p:cNvGrpSpPr>
          <p:nvPr/>
        </p:nvGrpSpPr>
        <p:grpSpPr bwMode="auto">
          <a:xfrm>
            <a:off x="6084888" y="2276475"/>
            <a:ext cx="865187" cy="3240088"/>
            <a:chOff x="3878" y="1434"/>
            <a:chExt cx="545" cy="2041"/>
          </a:xfrm>
        </p:grpSpPr>
        <p:sp>
          <p:nvSpPr>
            <p:cNvPr id="12334" name="Oval 6"/>
            <p:cNvSpPr>
              <a:spLocks noChangeArrowheads="1"/>
            </p:cNvSpPr>
            <p:nvPr/>
          </p:nvSpPr>
          <p:spPr bwMode="auto">
            <a:xfrm>
              <a:off x="3878" y="3385"/>
              <a:ext cx="91" cy="90"/>
            </a:xfrm>
            <a:prstGeom prst="ellipse">
              <a:avLst/>
            </a:prstGeom>
            <a:solidFill>
              <a:schemeClr val="accent1"/>
            </a:solidFill>
            <a:ln w="9525">
              <a:solidFill>
                <a:schemeClr val="tx1"/>
              </a:solidFill>
              <a:round/>
              <a:headEnd/>
              <a:tailEnd/>
            </a:ln>
          </p:spPr>
          <p:txBody>
            <a:bodyPr wrap="none" anchor="ctr"/>
            <a:lstStyle/>
            <a:p>
              <a:endParaRPr lang="hu-HU"/>
            </a:p>
          </p:txBody>
        </p:sp>
        <p:sp>
          <p:nvSpPr>
            <p:cNvPr id="12335" name="Oval 7"/>
            <p:cNvSpPr>
              <a:spLocks noChangeArrowheads="1"/>
            </p:cNvSpPr>
            <p:nvPr/>
          </p:nvSpPr>
          <p:spPr bwMode="auto">
            <a:xfrm>
              <a:off x="4104" y="1434"/>
              <a:ext cx="91" cy="90"/>
            </a:xfrm>
            <a:prstGeom prst="ellipse">
              <a:avLst/>
            </a:prstGeom>
            <a:solidFill>
              <a:schemeClr val="accent1"/>
            </a:solidFill>
            <a:ln w="9525">
              <a:solidFill>
                <a:schemeClr val="tx1"/>
              </a:solidFill>
              <a:round/>
              <a:headEnd/>
              <a:tailEnd/>
            </a:ln>
          </p:spPr>
          <p:txBody>
            <a:bodyPr wrap="none" anchor="ctr"/>
            <a:lstStyle/>
            <a:p>
              <a:endParaRPr lang="hu-HU"/>
            </a:p>
          </p:txBody>
        </p:sp>
        <p:sp>
          <p:nvSpPr>
            <p:cNvPr id="12336" name="Oval 8"/>
            <p:cNvSpPr>
              <a:spLocks noChangeArrowheads="1"/>
            </p:cNvSpPr>
            <p:nvPr/>
          </p:nvSpPr>
          <p:spPr bwMode="auto">
            <a:xfrm>
              <a:off x="3878" y="2433"/>
              <a:ext cx="91" cy="90"/>
            </a:xfrm>
            <a:prstGeom prst="ellipse">
              <a:avLst/>
            </a:prstGeom>
            <a:solidFill>
              <a:schemeClr val="accent1"/>
            </a:solidFill>
            <a:ln w="9525">
              <a:solidFill>
                <a:schemeClr val="tx1"/>
              </a:solidFill>
              <a:round/>
              <a:headEnd/>
              <a:tailEnd/>
            </a:ln>
          </p:spPr>
          <p:txBody>
            <a:bodyPr wrap="none" anchor="ctr"/>
            <a:lstStyle/>
            <a:p>
              <a:endParaRPr lang="hu-HU"/>
            </a:p>
          </p:txBody>
        </p:sp>
        <p:sp>
          <p:nvSpPr>
            <p:cNvPr id="12337" name="Oval 9"/>
            <p:cNvSpPr>
              <a:spLocks noChangeArrowheads="1"/>
            </p:cNvSpPr>
            <p:nvPr/>
          </p:nvSpPr>
          <p:spPr bwMode="auto">
            <a:xfrm>
              <a:off x="4332" y="2841"/>
              <a:ext cx="91" cy="90"/>
            </a:xfrm>
            <a:prstGeom prst="ellipse">
              <a:avLst/>
            </a:prstGeom>
            <a:solidFill>
              <a:schemeClr val="accent1"/>
            </a:solidFill>
            <a:ln w="9525">
              <a:solidFill>
                <a:schemeClr val="tx1"/>
              </a:solidFill>
              <a:round/>
              <a:headEnd/>
              <a:tailEnd/>
            </a:ln>
          </p:spPr>
          <p:txBody>
            <a:bodyPr wrap="none" anchor="ctr"/>
            <a:lstStyle/>
            <a:p>
              <a:endParaRPr lang="hu-HU"/>
            </a:p>
          </p:txBody>
        </p:sp>
        <p:sp>
          <p:nvSpPr>
            <p:cNvPr id="12338" name="Line 10"/>
            <p:cNvSpPr>
              <a:spLocks noChangeShapeType="1"/>
            </p:cNvSpPr>
            <p:nvPr/>
          </p:nvSpPr>
          <p:spPr bwMode="auto">
            <a:xfrm flipH="1">
              <a:off x="3923" y="1525"/>
              <a:ext cx="227" cy="907"/>
            </a:xfrm>
            <a:prstGeom prst="line">
              <a:avLst/>
            </a:prstGeom>
            <a:noFill/>
            <a:ln w="9525">
              <a:solidFill>
                <a:schemeClr val="bg1"/>
              </a:solidFill>
              <a:round/>
              <a:headEnd/>
              <a:tailEnd/>
            </a:ln>
          </p:spPr>
          <p:txBody>
            <a:bodyPr/>
            <a:lstStyle/>
            <a:p>
              <a:endParaRPr lang="hu-HU"/>
            </a:p>
          </p:txBody>
        </p:sp>
        <p:sp>
          <p:nvSpPr>
            <p:cNvPr id="12339" name="Line 11"/>
            <p:cNvSpPr>
              <a:spLocks noChangeShapeType="1"/>
            </p:cNvSpPr>
            <p:nvPr/>
          </p:nvSpPr>
          <p:spPr bwMode="auto">
            <a:xfrm>
              <a:off x="3923" y="2523"/>
              <a:ext cx="454" cy="363"/>
            </a:xfrm>
            <a:prstGeom prst="line">
              <a:avLst/>
            </a:prstGeom>
            <a:noFill/>
            <a:ln w="9525">
              <a:solidFill>
                <a:schemeClr val="bg1"/>
              </a:solidFill>
              <a:round/>
              <a:headEnd/>
              <a:tailEnd/>
            </a:ln>
          </p:spPr>
          <p:txBody>
            <a:bodyPr/>
            <a:lstStyle/>
            <a:p>
              <a:endParaRPr lang="hu-HU"/>
            </a:p>
          </p:txBody>
        </p:sp>
        <p:sp>
          <p:nvSpPr>
            <p:cNvPr id="12340" name="Line 12"/>
            <p:cNvSpPr>
              <a:spLocks noChangeShapeType="1"/>
            </p:cNvSpPr>
            <p:nvPr/>
          </p:nvSpPr>
          <p:spPr bwMode="auto">
            <a:xfrm flipH="1">
              <a:off x="3969" y="2931"/>
              <a:ext cx="408" cy="454"/>
            </a:xfrm>
            <a:prstGeom prst="line">
              <a:avLst/>
            </a:prstGeom>
            <a:noFill/>
            <a:ln w="9525">
              <a:solidFill>
                <a:schemeClr val="bg1"/>
              </a:solidFill>
              <a:round/>
              <a:headEnd/>
              <a:tailEnd/>
            </a:ln>
          </p:spPr>
          <p:txBody>
            <a:bodyPr/>
            <a:lstStyle/>
            <a:p>
              <a:endParaRPr lang="hu-HU"/>
            </a:p>
          </p:txBody>
        </p:sp>
      </p:grpSp>
      <p:pic>
        <p:nvPicPr>
          <p:cNvPr id="12299" name="Picture 13" descr="Export Wizard-5"/>
          <p:cNvPicPr>
            <a:picLocks noChangeAspect="1" noChangeArrowheads="1"/>
          </p:cNvPicPr>
          <p:nvPr/>
        </p:nvPicPr>
        <p:blipFill>
          <a:blip r:embed="rId4" cstate="print"/>
          <a:srcRect/>
          <a:stretch>
            <a:fillRect/>
          </a:stretch>
        </p:blipFill>
        <p:spPr bwMode="auto">
          <a:xfrm>
            <a:off x="1116013" y="1476375"/>
            <a:ext cx="1169987" cy="4905375"/>
          </a:xfrm>
          <a:prstGeom prst="rect">
            <a:avLst/>
          </a:prstGeom>
          <a:noFill/>
          <a:ln w="9525">
            <a:noFill/>
            <a:miter lim="800000"/>
            <a:headEnd/>
            <a:tailEnd/>
          </a:ln>
        </p:spPr>
      </p:pic>
      <p:grpSp>
        <p:nvGrpSpPr>
          <p:cNvPr id="3" name="Group 14"/>
          <p:cNvGrpSpPr>
            <a:grpSpLocks/>
          </p:cNvGrpSpPr>
          <p:nvPr/>
        </p:nvGrpSpPr>
        <p:grpSpPr bwMode="auto">
          <a:xfrm>
            <a:off x="1404938" y="2100263"/>
            <a:ext cx="719137" cy="3744912"/>
            <a:chOff x="1565" y="1117"/>
            <a:chExt cx="453" cy="2359"/>
          </a:xfrm>
        </p:grpSpPr>
        <p:sp>
          <p:nvSpPr>
            <p:cNvPr id="12327" name="Oval 15"/>
            <p:cNvSpPr>
              <a:spLocks noChangeArrowheads="1"/>
            </p:cNvSpPr>
            <p:nvPr/>
          </p:nvSpPr>
          <p:spPr bwMode="auto">
            <a:xfrm>
              <a:off x="1656" y="2160"/>
              <a:ext cx="90" cy="91"/>
            </a:xfrm>
            <a:prstGeom prst="ellipse">
              <a:avLst/>
            </a:prstGeom>
            <a:solidFill>
              <a:schemeClr val="accent1"/>
            </a:solidFill>
            <a:ln w="9525">
              <a:solidFill>
                <a:schemeClr val="tx1"/>
              </a:solidFill>
              <a:round/>
              <a:headEnd/>
              <a:tailEnd/>
            </a:ln>
          </p:spPr>
          <p:txBody>
            <a:bodyPr wrap="none" anchor="ctr"/>
            <a:lstStyle/>
            <a:p>
              <a:endParaRPr lang="hu-HU"/>
            </a:p>
          </p:txBody>
        </p:sp>
        <p:sp>
          <p:nvSpPr>
            <p:cNvPr id="12328" name="Oval 16"/>
            <p:cNvSpPr>
              <a:spLocks noChangeArrowheads="1"/>
            </p:cNvSpPr>
            <p:nvPr/>
          </p:nvSpPr>
          <p:spPr bwMode="auto">
            <a:xfrm>
              <a:off x="1928" y="2749"/>
              <a:ext cx="90" cy="91"/>
            </a:xfrm>
            <a:prstGeom prst="ellipse">
              <a:avLst/>
            </a:prstGeom>
            <a:solidFill>
              <a:schemeClr val="accent1"/>
            </a:solidFill>
            <a:ln w="9525">
              <a:solidFill>
                <a:schemeClr val="tx1"/>
              </a:solidFill>
              <a:round/>
              <a:headEnd/>
              <a:tailEnd/>
            </a:ln>
          </p:spPr>
          <p:txBody>
            <a:bodyPr wrap="none" anchor="ctr"/>
            <a:lstStyle/>
            <a:p>
              <a:endParaRPr lang="hu-HU"/>
            </a:p>
          </p:txBody>
        </p:sp>
        <p:sp>
          <p:nvSpPr>
            <p:cNvPr id="12329" name="Oval 17"/>
            <p:cNvSpPr>
              <a:spLocks noChangeArrowheads="1"/>
            </p:cNvSpPr>
            <p:nvPr/>
          </p:nvSpPr>
          <p:spPr bwMode="auto">
            <a:xfrm>
              <a:off x="1565" y="3385"/>
              <a:ext cx="90" cy="91"/>
            </a:xfrm>
            <a:prstGeom prst="ellipse">
              <a:avLst/>
            </a:prstGeom>
            <a:solidFill>
              <a:schemeClr val="accent1"/>
            </a:solidFill>
            <a:ln w="9525">
              <a:solidFill>
                <a:schemeClr val="tx1"/>
              </a:solidFill>
              <a:round/>
              <a:headEnd/>
              <a:tailEnd/>
            </a:ln>
          </p:spPr>
          <p:txBody>
            <a:bodyPr wrap="none" anchor="ctr"/>
            <a:lstStyle/>
            <a:p>
              <a:endParaRPr lang="hu-HU"/>
            </a:p>
          </p:txBody>
        </p:sp>
        <p:sp>
          <p:nvSpPr>
            <p:cNvPr id="12330" name="Oval 18"/>
            <p:cNvSpPr>
              <a:spLocks noChangeArrowheads="1"/>
            </p:cNvSpPr>
            <p:nvPr/>
          </p:nvSpPr>
          <p:spPr bwMode="auto">
            <a:xfrm>
              <a:off x="1655" y="1117"/>
              <a:ext cx="90" cy="91"/>
            </a:xfrm>
            <a:prstGeom prst="ellipse">
              <a:avLst/>
            </a:prstGeom>
            <a:solidFill>
              <a:schemeClr val="accent1"/>
            </a:solidFill>
            <a:ln w="9525">
              <a:solidFill>
                <a:schemeClr val="tx1"/>
              </a:solidFill>
              <a:round/>
              <a:headEnd/>
              <a:tailEnd/>
            </a:ln>
          </p:spPr>
          <p:txBody>
            <a:bodyPr wrap="none" anchor="ctr"/>
            <a:lstStyle/>
            <a:p>
              <a:endParaRPr lang="hu-HU"/>
            </a:p>
          </p:txBody>
        </p:sp>
        <p:sp>
          <p:nvSpPr>
            <p:cNvPr id="12331" name="Line 19"/>
            <p:cNvSpPr>
              <a:spLocks noChangeShapeType="1"/>
            </p:cNvSpPr>
            <p:nvPr/>
          </p:nvSpPr>
          <p:spPr bwMode="auto">
            <a:xfrm>
              <a:off x="1701" y="1162"/>
              <a:ext cx="0" cy="1043"/>
            </a:xfrm>
            <a:prstGeom prst="line">
              <a:avLst/>
            </a:prstGeom>
            <a:noFill/>
            <a:ln w="9525">
              <a:solidFill>
                <a:schemeClr val="bg1"/>
              </a:solidFill>
              <a:round/>
              <a:headEnd/>
              <a:tailEnd/>
            </a:ln>
          </p:spPr>
          <p:txBody>
            <a:bodyPr/>
            <a:lstStyle/>
            <a:p>
              <a:endParaRPr lang="hu-HU"/>
            </a:p>
          </p:txBody>
        </p:sp>
        <p:sp>
          <p:nvSpPr>
            <p:cNvPr id="12332" name="Line 20"/>
            <p:cNvSpPr>
              <a:spLocks noChangeShapeType="1"/>
            </p:cNvSpPr>
            <p:nvPr/>
          </p:nvSpPr>
          <p:spPr bwMode="auto">
            <a:xfrm>
              <a:off x="1701" y="2205"/>
              <a:ext cx="272" cy="590"/>
            </a:xfrm>
            <a:prstGeom prst="line">
              <a:avLst/>
            </a:prstGeom>
            <a:noFill/>
            <a:ln w="9525">
              <a:solidFill>
                <a:schemeClr val="bg1"/>
              </a:solidFill>
              <a:round/>
              <a:headEnd/>
              <a:tailEnd/>
            </a:ln>
          </p:spPr>
          <p:txBody>
            <a:bodyPr/>
            <a:lstStyle/>
            <a:p>
              <a:endParaRPr lang="hu-HU"/>
            </a:p>
          </p:txBody>
        </p:sp>
        <p:sp>
          <p:nvSpPr>
            <p:cNvPr id="12333" name="Line 21"/>
            <p:cNvSpPr>
              <a:spLocks noChangeShapeType="1"/>
            </p:cNvSpPr>
            <p:nvPr/>
          </p:nvSpPr>
          <p:spPr bwMode="auto">
            <a:xfrm flipH="1">
              <a:off x="1610" y="2795"/>
              <a:ext cx="363" cy="635"/>
            </a:xfrm>
            <a:prstGeom prst="line">
              <a:avLst/>
            </a:prstGeom>
            <a:noFill/>
            <a:ln w="9525">
              <a:solidFill>
                <a:schemeClr val="bg1"/>
              </a:solidFill>
              <a:round/>
              <a:headEnd/>
              <a:tailEnd/>
            </a:ln>
          </p:spPr>
          <p:txBody>
            <a:bodyPr/>
            <a:lstStyle/>
            <a:p>
              <a:endParaRPr lang="hu-HU"/>
            </a:p>
          </p:txBody>
        </p:sp>
      </p:grpSp>
      <p:sp>
        <p:nvSpPr>
          <p:cNvPr id="12301" name="Line 22"/>
          <p:cNvSpPr>
            <a:spLocks noChangeShapeType="1"/>
          </p:cNvSpPr>
          <p:nvPr/>
        </p:nvSpPr>
        <p:spPr bwMode="auto">
          <a:xfrm>
            <a:off x="971550" y="6132513"/>
            <a:ext cx="5113338" cy="0"/>
          </a:xfrm>
          <a:prstGeom prst="line">
            <a:avLst/>
          </a:prstGeom>
          <a:noFill/>
          <a:ln w="9525">
            <a:solidFill>
              <a:schemeClr val="tx1"/>
            </a:solidFill>
            <a:round/>
            <a:headEnd/>
            <a:tailEnd/>
          </a:ln>
        </p:spPr>
        <p:txBody>
          <a:bodyPr/>
          <a:lstStyle/>
          <a:p>
            <a:endParaRPr lang="hu-HU"/>
          </a:p>
        </p:txBody>
      </p:sp>
      <p:sp>
        <p:nvSpPr>
          <p:cNvPr id="12302" name="Oval 23"/>
          <p:cNvSpPr>
            <a:spLocks noChangeArrowheads="1"/>
          </p:cNvSpPr>
          <p:nvPr/>
        </p:nvSpPr>
        <p:spPr bwMode="auto">
          <a:xfrm>
            <a:off x="1619250" y="2892425"/>
            <a:ext cx="144463" cy="144463"/>
          </a:xfrm>
          <a:prstGeom prst="ellipse">
            <a:avLst/>
          </a:prstGeom>
          <a:solidFill>
            <a:srgbClr val="F9130D"/>
          </a:solidFill>
          <a:ln w="9525">
            <a:solidFill>
              <a:srgbClr val="F9130D"/>
            </a:solidFill>
            <a:round/>
            <a:headEnd/>
            <a:tailEnd/>
          </a:ln>
        </p:spPr>
        <p:txBody>
          <a:bodyPr wrap="none" anchor="ctr"/>
          <a:lstStyle/>
          <a:p>
            <a:endParaRPr lang="hu-HU"/>
          </a:p>
        </p:txBody>
      </p:sp>
      <p:sp>
        <p:nvSpPr>
          <p:cNvPr id="12303" name="Oval 24"/>
          <p:cNvSpPr>
            <a:spLocks noChangeArrowheads="1"/>
          </p:cNvSpPr>
          <p:nvPr/>
        </p:nvSpPr>
        <p:spPr bwMode="auto">
          <a:xfrm>
            <a:off x="1731963" y="4043363"/>
            <a:ext cx="144462" cy="144462"/>
          </a:xfrm>
          <a:prstGeom prst="ellipse">
            <a:avLst/>
          </a:prstGeom>
          <a:solidFill>
            <a:srgbClr val="0000FF"/>
          </a:solidFill>
          <a:ln w="9525">
            <a:solidFill>
              <a:srgbClr val="0000FF"/>
            </a:solidFill>
            <a:round/>
            <a:headEnd/>
            <a:tailEnd/>
          </a:ln>
        </p:spPr>
        <p:txBody>
          <a:bodyPr wrap="none" anchor="ctr"/>
          <a:lstStyle/>
          <a:p>
            <a:endParaRPr lang="hu-HU"/>
          </a:p>
        </p:txBody>
      </p:sp>
      <p:sp>
        <p:nvSpPr>
          <p:cNvPr id="12304" name="Oval 25"/>
          <p:cNvSpPr>
            <a:spLocks noChangeArrowheads="1"/>
          </p:cNvSpPr>
          <p:nvPr/>
        </p:nvSpPr>
        <p:spPr bwMode="auto">
          <a:xfrm>
            <a:off x="1763713" y="5051425"/>
            <a:ext cx="144462" cy="144463"/>
          </a:xfrm>
          <a:prstGeom prst="ellipse">
            <a:avLst/>
          </a:prstGeom>
          <a:solidFill>
            <a:srgbClr val="FFFF00"/>
          </a:solidFill>
          <a:ln w="9525">
            <a:solidFill>
              <a:srgbClr val="FFFF00"/>
            </a:solidFill>
            <a:round/>
            <a:headEnd/>
            <a:tailEnd/>
          </a:ln>
        </p:spPr>
        <p:txBody>
          <a:bodyPr wrap="none" anchor="ctr"/>
          <a:lstStyle/>
          <a:p>
            <a:endParaRPr lang="hu-HU"/>
          </a:p>
        </p:txBody>
      </p:sp>
      <p:sp>
        <p:nvSpPr>
          <p:cNvPr id="12305" name="Line 26"/>
          <p:cNvSpPr>
            <a:spLocks noChangeShapeType="1"/>
          </p:cNvSpPr>
          <p:nvPr/>
        </p:nvSpPr>
        <p:spPr bwMode="auto">
          <a:xfrm>
            <a:off x="1692275" y="2963863"/>
            <a:ext cx="0" cy="2879725"/>
          </a:xfrm>
          <a:prstGeom prst="line">
            <a:avLst/>
          </a:prstGeom>
          <a:noFill/>
          <a:ln w="9525">
            <a:solidFill>
              <a:srgbClr val="F9130D"/>
            </a:solidFill>
            <a:round/>
            <a:headEnd/>
            <a:tailEnd/>
          </a:ln>
        </p:spPr>
        <p:txBody>
          <a:bodyPr/>
          <a:lstStyle/>
          <a:p>
            <a:endParaRPr lang="hu-HU"/>
          </a:p>
        </p:txBody>
      </p:sp>
      <p:sp>
        <p:nvSpPr>
          <p:cNvPr id="12306" name="Line 27"/>
          <p:cNvSpPr>
            <a:spLocks noChangeShapeType="1"/>
          </p:cNvSpPr>
          <p:nvPr/>
        </p:nvSpPr>
        <p:spPr bwMode="auto">
          <a:xfrm>
            <a:off x="1692275" y="4764088"/>
            <a:ext cx="360363" cy="0"/>
          </a:xfrm>
          <a:prstGeom prst="line">
            <a:avLst/>
          </a:prstGeom>
          <a:noFill/>
          <a:ln w="28575">
            <a:solidFill>
              <a:srgbClr val="F9130D"/>
            </a:solidFill>
            <a:prstDash val="sysDot"/>
            <a:round/>
            <a:headEnd/>
            <a:tailEnd/>
          </a:ln>
        </p:spPr>
        <p:txBody>
          <a:bodyPr/>
          <a:lstStyle/>
          <a:p>
            <a:endParaRPr lang="hu-HU"/>
          </a:p>
        </p:txBody>
      </p:sp>
      <p:graphicFrame>
        <p:nvGraphicFramePr>
          <p:cNvPr id="12290" name="Object 28"/>
          <p:cNvGraphicFramePr>
            <a:graphicFrameLocks noChangeAspect="1"/>
          </p:cNvGraphicFramePr>
          <p:nvPr/>
        </p:nvGraphicFramePr>
        <p:xfrm>
          <a:off x="3060700" y="1452563"/>
          <a:ext cx="2159000" cy="644525"/>
        </p:xfrm>
        <a:graphic>
          <a:graphicData uri="http://schemas.openxmlformats.org/presentationml/2006/ole">
            <mc:AlternateContent xmlns:mc="http://schemas.openxmlformats.org/markup-compatibility/2006">
              <mc:Choice xmlns:v="urn:schemas-microsoft-com:vml" Requires="v">
                <p:oleObj spid="_x0000_s35914" name="Egyenlet" r:id="rId5" imgW="1320480" imgH="393480" progId="Equation.3">
                  <p:embed/>
                </p:oleObj>
              </mc:Choice>
              <mc:Fallback>
                <p:oleObj name="Egyenlet" r:id="rId5" imgW="1320480" imgH="3934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60700" y="1452563"/>
                        <a:ext cx="2159000" cy="644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291" name="Object 29"/>
          <p:cNvGraphicFramePr>
            <a:graphicFrameLocks noChangeAspect="1"/>
          </p:cNvGraphicFramePr>
          <p:nvPr/>
        </p:nvGraphicFramePr>
        <p:xfrm>
          <a:off x="3090863" y="2670175"/>
          <a:ext cx="2097087" cy="644525"/>
        </p:xfrm>
        <a:graphic>
          <a:graphicData uri="http://schemas.openxmlformats.org/presentationml/2006/ole">
            <mc:AlternateContent xmlns:mc="http://schemas.openxmlformats.org/markup-compatibility/2006">
              <mc:Choice xmlns:v="urn:schemas-microsoft-com:vml" Requires="v">
                <p:oleObj spid="_x0000_s35915" name="Egyenlet" r:id="rId7" imgW="1282680" imgH="393480" progId="Equation.3">
                  <p:embed/>
                </p:oleObj>
              </mc:Choice>
              <mc:Fallback>
                <p:oleObj name="Egyenlet" r:id="rId7" imgW="1282680" imgH="3934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90863" y="2670175"/>
                        <a:ext cx="2097087" cy="644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307" name="Line 30"/>
          <p:cNvSpPr>
            <a:spLocks noChangeShapeType="1"/>
          </p:cNvSpPr>
          <p:nvPr/>
        </p:nvSpPr>
        <p:spPr bwMode="auto">
          <a:xfrm flipH="1">
            <a:off x="1620838" y="3827463"/>
            <a:ext cx="71437" cy="0"/>
          </a:xfrm>
          <a:prstGeom prst="line">
            <a:avLst/>
          </a:prstGeom>
          <a:noFill/>
          <a:ln w="9525">
            <a:solidFill>
              <a:srgbClr val="F9130D"/>
            </a:solidFill>
            <a:round/>
            <a:headEnd/>
            <a:tailEnd/>
          </a:ln>
        </p:spPr>
        <p:txBody>
          <a:bodyPr/>
          <a:lstStyle/>
          <a:p>
            <a:endParaRPr lang="hu-HU"/>
          </a:p>
        </p:txBody>
      </p:sp>
      <p:sp>
        <p:nvSpPr>
          <p:cNvPr id="12308" name="Line 31"/>
          <p:cNvSpPr>
            <a:spLocks noChangeShapeType="1"/>
          </p:cNvSpPr>
          <p:nvPr/>
        </p:nvSpPr>
        <p:spPr bwMode="auto">
          <a:xfrm flipH="1">
            <a:off x="1476375" y="5772150"/>
            <a:ext cx="215900" cy="0"/>
          </a:xfrm>
          <a:prstGeom prst="line">
            <a:avLst/>
          </a:prstGeom>
          <a:noFill/>
          <a:ln w="9525">
            <a:solidFill>
              <a:srgbClr val="F9130D"/>
            </a:solidFill>
            <a:prstDash val="dash"/>
            <a:round/>
            <a:headEnd/>
            <a:tailEnd/>
          </a:ln>
        </p:spPr>
        <p:txBody>
          <a:bodyPr/>
          <a:lstStyle/>
          <a:p>
            <a:endParaRPr lang="hu-HU"/>
          </a:p>
        </p:txBody>
      </p:sp>
      <p:graphicFrame>
        <p:nvGraphicFramePr>
          <p:cNvPr id="12292" name="Object 32"/>
          <p:cNvGraphicFramePr>
            <a:graphicFrameLocks noChangeAspect="1"/>
          </p:cNvGraphicFramePr>
          <p:nvPr/>
        </p:nvGraphicFramePr>
        <p:xfrm>
          <a:off x="3132138" y="4189413"/>
          <a:ext cx="2160587" cy="644525"/>
        </p:xfrm>
        <a:graphic>
          <a:graphicData uri="http://schemas.openxmlformats.org/presentationml/2006/ole">
            <mc:AlternateContent xmlns:mc="http://schemas.openxmlformats.org/markup-compatibility/2006">
              <mc:Choice xmlns:v="urn:schemas-microsoft-com:vml" Requires="v">
                <p:oleObj spid="_x0000_s35916" name="Egyenlet" r:id="rId9" imgW="1320480" imgH="393480" progId="Equation.3">
                  <p:embed/>
                </p:oleObj>
              </mc:Choice>
              <mc:Fallback>
                <p:oleObj name="Egyenlet" r:id="rId9" imgW="1320480" imgH="3934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32138" y="4189413"/>
                        <a:ext cx="2160587" cy="644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293" name="Object 33"/>
          <p:cNvGraphicFramePr>
            <a:graphicFrameLocks noChangeAspect="1"/>
          </p:cNvGraphicFramePr>
          <p:nvPr/>
        </p:nvGraphicFramePr>
        <p:xfrm>
          <a:off x="3114675" y="3381375"/>
          <a:ext cx="2117725" cy="374650"/>
        </p:xfrm>
        <a:graphic>
          <a:graphicData uri="http://schemas.openxmlformats.org/presentationml/2006/ole">
            <mc:AlternateContent xmlns:mc="http://schemas.openxmlformats.org/markup-compatibility/2006">
              <mc:Choice xmlns:v="urn:schemas-microsoft-com:vml" Requires="v">
                <p:oleObj spid="_x0000_s35917" name="Egyenlet" r:id="rId11" imgW="1295280" imgH="228600" progId="Equation.3">
                  <p:embed/>
                </p:oleObj>
              </mc:Choice>
              <mc:Fallback>
                <p:oleObj name="Egyenlet" r:id="rId11" imgW="1295280" imgH="2286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14675" y="3381375"/>
                        <a:ext cx="2117725"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294" name="Object 34"/>
          <p:cNvGraphicFramePr>
            <a:graphicFrameLocks noChangeAspect="1"/>
          </p:cNvGraphicFramePr>
          <p:nvPr/>
        </p:nvGraphicFramePr>
        <p:xfrm>
          <a:off x="3113088" y="4894263"/>
          <a:ext cx="2179637" cy="374650"/>
        </p:xfrm>
        <a:graphic>
          <a:graphicData uri="http://schemas.openxmlformats.org/presentationml/2006/ole">
            <mc:AlternateContent xmlns:mc="http://schemas.openxmlformats.org/markup-compatibility/2006">
              <mc:Choice xmlns:v="urn:schemas-microsoft-com:vml" Requires="v">
                <p:oleObj spid="_x0000_s35918" name="Egyenlet" r:id="rId13" imgW="1333440" imgH="228600" progId="Equation.3">
                  <p:embed/>
                </p:oleObj>
              </mc:Choice>
              <mc:Fallback>
                <p:oleObj name="Egyenlet" r:id="rId13" imgW="1333440" imgH="2286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13088" y="4894263"/>
                        <a:ext cx="2179637"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309" name="Line 35"/>
          <p:cNvSpPr>
            <a:spLocks noChangeShapeType="1"/>
          </p:cNvSpPr>
          <p:nvPr/>
        </p:nvSpPr>
        <p:spPr bwMode="auto">
          <a:xfrm>
            <a:off x="1789113" y="4187825"/>
            <a:ext cx="0" cy="1584325"/>
          </a:xfrm>
          <a:prstGeom prst="line">
            <a:avLst/>
          </a:prstGeom>
          <a:noFill/>
          <a:ln w="9525">
            <a:solidFill>
              <a:srgbClr val="0000FF"/>
            </a:solidFill>
            <a:round/>
            <a:headEnd/>
            <a:tailEnd/>
          </a:ln>
        </p:spPr>
        <p:txBody>
          <a:bodyPr/>
          <a:lstStyle/>
          <a:p>
            <a:endParaRPr lang="hu-HU"/>
          </a:p>
        </p:txBody>
      </p:sp>
      <p:sp>
        <p:nvSpPr>
          <p:cNvPr id="12310" name="Line 36"/>
          <p:cNvSpPr>
            <a:spLocks noChangeShapeType="1"/>
          </p:cNvSpPr>
          <p:nvPr/>
        </p:nvSpPr>
        <p:spPr bwMode="auto">
          <a:xfrm flipH="1">
            <a:off x="1763713" y="4764088"/>
            <a:ext cx="288925" cy="0"/>
          </a:xfrm>
          <a:prstGeom prst="line">
            <a:avLst/>
          </a:prstGeom>
          <a:noFill/>
          <a:ln w="19050">
            <a:solidFill>
              <a:srgbClr val="0000FF"/>
            </a:solidFill>
            <a:prstDash val="dash"/>
            <a:round/>
            <a:headEnd/>
            <a:tailEnd/>
          </a:ln>
        </p:spPr>
        <p:txBody>
          <a:bodyPr/>
          <a:lstStyle/>
          <a:p>
            <a:endParaRPr lang="hu-HU"/>
          </a:p>
        </p:txBody>
      </p:sp>
      <p:sp>
        <p:nvSpPr>
          <p:cNvPr id="12311" name="Line 37"/>
          <p:cNvSpPr>
            <a:spLocks noChangeShapeType="1"/>
          </p:cNvSpPr>
          <p:nvPr/>
        </p:nvSpPr>
        <p:spPr bwMode="auto">
          <a:xfrm flipH="1">
            <a:off x="1476375" y="5772150"/>
            <a:ext cx="287338" cy="0"/>
          </a:xfrm>
          <a:prstGeom prst="line">
            <a:avLst/>
          </a:prstGeom>
          <a:noFill/>
          <a:ln w="19050">
            <a:solidFill>
              <a:srgbClr val="0000FF"/>
            </a:solidFill>
            <a:prstDash val="dash"/>
            <a:round/>
            <a:headEnd/>
            <a:tailEnd/>
          </a:ln>
        </p:spPr>
        <p:txBody>
          <a:bodyPr/>
          <a:lstStyle/>
          <a:p>
            <a:endParaRPr lang="hu-HU"/>
          </a:p>
        </p:txBody>
      </p:sp>
      <p:sp>
        <p:nvSpPr>
          <p:cNvPr id="12312" name="Line 38"/>
          <p:cNvSpPr>
            <a:spLocks noChangeShapeType="1"/>
          </p:cNvSpPr>
          <p:nvPr/>
        </p:nvSpPr>
        <p:spPr bwMode="auto">
          <a:xfrm>
            <a:off x="1836738" y="5195888"/>
            <a:ext cx="0" cy="576262"/>
          </a:xfrm>
          <a:prstGeom prst="line">
            <a:avLst/>
          </a:prstGeom>
          <a:noFill/>
          <a:ln w="9525">
            <a:solidFill>
              <a:srgbClr val="FFFF00"/>
            </a:solidFill>
            <a:round/>
            <a:headEnd/>
            <a:tailEnd/>
          </a:ln>
        </p:spPr>
        <p:txBody>
          <a:bodyPr/>
          <a:lstStyle/>
          <a:p>
            <a:endParaRPr lang="hu-HU"/>
          </a:p>
        </p:txBody>
      </p:sp>
      <p:graphicFrame>
        <p:nvGraphicFramePr>
          <p:cNvPr id="12295" name="Object 39"/>
          <p:cNvGraphicFramePr>
            <a:graphicFrameLocks noChangeAspect="1"/>
          </p:cNvGraphicFramePr>
          <p:nvPr/>
        </p:nvGraphicFramePr>
        <p:xfrm>
          <a:off x="3071813" y="5326063"/>
          <a:ext cx="2220912" cy="374650"/>
        </p:xfrm>
        <a:graphic>
          <a:graphicData uri="http://schemas.openxmlformats.org/presentationml/2006/ole">
            <mc:AlternateContent xmlns:mc="http://schemas.openxmlformats.org/markup-compatibility/2006">
              <mc:Choice xmlns:v="urn:schemas-microsoft-com:vml" Requires="v">
                <p:oleObj spid="_x0000_s35919" name="Egyenlet" r:id="rId15" imgW="1358640" imgH="228600" progId="Equation.3">
                  <p:embed/>
                </p:oleObj>
              </mc:Choice>
              <mc:Fallback>
                <p:oleObj name="Egyenlet" r:id="rId15" imgW="1358640" imgH="2286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071813" y="5326063"/>
                        <a:ext cx="2220912"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313" name="Text Box 40"/>
          <p:cNvSpPr txBox="1">
            <a:spLocks noChangeArrowheads="1"/>
          </p:cNvSpPr>
          <p:nvPr/>
        </p:nvSpPr>
        <p:spPr bwMode="auto">
          <a:xfrm>
            <a:off x="2771775" y="947738"/>
            <a:ext cx="2016125" cy="396875"/>
          </a:xfrm>
          <a:prstGeom prst="rect">
            <a:avLst/>
          </a:prstGeom>
          <a:noFill/>
          <a:ln w="9525">
            <a:noFill/>
            <a:miter lim="800000"/>
            <a:headEnd/>
            <a:tailEnd/>
          </a:ln>
        </p:spPr>
        <p:txBody>
          <a:bodyPr>
            <a:spAutoFit/>
          </a:bodyPr>
          <a:lstStyle/>
          <a:p>
            <a:pPr>
              <a:spcBef>
                <a:spcPct val="50000"/>
              </a:spcBef>
            </a:pPr>
            <a:r>
              <a:rPr lang="hu-HU" sz="2000" b="1">
                <a:solidFill>
                  <a:srgbClr val="F9130D"/>
                </a:solidFill>
                <a:latin typeface="Times New Roman" pitchFamily="18" charset="0"/>
                <a:cs typeface="Times New Roman" pitchFamily="18" charset="0"/>
              </a:rPr>
              <a:t>Csípő</a:t>
            </a:r>
            <a:endParaRPr lang="en-US" sz="2000" b="1">
              <a:solidFill>
                <a:srgbClr val="F9130D"/>
              </a:solidFill>
              <a:latin typeface="Times New Roman" pitchFamily="18" charset="0"/>
              <a:cs typeface="Times New Roman" pitchFamily="18" charset="0"/>
            </a:endParaRPr>
          </a:p>
        </p:txBody>
      </p:sp>
      <p:sp>
        <p:nvSpPr>
          <p:cNvPr id="12314" name="Text Box 41"/>
          <p:cNvSpPr txBox="1">
            <a:spLocks noChangeArrowheads="1"/>
          </p:cNvSpPr>
          <p:nvPr/>
        </p:nvSpPr>
        <p:spPr bwMode="auto">
          <a:xfrm>
            <a:off x="2771775" y="2206625"/>
            <a:ext cx="2016125" cy="396875"/>
          </a:xfrm>
          <a:prstGeom prst="rect">
            <a:avLst/>
          </a:prstGeom>
          <a:noFill/>
          <a:ln w="9525">
            <a:noFill/>
            <a:miter lim="800000"/>
            <a:headEnd/>
            <a:tailEnd/>
          </a:ln>
        </p:spPr>
        <p:txBody>
          <a:bodyPr>
            <a:spAutoFit/>
          </a:bodyPr>
          <a:lstStyle/>
          <a:p>
            <a:pPr>
              <a:spcBef>
                <a:spcPct val="50000"/>
              </a:spcBef>
            </a:pPr>
            <a:r>
              <a:rPr lang="hu-HU" sz="2000" b="1">
                <a:solidFill>
                  <a:srgbClr val="000066"/>
                </a:solidFill>
                <a:latin typeface="Times New Roman" pitchFamily="18" charset="0"/>
                <a:cs typeface="Times New Roman" pitchFamily="18" charset="0"/>
              </a:rPr>
              <a:t>Térd</a:t>
            </a:r>
            <a:endParaRPr lang="en-US" sz="2000" b="1">
              <a:solidFill>
                <a:srgbClr val="000066"/>
              </a:solidFill>
              <a:latin typeface="Times New Roman" pitchFamily="18" charset="0"/>
              <a:cs typeface="Times New Roman" pitchFamily="18" charset="0"/>
            </a:endParaRPr>
          </a:p>
        </p:txBody>
      </p:sp>
      <p:sp>
        <p:nvSpPr>
          <p:cNvPr id="12315" name="Text Box 42"/>
          <p:cNvSpPr txBox="1">
            <a:spLocks noChangeArrowheads="1"/>
          </p:cNvSpPr>
          <p:nvPr/>
        </p:nvSpPr>
        <p:spPr bwMode="auto">
          <a:xfrm>
            <a:off x="2771775" y="3863975"/>
            <a:ext cx="2016125" cy="396875"/>
          </a:xfrm>
          <a:prstGeom prst="rect">
            <a:avLst/>
          </a:prstGeom>
          <a:noFill/>
          <a:ln w="9525">
            <a:noFill/>
            <a:miter lim="800000"/>
            <a:headEnd/>
            <a:tailEnd/>
          </a:ln>
        </p:spPr>
        <p:txBody>
          <a:bodyPr>
            <a:spAutoFit/>
          </a:bodyPr>
          <a:lstStyle/>
          <a:p>
            <a:pPr>
              <a:spcBef>
                <a:spcPct val="50000"/>
              </a:spcBef>
            </a:pPr>
            <a:r>
              <a:rPr lang="hu-HU" sz="2000" b="1" dirty="0">
                <a:latin typeface="Times New Roman" pitchFamily="18" charset="0"/>
                <a:cs typeface="Times New Roman" pitchFamily="18" charset="0"/>
              </a:rPr>
              <a:t>Boka</a:t>
            </a:r>
            <a:endParaRPr lang="en-US" sz="2000" b="1" dirty="0">
              <a:latin typeface="Times New Roman" pitchFamily="18" charset="0"/>
              <a:cs typeface="Times New Roman" pitchFamily="18" charset="0"/>
            </a:endParaRPr>
          </a:p>
        </p:txBody>
      </p:sp>
      <p:sp>
        <p:nvSpPr>
          <p:cNvPr id="12316" name="Line 43"/>
          <p:cNvSpPr>
            <a:spLocks noChangeShapeType="1"/>
          </p:cNvSpPr>
          <p:nvPr/>
        </p:nvSpPr>
        <p:spPr bwMode="auto">
          <a:xfrm flipH="1">
            <a:off x="1476375" y="5772150"/>
            <a:ext cx="360363" cy="0"/>
          </a:xfrm>
          <a:prstGeom prst="line">
            <a:avLst/>
          </a:prstGeom>
          <a:noFill/>
          <a:ln w="19050">
            <a:solidFill>
              <a:srgbClr val="FFFF00"/>
            </a:solidFill>
            <a:prstDash val="sysDot"/>
            <a:round/>
            <a:headEnd/>
            <a:tailEnd/>
          </a:ln>
        </p:spPr>
        <p:txBody>
          <a:bodyPr/>
          <a:lstStyle/>
          <a:p>
            <a:endParaRPr lang="hu-HU"/>
          </a:p>
        </p:txBody>
      </p:sp>
      <p:sp>
        <p:nvSpPr>
          <p:cNvPr id="12317" name="Text Box 44"/>
          <p:cNvSpPr txBox="1">
            <a:spLocks noChangeArrowheads="1"/>
          </p:cNvSpPr>
          <p:nvPr/>
        </p:nvSpPr>
        <p:spPr bwMode="auto">
          <a:xfrm>
            <a:off x="468313" y="188913"/>
            <a:ext cx="8461375" cy="461962"/>
          </a:xfrm>
          <a:prstGeom prst="rect">
            <a:avLst/>
          </a:prstGeom>
          <a:solidFill>
            <a:srgbClr val="CC00FF"/>
          </a:solidFill>
          <a:ln w="9525">
            <a:noFill/>
            <a:miter lim="800000"/>
            <a:headEnd/>
            <a:tailEnd/>
          </a:ln>
        </p:spPr>
        <p:txBody>
          <a:bodyPr>
            <a:spAutoFit/>
          </a:bodyPr>
          <a:lstStyle/>
          <a:p>
            <a:pPr>
              <a:spcBef>
                <a:spcPct val="50000"/>
              </a:spcBef>
            </a:pPr>
            <a:r>
              <a:rPr lang="hu-HU" sz="2400" b="1">
                <a:latin typeface="Times New Roman" pitchFamily="18" charset="0"/>
                <a:cs typeface="Times New Roman" pitchFamily="18" charset="0"/>
              </a:rPr>
              <a:t>A testrészek forgatónyomatéka változik a testhelyzettől függően</a:t>
            </a:r>
            <a:endParaRPr lang="en-US" sz="2400" b="1">
              <a:latin typeface="Times New Roman" pitchFamily="18" charset="0"/>
              <a:cs typeface="Times New Roman" pitchFamily="18" charset="0"/>
            </a:endParaRPr>
          </a:p>
        </p:txBody>
      </p:sp>
      <p:sp>
        <p:nvSpPr>
          <p:cNvPr id="41005" name="Oval 45"/>
          <p:cNvSpPr>
            <a:spLocks noChangeArrowheads="1"/>
          </p:cNvSpPr>
          <p:nvPr/>
        </p:nvSpPr>
        <p:spPr bwMode="auto">
          <a:xfrm>
            <a:off x="6372225" y="2997200"/>
            <a:ext cx="144463" cy="144463"/>
          </a:xfrm>
          <a:prstGeom prst="ellipse">
            <a:avLst/>
          </a:prstGeom>
          <a:solidFill>
            <a:srgbClr val="F9130D"/>
          </a:solidFill>
          <a:ln w="9525">
            <a:solidFill>
              <a:srgbClr val="F9130D"/>
            </a:solidFill>
            <a:round/>
            <a:headEnd/>
            <a:tailEnd/>
          </a:ln>
        </p:spPr>
        <p:txBody>
          <a:bodyPr wrap="none" anchor="ctr"/>
          <a:lstStyle/>
          <a:p>
            <a:endParaRPr lang="hu-HU"/>
          </a:p>
        </p:txBody>
      </p:sp>
      <p:sp>
        <p:nvSpPr>
          <p:cNvPr id="41006" name="Oval 46"/>
          <p:cNvSpPr>
            <a:spLocks noChangeArrowheads="1"/>
          </p:cNvSpPr>
          <p:nvPr/>
        </p:nvSpPr>
        <p:spPr bwMode="auto">
          <a:xfrm>
            <a:off x="6372225" y="4148138"/>
            <a:ext cx="144463" cy="144462"/>
          </a:xfrm>
          <a:prstGeom prst="ellipse">
            <a:avLst/>
          </a:prstGeom>
          <a:solidFill>
            <a:srgbClr val="0000FF"/>
          </a:solidFill>
          <a:ln w="9525">
            <a:solidFill>
              <a:srgbClr val="F9130D"/>
            </a:solidFill>
            <a:round/>
            <a:headEnd/>
            <a:tailEnd/>
          </a:ln>
        </p:spPr>
        <p:txBody>
          <a:bodyPr wrap="none" anchor="ctr"/>
          <a:lstStyle/>
          <a:p>
            <a:pPr algn="ctr"/>
            <a:endParaRPr lang="hu-HU">
              <a:solidFill>
                <a:srgbClr val="0000FF"/>
              </a:solidFill>
            </a:endParaRPr>
          </a:p>
        </p:txBody>
      </p:sp>
      <p:sp>
        <p:nvSpPr>
          <p:cNvPr id="41007" name="Oval 47"/>
          <p:cNvSpPr>
            <a:spLocks noChangeArrowheads="1"/>
          </p:cNvSpPr>
          <p:nvPr/>
        </p:nvSpPr>
        <p:spPr bwMode="auto">
          <a:xfrm>
            <a:off x="6588125" y="4797425"/>
            <a:ext cx="144463" cy="144463"/>
          </a:xfrm>
          <a:prstGeom prst="ellipse">
            <a:avLst/>
          </a:prstGeom>
          <a:solidFill>
            <a:srgbClr val="FFFF00"/>
          </a:solidFill>
          <a:ln w="9525">
            <a:solidFill>
              <a:srgbClr val="F9130D"/>
            </a:solidFill>
            <a:round/>
            <a:headEnd/>
            <a:tailEnd/>
          </a:ln>
        </p:spPr>
        <p:txBody>
          <a:bodyPr wrap="none" anchor="ctr"/>
          <a:lstStyle/>
          <a:p>
            <a:endParaRPr lang="hu-HU"/>
          </a:p>
        </p:txBody>
      </p:sp>
      <p:sp>
        <p:nvSpPr>
          <p:cNvPr id="41008" name="Line 48"/>
          <p:cNvSpPr>
            <a:spLocks noChangeShapeType="1"/>
          </p:cNvSpPr>
          <p:nvPr/>
        </p:nvSpPr>
        <p:spPr bwMode="auto">
          <a:xfrm>
            <a:off x="6443663" y="3141663"/>
            <a:ext cx="0" cy="2303462"/>
          </a:xfrm>
          <a:prstGeom prst="line">
            <a:avLst/>
          </a:prstGeom>
          <a:noFill/>
          <a:ln w="9525">
            <a:solidFill>
              <a:srgbClr val="F9130D"/>
            </a:solidFill>
            <a:round/>
            <a:headEnd/>
            <a:tailEnd/>
          </a:ln>
        </p:spPr>
        <p:txBody>
          <a:bodyPr/>
          <a:lstStyle/>
          <a:p>
            <a:endParaRPr lang="hu-HU"/>
          </a:p>
        </p:txBody>
      </p:sp>
      <p:sp>
        <p:nvSpPr>
          <p:cNvPr id="41009" name="Line 49"/>
          <p:cNvSpPr>
            <a:spLocks noChangeShapeType="1"/>
          </p:cNvSpPr>
          <p:nvPr/>
        </p:nvSpPr>
        <p:spPr bwMode="auto">
          <a:xfrm>
            <a:off x="6659563" y="4868863"/>
            <a:ext cx="0" cy="576262"/>
          </a:xfrm>
          <a:prstGeom prst="line">
            <a:avLst/>
          </a:prstGeom>
          <a:noFill/>
          <a:ln w="9525">
            <a:solidFill>
              <a:srgbClr val="FFFF00"/>
            </a:solidFill>
            <a:round/>
            <a:headEnd/>
            <a:tailEnd/>
          </a:ln>
        </p:spPr>
        <p:txBody>
          <a:bodyPr/>
          <a:lstStyle/>
          <a:p>
            <a:endParaRPr lang="hu-HU"/>
          </a:p>
        </p:txBody>
      </p:sp>
      <p:sp>
        <p:nvSpPr>
          <p:cNvPr id="41010" name="Line 50"/>
          <p:cNvSpPr>
            <a:spLocks noChangeShapeType="1"/>
          </p:cNvSpPr>
          <p:nvPr/>
        </p:nvSpPr>
        <p:spPr bwMode="auto">
          <a:xfrm flipH="1">
            <a:off x="6227763" y="3933825"/>
            <a:ext cx="215900" cy="0"/>
          </a:xfrm>
          <a:prstGeom prst="line">
            <a:avLst/>
          </a:prstGeom>
          <a:noFill/>
          <a:ln w="19050">
            <a:solidFill>
              <a:srgbClr val="F9130D"/>
            </a:solidFill>
            <a:prstDash val="sysDot"/>
            <a:round/>
            <a:headEnd/>
            <a:tailEnd/>
          </a:ln>
        </p:spPr>
        <p:txBody>
          <a:bodyPr/>
          <a:lstStyle/>
          <a:p>
            <a:endParaRPr lang="hu-HU"/>
          </a:p>
        </p:txBody>
      </p:sp>
      <p:sp>
        <p:nvSpPr>
          <p:cNvPr id="41011" name="Line 51"/>
          <p:cNvSpPr>
            <a:spLocks noChangeShapeType="1"/>
          </p:cNvSpPr>
          <p:nvPr/>
        </p:nvSpPr>
        <p:spPr bwMode="auto">
          <a:xfrm flipH="1">
            <a:off x="6443663" y="4581525"/>
            <a:ext cx="360362" cy="0"/>
          </a:xfrm>
          <a:prstGeom prst="line">
            <a:avLst/>
          </a:prstGeom>
          <a:noFill/>
          <a:ln w="19050">
            <a:solidFill>
              <a:srgbClr val="F9130D"/>
            </a:solidFill>
            <a:prstDash val="sysDot"/>
            <a:round/>
            <a:headEnd/>
            <a:tailEnd/>
          </a:ln>
        </p:spPr>
        <p:txBody>
          <a:bodyPr/>
          <a:lstStyle/>
          <a:p>
            <a:endParaRPr lang="hu-HU"/>
          </a:p>
        </p:txBody>
      </p:sp>
      <p:sp>
        <p:nvSpPr>
          <p:cNvPr id="41012" name="Line 52"/>
          <p:cNvSpPr>
            <a:spLocks noChangeShapeType="1"/>
          </p:cNvSpPr>
          <p:nvPr/>
        </p:nvSpPr>
        <p:spPr bwMode="auto">
          <a:xfrm flipH="1">
            <a:off x="6156325" y="5445125"/>
            <a:ext cx="287338" cy="0"/>
          </a:xfrm>
          <a:prstGeom prst="line">
            <a:avLst/>
          </a:prstGeom>
          <a:noFill/>
          <a:ln w="28575">
            <a:solidFill>
              <a:srgbClr val="F9130D"/>
            </a:solidFill>
            <a:prstDash val="sysDot"/>
            <a:round/>
            <a:headEnd/>
            <a:tailEnd/>
          </a:ln>
        </p:spPr>
        <p:txBody>
          <a:bodyPr/>
          <a:lstStyle/>
          <a:p>
            <a:endParaRPr lang="hu-HU"/>
          </a:p>
        </p:txBody>
      </p:sp>
      <p:sp>
        <p:nvSpPr>
          <p:cNvPr id="41013" name="Line 53"/>
          <p:cNvSpPr>
            <a:spLocks noChangeShapeType="1"/>
          </p:cNvSpPr>
          <p:nvPr/>
        </p:nvSpPr>
        <p:spPr bwMode="auto">
          <a:xfrm flipH="1">
            <a:off x="6227763" y="5445125"/>
            <a:ext cx="431800" cy="0"/>
          </a:xfrm>
          <a:prstGeom prst="line">
            <a:avLst/>
          </a:prstGeom>
          <a:noFill/>
          <a:ln w="28575">
            <a:solidFill>
              <a:srgbClr val="FFFF00"/>
            </a:solidFill>
            <a:prstDash val="sysDot"/>
            <a:round/>
            <a:headEnd/>
            <a:tailEnd/>
          </a:ln>
        </p:spPr>
        <p:txBody>
          <a:bodyPr/>
          <a:lstStyle/>
          <a:p>
            <a:endParaRPr lang="hu-HU"/>
          </a:p>
        </p:txBody>
      </p:sp>
    </p:spTree>
    <p:extLst>
      <p:ext uri="{BB962C8B-B14F-4D97-AF65-F5344CB8AC3E}">
        <p14:creationId xmlns:p14="http://schemas.microsoft.com/office/powerpoint/2010/main" val="2893649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10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100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100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008"/>
                                        </p:tgtEl>
                                        <p:attrNameLst>
                                          <p:attrName>style.visibility</p:attrName>
                                        </p:attrNameLst>
                                      </p:cBhvr>
                                      <p:to>
                                        <p:strVal val="visible"/>
                                      </p:to>
                                    </p:set>
                                    <p:anim calcmode="lin" valueType="num">
                                      <p:cBhvr additive="base">
                                        <p:cTn id="19" dur="500" fill="hold"/>
                                        <p:tgtEl>
                                          <p:spTgt spid="41008"/>
                                        </p:tgtEl>
                                        <p:attrNameLst>
                                          <p:attrName>ppt_x</p:attrName>
                                        </p:attrNameLst>
                                      </p:cBhvr>
                                      <p:tavLst>
                                        <p:tav tm="0">
                                          <p:val>
                                            <p:strVal val="#ppt_x"/>
                                          </p:val>
                                        </p:tav>
                                        <p:tav tm="100000">
                                          <p:val>
                                            <p:strVal val="#ppt_x"/>
                                          </p:val>
                                        </p:tav>
                                      </p:tavLst>
                                    </p:anim>
                                    <p:anim calcmode="lin" valueType="num">
                                      <p:cBhvr additive="base">
                                        <p:cTn id="20" dur="500" fill="hold"/>
                                        <p:tgtEl>
                                          <p:spTgt spid="4100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1" presetClass="entr" presetSubtype="0" fill="hold" grpId="0" nodeType="clickEffect">
                                  <p:stCondLst>
                                    <p:cond delay="0"/>
                                  </p:stCondLst>
                                  <p:childTnLst>
                                    <p:set>
                                      <p:cBhvr>
                                        <p:cTn id="24" dur="1" fill="hold">
                                          <p:stCondLst>
                                            <p:cond delay="0"/>
                                          </p:stCondLst>
                                        </p:cTn>
                                        <p:tgtEl>
                                          <p:spTgt spid="41010"/>
                                        </p:tgtEl>
                                        <p:attrNameLst>
                                          <p:attrName>style.visibility</p:attrName>
                                        </p:attrNameLst>
                                      </p:cBhvr>
                                      <p:to>
                                        <p:strVal val="visible"/>
                                      </p:to>
                                    </p:set>
                                    <p:animEffect transition="in" filter="fade">
                                      <p:cBhvr>
                                        <p:cTn id="25" dur="770" decel="100000"/>
                                        <p:tgtEl>
                                          <p:spTgt spid="41010"/>
                                        </p:tgtEl>
                                      </p:cBhvr>
                                    </p:animEffect>
                                    <p:animScale>
                                      <p:cBhvr>
                                        <p:cTn id="26" dur="770" decel="100000"/>
                                        <p:tgtEl>
                                          <p:spTgt spid="41010"/>
                                        </p:tgtEl>
                                      </p:cBhvr>
                                      <p:from x="10000" y="10000"/>
                                      <p:to x="200000" y="450000"/>
                                    </p:animScale>
                                    <p:animScale>
                                      <p:cBhvr>
                                        <p:cTn id="27" dur="1230" accel="100000" fill="hold">
                                          <p:stCondLst>
                                            <p:cond delay="770"/>
                                          </p:stCondLst>
                                        </p:cTn>
                                        <p:tgtEl>
                                          <p:spTgt spid="41010"/>
                                        </p:tgtEl>
                                      </p:cBhvr>
                                      <p:from x="200000" y="450000"/>
                                      <p:to x="100000" y="100000"/>
                                    </p:animScale>
                                    <p:set>
                                      <p:cBhvr>
                                        <p:cTn id="28" dur="770" fill="hold"/>
                                        <p:tgtEl>
                                          <p:spTgt spid="41010"/>
                                        </p:tgtEl>
                                        <p:attrNameLst>
                                          <p:attrName>ppt_x</p:attrName>
                                        </p:attrNameLst>
                                      </p:cBhvr>
                                      <p:to>
                                        <p:strVal val="(0.5)"/>
                                      </p:to>
                                    </p:set>
                                    <p:anim from="(0.5)" to="(#ppt_x)" calcmode="lin" valueType="num">
                                      <p:cBhvr>
                                        <p:cTn id="29" dur="1230" accel="100000" fill="hold">
                                          <p:stCondLst>
                                            <p:cond delay="770"/>
                                          </p:stCondLst>
                                        </p:cTn>
                                        <p:tgtEl>
                                          <p:spTgt spid="41010"/>
                                        </p:tgtEl>
                                        <p:attrNameLst>
                                          <p:attrName>ppt_x</p:attrName>
                                        </p:attrNameLst>
                                      </p:cBhvr>
                                    </p:anim>
                                    <p:set>
                                      <p:cBhvr>
                                        <p:cTn id="30" dur="770" fill="hold"/>
                                        <p:tgtEl>
                                          <p:spTgt spid="41010"/>
                                        </p:tgtEl>
                                        <p:attrNameLst>
                                          <p:attrName>ppt_y</p:attrName>
                                        </p:attrNameLst>
                                      </p:cBhvr>
                                      <p:to>
                                        <p:strVal val="(#ppt_y+0.4)"/>
                                      </p:to>
                                    </p:set>
                                    <p:anim from="(#ppt_y+0.4)" to="(#ppt_y)" calcmode="lin" valueType="num">
                                      <p:cBhvr>
                                        <p:cTn id="31" dur="1230" accel="100000" fill="hold">
                                          <p:stCondLst>
                                            <p:cond delay="770"/>
                                          </p:stCondLst>
                                        </p:cTn>
                                        <p:tgtEl>
                                          <p:spTgt spid="41010"/>
                                        </p:tgtEl>
                                        <p:attrNameLst>
                                          <p:attrName>ppt_y</p:attrName>
                                        </p:attrNameLst>
                                      </p:cBhvr>
                                    </p:anim>
                                  </p:childTnLst>
                                </p:cTn>
                              </p:par>
                            </p:childTnLst>
                          </p:cTn>
                        </p:par>
                      </p:childTnLst>
                    </p:cTn>
                  </p:par>
                  <p:par>
                    <p:cTn id="32" fill="hold">
                      <p:stCondLst>
                        <p:cond delay="indefinite"/>
                      </p:stCondLst>
                      <p:childTnLst>
                        <p:par>
                          <p:cTn id="33" fill="hold">
                            <p:stCondLst>
                              <p:cond delay="0"/>
                            </p:stCondLst>
                            <p:childTnLst>
                              <p:par>
                                <p:cTn id="34" presetID="26" presetClass="entr" presetSubtype="0" fill="hold" grpId="0" nodeType="clickEffect">
                                  <p:stCondLst>
                                    <p:cond delay="0"/>
                                  </p:stCondLst>
                                  <p:childTnLst>
                                    <p:set>
                                      <p:cBhvr>
                                        <p:cTn id="35" dur="1" fill="hold">
                                          <p:stCondLst>
                                            <p:cond delay="0"/>
                                          </p:stCondLst>
                                        </p:cTn>
                                        <p:tgtEl>
                                          <p:spTgt spid="41011"/>
                                        </p:tgtEl>
                                        <p:attrNameLst>
                                          <p:attrName>style.visibility</p:attrName>
                                        </p:attrNameLst>
                                      </p:cBhvr>
                                      <p:to>
                                        <p:strVal val="visible"/>
                                      </p:to>
                                    </p:set>
                                    <p:animEffect transition="in" filter="wipe(down)">
                                      <p:cBhvr>
                                        <p:cTn id="36" dur="580">
                                          <p:stCondLst>
                                            <p:cond delay="0"/>
                                          </p:stCondLst>
                                        </p:cTn>
                                        <p:tgtEl>
                                          <p:spTgt spid="41011"/>
                                        </p:tgtEl>
                                      </p:cBhvr>
                                    </p:animEffect>
                                    <p:anim calcmode="lin" valueType="num">
                                      <p:cBhvr>
                                        <p:cTn id="37" dur="1822" tmFilter="0,0; 0.14,0.36; 0.43,0.73; 0.71,0.91; 1.0,1.0">
                                          <p:stCondLst>
                                            <p:cond delay="0"/>
                                          </p:stCondLst>
                                        </p:cTn>
                                        <p:tgtEl>
                                          <p:spTgt spid="41011"/>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41011"/>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41011"/>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41011"/>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41011"/>
                                        </p:tgtEl>
                                        <p:attrNameLst>
                                          <p:attrName>ppt_y</p:attrName>
                                        </p:attrNameLst>
                                      </p:cBhvr>
                                      <p:tavLst>
                                        <p:tav tm="0" fmla="#ppt_y-sin(pi*$)/81">
                                          <p:val>
                                            <p:fltVal val="0"/>
                                          </p:val>
                                        </p:tav>
                                        <p:tav tm="100000">
                                          <p:val>
                                            <p:fltVal val="1"/>
                                          </p:val>
                                        </p:tav>
                                      </p:tavLst>
                                    </p:anim>
                                    <p:animScale>
                                      <p:cBhvr>
                                        <p:cTn id="42" dur="26">
                                          <p:stCondLst>
                                            <p:cond delay="650"/>
                                          </p:stCondLst>
                                        </p:cTn>
                                        <p:tgtEl>
                                          <p:spTgt spid="41011"/>
                                        </p:tgtEl>
                                      </p:cBhvr>
                                      <p:to x="100000" y="60000"/>
                                    </p:animScale>
                                    <p:animScale>
                                      <p:cBhvr>
                                        <p:cTn id="43" dur="166" decel="50000">
                                          <p:stCondLst>
                                            <p:cond delay="676"/>
                                          </p:stCondLst>
                                        </p:cTn>
                                        <p:tgtEl>
                                          <p:spTgt spid="41011"/>
                                        </p:tgtEl>
                                      </p:cBhvr>
                                      <p:to x="100000" y="100000"/>
                                    </p:animScale>
                                    <p:animScale>
                                      <p:cBhvr>
                                        <p:cTn id="44" dur="26">
                                          <p:stCondLst>
                                            <p:cond delay="1312"/>
                                          </p:stCondLst>
                                        </p:cTn>
                                        <p:tgtEl>
                                          <p:spTgt spid="41011"/>
                                        </p:tgtEl>
                                      </p:cBhvr>
                                      <p:to x="100000" y="80000"/>
                                    </p:animScale>
                                    <p:animScale>
                                      <p:cBhvr>
                                        <p:cTn id="45" dur="166" decel="50000">
                                          <p:stCondLst>
                                            <p:cond delay="1338"/>
                                          </p:stCondLst>
                                        </p:cTn>
                                        <p:tgtEl>
                                          <p:spTgt spid="41011"/>
                                        </p:tgtEl>
                                      </p:cBhvr>
                                      <p:to x="100000" y="100000"/>
                                    </p:animScale>
                                    <p:animScale>
                                      <p:cBhvr>
                                        <p:cTn id="46" dur="26">
                                          <p:stCondLst>
                                            <p:cond delay="1642"/>
                                          </p:stCondLst>
                                        </p:cTn>
                                        <p:tgtEl>
                                          <p:spTgt spid="41011"/>
                                        </p:tgtEl>
                                      </p:cBhvr>
                                      <p:to x="100000" y="90000"/>
                                    </p:animScale>
                                    <p:animScale>
                                      <p:cBhvr>
                                        <p:cTn id="47" dur="166" decel="50000">
                                          <p:stCondLst>
                                            <p:cond delay="1668"/>
                                          </p:stCondLst>
                                        </p:cTn>
                                        <p:tgtEl>
                                          <p:spTgt spid="41011"/>
                                        </p:tgtEl>
                                      </p:cBhvr>
                                      <p:to x="100000" y="100000"/>
                                    </p:animScale>
                                    <p:animScale>
                                      <p:cBhvr>
                                        <p:cTn id="48" dur="26">
                                          <p:stCondLst>
                                            <p:cond delay="1808"/>
                                          </p:stCondLst>
                                        </p:cTn>
                                        <p:tgtEl>
                                          <p:spTgt spid="41011"/>
                                        </p:tgtEl>
                                      </p:cBhvr>
                                      <p:to x="100000" y="95000"/>
                                    </p:animScale>
                                    <p:animScale>
                                      <p:cBhvr>
                                        <p:cTn id="49" dur="166" decel="50000">
                                          <p:stCondLst>
                                            <p:cond delay="1834"/>
                                          </p:stCondLst>
                                        </p:cTn>
                                        <p:tgtEl>
                                          <p:spTgt spid="41011"/>
                                        </p:tgtEl>
                                      </p:cBhvr>
                                      <p:to x="100000" y="100000"/>
                                    </p:animScale>
                                  </p:childTnLst>
                                </p:cTn>
                              </p:par>
                            </p:childTnLst>
                          </p:cTn>
                        </p:par>
                      </p:childTnLst>
                    </p:cTn>
                  </p:par>
                  <p:par>
                    <p:cTn id="50" fill="hold">
                      <p:stCondLst>
                        <p:cond delay="indefinite"/>
                      </p:stCondLst>
                      <p:childTnLst>
                        <p:par>
                          <p:cTn id="51" fill="hold">
                            <p:stCondLst>
                              <p:cond delay="0"/>
                            </p:stCondLst>
                            <p:childTnLst>
                              <p:par>
                                <p:cTn id="52" presetID="26" presetClass="entr" presetSubtype="0" fill="hold" grpId="0" nodeType="clickEffect">
                                  <p:stCondLst>
                                    <p:cond delay="0"/>
                                  </p:stCondLst>
                                  <p:childTnLst>
                                    <p:set>
                                      <p:cBhvr>
                                        <p:cTn id="53" dur="1" fill="hold">
                                          <p:stCondLst>
                                            <p:cond delay="0"/>
                                          </p:stCondLst>
                                        </p:cTn>
                                        <p:tgtEl>
                                          <p:spTgt spid="41012"/>
                                        </p:tgtEl>
                                        <p:attrNameLst>
                                          <p:attrName>style.visibility</p:attrName>
                                        </p:attrNameLst>
                                      </p:cBhvr>
                                      <p:to>
                                        <p:strVal val="visible"/>
                                      </p:to>
                                    </p:set>
                                    <p:animEffect transition="in" filter="wipe(down)">
                                      <p:cBhvr>
                                        <p:cTn id="54" dur="580">
                                          <p:stCondLst>
                                            <p:cond delay="0"/>
                                          </p:stCondLst>
                                        </p:cTn>
                                        <p:tgtEl>
                                          <p:spTgt spid="41012"/>
                                        </p:tgtEl>
                                      </p:cBhvr>
                                    </p:animEffect>
                                    <p:anim calcmode="lin" valueType="num">
                                      <p:cBhvr>
                                        <p:cTn id="55" dur="1822" tmFilter="0,0; 0.14,0.36; 0.43,0.73; 0.71,0.91; 1.0,1.0">
                                          <p:stCondLst>
                                            <p:cond delay="0"/>
                                          </p:stCondLst>
                                        </p:cTn>
                                        <p:tgtEl>
                                          <p:spTgt spid="41012"/>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41012"/>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41012"/>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41012"/>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41012"/>
                                        </p:tgtEl>
                                        <p:attrNameLst>
                                          <p:attrName>ppt_y</p:attrName>
                                        </p:attrNameLst>
                                      </p:cBhvr>
                                      <p:tavLst>
                                        <p:tav tm="0" fmla="#ppt_y-sin(pi*$)/81">
                                          <p:val>
                                            <p:fltVal val="0"/>
                                          </p:val>
                                        </p:tav>
                                        <p:tav tm="100000">
                                          <p:val>
                                            <p:fltVal val="1"/>
                                          </p:val>
                                        </p:tav>
                                      </p:tavLst>
                                    </p:anim>
                                    <p:animScale>
                                      <p:cBhvr>
                                        <p:cTn id="60" dur="26">
                                          <p:stCondLst>
                                            <p:cond delay="650"/>
                                          </p:stCondLst>
                                        </p:cTn>
                                        <p:tgtEl>
                                          <p:spTgt spid="41012"/>
                                        </p:tgtEl>
                                      </p:cBhvr>
                                      <p:to x="100000" y="60000"/>
                                    </p:animScale>
                                    <p:animScale>
                                      <p:cBhvr>
                                        <p:cTn id="61" dur="166" decel="50000">
                                          <p:stCondLst>
                                            <p:cond delay="676"/>
                                          </p:stCondLst>
                                        </p:cTn>
                                        <p:tgtEl>
                                          <p:spTgt spid="41012"/>
                                        </p:tgtEl>
                                      </p:cBhvr>
                                      <p:to x="100000" y="100000"/>
                                    </p:animScale>
                                    <p:animScale>
                                      <p:cBhvr>
                                        <p:cTn id="62" dur="26">
                                          <p:stCondLst>
                                            <p:cond delay="1312"/>
                                          </p:stCondLst>
                                        </p:cTn>
                                        <p:tgtEl>
                                          <p:spTgt spid="41012"/>
                                        </p:tgtEl>
                                      </p:cBhvr>
                                      <p:to x="100000" y="80000"/>
                                    </p:animScale>
                                    <p:animScale>
                                      <p:cBhvr>
                                        <p:cTn id="63" dur="166" decel="50000">
                                          <p:stCondLst>
                                            <p:cond delay="1338"/>
                                          </p:stCondLst>
                                        </p:cTn>
                                        <p:tgtEl>
                                          <p:spTgt spid="41012"/>
                                        </p:tgtEl>
                                      </p:cBhvr>
                                      <p:to x="100000" y="100000"/>
                                    </p:animScale>
                                    <p:animScale>
                                      <p:cBhvr>
                                        <p:cTn id="64" dur="26">
                                          <p:stCondLst>
                                            <p:cond delay="1642"/>
                                          </p:stCondLst>
                                        </p:cTn>
                                        <p:tgtEl>
                                          <p:spTgt spid="41012"/>
                                        </p:tgtEl>
                                      </p:cBhvr>
                                      <p:to x="100000" y="90000"/>
                                    </p:animScale>
                                    <p:animScale>
                                      <p:cBhvr>
                                        <p:cTn id="65" dur="166" decel="50000">
                                          <p:stCondLst>
                                            <p:cond delay="1668"/>
                                          </p:stCondLst>
                                        </p:cTn>
                                        <p:tgtEl>
                                          <p:spTgt spid="41012"/>
                                        </p:tgtEl>
                                      </p:cBhvr>
                                      <p:to x="100000" y="100000"/>
                                    </p:animScale>
                                    <p:animScale>
                                      <p:cBhvr>
                                        <p:cTn id="66" dur="26">
                                          <p:stCondLst>
                                            <p:cond delay="1808"/>
                                          </p:stCondLst>
                                        </p:cTn>
                                        <p:tgtEl>
                                          <p:spTgt spid="41012"/>
                                        </p:tgtEl>
                                      </p:cBhvr>
                                      <p:to x="100000" y="95000"/>
                                    </p:animScale>
                                    <p:animScale>
                                      <p:cBhvr>
                                        <p:cTn id="67" dur="166" decel="50000">
                                          <p:stCondLst>
                                            <p:cond delay="1834"/>
                                          </p:stCondLst>
                                        </p:cTn>
                                        <p:tgtEl>
                                          <p:spTgt spid="41012"/>
                                        </p:tgtEl>
                                      </p:cBhvr>
                                      <p:to x="100000" y="100000"/>
                                    </p:animScale>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41009"/>
                                        </p:tgtEl>
                                        <p:attrNameLst>
                                          <p:attrName>style.visibility</p:attrName>
                                        </p:attrNameLst>
                                      </p:cBhvr>
                                      <p:to>
                                        <p:strVal val="visible"/>
                                      </p:to>
                                    </p:set>
                                    <p:anim calcmode="lin" valueType="num">
                                      <p:cBhvr additive="base">
                                        <p:cTn id="72" dur="500" fill="hold"/>
                                        <p:tgtEl>
                                          <p:spTgt spid="41009"/>
                                        </p:tgtEl>
                                        <p:attrNameLst>
                                          <p:attrName>ppt_x</p:attrName>
                                        </p:attrNameLst>
                                      </p:cBhvr>
                                      <p:tavLst>
                                        <p:tav tm="0">
                                          <p:val>
                                            <p:strVal val="#ppt_x"/>
                                          </p:val>
                                        </p:tav>
                                        <p:tav tm="100000">
                                          <p:val>
                                            <p:strVal val="#ppt_x"/>
                                          </p:val>
                                        </p:tav>
                                      </p:tavLst>
                                    </p:anim>
                                    <p:anim calcmode="lin" valueType="num">
                                      <p:cBhvr additive="base">
                                        <p:cTn id="73" dur="500" fill="hold"/>
                                        <p:tgtEl>
                                          <p:spTgt spid="41009"/>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6" presetClass="entr" presetSubtype="0" fill="hold" grpId="0" nodeType="clickEffect">
                                  <p:stCondLst>
                                    <p:cond delay="0"/>
                                  </p:stCondLst>
                                  <p:childTnLst>
                                    <p:set>
                                      <p:cBhvr>
                                        <p:cTn id="77" dur="1" fill="hold">
                                          <p:stCondLst>
                                            <p:cond delay="0"/>
                                          </p:stCondLst>
                                        </p:cTn>
                                        <p:tgtEl>
                                          <p:spTgt spid="41013"/>
                                        </p:tgtEl>
                                        <p:attrNameLst>
                                          <p:attrName>style.visibility</p:attrName>
                                        </p:attrNameLst>
                                      </p:cBhvr>
                                      <p:to>
                                        <p:strVal val="visible"/>
                                      </p:to>
                                    </p:set>
                                    <p:animEffect transition="in" filter="wipe(down)">
                                      <p:cBhvr>
                                        <p:cTn id="78" dur="580">
                                          <p:stCondLst>
                                            <p:cond delay="0"/>
                                          </p:stCondLst>
                                        </p:cTn>
                                        <p:tgtEl>
                                          <p:spTgt spid="41013"/>
                                        </p:tgtEl>
                                      </p:cBhvr>
                                    </p:animEffect>
                                    <p:anim calcmode="lin" valueType="num">
                                      <p:cBhvr>
                                        <p:cTn id="79" dur="1822" tmFilter="0,0; 0.14,0.36; 0.43,0.73; 0.71,0.91; 1.0,1.0">
                                          <p:stCondLst>
                                            <p:cond delay="0"/>
                                          </p:stCondLst>
                                        </p:cTn>
                                        <p:tgtEl>
                                          <p:spTgt spid="41013"/>
                                        </p:tgtEl>
                                        <p:attrNameLst>
                                          <p:attrName>ppt_x</p:attrName>
                                        </p:attrNameLst>
                                      </p:cBhvr>
                                      <p:tavLst>
                                        <p:tav tm="0">
                                          <p:val>
                                            <p:strVal val="#ppt_x-0.25"/>
                                          </p:val>
                                        </p:tav>
                                        <p:tav tm="100000">
                                          <p:val>
                                            <p:strVal val="#ppt_x"/>
                                          </p:val>
                                        </p:tav>
                                      </p:tavLst>
                                    </p:anim>
                                    <p:anim calcmode="lin" valueType="num">
                                      <p:cBhvr>
                                        <p:cTn id="80" dur="664" tmFilter="0.0,0.0; 0.25,0.07; 0.50,0.2; 0.75,0.467; 1.0,1.0">
                                          <p:stCondLst>
                                            <p:cond delay="0"/>
                                          </p:stCondLst>
                                        </p:cTn>
                                        <p:tgtEl>
                                          <p:spTgt spid="41013"/>
                                        </p:tgtEl>
                                        <p:attrNameLst>
                                          <p:attrName>ppt_y</p:attrName>
                                        </p:attrNameLst>
                                      </p:cBhvr>
                                      <p:tavLst>
                                        <p:tav tm="0" fmla="#ppt_y-sin(pi*$)/3">
                                          <p:val>
                                            <p:fltVal val="0.5"/>
                                          </p:val>
                                        </p:tav>
                                        <p:tav tm="100000">
                                          <p:val>
                                            <p:fltVal val="1"/>
                                          </p:val>
                                        </p:tav>
                                      </p:tavLst>
                                    </p:anim>
                                    <p:anim calcmode="lin" valueType="num">
                                      <p:cBhvr>
                                        <p:cTn id="81" dur="664" tmFilter="0, 0; 0.125,0.2665; 0.25,0.4; 0.375,0.465; 0.5,0.5;  0.625,0.535; 0.75,0.6; 0.875,0.7335; 1,1">
                                          <p:stCondLst>
                                            <p:cond delay="664"/>
                                          </p:stCondLst>
                                        </p:cTn>
                                        <p:tgtEl>
                                          <p:spTgt spid="41013"/>
                                        </p:tgtEl>
                                        <p:attrNameLst>
                                          <p:attrName>ppt_y</p:attrName>
                                        </p:attrNameLst>
                                      </p:cBhvr>
                                      <p:tavLst>
                                        <p:tav tm="0" fmla="#ppt_y-sin(pi*$)/9">
                                          <p:val>
                                            <p:fltVal val="0"/>
                                          </p:val>
                                        </p:tav>
                                        <p:tav tm="100000">
                                          <p:val>
                                            <p:fltVal val="1"/>
                                          </p:val>
                                        </p:tav>
                                      </p:tavLst>
                                    </p:anim>
                                    <p:anim calcmode="lin" valueType="num">
                                      <p:cBhvr>
                                        <p:cTn id="82" dur="332" tmFilter="0, 0; 0.125,0.2665; 0.25,0.4; 0.375,0.465; 0.5,0.5;  0.625,0.535; 0.75,0.6; 0.875,0.7335; 1,1">
                                          <p:stCondLst>
                                            <p:cond delay="1324"/>
                                          </p:stCondLst>
                                        </p:cTn>
                                        <p:tgtEl>
                                          <p:spTgt spid="41013"/>
                                        </p:tgtEl>
                                        <p:attrNameLst>
                                          <p:attrName>ppt_y</p:attrName>
                                        </p:attrNameLst>
                                      </p:cBhvr>
                                      <p:tavLst>
                                        <p:tav tm="0" fmla="#ppt_y-sin(pi*$)/27">
                                          <p:val>
                                            <p:fltVal val="0"/>
                                          </p:val>
                                        </p:tav>
                                        <p:tav tm="100000">
                                          <p:val>
                                            <p:fltVal val="1"/>
                                          </p:val>
                                        </p:tav>
                                      </p:tavLst>
                                    </p:anim>
                                    <p:anim calcmode="lin" valueType="num">
                                      <p:cBhvr>
                                        <p:cTn id="83" dur="164" tmFilter="0, 0; 0.125,0.2665; 0.25,0.4; 0.375,0.465; 0.5,0.5;  0.625,0.535; 0.75,0.6; 0.875,0.7335; 1,1">
                                          <p:stCondLst>
                                            <p:cond delay="1656"/>
                                          </p:stCondLst>
                                        </p:cTn>
                                        <p:tgtEl>
                                          <p:spTgt spid="41013"/>
                                        </p:tgtEl>
                                        <p:attrNameLst>
                                          <p:attrName>ppt_y</p:attrName>
                                        </p:attrNameLst>
                                      </p:cBhvr>
                                      <p:tavLst>
                                        <p:tav tm="0" fmla="#ppt_y-sin(pi*$)/81">
                                          <p:val>
                                            <p:fltVal val="0"/>
                                          </p:val>
                                        </p:tav>
                                        <p:tav tm="100000">
                                          <p:val>
                                            <p:fltVal val="1"/>
                                          </p:val>
                                        </p:tav>
                                      </p:tavLst>
                                    </p:anim>
                                    <p:animScale>
                                      <p:cBhvr>
                                        <p:cTn id="84" dur="26">
                                          <p:stCondLst>
                                            <p:cond delay="650"/>
                                          </p:stCondLst>
                                        </p:cTn>
                                        <p:tgtEl>
                                          <p:spTgt spid="41013"/>
                                        </p:tgtEl>
                                      </p:cBhvr>
                                      <p:to x="100000" y="60000"/>
                                    </p:animScale>
                                    <p:animScale>
                                      <p:cBhvr>
                                        <p:cTn id="85" dur="166" decel="50000">
                                          <p:stCondLst>
                                            <p:cond delay="676"/>
                                          </p:stCondLst>
                                        </p:cTn>
                                        <p:tgtEl>
                                          <p:spTgt spid="41013"/>
                                        </p:tgtEl>
                                      </p:cBhvr>
                                      <p:to x="100000" y="100000"/>
                                    </p:animScale>
                                    <p:animScale>
                                      <p:cBhvr>
                                        <p:cTn id="86" dur="26">
                                          <p:stCondLst>
                                            <p:cond delay="1312"/>
                                          </p:stCondLst>
                                        </p:cTn>
                                        <p:tgtEl>
                                          <p:spTgt spid="41013"/>
                                        </p:tgtEl>
                                      </p:cBhvr>
                                      <p:to x="100000" y="80000"/>
                                    </p:animScale>
                                    <p:animScale>
                                      <p:cBhvr>
                                        <p:cTn id="87" dur="166" decel="50000">
                                          <p:stCondLst>
                                            <p:cond delay="1338"/>
                                          </p:stCondLst>
                                        </p:cTn>
                                        <p:tgtEl>
                                          <p:spTgt spid="41013"/>
                                        </p:tgtEl>
                                      </p:cBhvr>
                                      <p:to x="100000" y="100000"/>
                                    </p:animScale>
                                    <p:animScale>
                                      <p:cBhvr>
                                        <p:cTn id="88" dur="26">
                                          <p:stCondLst>
                                            <p:cond delay="1642"/>
                                          </p:stCondLst>
                                        </p:cTn>
                                        <p:tgtEl>
                                          <p:spTgt spid="41013"/>
                                        </p:tgtEl>
                                      </p:cBhvr>
                                      <p:to x="100000" y="90000"/>
                                    </p:animScale>
                                    <p:animScale>
                                      <p:cBhvr>
                                        <p:cTn id="89" dur="166" decel="50000">
                                          <p:stCondLst>
                                            <p:cond delay="1668"/>
                                          </p:stCondLst>
                                        </p:cTn>
                                        <p:tgtEl>
                                          <p:spTgt spid="41013"/>
                                        </p:tgtEl>
                                      </p:cBhvr>
                                      <p:to x="100000" y="100000"/>
                                    </p:animScale>
                                    <p:animScale>
                                      <p:cBhvr>
                                        <p:cTn id="90" dur="26">
                                          <p:stCondLst>
                                            <p:cond delay="1808"/>
                                          </p:stCondLst>
                                        </p:cTn>
                                        <p:tgtEl>
                                          <p:spTgt spid="41013"/>
                                        </p:tgtEl>
                                      </p:cBhvr>
                                      <p:to x="100000" y="95000"/>
                                    </p:animScale>
                                    <p:animScale>
                                      <p:cBhvr>
                                        <p:cTn id="91" dur="166" decel="50000">
                                          <p:stCondLst>
                                            <p:cond delay="1834"/>
                                          </p:stCondLst>
                                        </p:cTn>
                                        <p:tgtEl>
                                          <p:spTgt spid="410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5" grpId="0" animBg="1"/>
      <p:bldP spid="41006" grpId="0" animBg="1"/>
      <p:bldP spid="41007" grpId="0" animBg="1"/>
      <p:bldP spid="41008" grpId="0" animBg="1"/>
      <p:bldP spid="41009" grpId="0" animBg="1"/>
      <p:bldP spid="41010" grpId="0" animBg="1"/>
      <p:bldP spid="41011" grpId="0" animBg="1"/>
      <p:bldP spid="41012" grpId="0" animBg="1"/>
      <p:bldP spid="41013"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4" descr="Export Wizard-4"/>
          <p:cNvPicPr>
            <a:picLocks noChangeAspect="1" noChangeArrowheads="1"/>
          </p:cNvPicPr>
          <p:nvPr/>
        </p:nvPicPr>
        <p:blipFill>
          <a:blip r:embed="rId2" cstate="print"/>
          <a:srcRect/>
          <a:stretch>
            <a:fillRect/>
          </a:stretch>
        </p:blipFill>
        <p:spPr bwMode="auto">
          <a:xfrm>
            <a:off x="395288" y="1414463"/>
            <a:ext cx="1609725" cy="4967287"/>
          </a:xfrm>
          <a:prstGeom prst="rect">
            <a:avLst/>
          </a:prstGeom>
          <a:noFill/>
          <a:ln w="9525">
            <a:noFill/>
            <a:miter lim="800000"/>
            <a:headEnd/>
            <a:tailEnd/>
          </a:ln>
        </p:spPr>
      </p:pic>
      <p:grpSp>
        <p:nvGrpSpPr>
          <p:cNvPr id="2" name="Group 5"/>
          <p:cNvGrpSpPr>
            <a:grpSpLocks/>
          </p:cNvGrpSpPr>
          <p:nvPr/>
        </p:nvGrpSpPr>
        <p:grpSpPr bwMode="auto">
          <a:xfrm>
            <a:off x="925513" y="2276475"/>
            <a:ext cx="865187" cy="3240088"/>
            <a:chOff x="3878" y="1434"/>
            <a:chExt cx="545" cy="2041"/>
          </a:xfrm>
        </p:grpSpPr>
        <p:sp>
          <p:nvSpPr>
            <p:cNvPr id="69645" name="Oval 6"/>
            <p:cNvSpPr>
              <a:spLocks noChangeArrowheads="1"/>
            </p:cNvSpPr>
            <p:nvPr/>
          </p:nvSpPr>
          <p:spPr bwMode="auto">
            <a:xfrm>
              <a:off x="3878" y="3385"/>
              <a:ext cx="91" cy="90"/>
            </a:xfrm>
            <a:prstGeom prst="ellipse">
              <a:avLst/>
            </a:prstGeom>
            <a:solidFill>
              <a:schemeClr val="accent1"/>
            </a:solidFill>
            <a:ln w="9525">
              <a:solidFill>
                <a:schemeClr val="tx1"/>
              </a:solidFill>
              <a:round/>
              <a:headEnd/>
              <a:tailEnd/>
            </a:ln>
          </p:spPr>
          <p:txBody>
            <a:bodyPr wrap="none" anchor="ctr"/>
            <a:lstStyle/>
            <a:p>
              <a:endParaRPr lang="hu-HU"/>
            </a:p>
          </p:txBody>
        </p:sp>
        <p:sp>
          <p:nvSpPr>
            <p:cNvPr id="69646" name="Oval 7"/>
            <p:cNvSpPr>
              <a:spLocks noChangeArrowheads="1"/>
            </p:cNvSpPr>
            <p:nvPr/>
          </p:nvSpPr>
          <p:spPr bwMode="auto">
            <a:xfrm>
              <a:off x="4104" y="1434"/>
              <a:ext cx="91" cy="90"/>
            </a:xfrm>
            <a:prstGeom prst="ellipse">
              <a:avLst/>
            </a:prstGeom>
            <a:solidFill>
              <a:schemeClr val="accent1"/>
            </a:solidFill>
            <a:ln w="9525">
              <a:solidFill>
                <a:schemeClr val="tx1"/>
              </a:solidFill>
              <a:round/>
              <a:headEnd/>
              <a:tailEnd/>
            </a:ln>
          </p:spPr>
          <p:txBody>
            <a:bodyPr wrap="none" anchor="ctr"/>
            <a:lstStyle/>
            <a:p>
              <a:endParaRPr lang="hu-HU"/>
            </a:p>
          </p:txBody>
        </p:sp>
        <p:sp>
          <p:nvSpPr>
            <p:cNvPr id="69647" name="Oval 8"/>
            <p:cNvSpPr>
              <a:spLocks noChangeArrowheads="1"/>
            </p:cNvSpPr>
            <p:nvPr/>
          </p:nvSpPr>
          <p:spPr bwMode="auto">
            <a:xfrm>
              <a:off x="3878" y="2433"/>
              <a:ext cx="91" cy="90"/>
            </a:xfrm>
            <a:prstGeom prst="ellipse">
              <a:avLst/>
            </a:prstGeom>
            <a:solidFill>
              <a:schemeClr val="accent1"/>
            </a:solidFill>
            <a:ln w="9525">
              <a:solidFill>
                <a:schemeClr val="tx1"/>
              </a:solidFill>
              <a:round/>
              <a:headEnd/>
              <a:tailEnd/>
            </a:ln>
          </p:spPr>
          <p:txBody>
            <a:bodyPr wrap="none" anchor="ctr"/>
            <a:lstStyle/>
            <a:p>
              <a:endParaRPr lang="hu-HU"/>
            </a:p>
          </p:txBody>
        </p:sp>
        <p:sp>
          <p:nvSpPr>
            <p:cNvPr id="69648" name="Oval 9"/>
            <p:cNvSpPr>
              <a:spLocks noChangeArrowheads="1"/>
            </p:cNvSpPr>
            <p:nvPr/>
          </p:nvSpPr>
          <p:spPr bwMode="auto">
            <a:xfrm>
              <a:off x="4332" y="2841"/>
              <a:ext cx="91" cy="90"/>
            </a:xfrm>
            <a:prstGeom prst="ellipse">
              <a:avLst/>
            </a:prstGeom>
            <a:solidFill>
              <a:schemeClr val="accent1"/>
            </a:solidFill>
            <a:ln w="9525">
              <a:solidFill>
                <a:schemeClr val="tx1"/>
              </a:solidFill>
              <a:round/>
              <a:headEnd/>
              <a:tailEnd/>
            </a:ln>
          </p:spPr>
          <p:txBody>
            <a:bodyPr wrap="none" anchor="ctr"/>
            <a:lstStyle/>
            <a:p>
              <a:endParaRPr lang="hu-HU"/>
            </a:p>
          </p:txBody>
        </p:sp>
        <p:sp>
          <p:nvSpPr>
            <p:cNvPr id="69649" name="Line 10"/>
            <p:cNvSpPr>
              <a:spLocks noChangeShapeType="1"/>
            </p:cNvSpPr>
            <p:nvPr/>
          </p:nvSpPr>
          <p:spPr bwMode="auto">
            <a:xfrm flipH="1">
              <a:off x="3923" y="1525"/>
              <a:ext cx="227" cy="907"/>
            </a:xfrm>
            <a:prstGeom prst="line">
              <a:avLst/>
            </a:prstGeom>
            <a:noFill/>
            <a:ln w="9525">
              <a:solidFill>
                <a:schemeClr val="bg1"/>
              </a:solidFill>
              <a:round/>
              <a:headEnd/>
              <a:tailEnd/>
            </a:ln>
          </p:spPr>
          <p:txBody>
            <a:bodyPr/>
            <a:lstStyle/>
            <a:p>
              <a:endParaRPr lang="hu-HU"/>
            </a:p>
          </p:txBody>
        </p:sp>
        <p:sp>
          <p:nvSpPr>
            <p:cNvPr id="69650" name="Line 11"/>
            <p:cNvSpPr>
              <a:spLocks noChangeShapeType="1"/>
            </p:cNvSpPr>
            <p:nvPr/>
          </p:nvSpPr>
          <p:spPr bwMode="auto">
            <a:xfrm>
              <a:off x="3923" y="2523"/>
              <a:ext cx="454" cy="363"/>
            </a:xfrm>
            <a:prstGeom prst="line">
              <a:avLst/>
            </a:prstGeom>
            <a:noFill/>
            <a:ln w="9525">
              <a:solidFill>
                <a:schemeClr val="bg1"/>
              </a:solidFill>
              <a:round/>
              <a:headEnd/>
              <a:tailEnd/>
            </a:ln>
          </p:spPr>
          <p:txBody>
            <a:bodyPr/>
            <a:lstStyle/>
            <a:p>
              <a:endParaRPr lang="hu-HU"/>
            </a:p>
          </p:txBody>
        </p:sp>
        <p:sp>
          <p:nvSpPr>
            <p:cNvPr id="69651" name="Line 12"/>
            <p:cNvSpPr>
              <a:spLocks noChangeShapeType="1"/>
            </p:cNvSpPr>
            <p:nvPr/>
          </p:nvSpPr>
          <p:spPr bwMode="auto">
            <a:xfrm flipH="1">
              <a:off x="3969" y="2931"/>
              <a:ext cx="408" cy="454"/>
            </a:xfrm>
            <a:prstGeom prst="line">
              <a:avLst/>
            </a:prstGeom>
            <a:noFill/>
            <a:ln w="9525">
              <a:solidFill>
                <a:schemeClr val="bg1"/>
              </a:solidFill>
              <a:round/>
              <a:headEnd/>
              <a:tailEnd/>
            </a:ln>
          </p:spPr>
          <p:txBody>
            <a:bodyPr/>
            <a:lstStyle/>
            <a:p>
              <a:endParaRPr lang="hu-HU"/>
            </a:p>
          </p:txBody>
        </p:sp>
      </p:grpSp>
      <p:grpSp>
        <p:nvGrpSpPr>
          <p:cNvPr id="3" name="Group 15"/>
          <p:cNvGrpSpPr>
            <a:grpSpLocks/>
          </p:cNvGrpSpPr>
          <p:nvPr/>
        </p:nvGrpSpPr>
        <p:grpSpPr bwMode="auto">
          <a:xfrm>
            <a:off x="969963" y="2060575"/>
            <a:ext cx="720725" cy="720725"/>
            <a:chOff x="612" y="1706"/>
            <a:chExt cx="454" cy="454"/>
          </a:xfrm>
        </p:grpSpPr>
        <p:sp>
          <p:nvSpPr>
            <p:cNvPr id="69643" name="Oval 13"/>
            <p:cNvSpPr>
              <a:spLocks noChangeArrowheads="1"/>
            </p:cNvSpPr>
            <p:nvPr/>
          </p:nvSpPr>
          <p:spPr bwMode="auto">
            <a:xfrm>
              <a:off x="612" y="1706"/>
              <a:ext cx="454" cy="454"/>
            </a:xfrm>
            <a:prstGeom prst="ellipse">
              <a:avLst/>
            </a:prstGeom>
            <a:solidFill>
              <a:schemeClr val="tx1"/>
            </a:solidFill>
            <a:ln w="9525">
              <a:solidFill>
                <a:schemeClr val="tx1"/>
              </a:solidFill>
              <a:round/>
              <a:headEnd/>
              <a:tailEnd/>
            </a:ln>
          </p:spPr>
          <p:txBody>
            <a:bodyPr wrap="none" anchor="ctr"/>
            <a:lstStyle/>
            <a:p>
              <a:endParaRPr lang="hu-HU"/>
            </a:p>
          </p:txBody>
        </p:sp>
        <p:sp>
          <p:nvSpPr>
            <p:cNvPr id="69644" name="Oval 14"/>
            <p:cNvSpPr>
              <a:spLocks noChangeArrowheads="1"/>
            </p:cNvSpPr>
            <p:nvPr/>
          </p:nvSpPr>
          <p:spPr bwMode="auto">
            <a:xfrm>
              <a:off x="793" y="1888"/>
              <a:ext cx="91" cy="91"/>
            </a:xfrm>
            <a:prstGeom prst="ellipse">
              <a:avLst/>
            </a:prstGeom>
            <a:solidFill>
              <a:schemeClr val="accent1"/>
            </a:solidFill>
            <a:ln w="9525">
              <a:solidFill>
                <a:schemeClr val="tx1"/>
              </a:solidFill>
              <a:round/>
              <a:headEnd/>
              <a:tailEnd/>
            </a:ln>
          </p:spPr>
          <p:txBody>
            <a:bodyPr wrap="none" anchor="ctr"/>
            <a:lstStyle/>
            <a:p>
              <a:endParaRPr lang="hu-HU"/>
            </a:p>
          </p:txBody>
        </p:sp>
      </p:grpSp>
      <p:sp>
        <p:nvSpPr>
          <p:cNvPr id="51216" name="Text Box 16"/>
          <p:cNvSpPr txBox="1">
            <a:spLocks noChangeArrowheads="1"/>
          </p:cNvSpPr>
          <p:nvPr/>
        </p:nvSpPr>
        <p:spPr bwMode="auto">
          <a:xfrm>
            <a:off x="2051050" y="1052513"/>
            <a:ext cx="5400675" cy="579437"/>
          </a:xfrm>
          <a:prstGeom prst="rect">
            <a:avLst/>
          </a:prstGeom>
          <a:noFill/>
          <a:ln w="9525">
            <a:noFill/>
            <a:miter lim="800000"/>
            <a:headEnd/>
            <a:tailEnd/>
          </a:ln>
        </p:spPr>
        <p:txBody>
          <a:bodyPr>
            <a:spAutoFit/>
          </a:bodyPr>
          <a:lstStyle/>
          <a:p>
            <a:pPr algn="ctr">
              <a:spcBef>
                <a:spcPct val="50000"/>
              </a:spcBef>
            </a:pPr>
            <a:r>
              <a:rPr lang="hu-HU" sz="3200" b="1">
                <a:solidFill>
                  <a:srgbClr val="F9130D"/>
                </a:solidFill>
                <a:latin typeface="Times New Roman" pitchFamily="18" charset="0"/>
                <a:cs typeface="Times New Roman" pitchFamily="18" charset="0"/>
              </a:rPr>
              <a:t>F</a:t>
            </a:r>
            <a:r>
              <a:rPr lang="hu-HU" sz="3200" b="1" baseline="-25000">
                <a:solidFill>
                  <a:srgbClr val="F9130D"/>
                </a:solidFill>
                <a:latin typeface="Times New Roman" pitchFamily="18" charset="0"/>
                <a:cs typeface="Times New Roman" pitchFamily="18" charset="0"/>
              </a:rPr>
              <a:t>csf  </a:t>
            </a:r>
            <a:r>
              <a:rPr lang="hu-HU" sz="3200" b="1">
                <a:latin typeface="Times New Roman" pitchFamily="18" charset="0"/>
                <a:cs typeface="Times New Roman" pitchFamily="18" charset="0"/>
              </a:rPr>
              <a:t>=</a:t>
            </a:r>
            <a:r>
              <a:rPr lang="hu-HU" sz="3200" b="1" baseline="-25000">
                <a:solidFill>
                  <a:srgbClr val="F9130D"/>
                </a:solidFill>
                <a:latin typeface="Times New Roman" pitchFamily="18" charset="0"/>
                <a:cs typeface="Times New Roman" pitchFamily="18" charset="0"/>
              </a:rPr>
              <a:t> </a:t>
            </a:r>
            <a:r>
              <a:rPr lang="hu-HU" sz="3200" b="1">
                <a:latin typeface="Times New Roman" pitchFamily="18" charset="0"/>
                <a:cs typeface="Times New Roman" pitchFamily="18" charset="0"/>
              </a:rPr>
              <a:t>446 </a:t>
            </a:r>
            <a:r>
              <a:rPr lang="en-US" sz="3200" b="1">
                <a:latin typeface="Times New Roman" pitchFamily="18" charset="0"/>
                <a:cs typeface="Times New Roman" pitchFamily="18" charset="0"/>
              </a:rPr>
              <a:t>·</a:t>
            </a:r>
            <a:r>
              <a:rPr lang="hu-HU" sz="3200" b="1">
                <a:latin typeface="Times New Roman" pitchFamily="18" charset="0"/>
                <a:cs typeface="Times New Roman" pitchFamily="18" charset="0"/>
              </a:rPr>
              <a:t>0,1 /  0,05 = </a:t>
            </a:r>
            <a:r>
              <a:rPr lang="hu-HU" sz="3200" b="1">
                <a:solidFill>
                  <a:srgbClr val="F9130D"/>
                </a:solidFill>
                <a:latin typeface="Times New Roman" pitchFamily="18" charset="0"/>
                <a:cs typeface="Times New Roman" pitchFamily="18" charset="0"/>
              </a:rPr>
              <a:t>892 N</a:t>
            </a:r>
            <a:endParaRPr lang="en-US" sz="3200" b="1" baseline="-25000">
              <a:solidFill>
                <a:srgbClr val="F9130D"/>
              </a:solidFill>
              <a:latin typeface="Times New Roman" pitchFamily="18" charset="0"/>
              <a:cs typeface="Times New Roman" pitchFamily="18" charset="0"/>
            </a:endParaRPr>
          </a:p>
        </p:txBody>
      </p:sp>
      <p:sp>
        <p:nvSpPr>
          <p:cNvPr id="51217" name="Text Box 17"/>
          <p:cNvSpPr txBox="1">
            <a:spLocks noChangeArrowheads="1"/>
          </p:cNvSpPr>
          <p:nvPr/>
        </p:nvSpPr>
        <p:spPr bwMode="auto">
          <a:xfrm>
            <a:off x="1042988" y="1770063"/>
            <a:ext cx="7777162" cy="579437"/>
          </a:xfrm>
          <a:prstGeom prst="rect">
            <a:avLst/>
          </a:prstGeom>
          <a:noFill/>
          <a:ln w="9525">
            <a:noFill/>
            <a:miter lim="800000"/>
            <a:headEnd/>
            <a:tailEnd/>
          </a:ln>
        </p:spPr>
        <p:txBody>
          <a:bodyPr>
            <a:spAutoFit/>
          </a:bodyPr>
          <a:lstStyle/>
          <a:p>
            <a:pPr algn="ctr">
              <a:spcBef>
                <a:spcPct val="50000"/>
              </a:spcBef>
            </a:pPr>
            <a:r>
              <a:rPr lang="hu-HU" sz="3200" b="1">
                <a:solidFill>
                  <a:srgbClr val="F9130D"/>
                </a:solidFill>
                <a:latin typeface="Times New Roman" pitchFamily="18" charset="0"/>
                <a:cs typeface="Times New Roman" pitchFamily="18" charset="0"/>
              </a:rPr>
              <a:t>F</a:t>
            </a:r>
            <a:r>
              <a:rPr lang="hu-HU" sz="3200" b="1" baseline="-25000">
                <a:solidFill>
                  <a:srgbClr val="F9130D"/>
                </a:solidFill>
                <a:latin typeface="Times New Roman" pitchFamily="18" charset="0"/>
                <a:cs typeface="Times New Roman" pitchFamily="18" charset="0"/>
              </a:rPr>
              <a:t>tf  </a:t>
            </a:r>
            <a:r>
              <a:rPr lang="hu-HU" sz="3200" b="1">
                <a:latin typeface="Times New Roman" pitchFamily="18" charset="0"/>
                <a:cs typeface="Times New Roman" pitchFamily="18" charset="0"/>
              </a:rPr>
              <a:t>=</a:t>
            </a:r>
            <a:r>
              <a:rPr lang="hu-HU" sz="3200" b="1" baseline="-25000">
                <a:solidFill>
                  <a:srgbClr val="F9130D"/>
                </a:solidFill>
                <a:latin typeface="Times New Roman" pitchFamily="18" charset="0"/>
                <a:cs typeface="Times New Roman" pitchFamily="18" charset="0"/>
              </a:rPr>
              <a:t> </a:t>
            </a:r>
            <a:r>
              <a:rPr lang="hu-HU" sz="3200" b="1">
                <a:latin typeface="Times New Roman" pitchFamily="18" charset="0"/>
                <a:cs typeface="Times New Roman" pitchFamily="18" charset="0"/>
              </a:rPr>
              <a:t>(</a:t>
            </a:r>
            <a:r>
              <a:rPr lang="hu-HU" sz="3200" b="1" baseline="-25000">
                <a:solidFill>
                  <a:srgbClr val="F9130D"/>
                </a:solidFill>
                <a:latin typeface="Times New Roman" pitchFamily="18" charset="0"/>
                <a:cs typeface="Times New Roman" pitchFamily="18" charset="0"/>
              </a:rPr>
              <a:t> </a:t>
            </a:r>
            <a:r>
              <a:rPr lang="hu-HU" sz="3200" b="1">
                <a:latin typeface="Times New Roman" pitchFamily="18" charset="0"/>
                <a:cs typeface="Times New Roman" pitchFamily="18" charset="0"/>
              </a:rPr>
              <a:t>446 </a:t>
            </a:r>
            <a:r>
              <a:rPr lang="en-US" sz="3200" b="1">
                <a:latin typeface="Times New Roman" pitchFamily="18" charset="0"/>
                <a:cs typeface="Times New Roman" pitchFamily="18" charset="0"/>
              </a:rPr>
              <a:t>·</a:t>
            </a:r>
            <a:r>
              <a:rPr lang="hu-HU" sz="3200" b="1">
                <a:latin typeface="Times New Roman" pitchFamily="18" charset="0"/>
                <a:cs typeface="Times New Roman" pitchFamily="18" charset="0"/>
              </a:rPr>
              <a:t> 0,2) / 0,04  + (80 </a:t>
            </a:r>
            <a:r>
              <a:rPr lang="en-US" sz="3200" b="1">
                <a:latin typeface="Times New Roman" pitchFamily="18" charset="0"/>
                <a:cs typeface="Times New Roman" pitchFamily="18" charset="0"/>
              </a:rPr>
              <a:t>·</a:t>
            </a:r>
            <a:r>
              <a:rPr lang="hu-HU" sz="3200" b="1">
                <a:latin typeface="Times New Roman" pitchFamily="18" charset="0"/>
                <a:cs typeface="Times New Roman" pitchFamily="18" charset="0"/>
              </a:rPr>
              <a:t> 0,2)/ 0,04 </a:t>
            </a:r>
            <a:endParaRPr lang="en-US" sz="3200" b="1">
              <a:latin typeface="Times New Roman" pitchFamily="18" charset="0"/>
              <a:cs typeface="Times New Roman" pitchFamily="18" charset="0"/>
            </a:endParaRPr>
          </a:p>
        </p:txBody>
      </p:sp>
      <p:sp>
        <p:nvSpPr>
          <p:cNvPr id="51218" name="Text Box 18"/>
          <p:cNvSpPr txBox="1">
            <a:spLocks noChangeArrowheads="1"/>
          </p:cNvSpPr>
          <p:nvPr/>
        </p:nvSpPr>
        <p:spPr bwMode="auto">
          <a:xfrm>
            <a:off x="1042988" y="2489200"/>
            <a:ext cx="7777162" cy="579438"/>
          </a:xfrm>
          <a:prstGeom prst="rect">
            <a:avLst/>
          </a:prstGeom>
          <a:noFill/>
          <a:ln w="9525">
            <a:noFill/>
            <a:miter lim="800000"/>
            <a:headEnd/>
            <a:tailEnd/>
          </a:ln>
        </p:spPr>
        <p:txBody>
          <a:bodyPr>
            <a:spAutoFit/>
          </a:bodyPr>
          <a:lstStyle/>
          <a:p>
            <a:pPr algn="ctr">
              <a:spcBef>
                <a:spcPct val="50000"/>
              </a:spcBef>
            </a:pPr>
            <a:r>
              <a:rPr lang="hu-HU" sz="3200" b="1">
                <a:solidFill>
                  <a:srgbClr val="F9130D"/>
                </a:solidFill>
                <a:latin typeface="Times New Roman" pitchFamily="18" charset="0"/>
                <a:cs typeface="Times New Roman" pitchFamily="18" charset="0"/>
              </a:rPr>
              <a:t>F</a:t>
            </a:r>
            <a:r>
              <a:rPr lang="hu-HU" sz="3200" b="1" baseline="-25000">
                <a:solidFill>
                  <a:srgbClr val="F9130D"/>
                </a:solidFill>
                <a:latin typeface="Times New Roman" pitchFamily="18" charset="0"/>
                <a:cs typeface="Times New Roman" pitchFamily="18" charset="0"/>
              </a:rPr>
              <a:t>tf  </a:t>
            </a:r>
            <a:r>
              <a:rPr lang="hu-HU" sz="3200" b="1">
                <a:latin typeface="Times New Roman" pitchFamily="18" charset="0"/>
                <a:cs typeface="Times New Roman" pitchFamily="18" charset="0"/>
              </a:rPr>
              <a:t>=</a:t>
            </a:r>
            <a:r>
              <a:rPr lang="hu-HU" sz="3200" b="1" baseline="-25000">
                <a:solidFill>
                  <a:srgbClr val="F9130D"/>
                </a:solidFill>
                <a:latin typeface="Times New Roman" pitchFamily="18" charset="0"/>
                <a:cs typeface="Times New Roman" pitchFamily="18" charset="0"/>
              </a:rPr>
              <a:t> </a:t>
            </a:r>
            <a:r>
              <a:rPr lang="hu-HU" sz="3200" b="1">
                <a:latin typeface="Times New Roman" pitchFamily="18" charset="0"/>
                <a:cs typeface="Times New Roman" pitchFamily="18" charset="0"/>
              </a:rPr>
              <a:t>2230  + 400 = </a:t>
            </a:r>
            <a:r>
              <a:rPr lang="hu-HU" sz="3200" b="1">
                <a:solidFill>
                  <a:srgbClr val="F9130D"/>
                </a:solidFill>
                <a:latin typeface="Times New Roman" pitchFamily="18" charset="0"/>
                <a:cs typeface="Times New Roman" pitchFamily="18" charset="0"/>
              </a:rPr>
              <a:t>2630 N</a:t>
            </a:r>
            <a:r>
              <a:rPr lang="hu-HU" sz="3200" b="1">
                <a:latin typeface="Times New Roman" pitchFamily="18" charset="0"/>
                <a:cs typeface="Times New Roman" pitchFamily="18" charset="0"/>
              </a:rPr>
              <a:t> </a:t>
            </a:r>
            <a:endParaRPr lang="en-US" sz="3200" b="1">
              <a:latin typeface="Times New Roman" pitchFamily="18" charset="0"/>
              <a:cs typeface="Times New Roman" pitchFamily="18" charset="0"/>
            </a:endParaRPr>
          </a:p>
        </p:txBody>
      </p:sp>
      <p:sp>
        <p:nvSpPr>
          <p:cNvPr id="51219" name="Text Box 19"/>
          <p:cNvSpPr txBox="1">
            <a:spLocks noChangeArrowheads="1"/>
          </p:cNvSpPr>
          <p:nvPr/>
        </p:nvSpPr>
        <p:spPr bwMode="auto">
          <a:xfrm>
            <a:off x="468313" y="3213100"/>
            <a:ext cx="8280400" cy="1066800"/>
          </a:xfrm>
          <a:prstGeom prst="rect">
            <a:avLst/>
          </a:prstGeom>
          <a:noFill/>
          <a:ln w="9525">
            <a:noFill/>
            <a:miter lim="800000"/>
            <a:headEnd/>
            <a:tailEnd/>
          </a:ln>
        </p:spPr>
        <p:txBody>
          <a:bodyPr>
            <a:spAutoFit/>
          </a:bodyPr>
          <a:lstStyle/>
          <a:p>
            <a:pPr algn="ctr">
              <a:spcBef>
                <a:spcPct val="50000"/>
              </a:spcBef>
            </a:pPr>
            <a:r>
              <a:rPr lang="hu-HU" sz="3200" b="1">
                <a:solidFill>
                  <a:srgbClr val="F9130D"/>
                </a:solidFill>
                <a:latin typeface="Times New Roman" pitchFamily="18" charset="0"/>
                <a:cs typeface="Times New Roman" pitchFamily="18" charset="0"/>
              </a:rPr>
              <a:t>F</a:t>
            </a:r>
            <a:r>
              <a:rPr lang="hu-HU" sz="3200" b="1" baseline="-25000">
                <a:solidFill>
                  <a:srgbClr val="F9130D"/>
                </a:solidFill>
                <a:latin typeface="Times New Roman" pitchFamily="18" charset="0"/>
                <a:cs typeface="Times New Roman" pitchFamily="18" charset="0"/>
              </a:rPr>
              <a:t>pf  </a:t>
            </a:r>
            <a:r>
              <a:rPr lang="hu-HU" sz="3200" b="1">
                <a:latin typeface="Times New Roman" pitchFamily="18" charset="0"/>
                <a:cs typeface="Times New Roman" pitchFamily="18" charset="0"/>
              </a:rPr>
              <a:t>=</a:t>
            </a:r>
            <a:r>
              <a:rPr lang="hu-HU" sz="3200" b="1" baseline="-25000">
                <a:solidFill>
                  <a:srgbClr val="F9130D"/>
                </a:solidFill>
                <a:latin typeface="Times New Roman" pitchFamily="18" charset="0"/>
                <a:cs typeface="Times New Roman" pitchFamily="18" charset="0"/>
              </a:rPr>
              <a:t> </a:t>
            </a:r>
            <a:r>
              <a:rPr lang="hu-HU" sz="3200" b="1">
                <a:latin typeface="Times New Roman" pitchFamily="18" charset="0"/>
                <a:cs typeface="Times New Roman" pitchFamily="18" charset="0"/>
              </a:rPr>
              <a:t>(446 </a:t>
            </a:r>
            <a:r>
              <a:rPr lang="en-US" sz="3200" b="1">
                <a:latin typeface="Times New Roman" pitchFamily="18" charset="0"/>
                <a:cs typeface="Times New Roman" pitchFamily="18" charset="0"/>
              </a:rPr>
              <a:t>·</a:t>
            </a:r>
            <a:r>
              <a:rPr lang="hu-HU" sz="3200" b="1">
                <a:latin typeface="Times New Roman" pitchFamily="18" charset="0"/>
                <a:cs typeface="Times New Roman" pitchFamily="18" charset="0"/>
              </a:rPr>
              <a:t>0,12/0,05) + (80</a:t>
            </a:r>
            <a:r>
              <a:rPr lang="hu-HU" sz="3200" b="1" baseline="-25000">
                <a:latin typeface="Times New Roman" pitchFamily="18" charset="0"/>
                <a:cs typeface="Times New Roman" pitchFamily="18" charset="0"/>
              </a:rPr>
              <a:t> </a:t>
            </a:r>
            <a:r>
              <a:rPr lang="en-US" sz="3200" b="1">
                <a:latin typeface="Times New Roman" pitchFamily="18" charset="0"/>
                <a:cs typeface="Times New Roman" pitchFamily="18" charset="0"/>
              </a:rPr>
              <a:t>·</a:t>
            </a:r>
            <a:r>
              <a:rPr lang="hu-HU" sz="3200" b="1">
                <a:latin typeface="Times New Roman" pitchFamily="18" charset="0"/>
                <a:cs typeface="Times New Roman" pitchFamily="18" charset="0"/>
              </a:rPr>
              <a:t> 0,12/0,05) + (36 </a:t>
            </a:r>
            <a:r>
              <a:rPr lang="en-US" sz="3200" b="1">
                <a:latin typeface="Times New Roman" pitchFamily="18" charset="0"/>
                <a:cs typeface="Times New Roman" pitchFamily="18" charset="0"/>
              </a:rPr>
              <a:t>·</a:t>
            </a:r>
            <a:r>
              <a:rPr lang="hu-HU" sz="3200" b="1">
                <a:latin typeface="Times New Roman" pitchFamily="18" charset="0"/>
                <a:cs typeface="Times New Roman" pitchFamily="18" charset="0"/>
              </a:rPr>
              <a:t>0,24</a:t>
            </a:r>
            <a:r>
              <a:rPr lang="hu-HU" sz="3200" b="1" baseline="-25000">
                <a:latin typeface="Times New Roman" pitchFamily="18" charset="0"/>
                <a:cs typeface="Times New Roman" pitchFamily="18" charset="0"/>
              </a:rPr>
              <a:t> </a:t>
            </a:r>
            <a:r>
              <a:rPr lang="hu-HU" sz="3200" b="1">
                <a:latin typeface="Times New Roman" pitchFamily="18" charset="0"/>
                <a:cs typeface="Times New Roman" pitchFamily="18" charset="0"/>
              </a:rPr>
              <a:t>/ 0,05)</a:t>
            </a:r>
            <a:endParaRPr lang="en-US" sz="3200" b="1" baseline="-25000">
              <a:latin typeface="Times New Roman" pitchFamily="18" charset="0"/>
              <a:cs typeface="Times New Roman" pitchFamily="18" charset="0"/>
            </a:endParaRPr>
          </a:p>
        </p:txBody>
      </p:sp>
      <p:sp>
        <p:nvSpPr>
          <p:cNvPr id="51220" name="Text Box 20"/>
          <p:cNvSpPr txBox="1">
            <a:spLocks noChangeArrowheads="1"/>
          </p:cNvSpPr>
          <p:nvPr/>
        </p:nvSpPr>
        <p:spPr bwMode="auto">
          <a:xfrm>
            <a:off x="468313" y="4667250"/>
            <a:ext cx="8280400" cy="579438"/>
          </a:xfrm>
          <a:prstGeom prst="rect">
            <a:avLst/>
          </a:prstGeom>
          <a:noFill/>
          <a:ln w="9525">
            <a:noFill/>
            <a:miter lim="800000"/>
            <a:headEnd/>
            <a:tailEnd/>
          </a:ln>
        </p:spPr>
        <p:txBody>
          <a:bodyPr>
            <a:spAutoFit/>
          </a:bodyPr>
          <a:lstStyle/>
          <a:p>
            <a:pPr algn="ctr">
              <a:spcBef>
                <a:spcPct val="50000"/>
              </a:spcBef>
            </a:pPr>
            <a:r>
              <a:rPr lang="hu-HU" sz="3200" b="1">
                <a:solidFill>
                  <a:srgbClr val="F9130D"/>
                </a:solidFill>
                <a:latin typeface="Times New Roman" pitchFamily="18" charset="0"/>
                <a:cs typeface="Times New Roman" pitchFamily="18" charset="0"/>
              </a:rPr>
              <a:t>F</a:t>
            </a:r>
            <a:r>
              <a:rPr lang="hu-HU" sz="3200" b="1" baseline="-25000">
                <a:solidFill>
                  <a:srgbClr val="F9130D"/>
                </a:solidFill>
                <a:latin typeface="Times New Roman" pitchFamily="18" charset="0"/>
                <a:cs typeface="Times New Roman" pitchFamily="18" charset="0"/>
              </a:rPr>
              <a:t>pf  </a:t>
            </a:r>
            <a:r>
              <a:rPr lang="hu-HU" sz="3200" b="1">
                <a:latin typeface="Times New Roman" pitchFamily="18" charset="0"/>
                <a:cs typeface="Times New Roman" pitchFamily="18" charset="0"/>
              </a:rPr>
              <a:t>=</a:t>
            </a:r>
            <a:r>
              <a:rPr lang="hu-HU" sz="3200" b="1" baseline="-25000">
                <a:solidFill>
                  <a:srgbClr val="F9130D"/>
                </a:solidFill>
                <a:latin typeface="Times New Roman" pitchFamily="18" charset="0"/>
                <a:cs typeface="Times New Roman" pitchFamily="18" charset="0"/>
              </a:rPr>
              <a:t> </a:t>
            </a:r>
            <a:r>
              <a:rPr lang="hu-HU" sz="3200" b="1">
                <a:latin typeface="Times New Roman" pitchFamily="18" charset="0"/>
                <a:cs typeface="Times New Roman" pitchFamily="18" charset="0"/>
              </a:rPr>
              <a:t>1070 + 192 + 173 = </a:t>
            </a:r>
            <a:r>
              <a:rPr lang="hu-HU" sz="3200" b="1">
                <a:solidFill>
                  <a:srgbClr val="F9130D"/>
                </a:solidFill>
                <a:latin typeface="Times New Roman" pitchFamily="18" charset="0"/>
                <a:cs typeface="Times New Roman" pitchFamily="18" charset="0"/>
              </a:rPr>
              <a:t>1453 N</a:t>
            </a:r>
            <a:endParaRPr lang="en-US" sz="3200" b="1" baseline="-25000">
              <a:solidFill>
                <a:srgbClr val="F9130D"/>
              </a:solidFill>
              <a:latin typeface="Times New Roman" pitchFamily="18" charset="0"/>
              <a:cs typeface="Times New Roman" pitchFamily="18" charset="0"/>
            </a:endParaRPr>
          </a:p>
        </p:txBody>
      </p:sp>
      <p:sp>
        <p:nvSpPr>
          <p:cNvPr id="29706" name="Text Box 21"/>
          <p:cNvSpPr txBox="1">
            <a:spLocks noChangeArrowheads="1"/>
          </p:cNvSpPr>
          <p:nvPr/>
        </p:nvSpPr>
        <p:spPr bwMode="auto">
          <a:xfrm>
            <a:off x="468313" y="188913"/>
            <a:ext cx="7604125" cy="461962"/>
          </a:xfrm>
          <a:prstGeom prst="rect">
            <a:avLst/>
          </a:prstGeom>
          <a:solidFill>
            <a:schemeClr val="bg1">
              <a:lumMod val="50000"/>
            </a:schemeClr>
          </a:solidFill>
          <a:ln w="9525">
            <a:noFill/>
            <a:miter lim="800000"/>
            <a:headEnd/>
            <a:tailEnd/>
          </a:ln>
        </p:spPr>
        <p:txBody>
          <a:bodyPr>
            <a:spAutoFit/>
          </a:bodyPr>
          <a:lstStyle/>
          <a:p>
            <a:pPr algn="ctr">
              <a:spcBef>
                <a:spcPct val="50000"/>
              </a:spcBef>
              <a:defRPr/>
            </a:pPr>
            <a:r>
              <a:rPr lang="hu-HU" sz="2400" b="1" dirty="0">
                <a:solidFill>
                  <a:srgbClr val="FFFF00"/>
                </a:solidFill>
                <a:latin typeface="Times New Roman" pitchFamily="18" charset="0"/>
                <a:cs typeface="Times New Roman" pitchFamily="18" charset="0"/>
              </a:rPr>
              <a:t>Az izmok által kifejtett erő </a:t>
            </a:r>
            <a:r>
              <a:rPr lang="hu-HU" sz="2400" b="1" dirty="0" err="1">
                <a:solidFill>
                  <a:srgbClr val="FFFF00"/>
                </a:solidFill>
                <a:latin typeface="Times New Roman" pitchFamily="18" charset="0"/>
                <a:cs typeface="Times New Roman" pitchFamily="18" charset="0"/>
              </a:rPr>
              <a:t>félguggolás</a:t>
            </a:r>
            <a:r>
              <a:rPr lang="hu-HU" sz="2400" b="1" dirty="0">
                <a:solidFill>
                  <a:srgbClr val="FFFF00"/>
                </a:solidFill>
                <a:latin typeface="Times New Roman" pitchFamily="18" charset="0"/>
                <a:cs typeface="Times New Roman" pitchFamily="18" charset="0"/>
              </a:rPr>
              <a:t> helyzetében</a:t>
            </a:r>
            <a:endParaRPr lang="en-US" sz="2400" b="1"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1481929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51216"/>
                                        </p:tgtEl>
                                        <p:attrNameLst>
                                          <p:attrName>style.visibility</p:attrName>
                                        </p:attrNameLst>
                                      </p:cBhvr>
                                      <p:to>
                                        <p:strVal val="visible"/>
                                      </p:to>
                                    </p:set>
                                    <p:anim calcmode="discrete" valueType="clr">
                                      <p:cBhvr override="childStyle">
                                        <p:cTn id="12" dur="80"/>
                                        <p:tgtEl>
                                          <p:spTgt spid="51216"/>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1216"/>
                                        </p:tgtEl>
                                        <p:attrNameLst>
                                          <p:attrName>fillcolor</p:attrName>
                                        </p:attrNameLst>
                                      </p:cBhvr>
                                      <p:tavLst>
                                        <p:tav tm="0">
                                          <p:val>
                                            <p:clrVal>
                                              <a:schemeClr val="accent2"/>
                                            </p:clrVal>
                                          </p:val>
                                        </p:tav>
                                        <p:tav tm="50000">
                                          <p:val>
                                            <p:clrVal>
                                              <a:schemeClr val="hlink"/>
                                            </p:clrVal>
                                          </p:val>
                                        </p:tav>
                                      </p:tavLst>
                                    </p:anim>
                                    <p:set>
                                      <p:cBhvr>
                                        <p:cTn id="14" dur="80"/>
                                        <p:tgtEl>
                                          <p:spTgt spid="51216"/>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51217"/>
                                        </p:tgtEl>
                                        <p:attrNameLst>
                                          <p:attrName>style.visibility</p:attrName>
                                        </p:attrNameLst>
                                      </p:cBhvr>
                                      <p:to>
                                        <p:strVal val="visible"/>
                                      </p:to>
                                    </p:set>
                                    <p:anim calcmode="discrete" valueType="clr">
                                      <p:cBhvr override="childStyle">
                                        <p:cTn id="19" dur="80"/>
                                        <p:tgtEl>
                                          <p:spTgt spid="51217"/>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51217"/>
                                        </p:tgtEl>
                                        <p:attrNameLst>
                                          <p:attrName>fillcolor</p:attrName>
                                        </p:attrNameLst>
                                      </p:cBhvr>
                                      <p:tavLst>
                                        <p:tav tm="0">
                                          <p:val>
                                            <p:clrVal>
                                              <a:schemeClr val="accent2"/>
                                            </p:clrVal>
                                          </p:val>
                                        </p:tav>
                                        <p:tav tm="50000">
                                          <p:val>
                                            <p:clrVal>
                                              <a:schemeClr val="hlink"/>
                                            </p:clrVal>
                                          </p:val>
                                        </p:tav>
                                      </p:tavLst>
                                    </p:anim>
                                    <p:set>
                                      <p:cBhvr>
                                        <p:cTn id="21" dur="80"/>
                                        <p:tgtEl>
                                          <p:spTgt spid="51217"/>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51218"/>
                                        </p:tgtEl>
                                        <p:attrNameLst>
                                          <p:attrName>style.visibility</p:attrName>
                                        </p:attrNameLst>
                                      </p:cBhvr>
                                      <p:to>
                                        <p:strVal val="visible"/>
                                      </p:to>
                                    </p:set>
                                    <p:anim calcmode="discrete" valueType="clr">
                                      <p:cBhvr override="childStyle">
                                        <p:cTn id="26" dur="80"/>
                                        <p:tgtEl>
                                          <p:spTgt spid="51218"/>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51218"/>
                                        </p:tgtEl>
                                        <p:attrNameLst>
                                          <p:attrName>fillcolor</p:attrName>
                                        </p:attrNameLst>
                                      </p:cBhvr>
                                      <p:tavLst>
                                        <p:tav tm="0">
                                          <p:val>
                                            <p:clrVal>
                                              <a:schemeClr val="accent2"/>
                                            </p:clrVal>
                                          </p:val>
                                        </p:tav>
                                        <p:tav tm="50000">
                                          <p:val>
                                            <p:clrVal>
                                              <a:schemeClr val="hlink"/>
                                            </p:clrVal>
                                          </p:val>
                                        </p:tav>
                                      </p:tavLst>
                                    </p:anim>
                                    <p:set>
                                      <p:cBhvr>
                                        <p:cTn id="28" dur="80"/>
                                        <p:tgtEl>
                                          <p:spTgt spid="51218"/>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51219"/>
                                        </p:tgtEl>
                                        <p:attrNameLst>
                                          <p:attrName>style.visibility</p:attrName>
                                        </p:attrNameLst>
                                      </p:cBhvr>
                                      <p:to>
                                        <p:strVal val="visible"/>
                                      </p:to>
                                    </p:set>
                                    <p:anim calcmode="discrete" valueType="clr">
                                      <p:cBhvr override="childStyle">
                                        <p:cTn id="33" dur="80"/>
                                        <p:tgtEl>
                                          <p:spTgt spid="51219"/>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51219"/>
                                        </p:tgtEl>
                                        <p:attrNameLst>
                                          <p:attrName>fillcolor</p:attrName>
                                        </p:attrNameLst>
                                      </p:cBhvr>
                                      <p:tavLst>
                                        <p:tav tm="0">
                                          <p:val>
                                            <p:clrVal>
                                              <a:schemeClr val="accent2"/>
                                            </p:clrVal>
                                          </p:val>
                                        </p:tav>
                                        <p:tav tm="50000">
                                          <p:val>
                                            <p:clrVal>
                                              <a:schemeClr val="hlink"/>
                                            </p:clrVal>
                                          </p:val>
                                        </p:tav>
                                      </p:tavLst>
                                    </p:anim>
                                    <p:set>
                                      <p:cBhvr>
                                        <p:cTn id="35" dur="80"/>
                                        <p:tgtEl>
                                          <p:spTgt spid="51219"/>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27" presetClass="entr" presetSubtype="0" fill="hold" grpId="0" nodeType="clickEffect">
                                  <p:stCondLst>
                                    <p:cond delay="0"/>
                                  </p:stCondLst>
                                  <p:iterate type="lt">
                                    <p:tmPct val="50000"/>
                                  </p:iterate>
                                  <p:childTnLst>
                                    <p:set>
                                      <p:cBhvr>
                                        <p:cTn id="39" dur="1" fill="hold">
                                          <p:stCondLst>
                                            <p:cond delay="0"/>
                                          </p:stCondLst>
                                        </p:cTn>
                                        <p:tgtEl>
                                          <p:spTgt spid="51220"/>
                                        </p:tgtEl>
                                        <p:attrNameLst>
                                          <p:attrName>style.visibility</p:attrName>
                                        </p:attrNameLst>
                                      </p:cBhvr>
                                      <p:to>
                                        <p:strVal val="visible"/>
                                      </p:to>
                                    </p:set>
                                    <p:anim calcmode="discrete" valueType="clr">
                                      <p:cBhvr override="childStyle">
                                        <p:cTn id="40" dur="80"/>
                                        <p:tgtEl>
                                          <p:spTgt spid="51220"/>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51220"/>
                                        </p:tgtEl>
                                        <p:attrNameLst>
                                          <p:attrName>fillcolor</p:attrName>
                                        </p:attrNameLst>
                                      </p:cBhvr>
                                      <p:tavLst>
                                        <p:tav tm="0">
                                          <p:val>
                                            <p:clrVal>
                                              <a:schemeClr val="accent2"/>
                                            </p:clrVal>
                                          </p:val>
                                        </p:tav>
                                        <p:tav tm="50000">
                                          <p:val>
                                            <p:clrVal>
                                              <a:schemeClr val="hlink"/>
                                            </p:clrVal>
                                          </p:val>
                                        </p:tav>
                                      </p:tavLst>
                                    </p:anim>
                                    <p:set>
                                      <p:cBhvr>
                                        <p:cTn id="42" dur="80"/>
                                        <p:tgtEl>
                                          <p:spTgt spid="5122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6" grpId="0"/>
      <p:bldP spid="51217" grpId="0"/>
      <p:bldP spid="51218" grpId="0"/>
      <p:bldP spid="51219" grpId="0"/>
      <p:bldP spid="51220"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14" name="Object 5"/>
          <p:cNvGraphicFramePr>
            <a:graphicFrameLocks noChangeAspect="1"/>
          </p:cNvGraphicFramePr>
          <p:nvPr/>
        </p:nvGraphicFramePr>
        <p:xfrm>
          <a:off x="1466850" y="2090266"/>
          <a:ext cx="6921500" cy="3714750"/>
        </p:xfrm>
        <a:graphic>
          <a:graphicData uri="http://schemas.openxmlformats.org/presentationml/2006/ole">
            <mc:AlternateContent xmlns:mc="http://schemas.openxmlformats.org/markup-compatibility/2006">
              <mc:Choice xmlns:v="urn:schemas-microsoft-com:vml" Requires="v">
                <p:oleObj spid="_x0000_s36878" r:id="rId4" imgW="6919560" imgH="3712786" progId="Excel.Sheet.8">
                  <p:embed/>
                </p:oleObj>
              </mc:Choice>
              <mc:Fallback>
                <p:oleObj r:id="rId4" imgW="6919560" imgH="3712786"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6850" y="2090266"/>
                        <a:ext cx="6921500" cy="3714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195" name="Text Box 6"/>
          <p:cNvSpPr txBox="1">
            <a:spLocks noChangeArrowheads="1"/>
          </p:cNvSpPr>
          <p:nvPr/>
        </p:nvSpPr>
        <p:spPr bwMode="auto">
          <a:xfrm>
            <a:off x="468313" y="188913"/>
            <a:ext cx="7532687" cy="461962"/>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spcBef>
                <a:spcPct val="50000"/>
              </a:spcBef>
              <a:defRPr/>
            </a:pPr>
            <a:r>
              <a:rPr lang="hu-HU" sz="2400" b="1" dirty="0">
                <a:latin typeface="Times New Roman" pitchFamily="18" charset="0"/>
                <a:cs typeface="Times New Roman" pitchFamily="18" charset="0"/>
              </a:rPr>
              <a:t>Az izmok által kifejtett erő magas és </a:t>
            </a:r>
            <a:r>
              <a:rPr lang="hu-HU" sz="2400" b="1" dirty="0" err="1">
                <a:latin typeface="Times New Roman" pitchFamily="18" charset="0"/>
                <a:cs typeface="Times New Roman" pitchFamily="18" charset="0"/>
              </a:rPr>
              <a:t>félguggolásban</a:t>
            </a:r>
            <a:endParaRPr lang="en-US" sz="2400" b="1" dirty="0">
              <a:latin typeface="Times New Roman" pitchFamily="18" charset="0"/>
              <a:cs typeface="Times New Roman" pitchFamily="18" charset="0"/>
            </a:endParaRPr>
          </a:p>
        </p:txBody>
      </p:sp>
      <p:pic>
        <p:nvPicPr>
          <p:cNvPr id="13316" name="Picture 7" descr="Export Wizard-4"/>
          <p:cNvPicPr>
            <a:picLocks noChangeAspect="1" noChangeArrowheads="1"/>
          </p:cNvPicPr>
          <p:nvPr/>
        </p:nvPicPr>
        <p:blipFill>
          <a:blip r:embed="rId6" cstate="print"/>
          <a:srcRect/>
          <a:stretch>
            <a:fillRect/>
          </a:stretch>
        </p:blipFill>
        <p:spPr bwMode="auto">
          <a:xfrm>
            <a:off x="3563938" y="980604"/>
            <a:ext cx="512762" cy="1582737"/>
          </a:xfrm>
          <a:prstGeom prst="rect">
            <a:avLst/>
          </a:prstGeom>
          <a:noFill/>
          <a:ln w="9525">
            <a:noFill/>
            <a:miter lim="800000"/>
            <a:headEnd/>
            <a:tailEnd/>
          </a:ln>
        </p:spPr>
      </p:pic>
      <p:pic>
        <p:nvPicPr>
          <p:cNvPr id="13317" name="Picture 8" descr="Export Wizard-5"/>
          <p:cNvPicPr>
            <a:picLocks noChangeAspect="1" noChangeArrowheads="1"/>
          </p:cNvPicPr>
          <p:nvPr/>
        </p:nvPicPr>
        <p:blipFill>
          <a:blip r:embed="rId7" cstate="print"/>
          <a:srcRect/>
          <a:stretch>
            <a:fillRect/>
          </a:stretch>
        </p:blipFill>
        <p:spPr bwMode="auto">
          <a:xfrm>
            <a:off x="2915816" y="764927"/>
            <a:ext cx="396875" cy="1663700"/>
          </a:xfrm>
          <a:prstGeom prst="rect">
            <a:avLst/>
          </a:prstGeom>
          <a:noFill/>
          <a:ln w="9525">
            <a:noFill/>
            <a:miter lim="800000"/>
            <a:headEnd/>
            <a:tailEnd/>
          </a:ln>
        </p:spPr>
      </p:pic>
      <p:sp>
        <p:nvSpPr>
          <p:cNvPr id="13318" name="Text Box 9"/>
          <p:cNvSpPr txBox="1">
            <a:spLocks noChangeArrowheads="1"/>
          </p:cNvSpPr>
          <p:nvPr/>
        </p:nvSpPr>
        <p:spPr bwMode="auto">
          <a:xfrm>
            <a:off x="2555875" y="5733256"/>
            <a:ext cx="1223963" cy="701675"/>
          </a:xfrm>
          <a:prstGeom prst="rect">
            <a:avLst/>
          </a:prstGeom>
          <a:noFill/>
          <a:ln w="9525">
            <a:noFill/>
            <a:miter lim="800000"/>
            <a:headEnd/>
            <a:tailEnd/>
          </a:ln>
        </p:spPr>
        <p:txBody>
          <a:bodyPr>
            <a:spAutoFit/>
          </a:bodyPr>
          <a:lstStyle/>
          <a:p>
            <a:pPr algn="ctr">
              <a:spcBef>
                <a:spcPct val="50000"/>
              </a:spcBef>
            </a:pPr>
            <a:r>
              <a:rPr lang="hu-HU" sz="2000" b="1" dirty="0">
                <a:latin typeface="Times New Roman" pitchFamily="18" charset="0"/>
                <a:cs typeface="Times New Roman" pitchFamily="18" charset="0"/>
              </a:rPr>
              <a:t>Csípőfesz.</a:t>
            </a:r>
            <a:endParaRPr lang="en-US" sz="2000" b="1" dirty="0">
              <a:latin typeface="Times New Roman" pitchFamily="18" charset="0"/>
              <a:cs typeface="Times New Roman" pitchFamily="18" charset="0"/>
            </a:endParaRPr>
          </a:p>
        </p:txBody>
      </p:sp>
      <p:sp>
        <p:nvSpPr>
          <p:cNvPr id="13319" name="Text Box 10"/>
          <p:cNvSpPr txBox="1">
            <a:spLocks noChangeArrowheads="1"/>
          </p:cNvSpPr>
          <p:nvPr/>
        </p:nvSpPr>
        <p:spPr bwMode="auto">
          <a:xfrm>
            <a:off x="4356100" y="5733256"/>
            <a:ext cx="1295400" cy="396875"/>
          </a:xfrm>
          <a:prstGeom prst="rect">
            <a:avLst/>
          </a:prstGeom>
          <a:noFill/>
          <a:ln w="9525">
            <a:noFill/>
            <a:miter lim="800000"/>
            <a:headEnd/>
            <a:tailEnd/>
          </a:ln>
        </p:spPr>
        <p:txBody>
          <a:bodyPr>
            <a:spAutoFit/>
          </a:bodyPr>
          <a:lstStyle/>
          <a:p>
            <a:pPr algn="ctr">
              <a:spcBef>
                <a:spcPct val="50000"/>
              </a:spcBef>
            </a:pPr>
            <a:r>
              <a:rPr lang="hu-HU" sz="2000" b="1">
                <a:latin typeface="Times New Roman" pitchFamily="18" charset="0"/>
                <a:cs typeface="Times New Roman" pitchFamily="18" charset="0"/>
              </a:rPr>
              <a:t>Térdfesz.</a:t>
            </a:r>
            <a:endParaRPr lang="en-US" sz="2000" b="1">
              <a:latin typeface="Times New Roman" pitchFamily="18" charset="0"/>
              <a:cs typeface="Times New Roman" pitchFamily="18" charset="0"/>
            </a:endParaRPr>
          </a:p>
        </p:txBody>
      </p:sp>
      <p:sp>
        <p:nvSpPr>
          <p:cNvPr id="13320" name="Text Box 11"/>
          <p:cNvSpPr txBox="1">
            <a:spLocks noChangeArrowheads="1"/>
          </p:cNvSpPr>
          <p:nvPr/>
        </p:nvSpPr>
        <p:spPr bwMode="auto">
          <a:xfrm>
            <a:off x="5868988" y="5733256"/>
            <a:ext cx="1439862" cy="396875"/>
          </a:xfrm>
          <a:prstGeom prst="rect">
            <a:avLst/>
          </a:prstGeom>
          <a:noFill/>
          <a:ln w="9525">
            <a:noFill/>
            <a:miter lim="800000"/>
            <a:headEnd/>
            <a:tailEnd/>
          </a:ln>
        </p:spPr>
        <p:txBody>
          <a:bodyPr>
            <a:spAutoFit/>
          </a:bodyPr>
          <a:lstStyle/>
          <a:p>
            <a:pPr algn="ctr">
              <a:spcBef>
                <a:spcPct val="50000"/>
              </a:spcBef>
            </a:pPr>
            <a:r>
              <a:rPr lang="hu-HU" sz="2000" b="1">
                <a:latin typeface="Times New Roman" pitchFamily="18" charset="0"/>
                <a:cs typeface="Times New Roman" pitchFamily="18" charset="0"/>
              </a:rPr>
              <a:t>plantárflex</a:t>
            </a:r>
            <a:endParaRPr lang="en-US" sz="2000" b="1">
              <a:latin typeface="Times New Roman" pitchFamily="18" charset="0"/>
              <a:cs typeface="Times New Roman" pitchFamily="18" charset="0"/>
            </a:endParaRPr>
          </a:p>
        </p:txBody>
      </p:sp>
      <p:pic>
        <p:nvPicPr>
          <p:cNvPr id="13321" name="Picture 12" descr="Export Wizard-4"/>
          <p:cNvPicPr>
            <a:picLocks noChangeAspect="1" noChangeArrowheads="1"/>
          </p:cNvPicPr>
          <p:nvPr/>
        </p:nvPicPr>
        <p:blipFill>
          <a:blip r:embed="rId6" cstate="print"/>
          <a:srcRect/>
          <a:stretch>
            <a:fillRect/>
          </a:stretch>
        </p:blipFill>
        <p:spPr bwMode="auto">
          <a:xfrm>
            <a:off x="4995863" y="980604"/>
            <a:ext cx="512762" cy="1582737"/>
          </a:xfrm>
          <a:prstGeom prst="rect">
            <a:avLst/>
          </a:prstGeom>
          <a:noFill/>
          <a:ln w="9525">
            <a:noFill/>
            <a:miter lim="800000"/>
            <a:headEnd/>
            <a:tailEnd/>
          </a:ln>
        </p:spPr>
      </p:pic>
      <p:pic>
        <p:nvPicPr>
          <p:cNvPr id="13322" name="Picture 13" descr="Export Wizard-5"/>
          <p:cNvPicPr>
            <a:picLocks noChangeAspect="1" noChangeArrowheads="1"/>
          </p:cNvPicPr>
          <p:nvPr/>
        </p:nvPicPr>
        <p:blipFill>
          <a:blip r:embed="rId7" cstate="print"/>
          <a:srcRect/>
          <a:stretch>
            <a:fillRect/>
          </a:stretch>
        </p:blipFill>
        <p:spPr bwMode="auto">
          <a:xfrm>
            <a:off x="4348163" y="764704"/>
            <a:ext cx="396875" cy="1663700"/>
          </a:xfrm>
          <a:prstGeom prst="rect">
            <a:avLst/>
          </a:prstGeom>
          <a:noFill/>
          <a:ln w="9525">
            <a:noFill/>
            <a:miter lim="800000"/>
            <a:headEnd/>
            <a:tailEnd/>
          </a:ln>
        </p:spPr>
      </p:pic>
      <p:pic>
        <p:nvPicPr>
          <p:cNvPr id="13323" name="Picture 14" descr="Export Wizard-4"/>
          <p:cNvPicPr>
            <a:picLocks noChangeAspect="1" noChangeArrowheads="1"/>
          </p:cNvPicPr>
          <p:nvPr/>
        </p:nvPicPr>
        <p:blipFill>
          <a:blip r:embed="rId6" cstate="print"/>
          <a:srcRect/>
          <a:stretch>
            <a:fillRect/>
          </a:stretch>
        </p:blipFill>
        <p:spPr bwMode="auto">
          <a:xfrm>
            <a:off x="6580188" y="980604"/>
            <a:ext cx="512762" cy="1582737"/>
          </a:xfrm>
          <a:prstGeom prst="rect">
            <a:avLst/>
          </a:prstGeom>
          <a:noFill/>
          <a:ln w="9525">
            <a:noFill/>
            <a:miter lim="800000"/>
            <a:headEnd/>
            <a:tailEnd/>
          </a:ln>
        </p:spPr>
      </p:pic>
      <p:pic>
        <p:nvPicPr>
          <p:cNvPr id="13324" name="Picture 15" descr="Export Wizard-5"/>
          <p:cNvPicPr>
            <a:picLocks noChangeAspect="1" noChangeArrowheads="1"/>
          </p:cNvPicPr>
          <p:nvPr/>
        </p:nvPicPr>
        <p:blipFill>
          <a:blip r:embed="rId7" cstate="print"/>
          <a:srcRect/>
          <a:stretch>
            <a:fillRect/>
          </a:stretch>
        </p:blipFill>
        <p:spPr bwMode="auto">
          <a:xfrm>
            <a:off x="5932488" y="764704"/>
            <a:ext cx="396875" cy="1663700"/>
          </a:xfrm>
          <a:prstGeom prst="rect">
            <a:avLst/>
          </a:prstGeom>
          <a:noFill/>
          <a:ln w="9525">
            <a:noFill/>
            <a:miter lim="800000"/>
            <a:headEnd/>
            <a:tailEnd/>
          </a:ln>
        </p:spPr>
      </p:pic>
    </p:spTree>
    <p:extLst>
      <p:ext uri="{BB962C8B-B14F-4D97-AF65-F5344CB8AC3E}">
        <p14:creationId xmlns:p14="http://schemas.microsoft.com/office/powerpoint/2010/main" val="11218500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Picture 4" descr="http://staff.fcps.net/cverdecc/adv%20a&amp;p/notes/muscle%20unit/contration%20of%20motor/contra36.jpg"/>
          <p:cNvPicPr>
            <a:picLocks noChangeAspect="1" noChangeArrowheads="1"/>
          </p:cNvPicPr>
          <p:nvPr/>
        </p:nvPicPr>
        <p:blipFill>
          <a:blip r:embed="rId3" cstate="print"/>
          <a:srcRect/>
          <a:stretch>
            <a:fillRect/>
          </a:stretch>
        </p:blipFill>
        <p:spPr bwMode="auto">
          <a:xfrm>
            <a:off x="500034" y="1329938"/>
            <a:ext cx="4357686" cy="3532314"/>
          </a:xfrm>
          <a:prstGeom prst="rect">
            <a:avLst/>
          </a:prstGeom>
          <a:noFill/>
        </p:spPr>
      </p:pic>
      <p:sp>
        <p:nvSpPr>
          <p:cNvPr id="4" name="Szövegdoboz 3"/>
          <p:cNvSpPr txBox="1"/>
          <p:nvPr/>
        </p:nvSpPr>
        <p:spPr>
          <a:xfrm>
            <a:off x="1928794" y="-27384"/>
            <a:ext cx="5286412" cy="584775"/>
          </a:xfrm>
          <a:prstGeom prst="rect">
            <a:avLst/>
          </a:prstGeom>
          <a:noFill/>
        </p:spPr>
        <p:txBody>
          <a:bodyPr wrap="square" rtlCol="0">
            <a:spAutoFit/>
          </a:bodyPr>
          <a:lstStyle/>
          <a:p>
            <a:pPr algn="ctr"/>
            <a:r>
              <a:rPr lang="hu-HU" sz="3200" b="1" i="1" dirty="0" smtClean="0">
                <a:latin typeface="Times New Roman" pitchFamily="18" charset="0"/>
                <a:cs typeface="Times New Roman" pitchFamily="18" charset="0"/>
              </a:rPr>
              <a:t>Beidegzés</a:t>
            </a:r>
            <a:endParaRPr lang="en-GB" sz="3200" b="1" i="1" dirty="0">
              <a:latin typeface="Times New Roman" pitchFamily="18" charset="0"/>
              <a:cs typeface="Times New Roman" pitchFamily="18" charset="0"/>
            </a:endParaRPr>
          </a:p>
        </p:txBody>
      </p:sp>
      <p:sp>
        <p:nvSpPr>
          <p:cNvPr id="5" name="Szövegdoboz 4"/>
          <p:cNvSpPr txBox="1"/>
          <p:nvPr/>
        </p:nvSpPr>
        <p:spPr>
          <a:xfrm>
            <a:off x="571472" y="829872"/>
            <a:ext cx="3071834" cy="461665"/>
          </a:xfrm>
          <a:prstGeom prst="rect">
            <a:avLst/>
          </a:prstGeom>
          <a:noFill/>
        </p:spPr>
        <p:txBody>
          <a:bodyPr wrap="square" rtlCol="0">
            <a:spAutoFit/>
          </a:bodyPr>
          <a:lstStyle/>
          <a:p>
            <a:pPr algn="ctr"/>
            <a:r>
              <a:rPr lang="hu-HU" sz="2400" dirty="0" smtClean="0">
                <a:latin typeface="Times New Roman" pitchFamily="18" charset="0"/>
                <a:cs typeface="Times New Roman" pitchFamily="18" charset="0"/>
              </a:rPr>
              <a:t>Motoros egység</a:t>
            </a:r>
            <a:endParaRPr lang="en-GB" sz="2400" dirty="0">
              <a:latin typeface="Times New Roman" pitchFamily="18" charset="0"/>
              <a:cs typeface="Times New Roman" pitchFamily="18" charset="0"/>
            </a:endParaRPr>
          </a:p>
        </p:txBody>
      </p:sp>
      <p:sp>
        <p:nvSpPr>
          <p:cNvPr id="6" name="Szövegdoboz 5"/>
          <p:cNvSpPr txBox="1"/>
          <p:nvPr/>
        </p:nvSpPr>
        <p:spPr>
          <a:xfrm>
            <a:off x="5715008" y="1258500"/>
            <a:ext cx="3143272" cy="923330"/>
          </a:xfrm>
          <a:prstGeom prst="rect">
            <a:avLst/>
          </a:prstGeom>
          <a:noFill/>
        </p:spPr>
        <p:txBody>
          <a:bodyPr wrap="square" rtlCol="0">
            <a:spAutoFit/>
          </a:bodyPr>
          <a:lstStyle/>
          <a:p>
            <a:pPr algn="ctr"/>
            <a:r>
              <a:rPr lang="hu-HU" dirty="0" smtClean="0"/>
              <a:t>A motoros egység egy motoros idegből és az általa beidegzett izomrostokból áll.</a:t>
            </a:r>
            <a:endParaRPr lang="en-GB" dirty="0"/>
          </a:p>
        </p:txBody>
      </p:sp>
      <p:sp>
        <p:nvSpPr>
          <p:cNvPr id="7" name="Szövegdoboz 6"/>
          <p:cNvSpPr txBox="1"/>
          <p:nvPr/>
        </p:nvSpPr>
        <p:spPr>
          <a:xfrm>
            <a:off x="5143504" y="2758698"/>
            <a:ext cx="3714776" cy="646331"/>
          </a:xfrm>
          <a:prstGeom prst="rect">
            <a:avLst/>
          </a:prstGeom>
          <a:noFill/>
        </p:spPr>
        <p:txBody>
          <a:bodyPr wrap="square" rtlCol="0">
            <a:spAutoFit/>
          </a:bodyPr>
          <a:lstStyle/>
          <a:p>
            <a:r>
              <a:rPr lang="hu-HU" dirty="0" smtClean="0"/>
              <a:t>Egy motoros egységhez 5-2000 rost tartozhat</a:t>
            </a:r>
            <a:endParaRPr lang="en-GB" dirty="0"/>
          </a:p>
        </p:txBody>
      </p:sp>
      <p:sp>
        <p:nvSpPr>
          <p:cNvPr id="8" name="Szövegdoboz 7"/>
          <p:cNvSpPr txBox="1"/>
          <p:nvPr/>
        </p:nvSpPr>
        <p:spPr>
          <a:xfrm>
            <a:off x="4786314" y="3830268"/>
            <a:ext cx="3929090" cy="1754326"/>
          </a:xfrm>
          <a:prstGeom prst="rect">
            <a:avLst/>
          </a:prstGeom>
          <a:noFill/>
        </p:spPr>
        <p:txBody>
          <a:bodyPr wrap="square" rtlCol="0">
            <a:spAutoFit/>
          </a:bodyPr>
          <a:lstStyle/>
          <a:p>
            <a:r>
              <a:rPr lang="hu-HU" dirty="0" smtClean="0"/>
              <a:t>Alapvetően két motoros egységet különböztetünk meg</a:t>
            </a:r>
            <a:endParaRPr lang="en-GB" dirty="0" smtClean="0"/>
          </a:p>
          <a:p>
            <a:pPr marL="342900" indent="-342900">
              <a:buAutoNum type="arabicPeriod"/>
            </a:pPr>
            <a:r>
              <a:rPr lang="hu-HU" dirty="0" smtClean="0"/>
              <a:t>Alacsony ingerküszöbű, lassú, kis és fáradságtűrő</a:t>
            </a:r>
            <a:endParaRPr lang="en-GB" dirty="0" smtClean="0"/>
          </a:p>
          <a:p>
            <a:pPr marL="342900" indent="-342900">
              <a:buAutoNum type="arabicPeriod"/>
            </a:pPr>
            <a:r>
              <a:rPr lang="hu-HU" dirty="0" smtClean="0"/>
              <a:t>Magas ingerküszöbű, gyors, nagy és fáradékony</a:t>
            </a:r>
            <a:endParaRPr lang="en-GB" dirty="0"/>
          </a:p>
        </p:txBody>
      </p:sp>
      <p:sp>
        <p:nvSpPr>
          <p:cNvPr id="9" name="Szövegdoboz 8"/>
          <p:cNvSpPr txBox="1"/>
          <p:nvPr/>
        </p:nvSpPr>
        <p:spPr>
          <a:xfrm>
            <a:off x="714348" y="5759094"/>
            <a:ext cx="7429552" cy="369332"/>
          </a:xfrm>
          <a:prstGeom prst="rect">
            <a:avLst/>
          </a:prstGeom>
          <a:noFill/>
        </p:spPr>
        <p:txBody>
          <a:bodyPr wrap="square" rtlCol="0">
            <a:spAutoFit/>
          </a:bodyPr>
          <a:lstStyle/>
          <a:p>
            <a:r>
              <a:rPr lang="hu-HU" dirty="0" smtClean="0"/>
              <a:t>Minden motoros egységnek más az ingerküszöbe</a:t>
            </a:r>
            <a:endParaRPr lang="en-GB" dirty="0"/>
          </a:p>
        </p:txBody>
      </p:sp>
    </p:spTree>
    <p:extLst>
      <p:ext uri="{BB962C8B-B14F-4D97-AF65-F5344CB8AC3E}">
        <p14:creationId xmlns:p14="http://schemas.microsoft.com/office/powerpoint/2010/main" val="1166870799"/>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4" descr="Export Wizard-4"/>
          <p:cNvPicPr>
            <a:picLocks noChangeAspect="1" noChangeArrowheads="1"/>
          </p:cNvPicPr>
          <p:nvPr/>
        </p:nvPicPr>
        <p:blipFill>
          <a:blip r:embed="rId3" cstate="print"/>
          <a:srcRect/>
          <a:stretch>
            <a:fillRect/>
          </a:stretch>
        </p:blipFill>
        <p:spPr bwMode="auto">
          <a:xfrm>
            <a:off x="3033713" y="692150"/>
            <a:ext cx="1609725" cy="4967288"/>
          </a:xfrm>
          <a:prstGeom prst="rect">
            <a:avLst/>
          </a:prstGeom>
          <a:noFill/>
          <a:ln w="9525">
            <a:noFill/>
            <a:miter lim="800000"/>
            <a:headEnd/>
            <a:tailEnd/>
          </a:ln>
        </p:spPr>
      </p:pic>
      <p:sp>
        <p:nvSpPr>
          <p:cNvPr id="3" name="Téglalap 2"/>
          <p:cNvSpPr/>
          <p:nvPr/>
        </p:nvSpPr>
        <p:spPr>
          <a:xfrm>
            <a:off x="3059113" y="5084763"/>
            <a:ext cx="1584325" cy="1444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6" name="Egyenes összekötő nyíllal 5"/>
          <p:cNvCxnSpPr/>
          <p:nvPr/>
        </p:nvCxnSpPr>
        <p:spPr>
          <a:xfrm rot="16200000" flipH="1" flipV="1">
            <a:off x="2196307" y="3388519"/>
            <a:ext cx="3640137" cy="4127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7" name="Chart 2"/>
          <p:cNvGraphicFramePr>
            <a:graphicFrameLocks/>
          </p:cNvGraphicFramePr>
          <p:nvPr/>
        </p:nvGraphicFramePr>
        <p:xfrm>
          <a:off x="5004048" y="1772816"/>
          <a:ext cx="3225725" cy="2406576"/>
        </p:xfrm>
        <a:graphic>
          <a:graphicData uri="http://schemas.openxmlformats.org/drawingml/2006/chart">
            <c:chart xmlns:c="http://schemas.openxmlformats.org/drawingml/2006/chart" xmlns:r="http://schemas.openxmlformats.org/officeDocument/2006/relationships" r:id="rId4"/>
          </a:graphicData>
        </a:graphic>
      </p:graphicFrame>
      <p:sp>
        <p:nvSpPr>
          <p:cNvPr id="9" name="Ellipszis 8"/>
          <p:cNvSpPr/>
          <p:nvPr/>
        </p:nvSpPr>
        <p:spPr>
          <a:xfrm>
            <a:off x="3924300" y="2349500"/>
            <a:ext cx="188913" cy="215900"/>
          </a:xfrm>
          <a:prstGeom prst="ellipse">
            <a:avLst/>
          </a:prstGeom>
          <a:solidFill>
            <a:srgbClr val="F9130D"/>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70663" name="Szövegdoboz 10"/>
          <p:cNvSpPr txBox="1">
            <a:spLocks noChangeArrowheads="1"/>
          </p:cNvSpPr>
          <p:nvPr/>
        </p:nvSpPr>
        <p:spPr bwMode="auto">
          <a:xfrm>
            <a:off x="1042988" y="4941888"/>
            <a:ext cx="2305050" cy="368300"/>
          </a:xfrm>
          <a:prstGeom prst="rect">
            <a:avLst/>
          </a:prstGeom>
          <a:noFill/>
          <a:ln w="9525">
            <a:noFill/>
            <a:miter lim="800000"/>
            <a:headEnd/>
            <a:tailEnd/>
          </a:ln>
        </p:spPr>
        <p:txBody>
          <a:bodyPr>
            <a:spAutoFit/>
          </a:bodyPr>
          <a:lstStyle/>
          <a:p>
            <a:pPr algn="ctr"/>
            <a:r>
              <a:rPr lang="hu-HU"/>
              <a:t>Nyomás középpont</a:t>
            </a:r>
            <a:endParaRPr lang="en-GB"/>
          </a:p>
        </p:txBody>
      </p:sp>
      <p:cxnSp>
        <p:nvCxnSpPr>
          <p:cNvPr id="13" name="Egyenes összekötő 12"/>
          <p:cNvCxnSpPr/>
          <p:nvPr/>
        </p:nvCxnSpPr>
        <p:spPr>
          <a:xfrm>
            <a:off x="3635375" y="3213100"/>
            <a:ext cx="36036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Egyenes összekötő 14"/>
          <p:cNvCxnSpPr/>
          <p:nvPr/>
        </p:nvCxnSpPr>
        <p:spPr>
          <a:xfrm flipH="1">
            <a:off x="3995738" y="3860800"/>
            <a:ext cx="431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Egyenes összekötő 16"/>
          <p:cNvCxnSpPr/>
          <p:nvPr/>
        </p:nvCxnSpPr>
        <p:spPr>
          <a:xfrm>
            <a:off x="3635375" y="4724400"/>
            <a:ext cx="360363"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Ellipszis 18"/>
          <p:cNvSpPr/>
          <p:nvPr/>
        </p:nvSpPr>
        <p:spPr>
          <a:xfrm>
            <a:off x="3635375" y="3179763"/>
            <a:ext cx="73025" cy="730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 name="Ellipszis 19"/>
          <p:cNvSpPr/>
          <p:nvPr/>
        </p:nvSpPr>
        <p:spPr>
          <a:xfrm>
            <a:off x="4356100" y="3841750"/>
            <a:ext cx="71438" cy="714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1" name="Ellipszis 20"/>
          <p:cNvSpPr/>
          <p:nvPr/>
        </p:nvSpPr>
        <p:spPr>
          <a:xfrm>
            <a:off x="3635375" y="4692650"/>
            <a:ext cx="73025" cy="714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70670" name="Szövegdoboz 21"/>
          <p:cNvSpPr txBox="1">
            <a:spLocks noChangeArrowheads="1"/>
          </p:cNvSpPr>
          <p:nvPr/>
        </p:nvSpPr>
        <p:spPr bwMode="auto">
          <a:xfrm>
            <a:off x="1187450" y="333375"/>
            <a:ext cx="6697663" cy="646113"/>
          </a:xfrm>
          <a:prstGeom prst="rect">
            <a:avLst/>
          </a:prstGeom>
          <a:noFill/>
          <a:ln w="9525">
            <a:noFill/>
            <a:miter lim="800000"/>
            <a:headEnd/>
            <a:tailEnd/>
          </a:ln>
        </p:spPr>
        <p:txBody>
          <a:bodyPr>
            <a:spAutoFit/>
          </a:bodyPr>
          <a:lstStyle/>
          <a:p>
            <a:pPr algn="ctr"/>
            <a:r>
              <a:rPr lang="hu-HU"/>
              <a:t>Az egyes ízületeket és izmokat érő erőhatások dinamikus munkavégzés során </a:t>
            </a:r>
            <a:endParaRPr lang="en-GB"/>
          </a:p>
        </p:txBody>
      </p:sp>
      <p:sp>
        <p:nvSpPr>
          <p:cNvPr id="2" name="Szövegdoboz 1"/>
          <p:cNvSpPr txBox="1"/>
          <p:nvPr/>
        </p:nvSpPr>
        <p:spPr>
          <a:xfrm>
            <a:off x="5796136" y="1268760"/>
            <a:ext cx="1512168"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hu-HU" sz="2400" b="1" dirty="0" smtClean="0"/>
              <a:t>F=mˑa</a:t>
            </a:r>
            <a:endParaRPr lang="en-GB" sz="2400" b="1" dirty="0"/>
          </a:p>
        </p:txBody>
      </p:sp>
      <p:graphicFrame>
        <p:nvGraphicFramePr>
          <p:cNvPr id="8" name="Objektum 7"/>
          <p:cNvGraphicFramePr>
            <a:graphicFrameLocks noChangeAspect="1"/>
          </p:cNvGraphicFramePr>
          <p:nvPr>
            <p:extLst>
              <p:ext uri="{D42A27DB-BD31-4B8C-83A1-F6EECF244321}">
                <p14:modId xmlns:p14="http://schemas.microsoft.com/office/powerpoint/2010/main" val="117869524"/>
              </p:ext>
            </p:extLst>
          </p:nvPr>
        </p:nvGraphicFramePr>
        <p:xfrm>
          <a:off x="369888" y="1716178"/>
          <a:ext cx="2877812" cy="488685"/>
        </p:xfrm>
        <a:graphic>
          <a:graphicData uri="http://schemas.openxmlformats.org/presentationml/2006/ole">
            <mc:AlternateContent xmlns:mc="http://schemas.openxmlformats.org/markup-compatibility/2006">
              <mc:Choice xmlns:v="urn:schemas-microsoft-com:vml" Requires="v">
                <p:oleObj spid="_x0000_s37902" name="Equation" r:id="rId5" imgW="1346040" imgH="228600" progId="Equation.3">
                  <p:embed/>
                </p:oleObj>
              </mc:Choice>
              <mc:Fallback>
                <p:oleObj name="Equation" r:id="rId5" imgW="1346040" imgH="228600" progId="Equation.3">
                  <p:embed/>
                  <p:pic>
                    <p:nvPicPr>
                      <p:cNvPr id="0" name=""/>
                      <p:cNvPicPr/>
                      <p:nvPr/>
                    </p:nvPicPr>
                    <p:blipFill>
                      <a:blip r:embed="rId6"/>
                      <a:stretch>
                        <a:fillRect/>
                      </a:stretch>
                    </p:blipFill>
                    <p:spPr>
                      <a:xfrm>
                        <a:off x="369888" y="1716178"/>
                        <a:ext cx="2877812" cy="488685"/>
                      </a:xfrm>
                      <a:prstGeom prst="rect">
                        <a:avLst/>
                      </a:prstGeom>
                    </p:spPr>
                  </p:pic>
                </p:oleObj>
              </mc:Fallback>
            </mc:AlternateContent>
          </a:graphicData>
        </a:graphic>
      </p:graphicFrame>
      <p:cxnSp>
        <p:nvCxnSpPr>
          <p:cNvPr id="11" name="Egyenes összekötő nyíllal 10"/>
          <p:cNvCxnSpPr>
            <a:stCxn id="2" idx="2"/>
          </p:cNvCxnSpPr>
          <p:nvPr/>
        </p:nvCxnSpPr>
        <p:spPr>
          <a:xfrm flipH="1">
            <a:off x="6444208" y="1730425"/>
            <a:ext cx="108012" cy="1194519"/>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2532466"/>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38" name="Object 2"/>
          <p:cNvGraphicFramePr>
            <a:graphicFrameLocks noChangeAspect="1"/>
          </p:cNvGraphicFramePr>
          <p:nvPr/>
        </p:nvGraphicFramePr>
        <p:xfrm>
          <a:off x="1619250" y="2203450"/>
          <a:ext cx="1312863" cy="998538"/>
        </p:xfrm>
        <a:graphic>
          <a:graphicData uri="http://schemas.openxmlformats.org/presentationml/2006/ole">
            <mc:AlternateContent xmlns:mc="http://schemas.openxmlformats.org/markup-compatibility/2006">
              <mc:Choice xmlns:v="urn:schemas-microsoft-com:vml" Requires="v">
                <p:oleObj spid="_x0000_s38974" name="Photo Editor fénykép" r:id="rId3" imgW="1476190" imgH="1066667" progId="">
                  <p:embed/>
                </p:oleObj>
              </mc:Choice>
              <mc:Fallback>
                <p:oleObj name="Photo Editor fénykép" r:id="rId3" imgW="1476190" imgH="1066667"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250" y="2203450"/>
                        <a:ext cx="1312863" cy="99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339" name="Object 3"/>
          <p:cNvGraphicFramePr>
            <a:graphicFrameLocks noChangeAspect="1"/>
          </p:cNvGraphicFramePr>
          <p:nvPr/>
        </p:nvGraphicFramePr>
        <p:xfrm>
          <a:off x="2844800" y="2779713"/>
          <a:ext cx="1871663" cy="900112"/>
        </p:xfrm>
        <a:graphic>
          <a:graphicData uri="http://schemas.openxmlformats.org/presentationml/2006/ole">
            <mc:AlternateContent xmlns:mc="http://schemas.openxmlformats.org/markup-compatibility/2006">
              <mc:Choice xmlns:v="urn:schemas-microsoft-com:vml" Requires="v">
                <p:oleObj spid="_x0000_s38975" name="Photo Editor fénykép" r:id="rId5" imgW="2104762" imgH="961905" progId="">
                  <p:embed/>
                </p:oleObj>
              </mc:Choice>
              <mc:Fallback>
                <p:oleObj name="Photo Editor fénykép" r:id="rId5" imgW="2104762" imgH="961905"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4800" y="2779713"/>
                        <a:ext cx="1871663" cy="900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343" name="Oval 4"/>
          <p:cNvSpPr>
            <a:spLocks noChangeArrowheads="1"/>
          </p:cNvSpPr>
          <p:nvPr/>
        </p:nvSpPr>
        <p:spPr bwMode="auto">
          <a:xfrm>
            <a:off x="2411413" y="2779713"/>
            <a:ext cx="107950" cy="92075"/>
          </a:xfrm>
          <a:prstGeom prst="ellipse">
            <a:avLst/>
          </a:prstGeom>
          <a:solidFill>
            <a:srgbClr val="F52919"/>
          </a:solidFill>
          <a:ln w="9525">
            <a:solidFill>
              <a:schemeClr val="tx1"/>
            </a:solidFill>
            <a:round/>
            <a:headEnd/>
            <a:tailEnd/>
          </a:ln>
        </p:spPr>
        <p:txBody>
          <a:bodyPr wrap="none" anchor="ctr"/>
          <a:lstStyle/>
          <a:p>
            <a:endParaRPr lang="hu-HU"/>
          </a:p>
        </p:txBody>
      </p:sp>
      <p:sp>
        <p:nvSpPr>
          <p:cNvPr id="14344" name="Oval 5"/>
          <p:cNvSpPr>
            <a:spLocks noChangeArrowheads="1"/>
          </p:cNvSpPr>
          <p:nvPr/>
        </p:nvSpPr>
        <p:spPr bwMode="auto">
          <a:xfrm>
            <a:off x="2916238" y="3067050"/>
            <a:ext cx="107950" cy="92075"/>
          </a:xfrm>
          <a:prstGeom prst="ellipse">
            <a:avLst/>
          </a:prstGeom>
          <a:solidFill>
            <a:schemeClr val="tx1"/>
          </a:solidFill>
          <a:ln w="9525">
            <a:solidFill>
              <a:schemeClr val="tx1"/>
            </a:solidFill>
            <a:round/>
            <a:headEnd/>
            <a:tailEnd/>
          </a:ln>
        </p:spPr>
        <p:txBody>
          <a:bodyPr wrap="none" anchor="ctr"/>
          <a:lstStyle/>
          <a:p>
            <a:endParaRPr lang="hu-HU"/>
          </a:p>
        </p:txBody>
      </p:sp>
      <p:sp>
        <p:nvSpPr>
          <p:cNvPr id="14345" name="Line 6"/>
          <p:cNvSpPr>
            <a:spLocks noChangeShapeType="1"/>
          </p:cNvSpPr>
          <p:nvPr/>
        </p:nvSpPr>
        <p:spPr bwMode="auto">
          <a:xfrm>
            <a:off x="1763713" y="3498850"/>
            <a:ext cx="4392612" cy="0"/>
          </a:xfrm>
          <a:prstGeom prst="line">
            <a:avLst/>
          </a:prstGeom>
          <a:noFill/>
          <a:ln w="9525">
            <a:solidFill>
              <a:schemeClr val="tx1"/>
            </a:solidFill>
            <a:round/>
            <a:headEnd/>
            <a:tailEnd/>
          </a:ln>
        </p:spPr>
        <p:txBody>
          <a:bodyPr/>
          <a:lstStyle/>
          <a:p>
            <a:endParaRPr lang="hu-HU"/>
          </a:p>
        </p:txBody>
      </p:sp>
      <p:sp>
        <p:nvSpPr>
          <p:cNvPr id="14346" name="Text Box 7"/>
          <p:cNvSpPr txBox="1">
            <a:spLocks noChangeArrowheads="1"/>
          </p:cNvSpPr>
          <p:nvPr/>
        </p:nvSpPr>
        <p:spPr bwMode="auto">
          <a:xfrm>
            <a:off x="1908175" y="549275"/>
            <a:ext cx="5256213" cy="396875"/>
          </a:xfrm>
          <a:prstGeom prst="rect">
            <a:avLst/>
          </a:prstGeom>
          <a:noFill/>
          <a:ln w="9525">
            <a:noFill/>
            <a:miter lim="800000"/>
            <a:headEnd/>
            <a:tailEnd/>
          </a:ln>
        </p:spPr>
        <p:txBody>
          <a:bodyPr>
            <a:spAutoFit/>
          </a:bodyPr>
          <a:lstStyle/>
          <a:p>
            <a:pPr algn="ctr">
              <a:spcBef>
                <a:spcPct val="50000"/>
              </a:spcBef>
            </a:pPr>
            <a:r>
              <a:rPr lang="hu-HU" sz="2000" b="1" i="1"/>
              <a:t>Forgatónyomaték (M)</a:t>
            </a:r>
            <a:endParaRPr lang="en-US" sz="2000" b="1" i="1"/>
          </a:p>
        </p:txBody>
      </p:sp>
      <p:sp>
        <p:nvSpPr>
          <p:cNvPr id="47112" name="Line 8"/>
          <p:cNvSpPr>
            <a:spLocks noChangeShapeType="1"/>
          </p:cNvSpPr>
          <p:nvPr/>
        </p:nvSpPr>
        <p:spPr bwMode="auto">
          <a:xfrm>
            <a:off x="2470150" y="2836863"/>
            <a:ext cx="0" cy="504825"/>
          </a:xfrm>
          <a:prstGeom prst="line">
            <a:avLst/>
          </a:prstGeom>
          <a:noFill/>
          <a:ln w="9525">
            <a:solidFill>
              <a:schemeClr val="tx1"/>
            </a:solidFill>
            <a:round/>
            <a:headEnd/>
            <a:tailEnd type="triangle" w="med" len="med"/>
          </a:ln>
        </p:spPr>
        <p:txBody>
          <a:bodyPr/>
          <a:lstStyle/>
          <a:p>
            <a:endParaRPr lang="hu-HU"/>
          </a:p>
        </p:txBody>
      </p:sp>
      <p:sp>
        <p:nvSpPr>
          <p:cNvPr id="47113" name="Text Box 9"/>
          <p:cNvSpPr txBox="1">
            <a:spLocks noChangeArrowheads="1"/>
          </p:cNvSpPr>
          <p:nvPr/>
        </p:nvSpPr>
        <p:spPr bwMode="auto">
          <a:xfrm>
            <a:off x="2555875" y="2274888"/>
            <a:ext cx="431800" cy="366712"/>
          </a:xfrm>
          <a:prstGeom prst="rect">
            <a:avLst/>
          </a:prstGeom>
          <a:noFill/>
          <a:ln w="9525">
            <a:noFill/>
            <a:miter lim="800000"/>
            <a:headEnd/>
            <a:tailEnd/>
          </a:ln>
        </p:spPr>
        <p:txBody>
          <a:bodyPr>
            <a:spAutoFit/>
          </a:bodyPr>
          <a:lstStyle/>
          <a:p>
            <a:pPr>
              <a:spcBef>
                <a:spcPct val="50000"/>
              </a:spcBef>
            </a:pPr>
            <a:r>
              <a:rPr lang="hu-HU" b="1" i="1">
                <a:solidFill>
                  <a:srgbClr val="FF0000"/>
                </a:solidFill>
              </a:rPr>
              <a:t>m</a:t>
            </a:r>
            <a:endParaRPr lang="en-US" b="1" i="1">
              <a:solidFill>
                <a:srgbClr val="FF0000"/>
              </a:solidFill>
            </a:endParaRPr>
          </a:p>
        </p:txBody>
      </p:sp>
      <p:sp>
        <p:nvSpPr>
          <p:cNvPr id="47114" name="Text Box 10"/>
          <p:cNvSpPr txBox="1">
            <a:spLocks noChangeArrowheads="1"/>
          </p:cNvSpPr>
          <p:nvPr/>
        </p:nvSpPr>
        <p:spPr bwMode="auto">
          <a:xfrm>
            <a:off x="1763713" y="2851150"/>
            <a:ext cx="576262" cy="366713"/>
          </a:xfrm>
          <a:prstGeom prst="rect">
            <a:avLst/>
          </a:prstGeom>
          <a:noFill/>
          <a:ln w="9525">
            <a:noFill/>
            <a:miter lim="800000"/>
            <a:headEnd/>
            <a:tailEnd/>
          </a:ln>
        </p:spPr>
        <p:txBody>
          <a:bodyPr>
            <a:spAutoFit/>
          </a:bodyPr>
          <a:lstStyle/>
          <a:p>
            <a:pPr>
              <a:spcBef>
                <a:spcPct val="50000"/>
              </a:spcBef>
            </a:pPr>
            <a:r>
              <a:rPr lang="hu-HU" b="1" i="1">
                <a:solidFill>
                  <a:srgbClr val="FF0000"/>
                </a:solidFill>
              </a:rPr>
              <a:t>mg</a:t>
            </a:r>
            <a:endParaRPr lang="en-US" b="1" i="1">
              <a:solidFill>
                <a:srgbClr val="FF0000"/>
              </a:solidFill>
            </a:endParaRPr>
          </a:p>
        </p:txBody>
      </p:sp>
      <p:sp>
        <p:nvSpPr>
          <p:cNvPr id="47115" name="Line 11"/>
          <p:cNvSpPr>
            <a:spLocks noChangeShapeType="1"/>
          </p:cNvSpPr>
          <p:nvPr/>
        </p:nvSpPr>
        <p:spPr bwMode="auto">
          <a:xfrm>
            <a:off x="2455863" y="3124200"/>
            <a:ext cx="503237" cy="0"/>
          </a:xfrm>
          <a:prstGeom prst="line">
            <a:avLst/>
          </a:prstGeom>
          <a:noFill/>
          <a:ln w="9525">
            <a:solidFill>
              <a:schemeClr val="tx1"/>
            </a:solidFill>
            <a:round/>
            <a:headEnd type="triangle" w="med" len="med"/>
            <a:tailEnd type="triangle" w="med" len="med"/>
          </a:ln>
        </p:spPr>
        <p:txBody>
          <a:bodyPr/>
          <a:lstStyle/>
          <a:p>
            <a:endParaRPr lang="hu-HU"/>
          </a:p>
        </p:txBody>
      </p:sp>
      <p:sp>
        <p:nvSpPr>
          <p:cNvPr id="47116" name="Text Box 12"/>
          <p:cNvSpPr txBox="1">
            <a:spLocks noChangeArrowheads="1"/>
          </p:cNvSpPr>
          <p:nvPr/>
        </p:nvSpPr>
        <p:spPr bwMode="auto">
          <a:xfrm>
            <a:off x="2484438" y="3141663"/>
            <a:ext cx="431800" cy="366712"/>
          </a:xfrm>
          <a:prstGeom prst="rect">
            <a:avLst/>
          </a:prstGeom>
          <a:noFill/>
          <a:ln w="9525">
            <a:noFill/>
            <a:miter lim="800000"/>
            <a:headEnd/>
            <a:tailEnd/>
          </a:ln>
        </p:spPr>
        <p:txBody>
          <a:bodyPr>
            <a:spAutoFit/>
          </a:bodyPr>
          <a:lstStyle/>
          <a:p>
            <a:pPr>
              <a:spcBef>
                <a:spcPct val="50000"/>
              </a:spcBef>
            </a:pPr>
            <a:r>
              <a:rPr lang="hu-HU" b="1" i="1"/>
              <a:t>k</a:t>
            </a:r>
            <a:endParaRPr lang="en-US" b="1" i="1"/>
          </a:p>
        </p:txBody>
      </p:sp>
      <p:graphicFrame>
        <p:nvGraphicFramePr>
          <p:cNvPr id="47117" name="Object 13"/>
          <p:cNvGraphicFramePr>
            <a:graphicFrameLocks noChangeAspect="1"/>
          </p:cNvGraphicFramePr>
          <p:nvPr/>
        </p:nvGraphicFramePr>
        <p:xfrm>
          <a:off x="4211638" y="2203450"/>
          <a:ext cx="4464050" cy="439738"/>
        </p:xfrm>
        <a:graphic>
          <a:graphicData uri="http://schemas.openxmlformats.org/presentationml/2006/ole">
            <mc:AlternateContent xmlns:mc="http://schemas.openxmlformats.org/markup-compatibility/2006">
              <mc:Choice xmlns:v="urn:schemas-microsoft-com:vml" Requires="v">
                <p:oleObj spid="_x0000_s38976" name="Egyenlet" r:id="rId7" imgW="1955520" imgH="203040" progId="Equation.3">
                  <p:embed/>
                </p:oleObj>
              </mc:Choice>
              <mc:Fallback>
                <p:oleObj name="Egyenlet" r:id="rId7" imgW="1955520" imgH="203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11638" y="2203450"/>
                        <a:ext cx="4464050" cy="439738"/>
                      </a:xfrm>
                      <a:prstGeom prst="rect">
                        <a:avLst/>
                      </a:prstGeom>
                      <a:solidFill>
                        <a:schemeClr val="accent1"/>
                      </a:solidFill>
                    </p:spPr>
                  </p:pic>
                </p:oleObj>
              </mc:Fallback>
            </mc:AlternateContent>
          </a:graphicData>
        </a:graphic>
      </p:graphicFrame>
      <p:sp>
        <p:nvSpPr>
          <p:cNvPr id="47118" name="Text Box 14"/>
          <p:cNvSpPr txBox="1">
            <a:spLocks noChangeArrowheads="1"/>
          </p:cNvSpPr>
          <p:nvPr/>
        </p:nvSpPr>
        <p:spPr bwMode="auto">
          <a:xfrm>
            <a:off x="827088" y="4022725"/>
            <a:ext cx="7488237" cy="701675"/>
          </a:xfrm>
          <a:prstGeom prst="rect">
            <a:avLst/>
          </a:prstGeom>
          <a:noFill/>
          <a:ln w="9525">
            <a:noFill/>
            <a:miter lim="800000"/>
            <a:headEnd/>
            <a:tailEnd/>
          </a:ln>
        </p:spPr>
        <p:txBody>
          <a:bodyPr>
            <a:spAutoFit/>
          </a:bodyPr>
          <a:lstStyle/>
          <a:p>
            <a:pPr algn="ctr">
              <a:spcBef>
                <a:spcPct val="50000"/>
              </a:spcBef>
            </a:pPr>
            <a:r>
              <a:rPr lang="hu-HU" sz="2000" i="1"/>
              <a:t>Erő(teher) kar= a forgáspontból az erő hatásvonalára bocsátott merőleges egyenes hossza</a:t>
            </a:r>
            <a:endParaRPr lang="en-US" sz="2000" i="1"/>
          </a:p>
        </p:txBody>
      </p:sp>
      <p:sp>
        <p:nvSpPr>
          <p:cNvPr id="14353" name="Text Box 15"/>
          <p:cNvSpPr txBox="1">
            <a:spLocks noChangeArrowheads="1"/>
          </p:cNvSpPr>
          <p:nvPr/>
        </p:nvSpPr>
        <p:spPr bwMode="auto">
          <a:xfrm>
            <a:off x="900113" y="1341438"/>
            <a:ext cx="2303462" cy="366712"/>
          </a:xfrm>
          <a:prstGeom prst="rect">
            <a:avLst/>
          </a:prstGeom>
          <a:noFill/>
          <a:ln w="9525">
            <a:noFill/>
            <a:miter lim="800000"/>
            <a:headEnd/>
            <a:tailEnd/>
          </a:ln>
        </p:spPr>
        <p:txBody>
          <a:bodyPr>
            <a:spAutoFit/>
          </a:bodyPr>
          <a:lstStyle/>
          <a:p>
            <a:pPr>
              <a:spcBef>
                <a:spcPct val="50000"/>
              </a:spcBef>
            </a:pPr>
            <a:r>
              <a:rPr lang="hu-HU"/>
              <a:t>Statikus helyzetben</a:t>
            </a:r>
            <a:endParaRPr lang="en-US"/>
          </a:p>
        </p:txBody>
      </p:sp>
      <p:sp>
        <p:nvSpPr>
          <p:cNvPr id="47120" name="Text Box 16"/>
          <p:cNvSpPr txBox="1">
            <a:spLocks noChangeArrowheads="1"/>
          </p:cNvSpPr>
          <p:nvPr/>
        </p:nvSpPr>
        <p:spPr bwMode="auto">
          <a:xfrm>
            <a:off x="1044575" y="4946650"/>
            <a:ext cx="1871663" cy="366713"/>
          </a:xfrm>
          <a:prstGeom prst="rect">
            <a:avLst/>
          </a:prstGeom>
          <a:noFill/>
          <a:ln w="9525">
            <a:noFill/>
            <a:miter lim="800000"/>
            <a:headEnd/>
            <a:tailEnd/>
          </a:ln>
        </p:spPr>
        <p:txBody>
          <a:bodyPr>
            <a:spAutoFit/>
          </a:bodyPr>
          <a:lstStyle/>
          <a:p>
            <a:pPr>
              <a:spcBef>
                <a:spcPct val="50000"/>
              </a:spcBef>
            </a:pPr>
            <a:r>
              <a:rPr lang="hu-HU" b="1" i="1"/>
              <a:t>m= 5 kg</a:t>
            </a:r>
            <a:endParaRPr lang="en-US" b="1" i="1"/>
          </a:p>
        </p:txBody>
      </p:sp>
      <p:sp>
        <p:nvSpPr>
          <p:cNvPr id="47121" name="Text Box 17"/>
          <p:cNvSpPr txBox="1">
            <a:spLocks noChangeArrowheads="1"/>
          </p:cNvSpPr>
          <p:nvPr/>
        </p:nvSpPr>
        <p:spPr bwMode="auto">
          <a:xfrm>
            <a:off x="1044575" y="5300663"/>
            <a:ext cx="1871663" cy="366712"/>
          </a:xfrm>
          <a:prstGeom prst="rect">
            <a:avLst/>
          </a:prstGeom>
          <a:noFill/>
          <a:ln w="9525">
            <a:noFill/>
            <a:miter lim="800000"/>
            <a:headEnd/>
            <a:tailEnd/>
          </a:ln>
        </p:spPr>
        <p:txBody>
          <a:bodyPr>
            <a:spAutoFit/>
          </a:bodyPr>
          <a:lstStyle/>
          <a:p>
            <a:pPr>
              <a:spcBef>
                <a:spcPct val="50000"/>
              </a:spcBef>
            </a:pPr>
            <a:r>
              <a:rPr lang="hu-HU" b="1" i="1"/>
              <a:t>r= 0,2 m</a:t>
            </a:r>
            <a:endParaRPr lang="en-US" b="1" i="1"/>
          </a:p>
        </p:txBody>
      </p:sp>
      <p:sp>
        <p:nvSpPr>
          <p:cNvPr id="47122" name="Text Box 18"/>
          <p:cNvSpPr txBox="1">
            <a:spLocks noChangeArrowheads="1"/>
          </p:cNvSpPr>
          <p:nvPr/>
        </p:nvSpPr>
        <p:spPr bwMode="auto">
          <a:xfrm>
            <a:off x="971550" y="6165850"/>
            <a:ext cx="1871663" cy="366713"/>
          </a:xfrm>
          <a:prstGeom prst="rect">
            <a:avLst/>
          </a:prstGeom>
          <a:noFill/>
          <a:ln w="9525">
            <a:noFill/>
            <a:miter lim="800000"/>
            <a:headEnd/>
            <a:tailEnd/>
          </a:ln>
        </p:spPr>
        <p:txBody>
          <a:bodyPr>
            <a:spAutoFit/>
          </a:bodyPr>
          <a:lstStyle/>
          <a:p>
            <a:pPr>
              <a:spcBef>
                <a:spcPct val="50000"/>
              </a:spcBef>
            </a:pPr>
            <a:r>
              <a:rPr lang="hu-HU" b="1" i="1"/>
              <a:t>k = 0,14 m</a:t>
            </a:r>
            <a:endParaRPr lang="en-US" b="1" i="1"/>
          </a:p>
        </p:txBody>
      </p:sp>
      <p:sp>
        <p:nvSpPr>
          <p:cNvPr id="47123" name="Text Box 19"/>
          <p:cNvSpPr txBox="1">
            <a:spLocks noChangeArrowheads="1"/>
          </p:cNvSpPr>
          <p:nvPr/>
        </p:nvSpPr>
        <p:spPr bwMode="auto">
          <a:xfrm>
            <a:off x="971550" y="5734050"/>
            <a:ext cx="2592388" cy="366713"/>
          </a:xfrm>
          <a:prstGeom prst="rect">
            <a:avLst/>
          </a:prstGeom>
          <a:noFill/>
          <a:ln w="9525">
            <a:noFill/>
            <a:miter lim="800000"/>
            <a:headEnd/>
            <a:tailEnd/>
          </a:ln>
        </p:spPr>
        <p:txBody>
          <a:bodyPr>
            <a:spAutoFit/>
          </a:bodyPr>
          <a:lstStyle/>
          <a:p>
            <a:pPr>
              <a:spcBef>
                <a:spcPct val="50000"/>
              </a:spcBef>
            </a:pPr>
            <a:r>
              <a:rPr lang="hu-HU" b="1" i="1">
                <a:sym typeface="Symbol" pitchFamily="18" charset="2"/>
              </a:rPr>
              <a:t> </a:t>
            </a:r>
            <a:r>
              <a:rPr lang="hu-HU" b="1" i="1"/>
              <a:t>= 45</a:t>
            </a:r>
            <a:r>
              <a:rPr lang="hu-HU" b="1" i="1">
                <a:sym typeface="Symbol" pitchFamily="18" charset="2"/>
              </a:rPr>
              <a:t> </a:t>
            </a:r>
          </a:p>
        </p:txBody>
      </p:sp>
      <p:graphicFrame>
        <p:nvGraphicFramePr>
          <p:cNvPr id="47124" name="Object 20"/>
          <p:cNvGraphicFramePr>
            <a:graphicFrameLocks noChangeAspect="1"/>
          </p:cNvGraphicFramePr>
          <p:nvPr/>
        </p:nvGraphicFramePr>
        <p:xfrm>
          <a:off x="4787900" y="5157788"/>
          <a:ext cx="2562225" cy="690562"/>
        </p:xfrm>
        <a:graphic>
          <a:graphicData uri="http://schemas.openxmlformats.org/presentationml/2006/ole">
            <mc:AlternateContent xmlns:mc="http://schemas.openxmlformats.org/markup-compatibility/2006">
              <mc:Choice xmlns:v="urn:schemas-microsoft-com:vml" Requires="v">
                <p:oleObj spid="_x0000_s38977" name="Egyenlet" r:id="rId9" imgW="660240" imgH="177480" progId="Equation.3">
                  <p:embed/>
                </p:oleObj>
              </mc:Choice>
              <mc:Fallback>
                <p:oleObj name="Egyenlet" r:id="rId9" imgW="660240" imgH="1774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87900" y="5157788"/>
                        <a:ext cx="2562225" cy="690562"/>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358" name="Line 21"/>
          <p:cNvSpPr>
            <a:spLocks noChangeShapeType="1"/>
          </p:cNvSpPr>
          <p:nvPr/>
        </p:nvSpPr>
        <p:spPr bwMode="auto">
          <a:xfrm>
            <a:off x="2411413" y="2781300"/>
            <a:ext cx="547687" cy="346075"/>
          </a:xfrm>
          <a:prstGeom prst="line">
            <a:avLst/>
          </a:prstGeom>
          <a:noFill/>
          <a:ln w="28575">
            <a:solidFill>
              <a:schemeClr val="tx1"/>
            </a:solidFill>
            <a:round/>
            <a:headEnd/>
            <a:tailEnd/>
          </a:ln>
        </p:spPr>
        <p:txBody>
          <a:bodyPr/>
          <a:lstStyle/>
          <a:p>
            <a:endParaRPr lang="hu-HU"/>
          </a:p>
        </p:txBody>
      </p:sp>
      <p:sp>
        <p:nvSpPr>
          <p:cNvPr id="47126" name="Text Box 22"/>
          <p:cNvSpPr txBox="1">
            <a:spLocks noChangeArrowheads="1"/>
          </p:cNvSpPr>
          <p:nvPr/>
        </p:nvSpPr>
        <p:spPr bwMode="auto">
          <a:xfrm>
            <a:off x="2700338" y="2565400"/>
            <a:ext cx="503237" cy="366713"/>
          </a:xfrm>
          <a:prstGeom prst="rect">
            <a:avLst/>
          </a:prstGeom>
          <a:noFill/>
          <a:ln w="9525">
            <a:noFill/>
            <a:miter lim="800000"/>
            <a:headEnd/>
            <a:tailEnd/>
          </a:ln>
        </p:spPr>
        <p:txBody>
          <a:bodyPr>
            <a:spAutoFit/>
          </a:bodyPr>
          <a:lstStyle/>
          <a:p>
            <a:pPr>
              <a:spcBef>
                <a:spcPct val="50000"/>
              </a:spcBef>
            </a:pPr>
            <a:r>
              <a:rPr lang="hu-HU" b="1" i="1"/>
              <a:t>r</a:t>
            </a:r>
            <a:endParaRPr lang="en-US" b="1" i="1"/>
          </a:p>
        </p:txBody>
      </p:sp>
      <p:graphicFrame>
        <p:nvGraphicFramePr>
          <p:cNvPr id="24" name="Object 23"/>
          <p:cNvGraphicFramePr>
            <a:graphicFrameLocks noChangeAspect="1"/>
          </p:cNvGraphicFramePr>
          <p:nvPr/>
        </p:nvGraphicFramePr>
        <p:xfrm>
          <a:off x="4857750" y="6143625"/>
          <a:ext cx="1714500" cy="428625"/>
        </p:xfrm>
        <a:graphic>
          <a:graphicData uri="http://schemas.openxmlformats.org/presentationml/2006/ole">
            <mc:AlternateContent xmlns:mc="http://schemas.openxmlformats.org/markup-compatibility/2006">
              <mc:Choice xmlns:v="urn:schemas-microsoft-com:vml" Requires="v">
                <p:oleObj spid="_x0000_s38978" name="Egyenlet" r:id="rId11" imgW="812520" imgH="203040" progId="Equation.3">
                  <p:embed/>
                </p:oleObj>
              </mc:Choice>
              <mc:Fallback>
                <p:oleObj name="Egyenlet" r:id="rId11" imgW="812520" imgH="203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57750" y="6143625"/>
                        <a:ext cx="1714500" cy="428625"/>
                      </a:xfrm>
                      <a:prstGeom prst="rect">
                        <a:avLst/>
                      </a:prstGeom>
                      <a:solidFill>
                        <a:srgbClr val="FF9900"/>
                      </a:solidFill>
                    </p:spPr>
                  </p:pic>
                </p:oleObj>
              </mc:Fallback>
            </mc:AlternateContent>
          </a:graphicData>
        </a:graphic>
      </p:graphicFrame>
    </p:spTree>
    <p:extLst>
      <p:ext uri="{BB962C8B-B14F-4D97-AF65-F5344CB8AC3E}">
        <p14:creationId xmlns:p14="http://schemas.microsoft.com/office/powerpoint/2010/main" val="3008697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7113"/>
                                        </p:tgtEl>
                                        <p:attrNameLst>
                                          <p:attrName>style.visibility</p:attrName>
                                        </p:attrNameLst>
                                      </p:cBhvr>
                                      <p:to>
                                        <p:strVal val="visible"/>
                                      </p:to>
                                    </p:set>
                                    <p:animEffect transition="in" filter="wipe(down)">
                                      <p:cBhvr>
                                        <p:cTn id="7" dur="580">
                                          <p:stCondLst>
                                            <p:cond delay="0"/>
                                          </p:stCondLst>
                                        </p:cTn>
                                        <p:tgtEl>
                                          <p:spTgt spid="47113"/>
                                        </p:tgtEl>
                                      </p:cBhvr>
                                    </p:animEffect>
                                    <p:anim calcmode="lin" valueType="num">
                                      <p:cBhvr>
                                        <p:cTn id="8" dur="1822" tmFilter="0,0; 0.14,0.36; 0.43,0.73; 0.71,0.91; 1.0,1.0">
                                          <p:stCondLst>
                                            <p:cond delay="0"/>
                                          </p:stCondLst>
                                        </p:cTn>
                                        <p:tgtEl>
                                          <p:spTgt spid="4711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711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711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711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7113"/>
                                        </p:tgtEl>
                                        <p:attrNameLst>
                                          <p:attrName>ppt_y</p:attrName>
                                        </p:attrNameLst>
                                      </p:cBhvr>
                                      <p:tavLst>
                                        <p:tav tm="0" fmla="#ppt_y-sin(pi*$)/81">
                                          <p:val>
                                            <p:fltVal val="0"/>
                                          </p:val>
                                        </p:tav>
                                        <p:tav tm="100000">
                                          <p:val>
                                            <p:fltVal val="1"/>
                                          </p:val>
                                        </p:tav>
                                      </p:tavLst>
                                    </p:anim>
                                    <p:animScale>
                                      <p:cBhvr>
                                        <p:cTn id="13" dur="26">
                                          <p:stCondLst>
                                            <p:cond delay="650"/>
                                          </p:stCondLst>
                                        </p:cTn>
                                        <p:tgtEl>
                                          <p:spTgt spid="47113"/>
                                        </p:tgtEl>
                                      </p:cBhvr>
                                      <p:to x="100000" y="60000"/>
                                    </p:animScale>
                                    <p:animScale>
                                      <p:cBhvr>
                                        <p:cTn id="14" dur="166" decel="50000">
                                          <p:stCondLst>
                                            <p:cond delay="676"/>
                                          </p:stCondLst>
                                        </p:cTn>
                                        <p:tgtEl>
                                          <p:spTgt spid="47113"/>
                                        </p:tgtEl>
                                      </p:cBhvr>
                                      <p:to x="100000" y="100000"/>
                                    </p:animScale>
                                    <p:animScale>
                                      <p:cBhvr>
                                        <p:cTn id="15" dur="26">
                                          <p:stCondLst>
                                            <p:cond delay="1312"/>
                                          </p:stCondLst>
                                        </p:cTn>
                                        <p:tgtEl>
                                          <p:spTgt spid="47113"/>
                                        </p:tgtEl>
                                      </p:cBhvr>
                                      <p:to x="100000" y="80000"/>
                                    </p:animScale>
                                    <p:animScale>
                                      <p:cBhvr>
                                        <p:cTn id="16" dur="166" decel="50000">
                                          <p:stCondLst>
                                            <p:cond delay="1338"/>
                                          </p:stCondLst>
                                        </p:cTn>
                                        <p:tgtEl>
                                          <p:spTgt spid="47113"/>
                                        </p:tgtEl>
                                      </p:cBhvr>
                                      <p:to x="100000" y="100000"/>
                                    </p:animScale>
                                    <p:animScale>
                                      <p:cBhvr>
                                        <p:cTn id="17" dur="26">
                                          <p:stCondLst>
                                            <p:cond delay="1642"/>
                                          </p:stCondLst>
                                        </p:cTn>
                                        <p:tgtEl>
                                          <p:spTgt spid="47113"/>
                                        </p:tgtEl>
                                      </p:cBhvr>
                                      <p:to x="100000" y="90000"/>
                                    </p:animScale>
                                    <p:animScale>
                                      <p:cBhvr>
                                        <p:cTn id="18" dur="166" decel="50000">
                                          <p:stCondLst>
                                            <p:cond delay="1668"/>
                                          </p:stCondLst>
                                        </p:cTn>
                                        <p:tgtEl>
                                          <p:spTgt spid="47113"/>
                                        </p:tgtEl>
                                      </p:cBhvr>
                                      <p:to x="100000" y="100000"/>
                                    </p:animScale>
                                    <p:animScale>
                                      <p:cBhvr>
                                        <p:cTn id="19" dur="26">
                                          <p:stCondLst>
                                            <p:cond delay="1808"/>
                                          </p:stCondLst>
                                        </p:cTn>
                                        <p:tgtEl>
                                          <p:spTgt spid="47113"/>
                                        </p:tgtEl>
                                      </p:cBhvr>
                                      <p:to x="100000" y="95000"/>
                                    </p:animScale>
                                    <p:animScale>
                                      <p:cBhvr>
                                        <p:cTn id="20" dur="166" decel="50000">
                                          <p:stCondLst>
                                            <p:cond delay="1834"/>
                                          </p:stCondLst>
                                        </p:cTn>
                                        <p:tgtEl>
                                          <p:spTgt spid="4711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47126"/>
                                        </p:tgtEl>
                                        <p:attrNameLst>
                                          <p:attrName>style.visibility</p:attrName>
                                        </p:attrNameLst>
                                      </p:cBhvr>
                                      <p:to>
                                        <p:strVal val="visible"/>
                                      </p:to>
                                    </p:set>
                                    <p:animEffect transition="in" filter="wipe(down)">
                                      <p:cBhvr>
                                        <p:cTn id="25" dur="580">
                                          <p:stCondLst>
                                            <p:cond delay="0"/>
                                          </p:stCondLst>
                                        </p:cTn>
                                        <p:tgtEl>
                                          <p:spTgt spid="47126"/>
                                        </p:tgtEl>
                                      </p:cBhvr>
                                    </p:animEffect>
                                    <p:anim calcmode="lin" valueType="num">
                                      <p:cBhvr>
                                        <p:cTn id="26" dur="1822" tmFilter="0,0; 0.14,0.36; 0.43,0.73; 0.71,0.91; 1.0,1.0">
                                          <p:stCondLst>
                                            <p:cond delay="0"/>
                                          </p:stCondLst>
                                        </p:cTn>
                                        <p:tgtEl>
                                          <p:spTgt spid="4712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712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712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712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7126"/>
                                        </p:tgtEl>
                                        <p:attrNameLst>
                                          <p:attrName>ppt_y</p:attrName>
                                        </p:attrNameLst>
                                      </p:cBhvr>
                                      <p:tavLst>
                                        <p:tav tm="0" fmla="#ppt_y-sin(pi*$)/81">
                                          <p:val>
                                            <p:fltVal val="0"/>
                                          </p:val>
                                        </p:tav>
                                        <p:tav tm="100000">
                                          <p:val>
                                            <p:fltVal val="1"/>
                                          </p:val>
                                        </p:tav>
                                      </p:tavLst>
                                    </p:anim>
                                    <p:animScale>
                                      <p:cBhvr>
                                        <p:cTn id="31" dur="26">
                                          <p:stCondLst>
                                            <p:cond delay="650"/>
                                          </p:stCondLst>
                                        </p:cTn>
                                        <p:tgtEl>
                                          <p:spTgt spid="47126"/>
                                        </p:tgtEl>
                                      </p:cBhvr>
                                      <p:to x="100000" y="60000"/>
                                    </p:animScale>
                                    <p:animScale>
                                      <p:cBhvr>
                                        <p:cTn id="32" dur="166" decel="50000">
                                          <p:stCondLst>
                                            <p:cond delay="676"/>
                                          </p:stCondLst>
                                        </p:cTn>
                                        <p:tgtEl>
                                          <p:spTgt spid="47126"/>
                                        </p:tgtEl>
                                      </p:cBhvr>
                                      <p:to x="100000" y="100000"/>
                                    </p:animScale>
                                    <p:animScale>
                                      <p:cBhvr>
                                        <p:cTn id="33" dur="26">
                                          <p:stCondLst>
                                            <p:cond delay="1312"/>
                                          </p:stCondLst>
                                        </p:cTn>
                                        <p:tgtEl>
                                          <p:spTgt spid="47126"/>
                                        </p:tgtEl>
                                      </p:cBhvr>
                                      <p:to x="100000" y="80000"/>
                                    </p:animScale>
                                    <p:animScale>
                                      <p:cBhvr>
                                        <p:cTn id="34" dur="166" decel="50000">
                                          <p:stCondLst>
                                            <p:cond delay="1338"/>
                                          </p:stCondLst>
                                        </p:cTn>
                                        <p:tgtEl>
                                          <p:spTgt spid="47126"/>
                                        </p:tgtEl>
                                      </p:cBhvr>
                                      <p:to x="100000" y="100000"/>
                                    </p:animScale>
                                    <p:animScale>
                                      <p:cBhvr>
                                        <p:cTn id="35" dur="26">
                                          <p:stCondLst>
                                            <p:cond delay="1642"/>
                                          </p:stCondLst>
                                        </p:cTn>
                                        <p:tgtEl>
                                          <p:spTgt spid="47126"/>
                                        </p:tgtEl>
                                      </p:cBhvr>
                                      <p:to x="100000" y="90000"/>
                                    </p:animScale>
                                    <p:animScale>
                                      <p:cBhvr>
                                        <p:cTn id="36" dur="166" decel="50000">
                                          <p:stCondLst>
                                            <p:cond delay="1668"/>
                                          </p:stCondLst>
                                        </p:cTn>
                                        <p:tgtEl>
                                          <p:spTgt spid="47126"/>
                                        </p:tgtEl>
                                      </p:cBhvr>
                                      <p:to x="100000" y="100000"/>
                                    </p:animScale>
                                    <p:animScale>
                                      <p:cBhvr>
                                        <p:cTn id="37" dur="26">
                                          <p:stCondLst>
                                            <p:cond delay="1808"/>
                                          </p:stCondLst>
                                        </p:cTn>
                                        <p:tgtEl>
                                          <p:spTgt spid="47126"/>
                                        </p:tgtEl>
                                      </p:cBhvr>
                                      <p:to x="100000" y="95000"/>
                                    </p:animScale>
                                    <p:animScale>
                                      <p:cBhvr>
                                        <p:cTn id="38" dur="166" decel="50000">
                                          <p:stCondLst>
                                            <p:cond delay="1834"/>
                                          </p:stCondLst>
                                        </p:cTn>
                                        <p:tgtEl>
                                          <p:spTgt spid="47126"/>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grpId="0" nodeType="clickEffect">
                                  <p:stCondLst>
                                    <p:cond delay="0"/>
                                  </p:stCondLst>
                                  <p:childTnLst>
                                    <p:set>
                                      <p:cBhvr>
                                        <p:cTn id="42" dur="1" fill="hold">
                                          <p:stCondLst>
                                            <p:cond delay="0"/>
                                          </p:stCondLst>
                                        </p:cTn>
                                        <p:tgtEl>
                                          <p:spTgt spid="47112"/>
                                        </p:tgtEl>
                                        <p:attrNameLst>
                                          <p:attrName>style.visibility</p:attrName>
                                        </p:attrNameLst>
                                      </p:cBhvr>
                                      <p:to>
                                        <p:strVal val="visible"/>
                                      </p:to>
                                    </p:set>
                                    <p:anim calcmode="lin" valueType="num">
                                      <p:cBhvr additive="base">
                                        <p:cTn id="43" dur="2000" fill="hold"/>
                                        <p:tgtEl>
                                          <p:spTgt spid="47112"/>
                                        </p:tgtEl>
                                        <p:attrNameLst>
                                          <p:attrName>ppt_x</p:attrName>
                                        </p:attrNameLst>
                                      </p:cBhvr>
                                      <p:tavLst>
                                        <p:tav tm="0">
                                          <p:val>
                                            <p:strVal val="#ppt_x"/>
                                          </p:val>
                                        </p:tav>
                                        <p:tav tm="100000">
                                          <p:val>
                                            <p:strVal val="#ppt_x"/>
                                          </p:val>
                                        </p:tav>
                                      </p:tavLst>
                                    </p:anim>
                                    <p:anim calcmode="lin" valueType="num">
                                      <p:cBhvr additive="base">
                                        <p:cTn id="44" dur="2000" fill="hold"/>
                                        <p:tgtEl>
                                          <p:spTgt spid="47112"/>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47114"/>
                                        </p:tgtEl>
                                        <p:attrNameLst>
                                          <p:attrName>style.visibility</p:attrName>
                                        </p:attrNameLst>
                                      </p:cBhvr>
                                      <p:to>
                                        <p:strVal val="visible"/>
                                      </p:to>
                                    </p:set>
                                    <p:animEffect transition="in" filter="wipe(down)">
                                      <p:cBhvr>
                                        <p:cTn id="49" dur="580">
                                          <p:stCondLst>
                                            <p:cond delay="0"/>
                                          </p:stCondLst>
                                        </p:cTn>
                                        <p:tgtEl>
                                          <p:spTgt spid="47114"/>
                                        </p:tgtEl>
                                      </p:cBhvr>
                                    </p:animEffect>
                                    <p:anim calcmode="lin" valueType="num">
                                      <p:cBhvr>
                                        <p:cTn id="50" dur="1822" tmFilter="0,0; 0.14,0.36; 0.43,0.73; 0.71,0.91; 1.0,1.0">
                                          <p:stCondLst>
                                            <p:cond delay="0"/>
                                          </p:stCondLst>
                                        </p:cTn>
                                        <p:tgtEl>
                                          <p:spTgt spid="47114"/>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47114"/>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47114"/>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47114"/>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47114"/>
                                        </p:tgtEl>
                                        <p:attrNameLst>
                                          <p:attrName>ppt_y</p:attrName>
                                        </p:attrNameLst>
                                      </p:cBhvr>
                                      <p:tavLst>
                                        <p:tav tm="0" fmla="#ppt_y-sin(pi*$)/81">
                                          <p:val>
                                            <p:fltVal val="0"/>
                                          </p:val>
                                        </p:tav>
                                        <p:tav tm="100000">
                                          <p:val>
                                            <p:fltVal val="1"/>
                                          </p:val>
                                        </p:tav>
                                      </p:tavLst>
                                    </p:anim>
                                    <p:animScale>
                                      <p:cBhvr>
                                        <p:cTn id="55" dur="26">
                                          <p:stCondLst>
                                            <p:cond delay="650"/>
                                          </p:stCondLst>
                                        </p:cTn>
                                        <p:tgtEl>
                                          <p:spTgt spid="47114"/>
                                        </p:tgtEl>
                                      </p:cBhvr>
                                      <p:to x="100000" y="60000"/>
                                    </p:animScale>
                                    <p:animScale>
                                      <p:cBhvr>
                                        <p:cTn id="56" dur="166" decel="50000">
                                          <p:stCondLst>
                                            <p:cond delay="676"/>
                                          </p:stCondLst>
                                        </p:cTn>
                                        <p:tgtEl>
                                          <p:spTgt spid="47114"/>
                                        </p:tgtEl>
                                      </p:cBhvr>
                                      <p:to x="100000" y="100000"/>
                                    </p:animScale>
                                    <p:animScale>
                                      <p:cBhvr>
                                        <p:cTn id="57" dur="26">
                                          <p:stCondLst>
                                            <p:cond delay="1312"/>
                                          </p:stCondLst>
                                        </p:cTn>
                                        <p:tgtEl>
                                          <p:spTgt spid="47114"/>
                                        </p:tgtEl>
                                      </p:cBhvr>
                                      <p:to x="100000" y="80000"/>
                                    </p:animScale>
                                    <p:animScale>
                                      <p:cBhvr>
                                        <p:cTn id="58" dur="166" decel="50000">
                                          <p:stCondLst>
                                            <p:cond delay="1338"/>
                                          </p:stCondLst>
                                        </p:cTn>
                                        <p:tgtEl>
                                          <p:spTgt spid="47114"/>
                                        </p:tgtEl>
                                      </p:cBhvr>
                                      <p:to x="100000" y="100000"/>
                                    </p:animScale>
                                    <p:animScale>
                                      <p:cBhvr>
                                        <p:cTn id="59" dur="26">
                                          <p:stCondLst>
                                            <p:cond delay="1642"/>
                                          </p:stCondLst>
                                        </p:cTn>
                                        <p:tgtEl>
                                          <p:spTgt spid="47114"/>
                                        </p:tgtEl>
                                      </p:cBhvr>
                                      <p:to x="100000" y="90000"/>
                                    </p:animScale>
                                    <p:animScale>
                                      <p:cBhvr>
                                        <p:cTn id="60" dur="166" decel="50000">
                                          <p:stCondLst>
                                            <p:cond delay="1668"/>
                                          </p:stCondLst>
                                        </p:cTn>
                                        <p:tgtEl>
                                          <p:spTgt spid="47114"/>
                                        </p:tgtEl>
                                      </p:cBhvr>
                                      <p:to x="100000" y="100000"/>
                                    </p:animScale>
                                    <p:animScale>
                                      <p:cBhvr>
                                        <p:cTn id="61" dur="26">
                                          <p:stCondLst>
                                            <p:cond delay="1808"/>
                                          </p:stCondLst>
                                        </p:cTn>
                                        <p:tgtEl>
                                          <p:spTgt spid="47114"/>
                                        </p:tgtEl>
                                      </p:cBhvr>
                                      <p:to x="100000" y="95000"/>
                                    </p:animScale>
                                    <p:animScale>
                                      <p:cBhvr>
                                        <p:cTn id="62" dur="166" decel="50000">
                                          <p:stCondLst>
                                            <p:cond delay="1834"/>
                                          </p:stCondLst>
                                        </p:cTn>
                                        <p:tgtEl>
                                          <p:spTgt spid="47114"/>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15" presetClass="entr" presetSubtype="0" fill="hold" grpId="0" nodeType="clickEffect">
                                  <p:stCondLst>
                                    <p:cond delay="0"/>
                                  </p:stCondLst>
                                  <p:childTnLst>
                                    <p:set>
                                      <p:cBhvr>
                                        <p:cTn id="66" dur="1" fill="hold">
                                          <p:stCondLst>
                                            <p:cond delay="0"/>
                                          </p:stCondLst>
                                        </p:cTn>
                                        <p:tgtEl>
                                          <p:spTgt spid="47115"/>
                                        </p:tgtEl>
                                        <p:attrNameLst>
                                          <p:attrName>style.visibility</p:attrName>
                                        </p:attrNameLst>
                                      </p:cBhvr>
                                      <p:to>
                                        <p:strVal val="visible"/>
                                      </p:to>
                                    </p:set>
                                    <p:anim calcmode="lin" valueType="num">
                                      <p:cBhvr>
                                        <p:cTn id="67" dur="2000" fill="hold"/>
                                        <p:tgtEl>
                                          <p:spTgt spid="47115"/>
                                        </p:tgtEl>
                                        <p:attrNameLst>
                                          <p:attrName>ppt_w</p:attrName>
                                        </p:attrNameLst>
                                      </p:cBhvr>
                                      <p:tavLst>
                                        <p:tav tm="0">
                                          <p:val>
                                            <p:fltVal val="0"/>
                                          </p:val>
                                        </p:tav>
                                        <p:tav tm="100000">
                                          <p:val>
                                            <p:strVal val="#ppt_w"/>
                                          </p:val>
                                        </p:tav>
                                      </p:tavLst>
                                    </p:anim>
                                    <p:anim calcmode="lin" valueType="num">
                                      <p:cBhvr>
                                        <p:cTn id="68" dur="2000" fill="hold"/>
                                        <p:tgtEl>
                                          <p:spTgt spid="47115"/>
                                        </p:tgtEl>
                                        <p:attrNameLst>
                                          <p:attrName>ppt_h</p:attrName>
                                        </p:attrNameLst>
                                      </p:cBhvr>
                                      <p:tavLst>
                                        <p:tav tm="0">
                                          <p:val>
                                            <p:fltVal val="0"/>
                                          </p:val>
                                        </p:tav>
                                        <p:tav tm="100000">
                                          <p:val>
                                            <p:strVal val="#ppt_h"/>
                                          </p:val>
                                        </p:tav>
                                      </p:tavLst>
                                    </p:anim>
                                    <p:anim calcmode="lin" valueType="num">
                                      <p:cBhvr>
                                        <p:cTn id="69" dur="2000" fill="hold"/>
                                        <p:tgtEl>
                                          <p:spTgt spid="47115"/>
                                        </p:tgtEl>
                                        <p:attrNameLst>
                                          <p:attrName>ppt_x</p:attrName>
                                        </p:attrNameLst>
                                      </p:cBhvr>
                                      <p:tavLst>
                                        <p:tav tm="0" fmla="#ppt_x+(cos(-2*pi*(1-$))*-#ppt_x-sin(-2*pi*(1-$))*(1-#ppt_y))*(1-$)">
                                          <p:val>
                                            <p:fltVal val="0"/>
                                          </p:val>
                                        </p:tav>
                                        <p:tav tm="100000">
                                          <p:val>
                                            <p:fltVal val="1"/>
                                          </p:val>
                                        </p:tav>
                                      </p:tavLst>
                                    </p:anim>
                                    <p:anim calcmode="lin" valueType="num">
                                      <p:cBhvr>
                                        <p:cTn id="70" dur="2000" fill="hold"/>
                                        <p:tgtEl>
                                          <p:spTgt spid="4711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1" fill="hold">
                      <p:stCondLst>
                        <p:cond delay="indefinite"/>
                      </p:stCondLst>
                      <p:childTnLst>
                        <p:par>
                          <p:cTn id="72" fill="hold">
                            <p:stCondLst>
                              <p:cond delay="0"/>
                            </p:stCondLst>
                            <p:childTnLst>
                              <p:par>
                                <p:cTn id="73" presetID="26" presetClass="entr" presetSubtype="0" fill="hold" grpId="0" nodeType="clickEffect">
                                  <p:stCondLst>
                                    <p:cond delay="0"/>
                                  </p:stCondLst>
                                  <p:childTnLst>
                                    <p:set>
                                      <p:cBhvr>
                                        <p:cTn id="74" dur="1" fill="hold">
                                          <p:stCondLst>
                                            <p:cond delay="0"/>
                                          </p:stCondLst>
                                        </p:cTn>
                                        <p:tgtEl>
                                          <p:spTgt spid="47116"/>
                                        </p:tgtEl>
                                        <p:attrNameLst>
                                          <p:attrName>style.visibility</p:attrName>
                                        </p:attrNameLst>
                                      </p:cBhvr>
                                      <p:to>
                                        <p:strVal val="visible"/>
                                      </p:to>
                                    </p:set>
                                    <p:animEffect transition="in" filter="wipe(down)">
                                      <p:cBhvr>
                                        <p:cTn id="75" dur="580">
                                          <p:stCondLst>
                                            <p:cond delay="0"/>
                                          </p:stCondLst>
                                        </p:cTn>
                                        <p:tgtEl>
                                          <p:spTgt spid="47116"/>
                                        </p:tgtEl>
                                      </p:cBhvr>
                                    </p:animEffect>
                                    <p:anim calcmode="lin" valueType="num">
                                      <p:cBhvr>
                                        <p:cTn id="76" dur="1822" tmFilter="0,0; 0.14,0.36; 0.43,0.73; 0.71,0.91; 1.0,1.0">
                                          <p:stCondLst>
                                            <p:cond delay="0"/>
                                          </p:stCondLst>
                                        </p:cTn>
                                        <p:tgtEl>
                                          <p:spTgt spid="47116"/>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47116"/>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47116"/>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47116"/>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47116"/>
                                        </p:tgtEl>
                                        <p:attrNameLst>
                                          <p:attrName>ppt_y</p:attrName>
                                        </p:attrNameLst>
                                      </p:cBhvr>
                                      <p:tavLst>
                                        <p:tav tm="0" fmla="#ppt_y-sin(pi*$)/81">
                                          <p:val>
                                            <p:fltVal val="0"/>
                                          </p:val>
                                        </p:tav>
                                        <p:tav tm="100000">
                                          <p:val>
                                            <p:fltVal val="1"/>
                                          </p:val>
                                        </p:tav>
                                      </p:tavLst>
                                    </p:anim>
                                    <p:animScale>
                                      <p:cBhvr>
                                        <p:cTn id="81" dur="26">
                                          <p:stCondLst>
                                            <p:cond delay="650"/>
                                          </p:stCondLst>
                                        </p:cTn>
                                        <p:tgtEl>
                                          <p:spTgt spid="47116"/>
                                        </p:tgtEl>
                                      </p:cBhvr>
                                      <p:to x="100000" y="60000"/>
                                    </p:animScale>
                                    <p:animScale>
                                      <p:cBhvr>
                                        <p:cTn id="82" dur="166" decel="50000">
                                          <p:stCondLst>
                                            <p:cond delay="676"/>
                                          </p:stCondLst>
                                        </p:cTn>
                                        <p:tgtEl>
                                          <p:spTgt spid="47116"/>
                                        </p:tgtEl>
                                      </p:cBhvr>
                                      <p:to x="100000" y="100000"/>
                                    </p:animScale>
                                    <p:animScale>
                                      <p:cBhvr>
                                        <p:cTn id="83" dur="26">
                                          <p:stCondLst>
                                            <p:cond delay="1312"/>
                                          </p:stCondLst>
                                        </p:cTn>
                                        <p:tgtEl>
                                          <p:spTgt spid="47116"/>
                                        </p:tgtEl>
                                      </p:cBhvr>
                                      <p:to x="100000" y="80000"/>
                                    </p:animScale>
                                    <p:animScale>
                                      <p:cBhvr>
                                        <p:cTn id="84" dur="166" decel="50000">
                                          <p:stCondLst>
                                            <p:cond delay="1338"/>
                                          </p:stCondLst>
                                        </p:cTn>
                                        <p:tgtEl>
                                          <p:spTgt spid="47116"/>
                                        </p:tgtEl>
                                      </p:cBhvr>
                                      <p:to x="100000" y="100000"/>
                                    </p:animScale>
                                    <p:animScale>
                                      <p:cBhvr>
                                        <p:cTn id="85" dur="26">
                                          <p:stCondLst>
                                            <p:cond delay="1642"/>
                                          </p:stCondLst>
                                        </p:cTn>
                                        <p:tgtEl>
                                          <p:spTgt spid="47116"/>
                                        </p:tgtEl>
                                      </p:cBhvr>
                                      <p:to x="100000" y="90000"/>
                                    </p:animScale>
                                    <p:animScale>
                                      <p:cBhvr>
                                        <p:cTn id="86" dur="166" decel="50000">
                                          <p:stCondLst>
                                            <p:cond delay="1668"/>
                                          </p:stCondLst>
                                        </p:cTn>
                                        <p:tgtEl>
                                          <p:spTgt spid="47116"/>
                                        </p:tgtEl>
                                      </p:cBhvr>
                                      <p:to x="100000" y="100000"/>
                                    </p:animScale>
                                    <p:animScale>
                                      <p:cBhvr>
                                        <p:cTn id="87" dur="26">
                                          <p:stCondLst>
                                            <p:cond delay="1808"/>
                                          </p:stCondLst>
                                        </p:cTn>
                                        <p:tgtEl>
                                          <p:spTgt spid="47116"/>
                                        </p:tgtEl>
                                      </p:cBhvr>
                                      <p:to x="100000" y="95000"/>
                                    </p:animScale>
                                    <p:animScale>
                                      <p:cBhvr>
                                        <p:cTn id="88" dur="166" decel="50000">
                                          <p:stCondLst>
                                            <p:cond delay="1834"/>
                                          </p:stCondLst>
                                        </p:cTn>
                                        <p:tgtEl>
                                          <p:spTgt spid="47116"/>
                                        </p:tgtEl>
                                      </p:cBhvr>
                                      <p:to x="100000" y="100000"/>
                                    </p:animScale>
                                  </p:childTnLst>
                                </p:cTn>
                              </p:par>
                            </p:childTnLst>
                          </p:cTn>
                        </p:par>
                      </p:childTnLst>
                    </p:cTn>
                  </p:par>
                  <p:par>
                    <p:cTn id="89" fill="hold">
                      <p:stCondLst>
                        <p:cond delay="indefinite"/>
                      </p:stCondLst>
                      <p:childTnLst>
                        <p:par>
                          <p:cTn id="90" fill="hold">
                            <p:stCondLst>
                              <p:cond delay="0"/>
                            </p:stCondLst>
                            <p:childTnLst>
                              <p:par>
                                <p:cTn id="91" presetID="27" presetClass="entr" presetSubtype="0" fill="hold" grpId="0" nodeType="clickEffect">
                                  <p:stCondLst>
                                    <p:cond delay="0"/>
                                  </p:stCondLst>
                                  <p:iterate type="lt">
                                    <p:tmPct val="50000"/>
                                  </p:iterate>
                                  <p:childTnLst>
                                    <p:set>
                                      <p:cBhvr>
                                        <p:cTn id="92" dur="1" fill="hold">
                                          <p:stCondLst>
                                            <p:cond delay="0"/>
                                          </p:stCondLst>
                                        </p:cTn>
                                        <p:tgtEl>
                                          <p:spTgt spid="47118"/>
                                        </p:tgtEl>
                                        <p:attrNameLst>
                                          <p:attrName>style.visibility</p:attrName>
                                        </p:attrNameLst>
                                      </p:cBhvr>
                                      <p:to>
                                        <p:strVal val="visible"/>
                                      </p:to>
                                    </p:set>
                                    <p:anim calcmode="discrete" valueType="clr">
                                      <p:cBhvr override="childStyle">
                                        <p:cTn id="93" dur="80"/>
                                        <p:tgtEl>
                                          <p:spTgt spid="47118"/>
                                        </p:tgtEl>
                                        <p:attrNameLst>
                                          <p:attrName>style.color</p:attrName>
                                        </p:attrNameLst>
                                      </p:cBhvr>
                                      <p:tavLst>
                                        <p:tav tm="0">
                                          <p:val>
                                            <p:clrVal>
                                              <a:schemeClr val="accent2"/>
                                            </p:clrVal>
                                          </p:val>
                                        </p:tav>
                                        <p:tav tm="50000">
                                          <p:val>
                                            <p:clrVal>
                                              <a:schemeClr val="hlink"/>
                                            </p:clrVal>
                                          </p:val>
                                        </p:tav>
                                      </p:tavLst>
                                    </p:anim>
                                    <p:anim calcmode="discrete" valueType="clr">
                                      <p:cBhvr>
                                        <p:cTn id="94" dur="80"/>
                                        <p:tgtEl>
                                          <p:spTgt spid="47118"/>
                                        </p:tgtEl>
                                        <p:attrNameLst>
                                          <p:attrName>fillcolor</p:attrName>
                                        </p:attrNameLst>
                                      </p:cBhvr>
                                      <p:tavLst>
                                        <p:tav tm="0">
                                          <p:val>
                                            <p:clrVal>
                                              <a:schemeClr val="accent2"/>
                                            </p:clrVal>
                                          </p:val>
                                        </p:tav>
                                        <p:tav tm="50000">
                                          <p:val>
                                            <p:clrVal>
                                              <a:schemeClr val="hlink"/>
                                            </p:clrVal>
                                          </p:val>
                                        </p:tav>
                                      </p:tavLst>
                                    </p:anim>
                                    <p:set>
                                      <p:cBhvr>
                                        <p:cTn id="95" dur="80"/>
                                        <p:tgtEl>
                                          <p:spTgt spid="47118"/>
                                        </p:tgtEl>
                                        <p:attrNameLst>
                                          <p:attrName>fill.type</p:attrName>
                                        </p:attrNameLst>
                                      </p:cBhvr>
                                      <p:to>
                                        <p:strVal val="solid"/>
                                      </p:to>
                                    </p:set>
                                  </p:childTnLst>
                                </p:cTn>
                              </p:par>
                            </p:childTnLst>
                          </p:cTn>
                        </p:par>
                      </p:childTnLst>
                    </p:cTn>
                  </p:par>
                  <p:par>
                    <p:cTn id="96" fill="hold">
                      <p:stCondLst>
                        <p:cond delay="indefinite"/>
                      </p:stCondLst>
                      <p:childTnLst>
                        <p:par>
                          <p:cTn id="97" fill="hold">
                            <p:stCondLst>
                              <p:cond delay="0"/>
                            </p:stCondLst>
                            <p:childTnLst>
                              <p:par>
                                <p:cTn id="98" presetID="29" presetClass="entr" presetSubtype="0" fill="hold" nodeType="clickEffect">
                                  <p:stCondLst>
                                    <p:cond delay="0"/>
                                  </p:stCondLst>
                                  <p:childTnLst>
                                    <p:set>
                                      <p:cBhvr>
                                        <p:cTn id="99" dur="1" fill="hold">
                                          <p:stCondLst>
                                            <p:cond delay="0"/>
                                          </p:stCondLst>
                                        </p:cTn>
                                        <p:tgtEl>
                                          <p:spTgt spid="47117"/>
                                        </p:tgtEl>
                                        <p:attrNameLst>
                                          <p:attrName>style.visibility</p:attrName>
                                        </p:attrNameLst>
                                      </p:cBhvr>
                                      <p:to>
                                        <p:strVal val="visible"/>
                                      </p:to>
                                    </p:set>
                                    <p:anim calcmode="lin" valueType="num">
                                      <p:cBhvr>
                                        <p:cTn id="100" dur="1000" fill="hold"/>
                                        <p:tgtEl>
                                          <p:spTgt spid="47117"/>
                                        </p:tgtEl>
                                        <p:attrNameLst>
                                          <p:attrName>ppt_x</p:attrName>
                                        </p:attrNameLst>
                                      </p:cBhvr>
                                      <p:tavLst>
                                        <p:tav tm="0">
                                          <p:val>
                                            <p:strVal val="#ppt_x-.2"/>
                                          </p:val>
                                        </p:tav>
                                        <p:tav tm="100000">
                                          <p:val>
                                            <p:strVal val="#ppt_x"/>
                                          </p:val>
                                        </p:tav>
                                      </p:tavLst>
                                    </p:anim>
                                    <p:anim calcmode="lin" valueType="num">
                                      <p:cBhvr>
                                        <p:cTn id="101" dur="1000" fill="hold"/>
                                        <p:tgtEl>
                                          <p:spTgt spid="47117"/>
                                        </p:tgtEl>
                                        <p:attrNameLst>
                                          <p:attrName>ppt_y</p:attrName>
                                        </p:attrNameLst>
                                      </p:cBhvr>
                                      <p:tavLst>
                                        <p:tav tm="0">
                                          <p:val>
                                            <p:strVal val="#ppt_y"/>
                                          </p:val>
                                        </p:tav>
                                        <p:tav tm="100000">
                                          <p:val>
                                            <p:strVal val="#ppt_y"/>
                                          </p:val>
                                        </p:tav>
                                      </p:tavLst>
                                    </p:anim>
                                    <p:animEffect transition="in" filter="wipe(right)" prLst="gradientSize: 0.1">
                                      <p:cBhvr>
                                        <p:cTn id="102" dur="1000"/>
                                        <p:tgtEl>
                                          <p:spTgt spid="47117"/>
                                        </p:tgtEl>
                                      </p:cBhvr>
                                    </p:animEffec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47120"/>
                                        </p:tgtEl>
                                        <p:attrNameLst>
                                          <p:attrName>style.visibility</p:attrName>
                                        </p:attrNameLst>
                                      </p:cBhvr>
                                      <p:to>
                                        <p:strVal val="visible"/>
                                      </p:to>
                                    </p:set>
                                  </p:childTnLst>
                                </p:cTn>
                              </p:par>
                            </p:childTnLst>
                          </p:cTn>
                        </p:par>
                        <p:par>
                          <p:cTn id="107" fill="hold">
                            <p:stCondLst>
                              <p:cond delay="0"/>
                            </p:stCondLst>
                            <p:childTnLst>
                              <p:par>
                                <p:cTn id="108" presetID="1" presetClass="entr" presetSubtype="0" fill="hold" grpId="0" nodeType="afterEffect">
                                  <p:stCondLst>
                                    <p:cond delay="0"/>
                                  </p:stCondLst>
                                  <p:childTnLst>
                                    <p:set>
                                      <p:cBhvr>
                                        <p:cTn id="109" dur="1" fill="hold">
                                          <p:stCondLst>
                                            <p:cond delay="0"/>
                                          </p:stCondLst>
                                        </p:cTn>
                                        <p:tgtEl>
                                          <p:spTgt spid="47121"/>
                                        </p:tgtEl>
                                        <p:attrNameLst>
                                          <p:attrName>style.visibility</p:attrName>
                                        </p:attrNameLst>
                                      </p:cBhvr>
                                      <p:to>
                                        <p:strVal val="visible"/>
                                      </p:to>
                                    </p:set>
                                  </p:childTnLst>
                                </p:cTn>
                              </p:par>
                            </p:childTnLst>
                          </p:cTn>
                        </p:par>
                        <p:par>
                          <p:cTn id="110" fill="hold">
                            <p:stCondLst>
                              <p:cond delay="0"/>
                            </p:stCondLst>
                            <p:childTnLst>
                              <p:par>
                                <p:cTn id="111" presetID="1" presetClass="entr" presetSubtype="0" fill="hold" grpId="0" nodeType="afterEffect">
                                  <p:stCondLst>
                                    <p:cond delay="0"/>
                                  </p:stCondLst>
                                  <p:childTnLst>
                                    <p:set>
                                      <p:cBhvr>
                                        <p:cTn id="112" dur="1" fill="hold">
                                          <p:stCondLst>
                                            <p:cond delay="0"/>
                                          </p:stCondLst>
                                        </p:cTn>
                                        <p:tgtEl>
                                          <p:spTgt spid="47123"/>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ntr" presetSubtype="0" fill="hold" grpId="0" nodeType="clickEffect">
                                  <p:stCondLst>
                                    <p:cond delay="0"/>
                                  </p:stCondLst>
                                  <p:childTnLst>
                                    <p:set>
                                      <p:cBhvr>
                                        <p:cTn id="116" dur="1" fill="hold">
                                          <p:stCondLst>
                                            <p:cond delay="0"/>
                                          </p:stCondLst>
                                        </p:cTn>
                                        <p:tgtEl>
                                          <p:spTgt spid="47122"/>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15" presetClass="entr" presetSubtype="0" fill="hold" nodeType="clickEffect">
                                  <p:stCondLst>
                                    <p:cond delay="0"/>
                                  </p:stCondLst>
                                  <p:childTnLst>
                                    <p:set>
                                      <p:cBhvr>
                                        <p:cTn id="120" dur="1" fill="hold">
                                          <p:stCondLst>
                                            <p:cond delay="0"/>
                                          </p:stCondLst>
                                        </p:cTn>
                                        <p:tgtEl>
                                          <p:spTgt spid="47124"/>
                                        </p:tgtEl>
                                        <p:attrNameLst>
                                          <p:attrName>style.visibility</p:attrName>
                                        </p:attrNameLst>
                                      </p:cBhvr>
                                      <p:to>
                                        <p:strVal val="visible"/>
                                      </p:to>
                                    </p:set>
                                    <p:anim calcmode="lin" valueType="num">
                                      <p:cBhvr>
                                        <p:cTn id="121" dur="3000" fill="hold"/>
                                        <p:tgtEl>
                                          <p:spTgt spid="47124"/>
                                        </p:tgtEl>
                                        <p:attrNameLst>
                                          <p:attrName>ppt_w</p:attrName>
                                        </p:attrNameLst>
                                      </p:cBhvr>
                                      <p:tavLst>
                                        <p:tav tm="0">
                                          <p:val>
                                            <p:fltVal val="0"/>
                                          </p:val>
                                        </p:tav>
                                        <p:tav tm="100000">
                                          <p:val>
                                            <p:strVal val="#ppt_w"/>
                                          </p:val>
                                        </p:tav>
                                      </p:tavLst>
                                    </p:anim>
                                    <p:anim calcmode="lin" valueType="num">
                                      <p:cBhvr>
                                        <p:cTn id="122" dur="3000" fill="hold"/>
                                        <p:tgtEl>
                                          <p:spTgt spid="47124"/>
                                        </p:tgtEl>
                                        <p:attrNameLst>
                                          <p:attrName>ppt_h</p:attrName>
                                        </p:attrNameLst>
                                      </p:cBhvr>
                                      <p:tavLst>
                                        <p:tav tm="0">
                                          <p:val>
                                            <p:fltVal val="0"/>
                                          </p:val>
                                        </p:tav>
                                        <p:tav tm="100000">
                                          <p:val>
                                            <p:strVal val="#ppt_h"/>
                                          </p:val>
                                        </p:tav>
                                      </p:tavLst>
                                    </p:anim>
                                    <p:anim calcmode="lin" valueType="num">
                                      <p:cBhvr>
                                        <p:cTn id="123" dur="3000" fill="hold"/>
                                        <p:tgtEl>
                                          <p:spTgt spid="47124"/>
                                        </p:tgtEl>
                                        <p:attrNameLst>
                                          <p:attrName>ppt_x</p:attrName>
                                        </p:attrNameLst>
                                      </p:cBhvr>
                                      <p:tavLst>
                                        <p:tav tm="0" fmla="#ppt_x+(cos(-2*pi*(1-$))*-#ppt_x-sin(-2*pi*(1-$))*(1-#ppt_y))*(1-$)">
                                          <p:val>
                                            <p:fltVal val="0"/>
                                          </p:val>
                                        </p:tav>
                                        <p:tav tm="100000">
                                          <p:val>
                                            <p:fltVal val="1"/>
                                          </p:val>
                                        </p:tav>
                                      </p:tavLst>
                                    </p:anim>
                                    <p:anim calcmode="lin" valueType="num">
                                      <p:cBhvr>
                                        <p:cTn id="124" dur="3000" fill="hold"/>
                                        <p:tgtEl>
                                          <p:spTgt spid="4712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nodeType="clickEffect">
                                  <p:stCondLst>
                                    <p:cond delay="0"/>
                                  </p:stCondLst>
                                  <p:childTnLst>
                                    <p:set>
                                      <p:cBhvr>
                                        <p:cTn id="128" dur="1" fill="hold">
                                          <p:stCondLst>
                                            <p:cond delay="0"/>
                                          </p:stCondLst>
                                        </p:cTn>
                                        <p:tgtEl>
                                          <p:spTgt spid="24"/>
                                        </p:tgtEl>
                                        <p:attrNameLst>
                                          <p:attrName>style.visibility</p:attrName>
                                        </p:attrNameLst>
                                      </p:cBhvr>
                                      <p:to>
                                        <p:strVal val="visible"/>
                                      </p:to>
                                    </p:set>
                                    <p:animEffect transition="in" filter="fade">
                                      <p:cBhvr>
                                        <p:cTn id="129"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2" grpId="0" animBg="1"/>
      <p:bldP spid="47113" grpId="0"/>
      <p:bldP spid="47114" grpId="0"/>
      <p:bldP spid="47115" grpId="0" animBg="1"/>
      <p:bldP spid="47116" grpId="0"/>
      <p:bldP spid="47118" grpId="0"/>
      <p:bldP spid="47120" grpId="0"/>
      <p:bldP spid="47121" grpId="0"/>
      <p:bldP spid="47122" grpId="0"/>
      <p:bldP spid="47123" grpId="0"/>
      <p:bldP spid="47126"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2" name="Object 2"/>
          <p:cNvGraphicFramePr>
            <a:graphicFrameLocks noChangeAspect="1"/>
          </p:cNvGraphicFramePr>
          <p:nvPr/>
        </p:nvGraphicFramePr>
        <p:xfrm>
          <a:off x="1619250" y="2203450"/>
          <a:ext cx="1312863" cy="998538"/>
        </p:xfrm>
        <a:graphic>
          <a:graphicData uri="http://schemas.openxmlformats.org/presentationml/2006/ole">
            <mc:AlternateContent xmlns:mc="http://schemas.openxmlformats.org/markup-compatibility/2006">
              <mc:Choice xmlns:v="urn:schemas-microsoft-com:vml" Requires="v">
                <p:oleObj spid="_x0000_s40034" name="Photo Editor fénykép" r:id="rId3" imgW="1476190" imgH="1066667" progId="">
                  <p:embed/>
                </p:oleObj>
              </mc:Choice>
              <mc:Fallback>
                <p:oleObj name="Photo Editor fénykép" r:id="rId3" imgW="1476190" imgH="1066667"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250" y="2203450"/>
                        <a:ext cx="1312863" cy="99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363" name="Object 3"/>
          <p:cNvGraphicFramePr>
            <a:graphicFrameLocks noChangeAspect="1"/>
          </p:cNvGraphicFramePr>
          <p:nvPr/>
        </p:nvGraphicFramePr>
        <p:xfrm>
          <a:off x="2844800" y="2779713"/>
          <a:ext cx="1871663" cy="900112"/>
        </p:xfrm>
        <a:graphic>
          <a:graphicData uri="http://schemas.openxmlformats.org/presentationml/2006/ole">
            <mc:AlternateContent xmlns:mc="http://schemas.openxmlformats.org/markup-compatibility/2006">
              <mc:Choice xmlns:v="urn:schemas-microsoft-com:vml" Requires="v">
                <p:oleObj spid="_x0000_s40035" name="Photo Editor fénykép" r:id="rId5" imgW="2104762" imgH="961905" progId="">
                  <p:embed/>
                </p:oleObj>
              </mc:Choice>
              <mc:Fallback>
                <p:oleObj name="Photo Editor fénykép" r:id="rId5" imgW="2104762" imgH="961905"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4800" y="2779713"/>
                        <a:ext cx="1871663" cy="900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370" name="Oval 4"/>
          <p:cNvSpPr>
            <a:spLocks noChangeArrowheads="1"/>
          </p:cNvSpPr>
          <p:nvPr/>
        </p:nvSpPr>
        <p:spPr bwMode="auto">
          <a:xfrm>
            <a:off x="2411413" y="2779713"/>
            <a:ext cx="107950" cy="92075"/>
          </a:xfrm>
          <a:prstGeom prst="ellipse">
            <a:avLst/>
          </a:prstGeom>
          <a:solidFill>
            <a:srgbClr val="F52919"/>
          </a:solidFill>
          <a:ln w="9525">
            <a:solidFill>
              <a:schemeClr val="tx1"/>
            </a:solidFill>
            <a:round/>
            <a:headEnd/>
            <a:tailEnd/>
          </a:ln>
        </p:spPr>
        <p:txBody>
          <a:bodyPr wrap="none" anchor="ctr"/>
          <a:lstStyle/>
          <a:p>
            <a:endParaRPr lang="hu-HU"/>
          </a:p>
        </p:txBody>
      </p:sp>
      <p:sp>
        <p:nvSpPr>
          <p:cNvPr id="15371" name="Oval 5"/>
          <p:cNvSpPr>
            <a:spLocks noChangeArrowheads="1"/>
          </p:cNvSpPr>
          <p:nvPr/>
        </p:nvSpPr>
        <p:spPr bwMode="auto">
          <a:xfrm>
            <a:off x="2879725" y="3092450"/>
            <a:ext cx="107950" cy="92075"/>
          </a:xfrm>
          <a:prstGeom prst="ellipse">
            <a:avLst/>
          </a:prstGeom>
          <a:solidFill>
            <a:schemeClr val="tx1"/>
          </a:solidFill>
          <a:ln w="9525">
            <a:solidFill>
              <a:schemeClr val="tx1"/>
            </a:solidFill>
            <a:round/>
            <a:headEnd/>
            <a:tailEnd/>
          </a:ln>
        </p:spPr>
        <p:txBody>
          <a:bodyPr wrap="none" anchor="ctr"/>
          <a:lstStyle/>
          <a:p>
            <a:endParaRPr lang="hu-HU"/>
          </a:p>
        </p:txBody>
      </p:sp>
      <p:sp>
        <p:nvSpPr>
          <p:cNvPr id="48134" name="Arc 6"/>
          <p:cNvSpPr>
            <a:spLocks/>
          </p:cNvSpPr>
          <p:nvPr/>
        </p:nvSpPr>
        <p:spPr bwMode="auto">
          <a:xfrm rot="10555237" flipV="1">
            <a:off x="1730375" y="1700213"/>
            <a:ext cx="1231900" cy="1439862"/>
          </a:xfrm>
          <a:custGeom>
            <a:avLst/>
            <a:gdLst>
              <a:gd name="T0" fmla="*/ 0 w 18484"/>
              <a:gd name="T1" fmla="*/ 2147483647 h 21600"/>
              <a:gd name="T2" fmla="*/ 2147483647 w 18484"/>
              <a:gd name="T3" fmla="*/ 2147483647 h 21600"/>
              <a:gd name="T4" fmla="*/ 2147483647 w 18484"/>
              <a:gd name="T5" fmla="*/ 2147483647 h 21600"/>
              <a:gd name="T6" fmla="*/ 0 60000 65536"/>
              <a:gd name="T7" fmla="*/ 0 60000 65536"/>
              <a:gd name="T8" fmla="*/ 0 60000 65536"/>
              <a:gd name="T9" fmla="*/ 0 w 18484"/>
              <a:gd name="T10" fmla="*/ 0 h 21600"/>
              <a:gd name="T11" fmla="*/ 18484 w 18484"/>
              <a:gd name="T12" fmla="*/ 21600 h 21600"/>
            </a:gdLst>
            <a:ahLst/>
            <a:cxnLst>
              <a:cxn ang="T6">
                <a:pos x="T0" y="T1"/>
              </a:cxn>
              <a:cxn ang="T7">
                <a:pos x="T2" y="T3"/>
              </a:cxn>
              <a:cxn ang="T8">
                <a:pos x="T4" y="T5"/>
              </a:cxn>
            </a:cxnLst>
            <a:rect l="T9" t="T10" r="T11" b="T12"/>
            <a:pathLst>
              <a:path w="18484" h="21600" fill="none" extrusionOk="0">
                <a:moveTo>
                  <a:pt x="0" y="40"/>
                </a:moveTo>
                <a:cubicBezTo>
                  <a:pt x="437" y="13"/>
                  <a:pt x="876" y="-1"/>
                  <a:pt x="1315" y="0"/>
                </a:cubicBezTo>
                <a:cubicBezTo>
                  <a:pt x="8048" y="0"/>
                  <a:pt x="14397" y="3140"/>
                  <a:pt x="18483" y="8493"/>
                </a:cubicBezTo>
              </a:path>
              <a:path w="18484" h="21600" stroke="0" extrusionOk="0">
                <a:moveTo>
                  <a:pt x="0" y="40"/>
                </a:moveTo>
                <a:cubicBezTo>
                  <a:pt x="437" y="13"/>
                  <a:pt x="876" y="-1"/>
                  <a:pt x="1315" y="0"/>
                </a:cubicBezTo>
                <a:cubicBezTo>
                  <a:pt x="8048" y="0"/>
                  <a:pt x="14397" y="3140"/>
                  <a:pt x="18483" y="8493"/>
                </a:cubicBezTo>
                <a:lnTo>
                  <a:pt x="1315" y="21600"/>
                </a:lnTo>
                <a:close/>
              </a:path>
            </a:pathLst>
          </a:custGeom>
          <a:gradFill rotWithShape="1">
            <a:gsLst>
              <a:gs pos="0">
                <a:srgbClr val="FF66CC">
                  <a:alpha val="50998"/>
                </a:srgbClr>
              </a:gs>
              <a:gs pos="100000">
                <a:srgbClr val="FF77D2">
                  <a:alpha val="49001"/>
                </a:srgbClr>
              </a:gs>
            </a:gsLst>
            <a:lin ang="5400000" scaled="1"/>
          </a:gradFill>
          <a:ln w="9525">
            <a:solidFill>
              <a:schemeClr val="tx1"/>
            </a:solidFill>
            <a:round/>
            <a:headEnd/>
            <a:tailEnd/>
          </a:ln>
        </p:spPr>
        <p:txBody>
          <a:bodyPr wrap="none" anchor="ctr"/>
          <a:lstStyle/>
          <a:p>
            <a:endParaRPr lang="hu-HU"/>
          </a:p>
        </p:txBody>
      </p:sp>
      <p:sp>
        <p:nvSpPr>
          <p:cNvPr id="15373" name="Line 7"/>
          <p:cNvSpPr>
            <a:spLocks noChangeShapeType="1"/>
          </p:cNvSpPr>
          <p:nvPr/>
        </p:nvSpPr>
        <p:spPr bwMode="auto">
          <a:xfrm>
            <a:off x="2411413" y="2781300"/>
            <a:ext cx="504825" cy="360363"/>
          </a:xfrm>
          <a:prstGeom prst="line">
            <a:avLst/>
          </a:prstGeom>
          <a:noFill/>
          <a:ln w="28575">
            <a:solidFill>
              <a:schemeClr val="tx1"/>
            </a:solidFill>
            <a:round/>
            <a:headEnd/>
            <a:tailEnd/>
          </a:ln>
        </p:spPr>
        <p:txBody>
          <a:bodyPr/>
          <a:lstStyle/>
          <a:p>
            <a:endParaRPr lang="hu-HU"/>
          </a:p>
        </p:txBody>
      </p:sp>
      <p:sp>
        <p:nvSpPr>
          <p:cNvPr id="15374" name="Text Box 8"/>
          <p:cNvSpPr txBox="1">
            <a:spLocks noChangeArrowheads="1"/>
          </p:cNvSpPr>
          <p:nvPr/>
        </p:nvSpPr>
        <p:spPr bwMode="auto">
          <a:xfrm>
            <a:off x="2411413" y="3141663"/>
            <a:ext cx="504825" cy="366712"/>
          </a:xfrm>
          <a:prstGeom prst="rect">
            <a:avLst/>
          </a:prstGeom>
          <a:noFill/>
          <a:ln w="9525">
            <a:noFill/>
            <a:miter lim="800000"/>
            <a:headEnd/>
            <a:tailEnd/>
          </a:ln>
        </p:spPr>
        <p:txBody>
          <a:bodyPr>
            <a:spAutoFit/>
          </a:bodyPr>
          <a:lstStyle/>
          <a:p>
            <a:pPr>
              <a:spcBef>
                <a:spcPct val="50000"/>
              </a:spcBef>
            </a:pPr>
            <a:r>
              <a:rPr lang="hu-HU" b="1" i="1"/>
              <a:t>r</a:t>
            </a:r>
            <a:endParaRPr lang="en-US" b="1" i="1"/>
          </a:p>
        </p:txBody>
      </p:sp>
      <p:sp>
        <p:nvSpPr>
          <p:cNvPr id="15375" name="Text Box 9"/>
          <p:cNvSpPr txBox="1">
            <a:spLocks noChangeArrowheads="1"/>
          </p:cNvSpPr>
          <p:nvPr/>
        </p:nvSpPr>
        <p:spPr bwMode="auto">
          <a:xfrm>
            <a:off x="1979613" y="2708275"/>
            <a:ext cx="504825" cy="366713"/>
          </a:xfrm>
          <a:prstGeom prst="rect">
            <a:avLst/>
          </a:prstGeom>
          <a:noFill/>
          <a:ln w="9525">
            <a:noFill/>
            <a:miter lim="800000"/>
            <a:headEnd/>
            <a:tailEnd/>
          </a:ln>
        </p:spPr>
        <p:txBody>
          <a:bodyPr>
            <a:spAutoFit/>
          </a:bodyPr>
          <a:lstStyle/>
          <a:p>
            <a:pPr>
              <a:spcBef>
                <a:spcPct val="50000"/>
              </a:spcBef>
            </a:pPr>
            <a:r>
              <a:rPr lang="hu-HU" b="1" i="1"/>
              <a:t>m</a:t>
            </a:r>
            <a:endParaRPr lang="en-US" b="1" i="1"/>
          </a:p>
        </p:txBody>
      </p:sp>
      <p:graphicFrame>
        <p:nvGraphicFramePr>
          <p:cNvPr id="48138" name="Object 10"/>
          <p:cNvGraphicFramePr>
            <a:graphicFrameLocks noChangeAspect="1"/>
          </p:cNvGraphicFramePr>
          <p:nvPr/>
        </p:nvGraphicFramePr>
        <p:xfrm>
          <a:off x="1168400" y="3933825"/>
          <a:ext cx="1927225" cy="630238"/>
        </p:xfrm>
        <a:graphic>
          <a:graphicData uri="http://schemas.openxmlformats.org/presentationml/2006/ole">
            <mc:AlternateContent xmlns:mc="http://schemas.openxmlformats.org/markup-compatibility/2006">
              <mc:Choice xmlns:v="urn:schemas-microsoft-com:vml" Requires="v">
                <p:oleObj spid="_x0000_s40036" name="Egyenlet" r:id="rId7" imgW="622080" imgH="203040" progId="Equation.3">
                  <p:embed/>
                </p:oleObj>
              </mc:Choice>
              <mc:Fallback>
                <p:oleObj name="Egyenlet" r:id="rId7" imgW="622080" imgH="2030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68400" y="3933825"/>
                        <a:ext cx="1927225" cy="630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8139" name="Object 11"/>
          <p:cNvGraphicFramePr>
            <a:graphicFrameLocks noChangeAspect="1"/>
          </p:cNvGraphicFramePr>
          <p:nvPr/>
        </p:nvGraphicFramePr>
        <p:xfrm>
          <a:off x="1238250" y="4581525"/>
          <a:ext cx="1697038" cy="577850"/>
        </p:xfrm>
        <a:graphic>
          <a:graphicData uri="http://schemas.openxmlformats.org/presentationml/2006/ole">
            <mc:AlternateContent xmlns:mc="http://schemas.openxmlformats.org/markup-compatibility/2006">
              <mc:Choice xmlns:v="urn:schemas-microsoft-com:vml" Requires="v">
                <p:oleObj spid="_x0000_s40037" name="Egyenlet" r:id="rId9" imgW="596880" imgH="203040" progId="Equation.3">
                  <p:embed/>
                </p:oleObj>
              </mc:Choice>
              <mc:Fallback>
                <p:oleObj name="Egyenlet" r:id="rId9" imgW="596880" imgH="203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38250" y="4581525"/>
                        <a:ext cx="1697038"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8140" name="Object 12"/>
          <p:cNvGraphicFramePr>
            <a:graphicFrameLocks noChangeAspect="1"/>
          </p:cNvGraphicFramePr>
          <p:nvPr/>
        </p:nvGraphicFramePr>
        <p:xfrm>
          <a:off x="879475" y="5300663"/>
          <a:ext cx="2201863" cy="657225"/>
        </p:xfrm>
        <a:graphic>
          <a:graphicData uri="http://schemas.openxmlformats.org/presentationml/2006/ole">
            <mc:AlternateContent xmlns:mc="http://schemas.openxmlformats.org/markup-compatibility/2006">
              <mc:Choice xmlns:v="urn:schemas-microsoft-com:vml" Requires="v">
                <p:oleObj spid="_x0000_s40038" name="Egyenlet" r:id="rId11" imgW="723600" imgH="215640" progId="Equation.3">
                  <p:embed/>
                </p:oleObj>
              </mc:Choice>
              <mc:Fallback>
                <p:oleObj name="Egyenlet" r:id="rId11" imgW="723600" imgH="2156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79475" y="5300663"/>
                        <a:ext cx="2201863"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8141" name="Object 13"/>
          <p:cNvGraphicFramePr>
            <a:graphicFrameLocks noChangeAspect="1"/>
          </p:cNvGraphicFramePr>
          <p:nvPr/>
        </p:nvGraphicFramePr>
        <p:xfrm>
          <a:off x="4686300" y="2874963"/>
          <a:ext cx="3722688" cy="1006475"/>
        </p:xfrm>
        <a:graphic>
          <a:graphicData uri="http://schemas.openxmlformats.org/presentationml/2006/ole">
            <mc:AlternateContent xmlns:mc="http://schemas.openxmlformats.org/markup-compatibility/2006">
              <mc:Choice xmlns:v="urn:schemas-microsoft-com:vml" Requires="v">
                <p:oleObj spid="_x0000_s40039" name="Egyenlet" r:id="rId13" imgW="1549080" imgH="419040" progId="Equation.3">
                  <p:embed/>
                </p:oleObj>
              </mc:Choice>
              <mc:Fallback>
                <p:oleObj name="Egyenlet" r:id="rId13" imgW="1549080" imgH="41904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686300" y="2874963"/>
                        <a:ext cx="3722688" cy="10064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8142" name="Text Box 14"/>
          <p:cNvSpPr txBox="1">
            <a:spLocks noChangeArrowheads="1"/>
          </p:cNvSpPr>
          <p:nvPr/>
        </p:nvSpPr>
        <p:spPr bwMode="auto">
          <a:xfrm>
            <a:off x="4859338" y="1190625"/>
            <a:ext cx="1152525" cy="366713"/>
          </a:xfrm>
          <a:prstGeom prst="rect">
            <a:avLst/>
          </a:prstGeom>
          <a:noFill/>
          <a:ln w="9525">
            <a:noFill/>
            <a:miter lim="800000"/>
            <a:headEnd/>
            <a:tailEnd/>
          </a:ln>
        </p:spPr>
        <p:txBody>
          <a:bodyPr>
            <a:spAutoFit/>
          </a:bodyPr>
          <a:lstStyle/>
          <a:p>
            <a:pPr>
              <a:spcBef>
                <a:spcPct val="50000"/>
              </a:spcBef>
            </a:pPr>
            <a:r>
              <a:rPr lang="hu-HU" b="1" i="1"/>
              <a:t>m= 5 kg</a:t>
            </a:r>
            <a:endParaRPr lang="en-US" b="1" i="1"/>
          </a:p>
        </p:txBody>
      </p:sp>
      <p:sp>
        <p:nvSpPr>
          <p:cNvPr id="48143" name="Text Box 15"/>
          <p:cNvSpPr txBox="1">
            <a:spLocks noChangeArrowheads="1"/>
          </p:cNvSpPr>
          <p:nvPr/>
        </p:nvSpPr>
        <p:spPr bwMode="auto">
          <a:xfrm>
            <a:off x="6300788" y="1190625"/>
            <a:ext cx="1871662" cy="366713"/>
          </a:xfrm>
          <a:prstGeom prst="rect">
            <a:avLst/>
          </a:prstGeom>
          <a:noFill/>
          <a:ln w="9525">
            <a:noFill/>
            <a:miter lim="800000"/>
            <a:headEnd/>
            <a:tailEnd/>
          </a:ln>
        </p:spPr>
        <p:txBody>
          <a:bodyPr>
            <a:spAutoFit/>
          </a:bodyPr>
          <a:lstStyle/>
          <a:p>
            <a:pPr>
              <a:spcBef>
                <a:spcPct val="50000"/>
              </a:spcBef>
            </a:pPr>
            <a:r>
              <a:rPr lang="hu-HU" b="1" i="1"/>
              <a:t>r= 0,2 m</a:t>
            </a:r>
            <a:endParaRPr lang="en-US" b="1" i="1"/>
          </a:p>
        </p:txBody>
      </p:sp>
      <p:sp>
        <p:nvSpPr>
          <p:cNvPr id="48144" name="Text Box 16"/>
          <p:cNvSpPr txBox="1">
            <a:spLocks noChangeArrowheads="1"/>
          </p:cNvSpPr>
          <p:nvPr/>
        </p:nvSpPr>
        <p:spPr bwMode="auto">
          <a:xfrm>
            <a:off x="4932363" y="1622425"/>
            <a:ext cx="1295400" cy="366713"/>
          </a:xfrm>
          <a:prstGeom prst="rect">
            <a:avLst/>
          </a:prstGeom>
          <a:noFill/>
          <a:ln w="9525">
            <a:noFill/>
            <a:miter lim="800000"/>
            <a:headEnd/>
            <a:tailEnd/>
          </a:ln>
        </p:spPr>
        <p:txBody>
          <a:bodyPr>
            <a:spAutoFit/>
          </a:bodyPr>
          <a:lstStyle/>
          <a:p>
            <a:pPr>
              <a:spcBef>
                <a:spcPct val="50000"/>
              </a:spcBef>
            </a:pPr>
            <a:r>
              <a:rPr lang="hu-HU" b="1" i="1"/>
              <a:t>t= 0,05 s</a:t>
            </a:r>
            <a:endParaRPr lang="en-US" b="1" i="1"/>
          </a:p>
        </p:txBody>
      </p:sp>
      <p:sp>
        <p:nvSpPr>
          <p:cNvPr id="48145" name="Text Box 17"/>
          <p:cNvSpPr txBox="1">
            <a:spLocks noChangeArrowheads="1"/>
          </p:cNvSpPr>
          <p:nvPr/>
        </p:nvSpPr>
        <p:spPr bwMode="auto">
          <a:xfrm>
            <a:off x="6227763" y="1622425"/>
            <a:ext cx="2592387" cy="366713"/>
          </a:xfrm>
          <a:prstGeom prst="rect">
            <a:avLst/>
          </a:prstGeom>
          <a:noFill/>
          <a:ln w="9525">
            <a:noFill/>
            <a:miter lim="800000"/>
            <a:headEnd/>
            <a:tailEnd/>
          </a:ln>
        </p:spPr>
        <p:txBody>
          <a:bodyPr>
            <a:spAutoFit/>
          </a:bodyPr>
          <a:lstStyle/>
          <a:p>
            <a:pPr>
              <a:spcBef>
                <a:spcPct val="50000"/>
              </a:spcBef>
            </a:pPr>
            <a:r>
              <a:rPr lang="hu-HU" b="1" i="1">
                <a:sym typeface="Symbol" pitchFamily="18" charset="2"/>
              </a:rPr>
              <a:t> </a:t>
            </a:r>
            <a:r>
              <a:rPr lang="hu-HU" b="1" i="1"/>
              <a:t>= 45</a:t>
            </a:r>
            <a:r>
              <a:rPr lang="hu-HU" b="1" i="1">
                <a:sym typeface="Symbol" pitchFamily="18" charset="2"/>
              </a:rPr>
              <a:t> = 0,785 rad</a:t>
            </a:r>
          </a:p>
        </p:txBody>
      </p:sp>
      <p:graphicFrame>
        <p:nvGraphicFramePr>
          <p:cNvPr id="48146" name="Object 18"/>
          <p:cNvGraphicFramePr>
            <a:graphicFrameLocks noChangeAspect="1"/>
          </p:cNvGraphicFramePr>
          <p:nvPr/>
        </p:nvGraphicFramePr>
        <p:xfrm>
          <a:off x="4284663" y="4076700"/>
          <a:ext cx="2973387" cy="1106488"/>
        </p:xfrm>
        <a:graphic>
          <a:graphicData uri="http://schemas.openxmlformats.org/presentationml/2006/ole">
            <mc:AlternateContent xmlns:mc="http://schemas.openxmlformats.org/markup-compatibility/2006">
              <mc:Choice xmlns:v="urn:schemas-microsoft-com:vml" Requires="v">
                <p:oleObj spid="_x0000_s40040" name="Egyenlet" r:id="rId15" imgW="1193760" imgH="444240" progId="Equation.3">
                  <p:embed/>
                </p:oleObj>
              </mc:Choice>
              <mc:Fallback>
                <p:oleObj name="Egyenlet" r:id="rId15" imgW="1193760" imgH="44424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284663" y="4076700"/>
                        <a:ext cx="2973387" cy="1106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8147" name="Object 19"/>
          <p:cNvGraphicFramePr>
            <a:graphicFrameLocks noChangeAspect="1"/>
          </p:cNvGraphicFramePr>
          <p:nvPr/>
        </p:nvGraphicFramePr>
        <p:xfrm>
          <a:off x="4140200" y="5289550"/>
          <a:ext cx="3803650" cy="922338"/>
        </p:xfrm>
        <a:graphic>
          <a:graphicData uri="http://schemas.openxmlformats.org/presentationml/2006/ole">
            <mc:AlternateContent xmlns:mc="http://schemas.openxmlformats.org/markup-compatibility/2006">
              <mc:Choice xmlns:v="urn:schemas-microsoft-com:vml" Requires="v">
                <p:oleObj spid="_x0000_s40041" name="Egyenlet" r:id="rId17" imgW="838080" imgH="203040" progId="Equation.3">
                  <p:embed/>
                </p:oleObj>
              </mc:Choice>
              <mc:Fallback>
                <p:oleObj name="Egyenlet" r:id="rId17" imgW="838080" imgH="20304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140200" y="5289550"/>
                        <a:ext cx="3803650" cy="922338"/>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8148" name="Text Box 20"/>
          <p:cNvSpPr txBox="1">
            <a:spLocks noChangeArrowheads="1"/>
          </p:cNvSpPr>
          <p:nvPr/>
        </p:nvSpPr>
        <p:spPr bwMode="auto">
          <a:xfrm>
            <a:off x="5364163" y="2133600"/>
            <a:ext cx="2592387" cy="366713"/>
          </a:xfrm>
          <a:prstGeom prst="rect">
            <a:avLst/>
          </a:prstGeom>
          <a:noFill/>
          <a:ln w="9525">
            <a:noFill/>
            <a:miter lim="800000"/>
            <a:headEnd/>
            <a:tailEnd/>
          </a:ln>
        </p:spPr>
        <p:txBody>
          <a:bodyPr>
            <a:spAutoFit/>
          </a:bodyPr>
          <a:lstStyle/>
          <a:p>
            <a:pPr>
              <a:spcBef>
                <a:spcPct val="50000"/>
              </a:spcBef>
            </a:pPr>
            <a:r>
              <a:rPr lang="hu-HU" b="1" i="1">
                <a:sym typeface="Symbol" pitchFamily="18" charset="2"/>
              </a:rPr>
              <a:t> </a:t>
            </a:r>
            <a:r>
              <a:rPr lang="hu-HU" b="1" i="1"/>
              <a:t>= 900</a:t>
            </a:r>
            <a:r>
              <a:rPr lang="hu-HU" b="1" i="1">
                <a:sym typeface="Symbol" pitchFamily="18" charset="2"/>
              </a:rPr>
              <a:t>/s = 15,7 rad/s</a:t>
            </a:r>
          </a:p>
        </p:txBody>
      </p:sp>
      <p:sp>
        <p:nvSpPr>
          <p:cNvPr id="15381" name="Text Box 21"/>
          <p:cNvSpPr txBox="1">
            <a:spLocks noChangeArrowheads="1"/>
          </p:cNvSpPr>
          <p:nvPr/>
        </p:nvSpPr>
        <p:spPr bwMode="auto">
          <a:xfrm>
            <a:off x="1908175" y="549275"/>
            <a:ext cx="5256213" cy="396875"/>
          </a:xfrm>
          <a:prstGeom prst="rect">
            <a:avLst/>
          </a:prstGeom>
          <a:noFill/>
          <a:ln w="9525">
            <a:noFill/>
            <a:miter lim="800000"/>
            <a:headEnd/>
            <a:tailEnd/>
          </a:ln>
        </p:spPr>
        <p:txBody>
          <a:bodyPr>
            <a:spAutoFit/>
          </a:bodyPr>
          <a:lstStyle/>
          <a:p>
            <a:pPr algn="ctr">
              <a:spcBef>
                <a:spcPct val="50000"/>
              </a:spcBef>
            </a:pPr>
            <a:r>
              <a:rPr lang="hu-HU" sz="2000" b="1" i="1"/>
              <a:t>Forgatónyomaték (M)</a:t>
            </a:r>
            <a:endParaRPr lang="en-US" sz="2000" b="1" i="1"/>
          </a:p>
        </p:txBody>
      </p:sp>
      <p:sp>
        <p:nvSpPr>
          <p:cNvPr id="15382" name="Text Box 22"/>
          <p:cNvSpPr txBox="1">
            <a:spLocks noChangeArrowheads="1"/>
          </p:cNvSpPr>
          <p:nvPr/>
        </p:nvSpPr>
        <p:spPr bwMode="auto">
          <a:xfrm>
            <a:off x="900113" y="1341438"/>
            <a:ext cx="2808287" cy="366712"/>
          </a:xfrm>
          <a:prstGeom prst="rect">
            <a:avLst/>
          </a:prstGeom>
          <a:noFill/>
          <a:ln w="9525">
            <a:noFill/>
            <a:miter lim="800000"/>
            <a:headEnd/>
            <a:tailEnd/>
          </a:ln>
        </p:spPr>
        <p:txBody>
          <a:bodyPr>
            <a:spAutoFit/>
          </a:bodyPr>
          <a:lstStyle/>
          <a:p>
            <a:pPr>
              <a:spcBef>
                <a:spcPct val="50000"/>
              </a:spcBef>
            </a:pPr>
            <a:r>
              <a:rPr lang="hu-HU"/>
              <a:t>Dinamikus körülményben</a:t>
            </a:r>
            <a:endParaRPr lang="en-US"/>
          </a:p>
        </p:txBody>
      </p:sp>
    </p:spTree>
    <p:extLst>
      <p:ext uri="{BB962C8B-B14F-4D97-AF65-F5344CB8AC3E}">
        <p14:creationId xmlns:p14="http://schemas.microsoft.com/office/powerpoint/2010/main" val="1014340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8139"/>
                                        </p:tgtEl>
                                        <p:attrNameLst>
                                          <p:attrName>style.visibility</p:attrName>
                                        </p:attrNameLst>
                                      </p:cBhvr>
                                      <p:to>
                                        <p:strVal val="visible"/>
                                      </p:to>
                                    </p:set>
                                    <p:anim calcmode="lin" valueType="num">
                                      <p:cBhvr>
                                        <p:cTn id="7" dur="1000" fill="hold"/>
                                        <p:tgtEl>
                                          <p:spTgt spid="48139"/>
                                        </p:tgtEl>
                                        <p:attrNameLst>
                                          <p:attrName>ppt_x</p:attrName>
                                        </p:attrNameLst>
                                      </p:cBhvr>
                                      <p:tavLst>
                                        <p:tav tm="0">
                                          <p:val>
                                            <p:strVal val="#ppt_x-.2"/>
                                          </p:val>
                                        </p:tav>
                                        <p:tav tm="100000">
                                          <p:val>
                                            <p:strVal val="#ppt_x"/>
                                          </p:val>
                                        </p:tav>
                                      </p:tavLst>
                                    </p:anim>
                                    <p:anim calcmode="lin" valueType="num">
                                      <p:cBhvr>
                                        <p:cTn id="8" dur="1000" fill="hold"/>
                                        <p:tgtEl>
                                          <p:spTgt spid="48139"/>
                                        </p:tgtEl>
                                        <p:attrNameLst>
                                          <p:attrName>ppt_y</p:attrName>
                                        </p:attrNameLst>
                                      </p:cBhvr>
                                      <p:tavLst>
                                        <p:tav tm="0">
                                          <p:val>
                                            <p:strVal val="#ppt_y"/>
                                          </p:val>
                                        </p:tav>
                                        <p:tav tm="100000">
                                          <p:val>
                                            <p:strVal val="#ppt_y"/>
                                          </p:val>
                                        </p:tav>
                                      </p:tavLst>
                                    </p:anim>
                                    <p:animEffect transition="in" filter="wipe(right)" prLst="gradientSize: 0.1">
                                      <p:cBhvr>
                                        <p:cTn id="9" dur="1000"/>
                                        <p:tgtEl>
                                          <p:spTgt spid="48139"/>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48134"/>
                                        </p:tgtEl>
                                        <p:attrNameLst>
                                          <p:attrName>style.visibility</p:attrName>
                                        </p:attrNameLst>
                                      </p:cBhvr>
                                      <p:to>
                                        <p:strVal val="visible"/>
                                      </p:to>
                                    </p:set>
                                    <p:animEffect transition="in" filter="dissolve">
                                      <p:cBhvr>
                                        <p:cTn id="14" dur="500"/>
                                        <p:tgtEl>
                                          <p:spTgt spid="48134"/>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48138"/>
                                        </p:tgtEl>
                                        <p:attrNameLst>
                                          <p:attrName>style.visibility</p:attrName>
                                        </p:attrNameLst>
                                      </p:cBhvr>
                                      <p:to>
                                        <p:strVal val="visible"/>
                                      </p:to>
                                    </p:set>
                                    <p:anim calcmode="lin" valueType="num">
                                      <p:cBhvr>
                                        <p:cTn id="19" dur="1000" fill="hold"/>
                                        <p:tgtEl>
                                          <p:spTgt spid="48138"/>
                                        </p:tgtEl>
                                        <p:attrNameLst>
                                          <p:attrName>ppt_x</p:attrName>
                                        </p:attrNameLst>
                                      </p:cBhvr>
                                      <p:tavLst>
                                        <p:tav tm="0">
                                          <p:val>
                                            <p:strVal val="#ppt_x-.2"/>
                                          </p:val>
                                        </p:tav>
                                        <p:tav tm="100000">
                                          <p:val>
                                            <p:strVal val="#ppt_x"/>
                                          </p:val>
                                        </p:tav>
                                      </p:tavLst>
                                    </p:anim>
                                    <p:anim calcmode="lin" valueType="num">
                                      <p:cBhvr>
                                        <p:cTn id="20" dur="1000" fill="hold"/>
                                        <p:tgtEl>
                                          <p:spTgt spid="4813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8138"/>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48140"/>
                                        </p:tgtEl>
                                        <p:attrNameLst>
                                          <p:attrName>style.visibility</p:attrName>
                                        </p:attrNameLst>
                                      </p:cBhvr>
                                      <p:to>
                                        <p:strVal val="visible"/>
                                      </p:to>
                                    </p:set>
                                    <p:anim calcmode="lin" valueType="num">
                                      <p:cBhvr>
                                        <p:cTn id="26" dur="1000" fill="hold"/>
                                        <p:tgtEl>
                                          <p:spTgt spid="48140"/>
                                        </p:tgtEl>
                                        <p:attrNameLst>
                                          <p:attrName>ppt_x</p:attrName>
                                        </p:attrNameLst>
                                      </p:cBhvr>
                                      <p:tavLst>
                                        <p:tav tm="0">
                                          <p:val>
                                            <p:strVal val="#ppt_x-.2"/>
                                          </p:val>
                                        </p:tav>
                                        <p:tav tm="100000">
                                          <p:val>
                                            <p:strVal val="#ppt_x"/>
                                          </p:val>
                                        </p:tav>
                                      </p:tavLst>
                                    </p:anim>
                                    <p:anim calcmode="lin" valueType="num">
                                      <p:cBhvr>
                                        <p:cTn id="27" dur="1000" fill="hold"/>
                                        <p:tgtEl>
                                          <p:spTgt spid="48140"/>
                                        </p:tgtEl>
                                        <p:attrNameLst>
                                          <p:attrName>ppt_y</p:attrName>
                                        </p:attrNameLst>
                                      </p:cBhvr>
                                      <p:tavLst>
                                        <p:tav tm="0">
                                          <p:val>
                                            <p:strVal val="#ppt_y"/>
                                          </p:val>
                                        </p:tav>
                                        <p:tav tm="100000">
                                          <p:val>
                                            <p:strVal val="#ppt_y"/>
                                          </p:val>
                                        </p:tav>
                                      </p:tavLst>
                                    </p:anim>
                                    <p:animEffect transition="in" filter="wipe(right)" prLst="gradientSize: 0.1">
                                      <p:cBhvr>
                                        <p:cTn id="28" dur="1000"/>
                                        <p:tgtEl>
                                          <p:spTgt spid="48140"/>
                                        </p:tgtEl>
                                      </p:cBhvr>
                                    </p:animEffect>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nodeType="clickEffect">
                                  <p:stCondLst>
                                    <p:cond delay="0"/>
                                  </p:stCondLst>
                                  <p:childTnLst>
                                    <p:set>
                                      <p:cBhvr>
                                        <p:cTn id="32" dur="1" fill="hold">
                                          <p:stCondLst>
                                            <p:cond delay="0"/>
                                          </p:stCondLst>
                                        </p:cTn>
                                        <p:tgtEl>
                                          <p:spTgt spid="48141"/>
                                        </p:tgtEl>
                                        <p:attrNameLst>
                                          <p:attrName>style.visibility</p:attrName>
                                        </p:attrNameLst>
                                      </p:cBhvr>
                                      <p:to>
                                        <p:strVal val="visible"/>
                                      </p:to>
                                    </p:set>
                                    <p:anim calcmode="lin" valueType="num">
                                      <p:cBhvr>
                                        <p:cTn id="33" dur="500" fill="hold"/>
                                        <p:tgtEl>
                                          <p:spTgt spid="48141"/>
                                        </p:tgtEl>
                                        <p:attrNameLst>
                                          <p:attrName>ppt_w</p:attrName>
                                        </p:attrNameLst>
                                      </p:cBhvr>
                                      <p:tavLst>
                                        <p:tav tm="0">
                                          <p:val>
                                            <p:fltVal val="0"/>
                                          </p:val>
                                        </p:tav>
                                        <p:tav tm="100000">
                                          <p:val>
                                            <p:strVal val="#ppt_w"/>
                                          </p:val>
                                        </p:tav>
                                      </p:tavLst>
                                    </p:anim>
                                    <p:anim calcmode="lin" valueType="num">
                                      <p:cBhvr>
                                        <p:cTn id="34" dur="500" fill="hold"/>
                                        <p:tgtEl>
                                          <p:spTgt spid="48141"/>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814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814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7" presetClass="entr" presetSubtype="0" fill="hold" grpId="0" nodeType="clickEffect">
                                  <p:stCondLst>
                                    <p:cond delay="0"/>
                                  </p:stCondLst>
                                  <p:iterate type="lt">
                                    <p:tmPct val="50000"/>
                                  </p:iterate>
                                  <p:childTnLst>
                                    <p:set>
                                      <p:cBhvr>
                                        <p:cTn id="46" dur="1" fill="hold">
                                          <p:stCondLst>
                                            <p:cond delay="0"/>
                                          </p:stCondLst>
                                        </p:cTn>
                                        <p:tgtEl>
                                          <p:spTgt spid="48144"/>
                                        </p:tgtEl>
                                        <p:attrNameLst>
                                          <p:attrName>style.visibility</p:attrName>
                                        </p:attrNameLst>
                                      </p:cBhvr>
                                      <p:to>
                                        <p:strVal val="visible"/>
                                      </p:to>
                                    </p:set>
                                    <p:anim calcmode="discrete" valueType="clr">
                                      <p:cBhvr override="childStyle">
                                        <p:cTn id="47" dur="80"/>
                                        <p:tgtEl>
                                          <p:spTgt spid="48144"/>
                                        </p:tgtEl>
                                        <p:attrNameLst>
                                          <p:attrName>style.color</p:attrName>
                                        </p:attrNameLst>
                                      </p:cBhvr>
                                      <p:tavLst>
                                        <p:tav tm="0">
                                          <p:val>
                                            <p:clrVal>
                                              <a:schemeClr val="accent2"/>
                                            </p:clrVal>
                                          </p:val>
                                        </p:tav>
                                        <p:tav tm="50000">
                                          <p:val>
                                            <p:clrVal>
                                              <a:schemeClr val="hlink"/>
                                            </p:clrVal>
                                          </p:val>
                                        </p:tav>
                                      </p:tavLst>
                                    </p:anim>
                                    <p:anim calcmode="discrete" valueType="clr">
                                      <p:cBhvr>
                                        <p:cTn id="48" dur="80"/>
                                        <p:tgtEl>
                                          <p:spTgt spid="48144"/>
                                        </p:tgtEl>
                                        <p:attrNameLst>
                                          <p:attrName>fillcolor</p:attrName>
                                        </p:attrNameLst>
                                      </p:cBhvr>
                                      <p:tavLst>
                                        <p:tav tm="0">
                                          <p:val>
                                            <p:clrVal>
                                              <a:schemeClr val="accent2"/>
                                            </p:clrVal>
                                          </p:val>
                                        </p:tav>
                                        <p:tav tm="50000">
                                          <p:val>
                                            <p:clrVal>
                                              <a:schemeClr val="hlink"/>
                                            </p:clrVal>
                                          </p:val>
                                        </p:tav>
                                      </p:tavLst>
                                    </p:anim>
                                    <p:set>
                                      <p:cBhvr>
                                        <p:cTn id="49" dur="80"/>
                                        <p:tgtEl>
                                          <p:spTgt spid="48144"/>
                                        </p:tgtEl>
                                        <p:attrNameLst>
                                          <p:attrName>fill.type</p:attrName>
                                        </p:attrNameLst>
                                      </p:cBhvr>
                                      <p:to>
                                        <p:strVal val="solid"/>
                                      </p:to>
                                    </p:set>
                                  </p:childTnLst>
                                </p:cTn>
                              </p:par>
                            </p:childTnLst>
                          </p:cTn>
                        </p:par>
                      </p:childTnLst>
                    </p:cTn>
                  </p:par>
                  <p:par>
                    <p:cTn id="50" fill="hold">
                      <p:stCondLst>
                        <p:cond delay="indefinite"/>
                      </p:stCondLst>
                      <p:childTnLst>
                        <p:par>
                          <p:cTn id="51" fill="hold">
                            <p:stCondLst>
                              <p:cond delay="0"/>
                            </p:stCondLst>
                            <p:childTnLst>
                              <p:par>
                                <p:cTn id="52" presetID="27" presetClass="entr" presetSubtype="0" fill="hold" grpId="0" nodeType="clickEffect">
                                  <p:stCondLst>
                                    <p:cond delay="0"/>
                                  </p:stCondLst>
                                  <p:iterate type="lt">
                                    <p:tmPct val="50000"/>
                                  </p:iterate>
                                  <p:childTnLst>
                                    <p:set>
                                      <p:cBhvr>
                                        <p:cTn id="53" dur="1" fill="hold">
                                          <p:stCondLst>
                                            <p:cond delay="0"/>
                                          </p:stCondLst>
                                        </p:cTn>
                                        <p:tgtEl>
                                          <p:spTgt spid="48145"/>
                                        </p:tgtEl>
                                        <p:attrNameLst>
                                          <p:attrName>style.visibility</p:attrName>
                                        </p:attrNameLst>
                                      </p:cBhvr>
                                      <p:to>
                                        <p:strVal val="visible"/>
                                      </p:to>
                                    </p:set>
                                    <p:anim calcmode="discrete" valueType="clr">
                                      <p:cBhvr override="childStyle">
                                        <p:cTn id="54" dur="80"/>
                                        <p:tgtEl>
                                          <p:spTgt spid="48145"/>
                                        </p:tgtEl>
                                        <p:attrNameLst>
                                          <p:attrName>style.color</p:attrName>
                                        </p:attrNameLst>
                                      </p:cBhvr>
                                      <p:tavLst>
                                        <p:tav tm="0">
                                          <p:val>
                                            <p:clrVal>
                                              <a:schemeClr val="accent2"/>
                                            </p:clrVal>
                                          </p:val>
                                        </p:tav>
                                        <p:tav tm="50000">
                                          <p:val>
                                            <p:clrVal>
                                              <a:schemeClr val="hlink"/>
                                            </p:clrVal>
                                          </p:val>
                                        </p:tav>
                                      </p:tavLst>
                                    </p:anim>
                                    <p:anim calcmode="discrete" valueType="clr">
                                      <p:cBhvr>
                                        <p:cTn id="55" dur="80"/>
                                        <p:tgtEl>
                                          <p:spTgt spid="48145"/>
                                        </p:tgtEl>
                                        <p:attrNameLst>
                                          <p:attrName>fillcolor</p:attrName>
                                        </p:attrNameLst>
                                      </p:cBhvr>
                                      <p:tavLst>
                                        <p:tav tm="0">
                                          <p:val>
                                            <p:clrVal>
                                              <a:schemeClr val="accent2"/>
                                            </p:clrVal>
                                          </p:val>
                                        </p:tav>
                                        <p:tav tm="50000">
                                          <p:val>
                                            <p:clrVal>
                                              <a:schemeClr val="hlink"/>
                                            </p:clrVal>
                                          </p:val>
                                        </p:tav>
                                      </p:tavLst>
                                    </p:anim>
                                    <p:set>
                                      <p:cBhvr>
                                        <p:cTn id="56" dur="80"/>
                                        <p:tgtEl>
                                          <p:spTgt spid="48145"/>
                                        </p:tgtEl>
                                        <p:attrNameLst>
                                          <p:attrName>fill.type</p:attrName>
                                        </p:attrNameLst>
                                      </p:cBhvr>
                                      <p:to>
                                        <p:strVal val="solid"/>
                                      </p:to>
                                    </p:set>
                                  </p:childTnLst>
                                </p:cTn>
                              </p:par>
                            </p:childTnLst>
                          </p:cTn>
                        </p:par>
                      </p:childTnLst>
                    </p:cTn>
                  </p:par>
                  <p:par>
                    <p:cTn id="57" fill="hold">
                      <p:stCondLst>
                        <p:cond delay="indefinite"/>
                      </p:stCondLst>
                      <p:childTnLst>
                        <p:par>
                          <p:cTn id="58" fill="hold">
                            <p:stCondLst>
                              <p:cond delay="0"/>
                            </p:stCondLst>
                            <p:childTnLst>
                              <p:par>
                                <p:cTn id="59" presetID="27" presetClass="entr" presetSubtype="0" fill="hold" grpId="0" nodeType="clickEffect">
                                  <p:stCondLst>
                                    <p:cond delay="0"/>
                                  </p:stCondLst>
                                  <p:iterate type="lt">
                                    <p:tmPct val="50000"/>
                                  </p:iterate>
                                  <p:childTnLst>
                                    <p:set>
                                      <p:cBhvr>
                                        <p:cTn id="60" dur="1" fill="hold">
                                          <p:stCondLst>
                                            <p:cond delay="0"/>
                                          </p:stCondLst>
                                        </p:cTn>
                                        <p:tgtEl>
                                          <p:spTgt spid="48148"/>
                                        </p:tgtEl>
                                        <p:attrNameLst>
                                          <p:attrName>style.visibility</p:attrName>
                                        </p:attrNameLst>
                                      </p:cBhvr>
                                      <p:to>
                                        <p:strVal val="visible"/>
                                      </p:to>
                                    </p:set>
                                    <p:anim calcmode="discrete" valueType="clr">
                                      <p:cBhvr override="childStyle">
                                        <p:cTn id="61" dur="80"/>
                                        <p:tgtEl>
                                          <p:spTgt spid="48148"/>
                                        </p:tgtEl>
                                        <p:attrNameLst>
                                          <p:attrName>style.color</p:attrName>
                                        </p:attrNameLst>
                                      </p:cBhvr>
                                      <p:tavLst>
                                        <p:tav tm="0">
                                          <p:val>
                                            <p:clrVal>
                                              <a:schemeClr val="accent2"/>
                                            </p:clrVal>
                                          </p:val>
                                        </p:tav>
                                        <p:tav tm="50000">
                                          <p:val>
                                            <p:clrVal>
                                              <a:schemeClr val="hlink"/>
                                            </p:clrVal>
                                          </p:val>
                                        </p:tav>
                                      </p:tavLst>
                                    </p:anim>
                                    <p:anim calcmode="discrete" valueType="clr">
                                      <p:cBhvr>
                                        <p:cTn id="62" dur="80"/>
                                        <p:tgtEl>
                                          <p:spTgt spid="48148"/>
                                        </p:tgtEl>
                                        <p:attrNameLst>
                                          <p:attrName>fillcolor</p:attrName>
                                        </p:attrNameLst>
                                      </p:cBhvr>
                                      <p:tavLst>
                                        <p:tav tm="0">
                                          <p:val>
                                            <p:clrVal>
                                              <a:schemeClr val="accent2"/>
                                            </p:clrVal>
                                          </p:val>
                                        </p:tav>
                                        <p:tav tm="50000">
                                          <p:val>
                                            <p:clrVal>
                                              <a:schemeClr val="hlink"/>
                                            </p:clrVal>
                                          </p:val>
                                        </p:tav>
                                      </p:tavLst>
                                    </p:anim>
                                    <p:set>
                                      <p:cBhvr>
                                        <p:cTn id="63" dur="80"/>
                                        <p:tgtEl>
                                          <p:spTgt spid="48148"/>
                                        </p:tgtEl>
                                        <p:attrNameLst>
                                          <p:attrName>fill.type</p:attrName>
                                        </p:attrNameLst>
                                      </p:cBhvr>
                                      <p:to>
                                        <p:strVal val="solid"/>
                                      </p:to>
                                    </p:set>
                                  </p:childTnLst>
                                </p:cTn>
                              </p:par>
                            </p:childTnLst>
                          </p:cTn>
                        </p:par>
                      </p:childTnLst>
                    </p:cTn>
                  </p:par>
                  <p:par>
                    <p:cTn id="64" fill="hold">
                      <p:stCondLst>
                        <p:cond delay="indefinite"/>
                      </p:stCondLst>
                      <p:childTnLst>
                        <p:par>
                          <p:cTn id="65" fill="hold">
                            <p:stCondLst>
                              <p:cond delay="0"/>
                            </p:stCondLst>
                            <p:childTnLst>
                              <p:par>
                                <p:cTn id="66" presetID="49" presetClass="entr" presetSubtype="0" decel="100000" fill="hold" nodeType="clickEffect">
                                  <p:stCondLst>
                                    <p:cond delay="0"/>
                                  </p:stCondLst>
                                  <p:childTnLst>
                                    <p:set>
                                      <p:cBhvr>
                                        <p:cTn id="67" dur="1" fill="hold">
                                          <p:stCondLst>
                                            <p:cond delay="0"/>
                                          </p:stCondLst>
                                        </p:cTn>
                                        <p:tgtEl>
                                          <p:spTgt spid="48146"/>
                                        </p:tgtEl>
                                        <p:attrNameLst>
                                          <p:attrName>style.visibility</p:attrName>
                                        </p:attrNameLst>
                                      </p:cBhvr>
                                      <p:to>
                                        <p:strVal val="visible"/>
                                      </p:to>
                                    </p:set>
                                    <p:anim calcmode="lin" valueType="num">
                                      <p:cBhvr>
                                        <p:cTn id="68" dur="500" fill="hold"/>
                                        <p:tgtEl>
                                          <p:spTgt spid="48146"/>
                                        </p:tgtEl>
                                        <p:attrNameLst>
                                          <p:attrName>ppt_w</p:attrName>
                                        </p:attrNameLst>
                                      </p:cBhvr>
                                      <p:tavLst>
                                        <p:tav tm="0">
                                          <p:val>
                                            <p:fltVal val="0"/>
                                          </p:val>
                                        </p:tav>
                                        <p:tav tm="100000">
                                          <p:val>
                                            <p:strVal val="#ppt_w"/>
                                          </p:val>
                                        </p:tav>
                                      </p:tavLst>
                                    </p:anim>
                                    <p:anim calcmode="lin" valueType="num">
                                      <p:cBhvr>
                                        <p:cTn id="69" dur="500" fill="hold"/>
                                        <p:tgtEl>
                                          <p:spTgt spid="48146"/>
                                        </p:tgtEl>
                                        <p:attrNameLst>
                                          <p:attrName>ppt_h</p:attrName>
                                        </p:attrNameLst>
                                      </p:cBhvr>
                                      <p:tavLst>
                                        <p:tav tm="0">
                                          <p:val>
                                            <p:fltVal val="0"/>
                                          </p:val>
                                        </p:tav>
                                        <p:tav tm="100000">
                                          <p:val>
                                            <p:strVal val="#ppt_h"/>
                                          </p:val>
                                        </p:tav>
                                      </p:tavLst>
                                    </p:anim>
                                    <p:anim calcmode="lin" valueType="num">
                                      <p:cBhvr>
                                        <p:cTn id="70" dur="500" fill="hold"/>
                                        <p:tgtEl>
                                          <p:spTgt spid="48146"/>
                                        </p:tgtEl>
                                        <p:attrNameLst>
                                          <p:attrName>style.rotation</p:attrName>
                                        </p:attrNameLst>
                                      </p:cBhvr>
                                      <p:tavLst>
                                        <p:tav tm="0">
                                          <p:val>
                                            <p:fltVal val="360"/>
                                          </p:val>
                                        </p:tav>
                                        <p:tav tm="100000">
                                          <p:val>
                                            <p:fltVal val="0"/>
                                          </p:val>
                                        </p:tav>
                                      </p:tavLst>
                                    </p:anim>
                                    <p:animEffect transition="in" filter="fade">
                                      <p:cBhvr>
                                        <p:cTn id="71" dur="500"/>
                                        <p:tgtEl>
                                          <p:spTgt spid="48146"/>
                                        </p:tgtEl>
                                      </p:cBhvr>
                                    </p:animEffect>
                                  </p:childTnLst>
                                </p:cTn>
                              </p:par>
                            </p:childTnLst>
                          </p:cTn>
                        </p:par>
                      </p:childTnLst>
                    </p:cTn>
                  </p:par>
                  <p:par>
                    <p:cTn id="72" fill="hold">
                      <p:stCondLst>
                        <p:cond delay="indefinite"/>
                      </p:stCondLst>
                      <p:childTnLst>
                        <p:par>
                          <p:cTn id="73" fill="hold">
                            <p:stCondLst>
                              <p:cond delay="0"/>
                            </p:stCondLst>
                            <p:childTnLst>
                              <p:par>
                                <p:cTn id="74" presetID="15" presetClass="entr" presetSubtype="0" fill="hold" nodeType="clickEffect">
                                  <p:stCondLst>
                                    <p:cond delay="0"/>
                                  </p:stCondLst>
                                  <p:childTnLst>
                                    <p:set>
                                      <p:cBhvr>
                                        <p:cTn id="75" dur="1" fill="hold">
                                          <p:stCondLst>
                                            <p:cond delay="0"/>
                                          </p:stCondLst>
                                        </p:cTn>
                                        <p:tgtEl>
                                          <p:spTgt spid="48147"/>
                                        </p:tgtEl>
                                        <p:attrNameLst>
                                          <p:attrName>style.visibility</p:attrName>
                                        </p:attrNameLst>
                                      </p:cBhvr>
                                      <p:to>
                                        <p:strVal val="visible"/>
                                      </p:to>
                                    </p:set>
                                    <p:anim calcmode="lin" valueType="num">
                                      <p:cBhvr>
                                        <p:cTn id="76" dur="3000" fill="hold"/>
                                        <p:tgtEl>
                                          <p:spTgt spid="48147"/>
                                        </p:tgtEl>
                                        <p:attrNameLst>
                                          <p:attrName>ppt_w</p:attrName>
                                        </p:attrNameLst>
                                      </p:cBhvr>
                                      <p:tavLst>
                                        <p:tav tm="0">
                                          <p:val>
                                            <p:fltVal val="0"/>
                                          </p:val>
                                        </p:tav>
                                        <p:tav tm="100000">
                                          <p:val>
                                            <p:strVal val="#ppt_w"/>
                                          </p:val>
                                        </p:tav>
                                      </p:tavLst>
                                    </p:anim>
                                    <p:anim calcmode="lin" valueType="num">
                                      <p:cBhvr>
                                        <p:cTn id="77" dur="3000" fill="hold"/>
                                        <p:tgtEl>
                                          <p:spTgt spid="48147"/>
                                        </p:tgtEl>
                                        <p:attrNameLst>
                                          <p:attrName>ppt_h</p:attrName>
                                        </p:attrNameLst>
                                      </p:cBhvr>
                                      <p:tavLst>
                                        <p:tav tm="0">
                                          <p:val>
                                            <p:fltVal val="0"/>
                                          </p:val>
                                        </p:tav>
                                        <p:tav tm="100000">
                                          <p:val>
                                            <p:strVal val="#ppt_h"/>
                                          </p:val>
                                        </p:tav>
                                      </p:tavLst>
                                    </p:anim>
                                    <p:anim calcmode="lin" valueType="num">
                                      <p:cBhvr>
                                        <p:cTn id="78" dur="3000" fill="hold"/>
                                        <p:tgtEl>
                                          <p:spTgt spid="48147"/>
                                        </p:tgtEl>
                                        <p:attrNameLst>
                                          <p:attrName>ppt_x</p:attrName>
                                        </p:attrNameLst>
                                      </p:cBhvr>
                                      <p:tavLst>
                                        <p:tav tm="0" fmla="#ppt_x+(cos(-2*pi*(1-$))*-#ppt_x-sin(-2*pi*(1-$))*(1-#ppt_y))*(1-$)">
                                          <p:val>
                                            <p:fltVal val="0"/>
                                          </p:val>
                                        </p:tav>
                                        <p:tav tm="100000">
                                          <p:val>
                                            <p:fltVal val="1"/>
                                          </p:val>
                                        </p:tav>
                                      </p:tavLst>
                                    </p:anim>
                                    <p:anim calcmode="lin" valueType="num">
                                      <p:cBhvr>
                                        <p:cTn id="79" dur="3000" fill="hold"/>
                                        <p:tgtEl>
                                          <p:spTgt spid="4814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4" grpId="0" animBg="1"/>
      <p:bldP spid="48142" grpId="0"/>
      <p:bldP spid="48143" grpId="0"/>
      <p:bldP spid="48144" grpId="0"/>
      <p:bldP spid="48145" grpId="0"/>
      <p:bldP spid="48148"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2"/>
          <p:cNvSpPr>
            <a:spLocks noChangeArrowheads="1"/>
          </p:cNvSpPr>
          <p:nvPr/>
        </p:nvSpPr>
        <p:spPr bwMode="auto">
          <a:xfrm>
            <a:off x="6350" y="6350"/>
            <a:ext cx="9129713" cy="6843713"/>
          </a:xfrm>
          <a:prstGeom prst="rect">
            <a:avLst/>
          </a:prstGeom>
          <a:gradFill rotWithShape="0">
            <a:gsLst>
              <a:gs pos="0">
                <a:srgbClr val="FFFFFF"/>
              </a:gs>
              <a:gs pos="100000">
                <a:srgbClr val="66FF33"/>
              </a:gs>
            </a:gsLst>
            <a:lin ang="18900000" scaled="1"/>
          </a:gradFill>
          <a:ln w="12700">
            <a:solidFill>
              <a:schemeClr val="tx1"/>
            </a:solidFill>
            <a:miter lim="800000"/>
            <a:headEnd/>
            <a:tailEnd/>
          </a:ln>
        </p:spPr>
        <p:txBody>
          <a:bodyPr wrap="none" lIns="92075" tIns="46038" rIns="92075" bIns="46038" anchor="ctr"/>
          <a:lstStyle/>
          <a:p>
            <a:pPr algn="ctr" eaLnBrk="0" hangingPunct="0"/>
            <a:r>
              <a:rPr lang="en-GB" sz="2400">
                <a:latin typeface="Times New Roman" pitchFamily="18" charset="0"/>
              </a:rPr>
              <a:t>   </a:t>
            </a:r>
          </a:p>
        </p:txBody>
      </p:sp>
      <p:graphicFrame>
        <p:nvGraphicFramePr>
          <p:cNvPr id="16386" name="Object 3"/>
          <p:cNvGraphicFramePr>
            <a:graphicFrameLocks noChangeAspect="1"/>
          </p:cNvGraphicFramePr>
          <p:nvPr/>
        </p:nvGraphicFramePr>
        <p:xfrm>
          <a:off x="838200" y="1600200"/>
          <a:ext cx="2120900" cy="3733800"/>
        </p:xfrm>
        <a:graphic>
          <a:graphicData uri="http://schemas.openxmlformats.org/presentationml/2006/ole">
            <mc:AlternateContent xmlns:mc="http://schemas.openxmlformats.org/markup-compatibility/2006">
              <mc:Choice xmlns:v="urn:schemas-microsoft-com:vml" Requires="v">
                <p:oleObj spid="_x0000_s40998" name="Bitkép alakzat" r:id="rId3" imgW="1390844" imgH="2448267" progId="PBrush">
                  <p:embed/>
                </p:oleObj>
              </mc:Choice>
              <mc:Fallback>
                <p:oleObj name="Bitkép alakzat" r:id="rId3" imgW="1390844" imgH="2448267" progId="PBrush">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600200"/>
                        <a:ext cx="2120900"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4"/>
          <p:cNvGrpSpPr>
            <a:grpSpLocks/>
          </p:cNvGrpSpPr>
          <p:nvPr/>
        </p:nvGrpSpPr>
        <p:grpSpPr bwMode="auto">
          <a:xfrm>
            <a:off x="3048000" y="1600200"/>
            <a:ext cx="2058988" cy="3733800"/>
            <a:chOff x="3312" y="1008"/>
            <a:chExt cx="1297" cy="2352"/>
          </a:xfrm>
        </p:grpSpPr>
        <p:graphicFrame>
          <p:nvGraphicFramePr>
            <p:cNvPr id="16388" name="Object 5"/>
            <p:cNvGraphicFramePr>
              <a:graphicFrameLocks noChangeAspect="1"/>
            </p:cNvGraphicFramePr>
            <p:nvPr/>
          </p:nvGraphicFramePr>
          <p:xfrm>
            <a:off x="3312" y="1008"/>
            <a:ext cx="1297" cy="2352"/>
          </p:xfrm>
          <a:graphic>
            <a:graphicData uri="http://schemas.openxmlformats.org/presentationml/2006/ole">
              <mc:AlternateContent xmlns:mc="http://schemas.openxmlformats.org/markup-compatibility/2006">
                <mc:Choice xmlns:v="urn:schemas-microsoft-com:vml" Requires="v">
                  <p:oleObj spid="_x0000_s40999" name="Bitkép alakzat" r:id="rId5" imgW="1380952" imgH="2505425" progId="PBrush">
                    <p:embed/>
                  </p:oleObj>
                </mc:Choice>
                <mc:Fallback>
                  <p:oleObj name="Bitkép alakzat" r:id="rId5" imgW="1380952" imgH="2505425" progId="PBrush">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12" y="1008"/>
                          <a:ext cx="1297" cy="2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407" name="Oval 6"/>
            <p:cNvSpPr>
              <a:spLocks noChangeArrowheads="1"/>
            </p:cNvSpPr>
            <p:nvPr/>
          </p:nvSpPr>
          <p:spPr bwMode="auto">
            <a:xfrm>
              <a:off x="3840" y="2304"/>
              <a:ext cx="288" cy="288"/>
            </a:xfrm>
            <a:prstGeom prst="ellipse">
              <a:avLst/>
            </a:prstGeom>
            <a:solidFill>
              <a:schemeClr val="folHlink"/>
            </a:solidFill>
            <a:ln w="9525">
              <a:solidFill>
                <a:schemeClr val="tx1"/>
              </a:solidFill>
              <a:round/>
              <a:headEnd/>
              <a:tailEnd/>
            </a:ln>
          </p:spPr>
          <p:txBody>
            <a:bodyPr wrap="none" anchor="ctr"/>
            <a:lstStyle/>
            <a:p>
              <a:endParaRPr lang="hu-HU"/>
            </a:p>
          </p:txBody>
        </p:sp>
      </p:grpSp>
      <p:sp>
        <p:nvSpPr>
          <p:cNvPr id="16391" name="Line 7"/>
          <p:cNvSpPr>
            <a:spLocks noChangeShapeType="1"/>
          </p:cNvSpPr>
          <p:nvPr/>
        </p:nvSpPr>
        <p:spPr bwMode="auto">
          <a:xfrm>
            <a:off x="3810000" y="2819400"/>
            <a:ext cx="0" cy="1143000"/>
          </a:xfrm>
          <a:prstGeom prst="line">
            <a:avLst/>
          </a:prstGeom>
          <a:noFill/>
          <a:ln w="38100">
            <a:solidFill>
              <a:schemeClr val="accent2"/>
            </a:solidFill>
            <a:round/>
            <a:headEnd/>
            <a:tailEnd type="triangle" w="med" len="med"/>
          </a:ln>
        </p:spPr>
        <p:txBody>
          <a:bodyPr/>
          <a:lstStyle/>
          <a:p>
            <a:endParaRPr lang="hu-HU"/>
          </a:p>
        </p:txBody>
      </p:sp>
      <p:sp>
        <p:nvSpPr>
          <p:cNvPr id="16392" name="Line 8"/>
          <p:cNvSpPr>
            <a:spLocks noChangeShapeType="1"/>
          </p:cNvSpPr>
          <p:nvPr/>
        </p:nvSpPr>
        <p:spPr bwMode="auto">
          <a:xfrm>
            <a:off x="4114800" y="3886200"/>
            <a:ext cx="0" cy="685800"/>
          </a:xfrm>
          <a:prstGeom prst="line">
            <a:avLst/>
          </a:prstGeom>
          <a:noFill/>
          <a:ln w="38100">
            <a:solidFill>
              <a:schemeClr val="tx1"/>
            </a:solidFill>
            <a:round/>
            <a:headEnd/>
            <a:tailEnd type="triangle" w="med" len="med"/>
          </a:ln>
        </p:spPr>
        <p:txBody>
          <a:bodyPr/>
          <a:lstStyle/>
          <a:p>
            <a:endParaRPr lang="hu-HU"/>
          </a:p>
        </p:txBody>
      </p:sp>
      <p:sp>
        <p:nvSpPr>
          <p:cNvPr id="16393" name="Line 9"/>
          <p:cNvSpPr>
            <a:spLocks noChangeShapeType="1"/>
          </p:cNvSpPr>
          <p:nvPr/>
        </p:nvSpPr>
        <p:spPr bwMode="auto">
          <a:xfrm flipV="1">
            <a:off x="3429000" y="2209800"/>
            <a:ext cx="609600" cy="762000"/>
          </a:xfrm>
          <a:prstGeom prst="line">
            <a:avLst/>
          </a:prstGeom>
          <a:noFill/>
          <a:ln w="38100">
            <a:solidFill>
              <a:srgbClr val="FF5050"/>
            </a:solidFill>
            <a:round/>
            <a:headEnd/>
            <a:tailEnd type="triangle" w="med" len="med"/>
          </a:ln>
        </p:spPr>
        <p:txBody>
          <a:bodyPr/>
          <a:lstStyle/>
          <a:p>
            <a:endParaRPr lang="hu-HU"/>
          </a:p>
        </p:txBody>
      </p:sp>
      <p:sp>
        <p:nvSpPr>
          <p:cNvPr id="16394" name="Oval 10"/>
          <p:cNvSpPr>
            <a:spLocks noChangeArrowheads="1"/>
          </p:cNvSpPr>
          <p:nvPr/>
        </p:nvSpPr>
        <p:spPr bwMode="auto">
          <a:xfrm>
            <a:off x="3581400" y="2971800"/>
            <a:ext cx="76200" cy="76200"/>
          </a:xfrm>
          <a:prstGeom prst="ellipse">
            <a:avLst/>
          </a:prstGeom>
          <a:solidFill>
            <a:schemeClr val="accent1"/>
          </a:solidFill>
          <a:ln w="9525">
            <a:solidFill>
              <a:schemeClr val="tx1"/>
            </a:solidFill>
            <a:round/>
            <a:headEnd/>
            <a:tailEnd/>
          </a:ln>
        </p:spPr>
        <p:txBody>
          <a:bodyPr wrap="none" anchor="ctr"/>
          <a:lstStyle/>
          <a:p>
            <a:endParaRPr lang="hu-HU"/>
          </a:p>
        </p:txBody>
      </p:sp>
      <p:sp>
        <p:nvSpPr>
          <p:cNvPr id="16395" name="Line 11"/>
          <p:cNvSpPr>
            <a:spLocks noChangeShapeType="1"/>
          </p:cNvSpPr>
          <p:nvPr/>
        </p:nvSpPr>
        <p:spPr bwMode="auto">
          <a:xfrm flipV="1">
            <a:off x="4114800" y="2514600"/>
            <a:ext cx="0" cy="1371600"/>
          </a:xfrm>
          <a:prstGeom prst="line">
            <a:avLst/>
          </a:prstGeom>
          <a:noFill/>
          <a:ln w="28575">
            <a:solidFill>
              <a:schemeClr val="tx1"/>
            </a:solidFill>
            <a:prstDash val="sysDot"/>
            <a:round/>
            <a:headEnd/>
            <a:tailEnd/>
          </a:ln>
        </p:spPr>
        <p:txBody>
          <a:bodyPr/>
          <a:lstStyle/>
          <a:p>
            <a:endParaRPr lang="hu-HU"/>
          </a:p>
        </p:txBody>
      </p:sp>
      <p:graphicFrame>
        <p:nvGraphicFramePr>
          <p:cNvPr id="16387" name="Object 12"/>
          <p:cNvGraphicFramePr>
            <a:graphicFrameLocks noChangeAspect="1"/>
          </p:cNvGraphicFramePr>
          <p:nvPr/>
        </p:nvGraphicFramePr>
        <p:xfrm>
          <a:off x="5181600" y="1600200"/>
          <a:ext cx="3487738" cy="3886200"/>
        </p:xfrm>
        <a:graphic>
          <a:graphicData uri="http://schemas.openxmlformats.org/presentationml/2006/ole">
            <mc:AlternateContent xmlns:mc="http://schemas.openxmlformats.org/markup-compatibility/2006">
              <mc:Choice xmlns:v="urn:schemas-microsoft-com:vml" Requires="v">
                <p:oleObj spid="_x0000_s41000" name="Bitkép alakzat" r:id="rId7" imgW="1085714" imgH="1209524" progId="PBrush">
                  <p:embed/>
                </p:oleObj>
              </mc:Choice>
              <mc:Fallback>
                <p:oleObj name="Bitkép alakzat" r:id="rId7" imgW="1085714" imgH="1209524" progId="PBrush">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81600" y="1600200"/>
                        <a:ext cx="3487738"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396" name="Line 13"/>
          <p:cNvSpPr>
            <a:spLocks noChangeShapeType="1"/>
          </p:cNvSpPr>
          <p:nvPr/>
        </p:nvSpPr>
        <p:spPr bwMode="auto">
          <a:xfrm>
            <a:off x="7010400" y="2057400"/>
            <a:ext cx="0" cy="1143000"/>
          </a:xfrm>
          <a:prstGeom prst="line">
            <a:avLst/>
          </a:prstGeom>
          <a:noFill/>
          <a:ln w="38100">
            <a:solidFill>
              <a:schemeClr val="accent2"/>
            </a:solidFill>
            <a:round/>
            <a:headEnd/>
            <a:tailEnd type="triangle" w="med" len="med"/>
          </a:ln>
        </p:spPr>
        <p:txBody>
          <a:bodyPr/>
          <a:lstStyle/>
          <a:p>
            <a:endParaRPr lang="hu-HU"/>
          </a:p>
        </p:txBody>
      </p:sp>
      <p:sp>
        <p:nvSpPr>
          <p:cNvPr id="16397" name="Line 14"/>
          <p:cNvSpPr>
            <a:spLocks noChangeShapeType="1"/>
          </p:cNvSpPr>
          <p:nvPr/>
        </p:nvSpPr>
        <p:spPr bwMode="auto">
          <a:xfrm flipV="1">
            <a:off x="6019800" y="1828800"/>
            <a:ext cx="762000" cy="685800"/>
          </a:xfrm>
          <a:prstGeom prst="line">
            <a:avLst/>
          </a:prstGeom>
          <a:noFill/>
          <a:ln w="38100">
            <a:solidFill>
              <a:srgbClr val="FF5050"/>
            </a:solidFill>
            <a:round/>
            <a:headEnd/>
            <a:tailEnd type="triangle" w="med" len="med"/>
          </a:ln>
        </p:spPr>
        <p:txBody>
          <a:bodyPr/>
          <a:lstStyle/>
          <a:p>
            <a:endParaRPr lang="hu-HU"/>
          </a:p>
        </p:txBody>
      </p:sp>
      <p:sp>
        <p:nvSpPr>
          <p:cNvPr id="16398" name="Oval 15"/>
          <p:cNvSpPr>
            <a:spLocks noChangeArrowheads="1"/>
          </p:cNvSpPr>
          <p:nvPr/>
        </p:nvSpPr>
        <p:spPr bwMode="auto">
          <a:xfrm flipV="1">
            <a:off x="6477000" y="2362200"/>
            <a:ext cx="152400" cy="152400"/>
          </a:xfrm>
          <a:prstGeom prst="ellipse">
            <a:avLst/>
          </a:prstGeom>
          <a:solidFill>
            <a:schemeClr val="accent1"/>
          </a:solidFill>
          <a:ln w="9525">
            <a:solidFill>
              <a:schemeClr val="tx1"/>
            </a:solidFill>
            <a:round/>
            <a:headEnd/>
            <a:tailEnd/>
          </a:ln>
        </p:spPr>
        <p:txBody>
          <a:bodyPr wrap="none" anchor="ctr"/>
          <a:lstStyle/>
          <a:p>
            <a:endParaRPr lang="hu-HU"/>
          </a:p>
        </p:txBody>
      </p:sp>
      <p:sp>
        <p:nvSpPr>
          <p:cNvPr id="16399" name="Oval 16"/>
          <p:cNvSpPr>
            <a:spLocks noChangeArrowheads="1"/>
          </p:cNvSpPr>
          <p:nvPr/>
        </p:nvSpPr>
        <p:spPr bwMode="auto">
          <a:xfrm>
            <a:off x="7315200" y="3810000"/>
            <a:ext cx="762000" cy="762000"/>
          </a:xfrm>
          <a:prstGeom prst="ellipse">
            <a:avLst/>
          </a:prstGeom>
          <a:solidFill>
            <a:schemeClr val="folHlink"/>
          </a:solidFill>
          <a:ln w="9525">
            <a:solidFill>
              <a:schemeClr val="tx1"/>
            </a:solidFill>
            <a:round/>
            <a:headEnd/>
            <a:tailEnd/>
          </a:ln>
        </p:spPr>
        <p:txBody>
          <a:bodyPr wrap="none" anchor="ctr"/>
          <a:lstStyle/>
          <a:p>
            <a:endParaRPr lang="hu-HU"/>
          </a:p>
        </p:txBody>
      </p:sp>
      <p:sp>
        <p:nvSpPr>
          <p:cNvPr id="16400" name="Line 17"/>
          <p:cNvSpPr>
            <a:spLocks noChangeShapeType="1"/>
          </p:cNvSpPr>
          <p:nvPr/>
        </p:nvSpPr>
        <p:spPr bwMode="auto">
          <a:xfrm>
            <a:off x="7696200" y="4191000"/>
            <a:ext cx="0" cy="685800"/>
          </a:xfrm>
          <a:prstGeom prst="line">
            <a:avLst/>
          </a:prstGeom>
          <a:noFill/>
          <a:ln w="38100">
            <a:solidFill>
              <a:schemeClr val="tx1"/>
            </a:solidFill>
            <a:round/>
            <a:headEnd/>
            <a:tailEnd type="triangle" w="med" len="med"/>
          </a:ln>
        </p:spPr>
        <p:txBody>
          <a:bodyPr/>
          <a:lstStyle/>
          <a:p>
            <a:endParaRPr lang="hu-HU"/>
          </a:p>
        </p:txBody>
      </p:sp>
      <p:sp>
        <p:nvSpPr>
          <p:cNvPr id="16401" name="Line 18"/>
          <p:cNvSpPr>
            <a:spLocks noChangeShapeType="1"/>
          </p:cNvSpPr>
          <p:nvPr/>
        </p:nvSpPr>
        <p:spPr bwMode="auto">
          <a:xfrm flipV="1">
            <a:off x="7696200" y="2133600"/>
            <a:ext cx="0" cy="1905000"/>
          </a:xfrm>
          <a:prstGeom prst="line">
            <a:avLst/>
          </a:prstGeom>
          <a:noFill/>
          <a:ln w="28575">
            <a:solidFill>
              <a:schemeClr val="tx1"/>
            </a:solidFill>
            <a:prstDash val="sysDot"/>
            <a:round/>
            <a:headEnd/>
            <a:tailEnd/>
          </a:ln>
        </p:spPr>
        <p:txBody>
          <a:bodyPr/>
          <a:lstStyle/>
          <a:p>
            <a:endParaRPr lang="hu-HU"/>
          </a:p>
        </p:txBody>
      </p:sp>
      <p:sp>
        <p:nvSpPr>
          <p:cNvPr id="16402" name="Line 19"/>
          <p:cNvSpPr>
            <a:spLocks noChangeShapeType="1"/>
          </p:cNvSpPr>
          <p:nvPr/>
        </p:nvSpPr>
        <p:spPr bwMode="auto">
          <a:xfrm>
            <a:off x="6324600" y="2209800"/>
            <a:ext cx="228600" cy="228600"/>
          </a:xfrm>
          <a:prstGeom prst="line">
            <a:avLst/>
          </a:prstGeom>
          <a:noFill/>
          <a:ln w="28575">
            <a:solidFill>
              <a:srgbClr val="FF5050"/>
            </a:solidFill>
            <a:prstDash val="sysDot"/>
            <a:round/>
            <a:headEnd/>
            <a:tailEnd/>
          </a:ln>
        </p:spPr>
        <p:txBody>
          <a:bodyPr/>
          <a:lstStyle/>
          <a:p>
            <a:endParaRPr lang="hu-HU"/>
          </a:p>
        </p:txBody>
      </p:sp>
      <p:sp>
        <p:nvSpPr>
          <p:cNvPr id="16403" name="Line 20"/>
          <p:cNvSpPr>
            <a:spLocks noChangeShapeType="1"/>
          </p:cNvSpPr>
          <p:nvPr/>
        </p:nvSpPr>
        <p:spPr bwMode="auto">
          <a:xfrm>
            <a:off x="6553200" y="2438400"/>
            <a:ext cx="457200" cy="0"/>
          </a:xfrm>
          <a:prstGeom prst="line">
            <a:avLst/>
          </a:prstGeom>
          <a:noFill/>
          <a:ln w="28575">
            <a:solidFill>
              <a:schemeClr val="accent2"/>
            </a:solidFill>
            <a:prstDash val="sysDot"/>
            <a:round/>
            <a:headEnd/>
            <a:tailEnd/>
          </a:ln>
        </p:spPr>
        <p:txBody>
          <a:bodyPr/>
          <a:lstStyle/>
          <a:p>
            <a:endParaRPr lang="hu-HU"/>
          </a:p>
        </p:txBody>
      </p:sp>
      <p:sp>
        <p:nvSpPr>
          <p:cNvPr id="16404" name="Line 21"/>
          <p:cNvSpPr>
            <a:spLocks noChangeShapeType="1"/>
          </p:cNvSpPr>
          <p:nvPr/>
        </p:nvSpPr>
        <p:spPr bwMode="auto">
          <a:xfrm>
            <a:off x="6553200" y="2590800"/>
            <a:ext cx="1143000" cy="0"/>
          </a:xfrm>
          <a:prstGeom prst="line">
            <a:avLst/>
          </a:prstGeom>
          <a:noFill/>
          <a:ln w="28575">
            <a:solidFill>
              <a:schemeClr val="tx1"/>
            </a:solidFill>
            <a:prstDash val="sysDot"/>
            <a:round/>
            <a:headEnd/>
            <a:tailEnd/>
          </a:ln>
        </p:spPr>
        <p:txBody>
          <a:bodyPr/>
          <a:lstStyle/>
          <a:p>
            <a:endParaRPr lang="hu-HU"/>
          </a:p>
        </p:txBody>
      </p:sp>
      <p:sp>
        <p:nvSpPr>
          <p:cNvPr id="16405" name="Text Box 22"/>
          <p:cNvSpPr txBox="1">
            <a:spLocks noChangeArrowheads="1"/>
          </p:cNvSpPr>
          <p:nvPr/>
        </p:nvSpPr>
        <p:spPr bwMode="auto">
          <a:xfrm>
            <a:off x="468313" y="188913"/>
            <a:ext cx="5329237" cy="519112"/>
          </a:xfrm>
          <a:prstGeom prst="rect">
            <a:avLst/>
          </a:prstGeom>
          <a:noFill/>
          <a:ln w="9525">
            <a:noFill/>
            <a:miter lim="800000"/>
            <a:headEnd/>
            <a:tailEnd/>
          </a:ln>
        </p:spPr>
        <p:txBody>
          <a:bodyPr>
            <a:spAutoFit/>
          </a:bodyPr>
          <a:lstStyle/>
          <a:p>
            <a:pPr>
              <a:spcBef>
                <a:spcPct val="50000"/>
              </a:spcBef>
            </a:pPr>
            <a:r>
              <a:rPr lang="hu-HU" sz="2800" b="1">
                <a:latin typeface="Times New Roman" pitchFamily="18" charset="0"/>
                <a:cs typeface="Times New Roman" pitchFamily="18" charset="0"/>
              </a:rPr>
              <a:t>Az ágyéki csigolyákra ható erők </a:t>
            </a:r>
            <a:endParaRPr lang="en-US" sz="2800" b="1">
              <a:latin typeface="Times New Roman" pitchFamily="18" charset="0"/>
              <a:cs typeface="Times New Roman" pitchFamily="18" charset="0"/>
            </a:endParaRPr>
          </a:p>
        </p:txBody>
      </p:sp>
      <p:sp>
        <p:nvSpPr>
          <p:cNvPr id="16406" name="Szövegdoboz 22"/>
          <p:cNvSpPr txBox="1">
            <a:spLocks noChangeArrowheads="1"/>
          </p:cNvSpPr>
          <p:nvPr/>
        </p:nvSpPr>
        <p:spPr bwMode="auto">
          <a:xfrm>
            <a:off x="928688" y="5857875"/>
            <a:ext cx="7500937" cy="369888"/>
          </a:xfrm>
          <a:prstGeom prst="rect">
            <a:avLst/>
          </a:prstGeom>
          <a:noFill/>
          <a:ln w="9525">
            <a:noFill/>
            <a:miter lim="800000"/>
            <a:headEnd/>
            <a:tailEnd/>
          </a:ln>
        </p:spPr>
        <p:txBody>
          <a:bodyPr>
            <a:spAutoFit/>
          </a:bodyPr>
          <a:lstStyle/>
          <a:p>
            <a:r>
              <a:rPr lang="hu-HU"/>
              <a:t>20 kg tartása térdmagasságban</a:t>
            </a:r>
            <a:endParaRPr lang="en-US"/>
          </a:p>
        </p:txBody>
      </p:sp>
    </p:spTree>
    <p:extLst>
      <p:ext uri="{BB962C8B-B14F-4D97-AF65-F5344CB8AC3E}">
        <p14:creationId xmlns:p14="http://schemas.microsoft.com/office/powerpoint/2010/main" val="3537507301"/>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ChangeArrowheads="1"/>
          </p:cNvSpPr>
          <p:nvPr/>
        </p:nvSpPr>
        <p:spPr bwMode="auto">
          <a:xfrm>
            <a:off x="104775" y="58738"/>
            <a:ext cx="8932863" cy="6738937"/>
          </a:xfrm>
          <a:prstGeom prst="rect">
            <a:avLst/>
          </a:prstGeom>
          <a:noFill/>
          <a:ln w="9525">
            <a:noFill/>
            <a:miter lim="800000"/>
            <a:headEnd/>
            <a:tailEnd/>
          </a:ln>
        </p:spPr>
        <p:txBody>
          <a:bodyPr wrap="none" lIns="92075" tIns="46038" rIns="92075" bIns="46038" anchor="ctr"/>
          <a:lstStyle/>
          <a:p>
            <a:pPr algn="ctr"/>
            <a:r>
              <a:rPr lang="en-GB"/>
              <a:t>   </a:t>
            </a:r>
          </a:p>
        </p:txBody>
      </p:sp>
      <p:grpSp>
        <p:nvGrpSpPr>
          <p:cNvPr id="2" name="Group 3"/>
          <p:cNvGrpSpPr>
            <a:grpSpLocks/>
          </p:cNvGrpSpPr>
          <p:nvPr/>
        </p:nvGrpSpPr>
        <p:grpSpPr bwMode="auto">
          <a:xfrm>
            <a:off x="1227138" y="1787525"/>
            <a:ext cx="571500" cy="1250950"/>
            <a:chOff x="773" y="1126"/>
            <a:chExt cx="360" cy="788"/>
          </a:xfrm>
        </p:grpSpPr>
        <p:sp>
          <p:nvSpPr>
            <p:cNvPr id="15386" name="AutoShape 4"/>
            <p:cNvSpPr>
              <a:spLocks noChangeArrowheads="1"/>
            </p:cNvSpPr>
            <p:nvPr/>
          </p:nvSpPr>
          <p:spPr bwMode="auto">
            <a:xfrm rot="5760000">
              <a:off x="676" y="1539"/>
              <a:ext cx="472" cy="278"/>
            </a:xfrm>
            <a:prstGeom prst="rtTriangle">
              <a:avLst/>
            </a:prstGeom>
            <a:solidFill>
              <a:schemeClr val="accent1"/>
            </a:solidFill>
            <a:ln w="12700">
              <a:solidFill>
                <a:schemeClr val="tx1"/>
              </a:solidFill>
              <a:miter lim="800000"/>
              <a:headEnd/>
              <a:tailEnd/>
            </a:ln>
          </p:spPr>
          <p:txBody>
            <a:bodyPr wrap="none" anchor="ctr"/>
            <a:lstStyle/>
            <a:p>
              <a:endParaRPr lang="hu-HU"/>
            </a:p>
          </p:txBody>
        </p:sp>
        <p:sp>
          <p:nvSpPr>
            <p:cNvPr id="15387" name="Rectangle 5"/>
            <p:cNvSpPr>
              <a:spLocks noChangeArrowheads="1"/>
            </p:cNvSpPr>
            <p:nvPr/>
          </p:nvSpPr>
          <p:spPr bwMode="auto">
            <a:xfrm rot="1080000">
              <a:off x="877" y="1126"/>
              <a:ext cx="256" cy="169"/>
            </a:xfrm>
            <a:prstGeom prst="rect">
              <a:avLst/>
            </a:prstGeom>
            <a:solidFill>
              <a:srgbClr val="FFFF00"/>
            </a:solidFill>
            <a:ln w="12700">
              <a:solidFill>
                <a:schemeClr val="tx1"/>
              </a:solidFill>
              <a:miter lim="800000"/>
              <a:headEnd/>
              <a:tailEnd/>
            </a:ln>
          </p:spPr>
          <p:txBody>
            <a:bodyPr wrap="none" anchor="ctr"/>
            <a:lstStyle/>
            <a:p>
              <a:endParaRPr lang="hu-HU"/>
            </a:p>
          </p:txBody>
        </p:sp>
        <p:sp>
          <p:nvSpPr>
            <p:cNvPr id="15388" name="AutoShape 6"/>
            <p:cNvSpPr>
              <a:spLocks noChangeArrowheads="1"/>
            </p:cNvSpPr>
            <p:nvPr/>
          </p:nvSpPr>
          <p:spPr bwMode="auto">
            <a:xfrm rot="6300000" flipV="1">
              <a:off x="892" y="1246"/>
              <a:ext cx="110" cy="25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16 w 21600"/>
                <a:gd name="T13" fmla="*/ 4521 h 21600"/>
                <a:gd name="T14" fmla="*/ 17084 w 21600"/>
                <a:gd name="T15" fmla="*/ 17079 h 21600"/>
              </a:gdLst>
              <a:ahLst/>
              <a:cxnLst>
                <a:cxn ang="T8">
                  <a:pos x="T0" y="T1"/>
                </a:cxn>
                <a:cxn ang="T9">
                  <a:pos x="T2" y="T3"/>
                </a:cxn>
                <a:cxn ang="T10">
                  <a:pos x="T4" y="T5"/>
                </a:cxn>
                <a:cxn ang="T11">
                  <a:pos x="T6" y="T7"/>
                </a:cxn>
              </a:cxnLst>
              <a:rect l="T12" t="T13" r="T14" b="T15"/>
              <a:pathLst>
                <a:path w="21600" h="21600">
                  <a:moveTo>
                    <a:pt x="0" y="0"/>
                  </a:moveTo>
                  <a:lnTo>
                    <a:pt x="5393" y="21600"/>
                  </a:lnTo>
                  <a:lnTo>
                    <a:pt x="16207" y="21600"/>
                  </a:lnTo>
                  <a:lnTo>
                    <a:pt x="21600" y="0"/>
                  </a:lnTo>
                  <a:close/>
                </a:path>
              </a:pathLst>
            </a:custGeom>
            <a:solidFill>
              <a:schemeClr val="hlink"/>
            </a:solidFill>
            <a:ln w="12700">
              <a:solidFill>
                <a:schemeClr val="tx1"/>
              </a:solidFill>
              <a:miter lim="800000"/>
              <a:headEnd/>
              <a:tailEnd/>
            </a:ln>
          </p:spPr>
          <p:txBody>
            <a:bodyPr wrap="none" anchor="ctr"/>
            <a:lstStyle/>
            <a:p>
              <a:endParaRPr lang="hu-HU"/>
            </a:p>
          </p:txBody>
        </p:sp>
      </p:grpSp>
      <p:sp>
        <p:nvSpPr>
          <p:cNvPr id="103431" name="Oval 7"/>
          <p:cNvSpPr>
            <a:spLocks noChangeArrowheads="1"/>
          </p:cNvSpPr>
          <p:nvPr/>
        </p:nvSpPr>
        <p:spPr bwMode="auto">
          <a:xfrm>
            <a:off x="2520950" y="1073150"/>
            <a:ext cx="292100" cy="292100"/>
          </a:xfrm>
          <a:prstGeom prst="ellipse">
            <a:avLst/>
          </a:prstGeom>
          <a:solidFill>
            <a:srgbClr val="990000"/>
          </a:solidFill>
          <a:ln w="12700">
            <a:solidFill>
              <a:schemeClr val="tx1"/>
            </a:solidFill>
            <a:round/>
            <a:headEnd/>
            <a:tailEnd/>
          </a:ln>
        </p:spPr>
        <p:txBody>
          <a:bodyPr wrap="none" anchor="ctr"/>
          <a:lstStyle/>
          <a:p>
            <a:endParaRPr lang="hu-HU"/>
          </a:p>
        </p:txBody>
      </p:sp>
      <p:sp>
        <p:nvSpPr>
          <p:cNvPr id="103432" name="Line 8"/>
          <p:cNvSpPr>
            <a:spLocks noChangeShapeType="1"/>
          </p:cNvSpPr>
          <p:nvPr/>
        </p:nvSpPr>
        <p:spPr bwMode="auto">
          <a:xfrm>
            <a:off x="2667000" y="1300163"/>
            <a:ext cx="0" cy="1519237"/>
          </a:xfrm>
          <a:prstGeom prst="line">
            <a:avLst/>
          </a:prstGeom>
          <a:noFill/>
          <a:ln w="50800">
            <a:solidFill>
              <a:schemeClr val="tx1"/>
            </a:solidFill>
            <a:round/>
            <a:headEnd type="none" w="sm" len="sm"/>
            <a:tailEnd type="stealth" w="med" len="lg"/>
          </a:ln>
        </p:spPr>
        <p:txBody>
          <a:bodyPr wrap="none" anchor="ctr"/>
          <a:lstStyle/>
          <a:p>
            <a:endParaRPr lang="hu-HU"/>
          </a:p>
        </p:txBody>
      </p:sp>
      <p:sp>
        <p:nvSpPr>
          <p:cNvPr id="103433" name="Rectangle 9"/>
          <p:cNvSpPr>
            <a:spLocks noChangeArrowheads="1"/>
          </p:cNvSpPr>
          <p:nvPr/>
        </p:nvSpPr>
        <p:spPr bwMode="auto">
          <a:xfrm>
            <a:off x="2819400" y="1447800"/>
            <a:ext cx="914400" cy="457200"/>
          </a:xfrm>
          <a:prstGeom prst="rect">
            <a:avLst/>
          </a:prstGeom>
          <a:noFill/>
          <a:ln w="9525">
            <a:noFill/>
            <a:miter lim="800000"/>
            <a:headEnd/>
            <a:tailEnd/>
          </a:ln>
        </p:spPr>
        <p:txBody>
          <a:bodyPr lIns="92075" tIns="46038" rIns="92075" bIns="46038">
            <a:spAutoFit/>
          </a:bodyPr>
          <a:lstStyle/>
          <a:p>
            <a:pPr>
              <a:spcBef>
                <a:spcPct val="50000"/>
              </a:spcBef>
            </a:pPr>
            <a:r>
              <a:rPr lang="en-GB" b="1"/>
              <a:t>F</a:t>
            </a:r>
            <a:r>
              <a:rPr lang="en-GB" b="1" baseline="-25000"/>
              <a:t>t</a:t>
            </a:r>
          </a:p>
        </p:txBody>
      </p:sp>
      <p:sp>
        <p:nvSpPr>
          <p:cNvPr id="103434" name="Oval 10"/>
          <p:cNvSpPr>
            <a:spLocks noChangeArrowheads="1"/>
          </p:cNvSpPr>
          <p:nvPr/>
        </p:nvSpPr>
        <p:spPr bwMode="auto">
          <a:xfrm>
            <a:off x="3206750" y="3282950"/>
            <a:ext cx="215900" cy="215900"/>
          </a:xfrm>
          <a:prstGeom prst="ellipse">
            <a:avLst/>
          </a:prstGeom>
          <a:solidFill>
            <a:schemeClr val="accent1"/>
          </a:solidFill>
          <a:ln w="12700">
            <a:solidFill>
              <a:schemeClr val="tx1"/>
            </a:solidFill>
            <a:round/>
            <a:headEnd/>
            <a:tailEnd/>
          </a:ln>
        </p:spPr>
        <p:txBody>
          <a:bodyPr wrap="none" anchor="ctr"/>
          <a:lstStyle/>
          <a:p>
            <a:endParaRPr lang="hu-HU"/>
          </a:p>
        </p:txBody>
      </p:sp>
      <p:sp>
        <p:nvSpPr>
          <p:cNvPr id="103435" name="Line 11"/>
          <p:cNvSpPr>
            <a:spLocks noChangeShapeType="1"/>
          </p:cNvSpPr>
          <p:nvPr/>
        </p:nvSpPr>
        <p:spPr bwMode="auto">
          <a:xfrm>
            <a:off x="3276600" y="3357563"/>
            <a:ext cx="0" cy="1062037"/>
          </a:xfrm>
          <a:prstGeom prst="line">
            <a:avLst/>
          </a:prstGeom>
          <a:noFill/>
          <a:ln w="25400">
            <a:solidFill>
              <a:schemeClr val="tx1"/>
            </a:solidFill>
            <a:round/>
            <a:headEnd type="none" w="sm" len="sm"/>
            <a:tailEnd type="stealth" w="med" len="lg"/>
          </a:ln>
        </p:spPr>
        <p:txBody>
          <a:bodyPr wrap="none" anchor="ctr"/>
          <a:lstStyle/>
          <a:p>
            <a:endParaRPr lang="hu-HU"/>
          </a:p>
        </p:txBody>
      </p:sp>
      <p:sp>
        <p:nvSpPr>
          <p:cNvPr id="103436" name="Rectangle 12"/>
          <p:cNvSpPr>
            <a:spLocks noChangeArrowheads="1"/>
          </p:cNvSpPr>
          <p:nvPr/>
        </p:nvSpPr>
        <p:spPr bwMode="auto">
          <a:xfrm>
            <a:off x="3429000" y="3733800"/>
            <a:ext cx="685800" cy="457200"/>
          </a:xfrm>
          <a:prstGeom prst="rect">
            <a:avLst/>
          </a:prstGeom>
          <a:noFill/>
          <a:ln w="9525">
            <a:noFill/>
            <a:miter lim="800000"/>
            <a:headEnd/>
            <a:tailEnd/>
          </a:ln>
        </p:spPr>
        <p:txBody>
          <a:bodyPr lIns="92075" tIns="46038" rIns="92075" bIns="46038">
            <a:spAutoFit/>
          </a:bodyPr>
          <a:lstStyle/>
          <a:p>
            <a:pPr>
              <a:spcBef>
                <a:spcPct val="50000"/>
              </a:spcBef>
            </a:pPr>
            <a:r>
              <a:rPr lang="en-GB" b="1"/>
              <a:t>F</a:t>
            </a:r>
            <a:r>
              <a:rPr lang="hu-HU" b="1" baseline="-25000"/>
              <a:t>s</a:t>
            </a:r>
            <a:endParaRPr lang="en-GB" b="1" baseline="-25000"/>
          </a:p>
        </p:txBody>
      </p:sp>
      <p:sp>
        <p:nvSpPr>
          <p:cNvPr id="103437" name="Line 13"/>
          <p:cNvSpPr>
            <a:spLocks noChangeShapeType="1"/>
          </p:cNvSpPr>
          <p:nvPr/>
        </p:nvSpPr>
        <p:spPr bwMode="auto">
          <a:xfrm flipV="1">
            <a:off x="1222375" y="384175"/>
            <a:ext cx="604838" cy="1671638"/>
          </a:xfrm>
          <a:prstGeom prst="line">
            <a:avLst/>
          </a:prstGeom>
          <a:noFill/>
          <a:ln w="25400">
            <a:solidFill>
              <a:srgbClr val="CC3300"/>
            </a:solidFill>
            <a:round/>
            <a:headEnd type="stealth" w="med" len="lg"/>
            <a:tailEnd type="none" w="sm" len="sm"/>
          </a:ln>
        </p:spPr>
        <p:txBody>
          <a:bodyPr wrap="none" anchor="ctr"/>
          <a:lstStyle/>
          <a:p>
            <a:endParaRPr lang="hu-HU"/>
          </a:p>
        </p:txBody>
      </p:sp>
      <p:sp>
        <p:nvSpPr>
          <p:cNvPr id="103438" name="Oval 14"/>
          <p:cNvSpPr>
            <a:spLocks noChangeArrowheads="1"/>
          </p:cNvSpPr>
          <p:nvPr/>
        </p:nvSpPr>
        <p:spPr bwMode="auto">
          <a:xfrm>
            <a:off x="1530350" y="1911350"/>
            <a:ext cx="63500" cy="63500"/>
          </a:xfrm>
          <a:prstGeom prst="ellipse">
            <a:avLst/>
          </a:prstGeom>
          <a:solidFill>
            <a:schemeClr val="accent1"/>
          </a:solidFill>
          <a:ln w="12700">
            <a:solidFill>
              <a:schemeClr val="tx1"/>
            </a:solidFill>
            <a:round/>
            <a:headEnd/>
            <a:tailEnd/>
          </a:ln>
        </p:spPr>
        <p:txBody>
          <a:bodyPr wrap="none" anchor="ctr"/>
          <a:lstStyle/>
          <a:p>
            <a:endParaRPr lang="hu-HU"/>
          </a:p>
        </p:txBody>
      </p:sp>
      <p:sp>
        <p:nvSpPr>
          <p:cNvPr id="103439" name="Rectangle 15"/>
          <p:cNvSpPr>
            <a:spLocks noChangeArrowheads="1"/>
          </p:cNvSpPr>
          <p:nvPr/>
        </p:nvSpPr>
        <p:spPr bwMode="auto">
          <a:xfrm>
            <a:off x="685800" y="838200"/>
            <a:ext cx="685800" cy="457200"/>
          </a:xfrm>
          <a:prstGeom prst="rect">
            <a:avLst/>
          </a:prstGeom>
          <a:noFill/>
          <a:ln w="9525">
            <a:noFill/>
            <a:miter lim="800000"/>
            <a:headEnd/>
            <a:tailEnd/>
          </a:ln>
        </p:spPr>
        <p:txBody>
          <a:bodyPr lIns="92075" tIns="46038" rIns="92075" bIns="46038">
            <a:spAutoFit/>
          </a:bodyPr>
          <a:lstStyle/>
          <a:p>
            <a:pPr>
              <a:spcBef>
                <a:spcPct val="50000"/>
              </a:spcBef>
            </a:pPr>
            <a:r>
              <a:rPr lang="en-GB" b="1"/>
              <a:t>F</a:t>
            </a:r>
            <a:r>
              <a:rPr lang="hu-HU" b="1" baseline="-25000"/>
              <a:t>i</a:t>
            </a:r>
            <a:endParaRPr lang="en-GB" b="1" baseline="-25000"/>
          </a:p>
        </p:txBody>
      </p:sp>
      <p:sp>
        <p:nvSpPr>
          <p:cNvPr id="103440" name="Line 16"/>
          <p:cNvSpPr>
            <a:spLocks noChangeShapeType="1"/>
          </p:cNvSpPr>
          <p:nvPr/>
        </p:nvSpPr>
        <p:spPr bwMode="auto">
          <a:xfrm>
            <a:off x="1604963" y="1981200"/>
            <a:ext cx="1062037" cy="0"/>
          </a:xfrm>
          <a:prstGeom prst="line">
            <a:avLst/>
          </a:prstGeom>
          <a:noFill/>
          <a:ln w="12700">
            <a:solidFill>
              <a:schemeClr val="tx1"/>
            </a:solidFill>
            <a:round/>
            <a:headEnd type="none" w="sm" len="sm"/>
            <a:tailEnd type="none" w="sm" len="sm"/>
          </a:ln>
        </p:spPr>
        <p:txBody>
          <a:bodyPr wrap="none" anchor="ctr"/>
          <a:lstStyle/>
          <a:p>
            <a:endParaRPr lang="hu-HU"/>
          </a:p>
        </p:txBody>
      </p:sp>
      <p:sp>
        <p:nvSpPr>
          <p:cNvPr id="103441" name="Rectangle 17"/>
          <p:cNvSpPr>
            <a:spLocks noChangeArrowheads="1"/>
          </p:cNvSpPr>
          <p:nvPr/>
        </p:nvSpPr>
        <p:spPr bwMode="auto">
          <a:xfrm>
            <a:off x="1905000" y="2133600"/>
            <a:ext cx="838200" cy="457200"/>
          </a:xfrm>
          <a:prstGeom prst="rect">
            <a:avLst/>
          </a:prstGeom>
          <a:noFill/>
          <a:ln w="9525">
            <a:noFill/>
            <a:miter lim="800000"/>
            <a:headEnd/>
            <a:tailEnd/>
          </a:ln>
        </p:spPr>
        <p:txBody>
          <a:bodyPr lIns="92075" tIns="46038" rIns="92075" bIns="46038">
            <a:spAutoFit/>
          </a:bodyPr>
          <a:lstStyle/>
          <a:p>
            <a:pPr>
              <a:spcBef>
                <a:spcPct val="50000"/>
              </a:spcBef>
            </a:pPr>
            <a:r>
              <a:rPr lang="hu-HU" b="1"/>
              <a:t>k</a:t>
            </a:r>
            <a:r>
              <a:rPr lang="en-GB" b="1" baseline="-25000"/>
              <a:t>t</a:t>
            </a:r>
          </a:p>
        </p:txBody>
      </p:sp>
      <p:sp>
        <p:nvSpPr>
          <p:cNvPr id="103442" name="Line 18"/>
          <p:cNvSpPr>
            <a:spLocks noChangeShapeType="1"/>
          </p:cNvSpPr>
          <p:nvPr/>
        </p:nvSpPr>
        <p:spPr bwMode="auto">
          <a:xfrm>
            <a:off x="1524000" y="1985963"/>
            <a:ext cx="0" cy="2205037"/>
          </a:xfrm>
          <a:prstGeom prst="line">
            <a:avLst/>
          </a:prstGeom>
          <a:noFill/>
          <a:ln w="25400">
            <a:solidFill>
              <a:schemeClr val="tx1"/>
            </a:solidFill>
            <a:prstDash val="sysDot"/>
            <a:round/>
            <a:headEnd type="none" w="sm" len="sm"/>
            <a:tailEnd type="none" w="sm" len="sm"/>
          </a:ln>
        </p:spPr>
        <p:txBody>
          <a:bodyPr wrap="none" anchor="ctr"/>
          <a:lstStyle/>
          <a:p>
            <a:endParaRPr lang="hu-HU"/>
          </a:p>
        </p:txBody>
      </p:sp>
      <p:sp>
        <p:nvSpPr>
          <p:cNvPr id="103443" name="Line 19"/>
          <p:cNvSpPr>
            <a:spLocks noChangeShapeType="1"/>
          </p:cNvSpPr>
          <p:nvPr/>
        </p:nvSpPr>
        <p:spPr bwMode="auto">
          <a:xfrm>
            <a:off x="1528763" y="3810000"/>
            <a:ext cx="1747837" cy="0"/>
          </a:xfrm>
          <a:prstGeom prst="line">
            <a:avLst/>
          </a:prstGeom>
          <a:noFill/>
          <a:ln w="12700">
            <a:solidFill>
              <a:schemeClr val="tx1"/>
            </a:solidFill>
            <a:round/>
            <a:headEnd type="none" w="sm" len="sm"/>
            <a:tailEnd type="none" w="sm" len="sm"/>
          </a:ln>
        </p:spPr>
        <p:txBody>
          <a:bodyPr wrap="none" anchor="ctr"/>
          <a:lstStyle/>
          <a:p>
            <a:endParaRPr lang="hu-HU"/>
          </a:p>
        </p:txBody>
      </p:sp>
      <p:sp>
        <p:nvSpPr>
          <p:cNvPr id="103444" name="Rectangle 20"/>
          <p:cNvSpPr>
            <a:spLocks noChangeArrowheads="1"/>
          </p:cNvSpPr>
          <p:nvPr/>
        </p:nvSpPr>
        <p:spPr bwMode="auto">
          <a:xfrm>
            <a:off x="1828800" y="3962400"/>
            <a:ext cx="1066800" cy="457200"/>
          </a:xfrm>
          <a:prstGeom prst="rect">
            <a:avLst/>
          </a:prstGeom>
          <a:noFill/>
          <a:ln w="9525">
            <a:noFill/>
            <a:miter lim="800000"/>
            <a:headEnd/>
            <a:tailEnd/>
          </a:ln>
        </p:spPr>
        <p:txBody>
          <a:bodyPr lIns="92075" tIns="46038" rIns="92075" bIns="46038">
            <a:spAutoFit/>
          </a:bodyPr>
          <a:lstStyle/>
          <a:p>
            <a:pPr>
              <a:spcBef>
                <a:spcPct val="50000"/>
              </a:spcBef>
            </a:pPr>
            <a:r>
              <a:rPr lang="hu-HU" b="1"/>
              <a:t>k</a:t>
            </a:r>
            <a:r>
              <a:rPr lang="hu-HU" b="1" baseline="-25000"/>
              <a:t>s</a:t>
            </a:r>
            <a:endParaRPr lang="en-GB" b="1" baseline="-25000"/>
          </a:p>
        </p:txBody>
      </p:sp>
      <p:sp>
        <p:nvSpPr>
          <p:cNvPr id="103445" name="Line 21"/>
          <p:cNvSpPr>
            <a:spLocks noChangeShapeType="1"/>
          </p:cNvSpPr>
          <p:nvPr/>
        </p:nvSpPr>
        <p:spPr bwMode="auto">
          <a:xfrm flipH="1" flipV="1">
            <a:off x="1298575" y="1831975"/>
            <a:ext cx="300038" cy="147638"/>
          </a:xfrm>
          <a:prstGeom prst="line">
            <a:avLst/>
          </a:prstGeom>
          <a:noFill/>
          <a:ln w="12700">
            <a:solidFill>
              <a:schemeClr val="tx1"/>
            </a:solidFill>
            <a:round/>
            <a:headEnd type="none" w="sm" len="sm"/>
            <a:tailEnd type="none" w="sm" len="sm"/>
          </a:ln>
        </p:spPr>
        <p:txBody>
          <a:bodyPr wrap="none" anchor="ctr"/>
          <a:lstStyle/>
          <a:p>
            <a:endParaRPr lang="hu-HU"/>
          </a:p>
        </p:txBody>
      </p:sp>
      <p:sp>
        <p:nvSpPr>
          <p:cNvPr id="103446" name="Rectangle 22"/>
          <p:cNvSpPr>
            <a:spLocks noChangeArrowheads="1"/>
          </p:cNvSpPr>
          <p:nvPr/>
        </p:nvSpPr>
        <p:spPr bwMode="auto">
          <a:xfrm>
            <a:off x="685800" y="1981200"/>
            <a:ext cx="838200" cy="457200"/>
          </a:xfrm>
          <a:prstGeom prst="rect">
            <a:avLst/>
          </a:prstGeom>
          <a:noFill/>
          <a:ln w="9525">
            <a:noFill/>
            <a:miter lim="800000"/>
            <a:headEnd/>
            <a:tailEnd/>
          </a:ln>
        </p:spPr>
        <p:txBody>
          <a:bodyPr lIns="92075" tIns="46038" rIns="92075" bIns="46038">
            <a:spAutoFit/>
          </a:bodyPr>
          <a:lstStyle/>
          <a:p>
            <a:pPr>
              <a:spcBef>
                <a:spcPct val="50000"/>
              </a:spcBef>
            </a:pPr>
            <a:r>
              <a:rPr lang="hu-HU" b="1"/>
              <a:t>k</a:t>
            </a:r>
            <a:r>
              <a:rPr lang="hu-HU" b="1" baseline="-25000"/>
              <a:t>i</a:t>
            </a:r>
            <a:endParaRPr lang="en-GB" b="1" baseline="-25000"/>
          </a:p>
        </p:txBody>
      </p:sp>
      <p:sp>
        <p:nvSpPr>
          <p:cNvPr id="103447" name="AutoShape 23"/>
          <p:cNvSpPr>
            <a:spLocks noChangeArrowheads="1"/>
          </p:cNvSpPr>
          <p:nvPr/>
        </p:nvSpPr>
        <p:spPr bwMode="auto">
          <a:xfrm>
            <a:off x="3968750" y="58738"/>
            <a:ext cx="5016500" cy="5386387"/>
          </a:xfrm>
          <a:prstGeom prst="roundRect">
            <a:avLst>
              <a:gd name="adj" fmla="val 3565"/>
            </a:avLst>
          </a:prstGeom>
          <a:solidFill>
            <a:schemeClr val="accent1"/>
          </a:solidFill>
          <a:ln w="12700">
            <a:solidFill>
              <a:schemeClr val="tx1"/>
            </a:solidFill>
            <a:round/>
            <a:headEnd/>
            <a:tailEnd/>
          </a:ln>
        </p:spPr>
        <p:txBody>
          <a:bodyPr wrap="none" anchor="ctr"/>
          <a:lstStyle/>
          <a:p>
            <a:endParaRPr lang="hu-HU"/>
          </a:p>
        </p:txBody>
      </p:sp>
      <p:sp>
        <p:nvSpPr>
          <p:cNvPr id="103448" name="Rectangle 24"/>
          <p:cNvSpPr>
            <a:spLocks noChangeArrowheads="1"/>
          </p:cNvSpPr>
          <p:nvPr/>
        </p:nvSpPr>
        <p:spPr bwMode="auto">
          <a:xfrm>
            <a:off x="5052358" y="866355"/>
            <a:ext cx="3276600" cy="2686890"/>
          </a:xfrm>
          <a:prstGeom prst="rect">
            <a:avLst/>
          </a:prstGeom>
          <a:noFill/>
          <a:ln w="9525">
            <a:noFill/>
            <a:miter lim="800000"/>
            <a:headEnd/>
            <a:tailEnd/>
          </a:ln>
        </p:spPr>
        <p:txBody>
          <a:bodyPr lIns="92075" tIns="46038" rIns="92075" bIns="46038">
            <a:spAutoFit/>
          </a:bodyPr>
          <a:lstStyle/>
          <a:p>
            <a:pPr>
              <a:lnSpc>
                <a:spcPct val="80000"/>
              </a:lnSpc>
              <a:spcBef>
                <a:spcPct val="50000"/>
              </a:spcBef>
            </a:pPr>
            <a:r>
              <a:rPr lang="hu-HU" sz="2800" b="1" dirty="0"/>
              <a:t>k</a:t>
            </a:r>
            <a:r>
              <a:rPr lang="hu-HU" sz="2800" b="1" baseline="-25000" dirty="0"/>
              <a:t>i</a:t>
            </a:r>
            <a:r>
              <a:rPr lang="en-GB" sz="2800" b="1" dirty="0"/>
              <a:t> = 0.05 m</a:t>
            </a:r>
          </a:p>
          <a:p>
            <a:pPr>
              <a:lnSpc>
                <a:spcPct val="80000"/>
              </a:lnSpc>
              <a:spcBef>
                <a:spcPct val="50000"/>
              </a:spcBef>
            </a:pPr>
            <a:r>
              <a:rPr lang="en-GB" sz="2800" b="1" dirty="0"/>
              <a:t>F</a:t>
            </a:r>
            <a:r>
              <a:rPr lang="en-GB" sz="2800" b="1" baseline="-25000" dirty="0"/>
              <a:t>t</a:t>
            </a:r>
            <a:r>
              <a:rPr lang="en-GB" sz="2800" b="1" dirty="0"/>
              <a:t> = 450 N </a:t>
            </a:r>
          </a:p>
          <a:p>
            <a:pPr>
              <a:lnSpc>
                <a:spcPct val="80000"/>
              </a:lnSpc>
              <a:spcBef>
                <a:spcPct val="50000"/>
              </a:spcBef>
            </a:pPr>
            <a:r>
              <a:rPr lang="hu-HU" sz="2800" b="1" dirty="0"/>
              <a:t>k</a:t>
            </a:r>
            <a:r>
              <a:rPr lang="en-GB" sz="2800" b="1" baseline="-25000" dirty="0"/>
              <a:t>t </a:t>
            </a:r>
            <a:r>
              <a:rPr lang="en-GB" sz="2800" b="1" dirty="0"/>
              <a:t>= </a:t>
            </a:r>
            <a:r>
              <a:rPr lang="en-GB" sz="2800" b="1" dirty="0" smtClean="0"/>
              <a:t>0.</a:t>
            </a:r>
            <a:r>
              <a:rPr lang="hu-HU" sz="2800" b="1" dirty="0" smtClean="0"/>
              <a:t>1</a:t>
            </a:r>
            <a:r>
              <a:rPr lang="en-GB" sz="2800" b="1" dirty="0" smtClean="0"/>
              <a:t>5 </a:t>
            </a:r>
            <a:r>
              <a:rPr lang="en-GB" sz="2800" b="1" dirty="0"/>
              <a:t>m </a:t>
            </a:r>
          </a:p>
          <a:p>
            <a:pPr>
              <a:lnSpc>
                <a:spcPct val="80000"/>
              </a:lnSpc>
              <a:spcBef>
                <a:spcPct val="50000"/>
              </a:spcBef>
            </a:pPr>
            <a:r>
              <a:rPr lang="en-GB" sz="2800" b="1" dirty="0"/>
              <a:t>F</a:t>
            </a:r>
            <a:r>
              <a:rPr lang="hu-HU" sz="2800" b="1" baseline="-25000" dirty="0"/>
              <a:t>s</a:t>
            </a:r>
            <a:r>
              <a:rPr lang="en-GB" sz="2800" b="1" dirty="0"/>
              <a:t> = 200 N </a:t>
            </a:r>
          </a:p>
          <a:p>
            <a:pPr>
              <a:lnSpc>
                <a:spcPct val="80000"/>
              </a:lnSpc>
              <a:spcBef>
                <a:spcPct val="50000"/>
              </a:spcBef>
            </a:pPr>
            <a:r>
              <a:rPr lang="hu-HU" sz="2800" b="1" dirty="0" err="1"/>
              <a:t>k</a:t>
            </a:r>
            <a:r>
              <a:rPr lang="hu-HU" sz="2800" b="1" baseline="-25000" dirty="0" err="1"/>
              <a:t>s</a:t>
            </a:r>
            <a:r>
              <a:rPr lang="en-GB" sz="2800" b="1" dirty="0"/>
              <a:t> = </a:t>
            </a:r>
            <a:r>
              <a:rPr lang="en-GB" sz="2800" b="1" dirty="0" smtClean="0"/>
              <a:t>0.</a:t>
            </a:r>
            <a:r>
              <a:rPr lang="hu-HU" sz="2800" b="1" dirty="0" smtClean="0"/>
              <a:t>3</a:t>
            </a:r>
            <a:r>
              <a:rPr lang="en-GB" sz="2800" b="1" dirty="0" smtClean="0"/>
              <a:t> </a:t>
            </a:r>
            <a:r>
              <a:rPr lang="en-GB" sz="2800" b="1" dirty="0"/>
              <a:t>m</a:t>
            </a:r>
          </a:p>
        </p:txBody>
      </p:sp>
      <p:sp>
        <p:nvSpPr>
          <p:cNvPr id="103449" name="Rectangle 25"/>
          <p:cNvSpPr>
            <a:spLocks noChangeArrowheads="1"/>
          </p:cNvSpPr>
          <p:nvPr/>
        </p:nvSpPr>
        <p:spPr bwMode="auto">
          <a:xfrm>
            <a:off x="5029200" y="4449763"/>
            <a:ext cx="3581400" cy="585418"/>
          </a:xfrm>
          <a:prstGeom prst="rect">
            <a:avLst/>
          </a:prstGeom>
          <a:solidFill>
            <a:srgbClr val="FFFF00"/>
          </a:solidFill>
          <a:ln w="9525">
            <a:noFill/>
            <a:miter lim="800000"/>
            <a:headEnd/>
            <a:tailEnd/>
          </a:ln>
        </p:spPr>
        <p:txBody>
          <a:bodyPr lIns="92075" tIns="46038" rIns="92075" bIns="46038">
            <a:spAutoFit/>
          </a:bodyPr>
          <a:lstStyle/>
          <a:p>
            <a:pPr algn="ctr">
              <a:spcBef>
                <a:spcPct val="50000"/>
              </a:spcBef>
            </a:pPr>
            <a:r>
              <a:rPr lang="en-GB" sz="3200" b="1" i="1" dirty="0">
                <a:solidFill>
                  <a:srgbClr val="990000"/>
                </a:solidFill>
              </a:rPr>
              <a:t>F</a:t>
            </a:r>
            <a:r>
              <a:rPr lang="hu-HU" sz="3200" b="1" i="1" baseline="-25000" dirty="0">
                <a:solidFill>
                  <a:srgbClr val="990000"/>
                </a:solidFill>
              </a:rPr>
              <a:t>i</a:t>
            </a:r>
            <a:r>
              <a:rPr lang="en-GB" sz="3200" b="1" i="1" dirty="0">
                <a:solidFill>
                  <a:srgbClr val="990000"/>
                </a:solidFill>
              </a:rPr>
              <a:t> = </a:t>
            </a:r>
            <a:r>
              <a:rPr lang="hu-HU" sz="3200" b="1" i="1" dirty="0" smtClean="0">
                <a:solidFill>
                  <a:srgbClr val="990000"/>
                </a:solidFill>
              </a:rPr>
              <a:t>1410</a:t>
            </a:r>
            <a:r>
              <a:rPr lang="en-GB" sz="3200" b="1" i="1" dirty="0" smtClean="0">
                <a:solidFill>
                  <a:srgbClr val="990000"/>
                </a:solidFill>
              </a:rPr>
              <a:t> </a:t>
            </a:r>
            <a:r>
              <a:rPr lang="en-GB" sz="3200" b="1" i="1" dirty="0">
                <a:solidFill>
                  <a:srgbClr val="990000"/>
                </a:solidFill>
              </a:rPr>
              <a:t>N</a:t>
            </a:r>
          </a:p>
        </p:txBody>
      </p:sp>
      <p:graphicFrame>
        <p:nvGraphicFramePr>
          <p:cNvPr id="103452" name="Object 28"/>
          <p:cNvGraphicFramePr>
            <a:graphicFrameLocks noChangeAspect="1"/>
          </p:cNvGraphicFramePr>
          <p:nvPr>
            <p:extLst>
              <p:ext uri="{D42A27DB-BD31-4B8C-83A1-F6EECF244321}">
                <p14:modId xmlns:p14="http://schemas.microsoft.com/office/powerpoint/2010/main" val="3380260475"/>
              </p:ext>
            </p:extLst>
          </p:nvPr>
        </p:nvGraphicFramePr>
        <p:xfrm>
          <a:off x="4186504" y="3653378"/>
          <a:ext cx="4832979" cy="537622"/>
        </p:xfrm>
        <a:graphic>
          <a:graphicData uri="http://schemas.openxmlformats.org/presentationml/2006/ole">
            <mc:AlternateContent xmlns:mc="http://schemas.openxmlformats.org/markup-compatibility/2006">
              <mc:Choice xmlns:v="urn:schemas-microsoft-com:vml" Requires="v">
                <p:oleObj spid="_x0000_s42010" name="Equation" r:id="rId8" imgW="2057400" imgH="228600" progId="Equation.3">
                  <p:embed/>
                </p:oleObj>
              </mc:Choice>
              <mc:Fallback>
                <p:oleObj name="Equation" r:id="rId8" imgW="2057400" imgH="228600" progId="Equation.3">
                  <p:embed/>
                  <p:pic>
                    <p:nvPicPr>
                      <p:cNvPr id="0" name=""/>
                      <p:cNvPicPr>
                        <a:picLocks noChangeAspect="1" noChangeArrowheads="1"/>
                      </p:cNvPicPr>
                      <p:nvPr/>
                    </p:nvPicPr>
                    <p:blipFill>
                      <a:blip r:embed="rId9"/>
                      <a:srcRect/>
                      <a:stretch>
                        <a:fillRect/>
                      </a:stretch>
                    </p:blipFill>
                    <p:spPr bwMode="auto">
                      <a:xfrm>
                        <a:off x="4186504" y="3653378"/>
                        <a:ext cx="4832979" cy="537622"/>
                      </a:xfrm>
                      <a:prstGeom prst="rect">
                        <a:avLst/>
                      </a:prstGeom>
                      <a:noFill/>
                      <a:ln>
                        <a:noFill/>
                      </a:ln>
                      <a:effectLst/>
                      <a:extLst/>
                    </p:spPr>
                  </p:pic>
                </p:oleObj>
              </mc:Fallback>
            </mc:AlternateContent>
          </a:graphicData>
        </a:graphic>
      </p:graphicFrame>
      <p:sp>
        <p:nvSpPr>
          <p:cNvPr id="15385" name="Szövegdoboz 28"/>
          <p:cNvSpPr txBox="1">
            <a:spLocks noChangeArrowheads="1"/>
          </p:cNvSpPr>
          <p:nvPr/>
        </p:nvSpPr>
        <p:spPr bwMode="auto">
          <a:xfrm>
            <a:off x="528152" y="5337086"/>
            <a:ext cx="8424862" cy="831850"/>
          </a:xfrm>
          <a:prstGeom prst="rect">
            <a:avLst/>
          </a:prstGeom>
          <a:noFill/>
          <a:ln w="9525">
            <a:noFill/>
            <a:miter lim="800000"/>
            <a:headEnd/>
            <a:tailEnd/>
          </a:ln>
        </p:spPr>
        <p:txBody>
          <a:bodyPr>
            <a:spAutoFit/>
          </a:bodyPr>
          <a:lstStyle/>
          <a:p>
            <a:r>
              <a:rPr lang="hu-HU" dirty="0"/>
              <a:t>Fi- izomerő, ki-az izom erőkarja, Ft- a törzs súlyereje, </a:t>
            </a:r>
            <a:r>
              <a:rPr lang="hu-HU" dirty="0" err="1"/>
              <a:t>kt-a</a:t>
            </a:r>
            <a:r>
              <a:rPr lang="hu-HU" dirty="0"/>
              <a:t> törzs erőkarja, </a:t>
            </a:r>
            <a:r>
              <a:rPr lang="hu-HU" dirty="0" err="1"/>
              <a:t>Fs-</a:t>
            </a:r>
            <a:r>
              <a:rPr lang="hu-HU" dirty="0"/>
              <a:t> a kézben tartott súly súlyereje, </a:t>
            </a:r>
            <a:r>
              <a:rPr lang="hu-HU" dirty="0" err="1"/>
              <a:t>Ks-</a:t>
            </a:r>
            <a:r>
              <a:rPr lang="hu-HU" dirty="0"/>
              <a:t> a súly erőkarja</a:t>
            </a:r>
          </a:p>
        </p:txBody>
      </p:sp>
      <p:graphicFrame>
        <p:nvGraphicFramePr>
          <p:cNvPr id="3" name="Objektum 2"/>
          <p:cNvGraphicFramePr>
            <a:graphicFrameLocks noChangeAspect="1"/>
          </p:cNvGraphicFramePr>
          <p:nvPr>
            <p:extLst>
              <p:ext uri="{D42A27DB-BD31-4B8C-83A1-F6EECF244321}">
                <p14:modId xmlns:p14="http://schemas.microsoft.com/office/powerpoint/2010/main" val="1679046902"/>
              </p:ext>
            </p:extLst>
          </p:nvPr>
        </p:nvGraphicFramePr>
        <p:xfrm>
          <a:off x="4436268" y="230187"/>
          <a:ext cx="4081463" cy="608013"/>
        </p:xfrm>
        <a:graphic>
          <a:graphicData uri="http://schemas.openxmlformats.org/presentationml/2006/ole">
            <mc:AlternateContent xmlns:mc="http://schemas.openxmlformats.org/markup-compatibility/2006">
              <mc:Choice xmlns:v="urn:schemas-microsoft-com:vml" Requires="v">
                <p:oleObj spid="_x0000_s42011" name="Egyenlet" r:id="rId10" imgW="1536700" imgH="228600" progId="Equation.3">
                  <p:embed/>
                </p:oleObj>
              </mc:Choice>
              <mc:Fallback>
                <p:oleObj name="Egyenlet" r:id="rId10" imgW="1536700" imgH="2286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36268" y="230187"/>
                        <a:ext cx="4081463" cy="60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23647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03426"/>
                                        </p:tgtEl>
                                        <p:attrNameLst>
                                          <p:attrName>style.visibility</p:attrName>
                                        </p:attrNameLst>
                                      </p:cBhvr>
                                      <p:to>
                                        <p:strVal val="visible"/>
                                      </p:to>
                                    </p:set>
                                    <p:animEffect transition="in" filter="box(out)">
                                      <p:cBhvr>
                                        <p:cTn id="7" dur="500"/>
                                        <p:tgtEl>
                                          <p:spTgt spid="103426"/>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ox(out)">
                                      <p:cBhvr>
                                        <p:cTn id="11" dur="500"/>
                                        <p:tgtEl>
                                          <p:spTgt spid="2"/>
                                        </p:tgtEl>
                                      </p:cBhvr>
                                    </p:animEffect>
                                  </p:childTnLst>
                                  <p:subTnLst>
                                    <p:audio>
                                      <p:cMediaNode>
                                        <p:cTn display="0" masterRel="sameClick">
                                          <p:stCondLst>
                                            <p:cond evt="begin" delay="0">
                                              <p:tn val="9"/>
                                            </p:cond>
                                          </p:stCondLst>
                                          <p:endCondLst>
                                            <p:cond evt="onStopAudio" delay="0">
                                              <p:tgtEl>
                                                <p:sldTgt/>
                                              </p:tgtEl>
                                            </p:cond>
                                          </p:endCondLst>
                                        </p:cTn>
                                        <p:tgtEl>
                                          <p:sndTgt r:embed="rId4" name="Camera"/>
                                        </p:tgtEl>
                                      </p:cMediaNode>
                                    </p:audio>
                                  </p:sub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103431"/>
                                        </p:tgtEl>
                                        <p:attrNameLst>
                                          <p:attrName>style.visibility</p:attrName>
                                        </p:attrNameLst>
                                      </p:cBhvr>
                                      <p:to>
                                        <p:strVal val="visible"/>
                                      </p:to>
                                    </p:set>
                                    <p:anim calcmode="lin" valueType="num">
                                      <p:cBhvr additive="base">
                                        <p:cTn id="15" dur="500" fill="hold"/>
                                        <p:tgtEl>
                                          <p:spTgt spid="103431"/>
                                        </p:tgtEl>
                                        <p:attrNameLst>
                                          <p:attrName>ppt_x</p:attrName>
                                        </p:attrNameLst>
                                      </p:cBhvr>
                                      <p:tavLst>
                                        <p:tav tm="0">
                                          <p:val>
                                            <p:strVal val="#ppt_x"/>
                                          </p:val>
                                        </p:tav>
                                        <p:tav tm="100000">
                                          <p:val>
                                            <p:strVal val="#ppt_x"/>
                                          </p:val>
                                        </p:tav>
                                      </p:tavLst>
                                    </p:anim>
                                    <p:anim calcmode="lin" valueType="num">
                                      <p:cBhvr additive="base">
                                        <p:cTn id="16" dur="500" fill="hold"/>
                                        <p:tgtEl>
                                          <p:spTgt spid="103431"/>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5" name="Whoosh"/>
                                        </p:tgtEl>
                                      </p:cMediaNode>
                                    </p:audio>
                                  </p:sub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103432"/>
                                        </p:tgtEl>
                                        <p:attrNameLst>
                                          <p:attrName>style.visibility</p:attrName>
                                        </p:attrNameLst>
                                      </p:cBhvr>
                                      <p:to>
                                        <p:strVal val="visible"/>
                                      </p:to>
                                    </p:set>
                                    <p:anim calcmode="lin" valueType="num">
                                      <p:cBhvr additive="base">
                                        <p:cTn id="20" dur="500" fill="hold"/>
                                        <p:tgtEl>
                                          <p:spTgt spid="103432"/>
                                        </p:tgtEl>
                                        <p:attrNameLst>
                                          <p:attrName>ppt_x</p:attrName>
                                        </p:attrNameLst>
                                      </p:cBhvr>
                                      <p:tavLst>
                                        <p:tav tm="0">
                                          <p:val>
                                            <p:strVal val="#ppt_x"/>
                                          </p:val>
                                        </p:tav>
                                        <p:tav tm="100000">
                                          <p:val>
                                            <p:strVal val="#ppt_x"/>
                                          </p:val>
                                        </p:tav>
                                      </p:tavLst>
                                    </p:anim>
                                    <p:anim calcmode="lin" valueType="num">
                                      <p:cBhvr additive="base">
                                        <p:cTn id="21" dur="500" fill="hold"/>
                                        <p:tgtEl>
                                          <p:spTgt spid="10343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8"/>
                                            </p:cond>
                                          </p:stCondLst>
                                          <p:endCondLst>
                                            <p:cond evt="onStopAudio" delay="0">
                                              <p:tgtEl>
                                                <p:sldTgt/>
                                              </p:tgtEl>
                                            </p:cond>
                                          </p:endCondLst>
                                        </p:cTn>
                                        <p:tgtEl>
                                          <p:sndTgt r:embed="rId5" name="Whoosh"/>
                                        </p:tgtEl>
                                      </p:cMediaNode>
                                    </p:audio>
                                  </p:subTnLst>
                                </p:cTn>
                              </p:par>
                            </p:childTnLst>
                          </p:cTn>
                        </p:par>
                        <p:par>
                          <p:cTn id="22" fill="hold">
                            <p:stCondLst>
                              <p:cond delay="2000"/>
                            </p:stCondLst>
                            <p:childTnLst>
                              <p:par>
                                <p:cTn id="23" presetID="22" presetClass="entr" presetSubtype="1" fill="hold" grpId="0" nodeType="afterEffect">
                                  <p:stCondLst>
                                    <p:cond delay="0"/>
                                  </p:stCondLst>
                                  <p:iterate type="lt">
                                    <p:tmPct val="100000"/>
                                  </p:iterate>
                                  <p:childTnLst>
                                    <p:set>
                                      <p:cBhvr>
                                        <p:cTn id="24" dur="1" fill="hold">
                                          <p:stCondLst>
                                            <p:cond delay="0"/>
                                          </p:stCondLst>
                                        </p:cTn>
                                        <p:tgtEl>
                                          <p:spTgt spid="103433">
                                            <p:txEl>
                                              <p:pRg st="0" end="0"/>
                                            </p:txEl>
                                          </p:spTgt>
                                        </p:tgtEl>
                                        <p:attrNameLst>
                                          <p:attrName>style.visibility</p:attrName>
                                        </p:attrNameLst>
                                      </p:cBhvr>
                                      <p:to>
                                        <p:strVal val="visible"/>
                                      </p:to>
                                    </p:set>
                                    <p:animEffect transition="in" filter="wipe(up)">
                                      <p:cBhvr>
                                        <p:cTn id="25" dur="75"/>
                                        <p:tgtEl>
                                          <p:spTgt spid="103433">
                                            <p:txEl>
                                              <p:pRg st="0" end="0"/>
                                            </p:txEl>
                                          </p:spTgt>
                                        </p:tgtEl>
                                      </p:cBhvr>
                                    </p:animEffect>
                                  </p:childTnLst>
                                  <p:subTnLst>
                                    <p:audio>
                                      <p:cMediaNode>
                                        <p:cTn display="0" masterRel="sameClick">
                                          <p:stCondLst>
                                            <p:cond evt="begin" delay="0">
                                              <p:tn val="23"/>
                                            </p:cond>
                                          </p:stCondLst>
                                          <p:endCondLst>
                                            <p:cond evt="onStopAudio" delay="0">
                                              <p:tgtEl>
                                                <p:sldTgt/>
                                              </p:tgtEl>
                                            </p:cond>
                                          </p:endCondLst>
                                        </p:cTn>
                                        <p:tgtEl>
                                          <p:sndTgt r:embed="rId6" name="Typewriter"/>
                                        </p:tgtEl>
                                      </p:cMediaNode>
                                    </p:audio>
                                  </p:subTnLst>
                                </p:cTn>
                              </p:par>
                            </p:childTnLst>
                          </p:cTn>
                        </p:par>
                        <p:par>
                          <p:cTn id="26" fill="hold">
                            <p:stCondLst>
                              <p:cond delay="2150"/>
                            </p:stCondLst>
                            <p:childTnLst>
                              <p:par>
                                <p:cTn id="27" presetID="2" presetClass="entr" presetSubtype="1" fill="hold" grpId="0" nodeType="afterEffect">
                                  <p:stCondLst>
                                    <p:cond delay="0"/>
                                  </p:stCondLst>
                                  <p:childTnLst>
                                    <p:set>
                                      <p:cBhvr>
                                        <p:cTn id="28" dur="1" fill="hold">
                                          <p:stCondLst>
                                            <p:cond delay="0"/>
                                          </p:stCondLst>
                                        </p:cTn>
                                        <p:tgtEl>
                                          <p:spTgt spid="103434"/>
                                        </p:tgtEl>
                                        <p:attrNameLst>
                                          <p:attrName>style.visibility</p:attrName>
                                        </p:attrNameLst>
                                      </p:cBhvr>
                                      <p:to>
                                        <p:strVal val="visible"/>
                                      </p:to>
                                    </p:set>
                                    <p:anim calcmode="lin" valueType="num">
                                      <p:cBhvr additive="base">
                                        <p:cTn id="29" dur="500" fill="hold"/>
                                        <p:tgtEl>
                                          <p:spTgt spid="103434"/>
                                        </p:tgtEl>
                                        <p:attrNameLst>
                                          <p:attrName>ppt_x</p:attrName>
                                        </p:attrNameLst>
                                      </p:cBhvr>
                                      <p:tavLst>
                                        <p:tav tm="0">
                                          <p:val>
                                            <p:strVal val="#ppt_x"/>
                                          </p:val>
                                        </p:tav>
                                        <p:tav tm="100000">
                                          <p:val>
                                            <p:strVal val="#ppt_x"/>
                                          </p:val>
                                        </p:tav>
                                      </p:tavLst>
                                    </p:anim>
                                    <p:anim calcmode="lin" valueType="num">
                                      <p:cBhvr additive="base">
                                        <p:cTn id="30" dur="500" fill="hold"/>
                                        <p:tgtEl>
                                          <p:spTgt spid="10343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5" name="Whoosh"/>
                                        </p:tgtEl>
                                      </p:cMediaNode>
                                    </p:audio>
                                  </p:subTnLst>
                                </p:cTn>
                              </p:par>
                            </p:childTnLst>
                          </p:cTn>
                        </p:par>
                        <p:par>
                          <p:cTn id="31" fill="hold">
                            <p:stCondLst>
                              <p:cond delay="2650"/>
                            </p:stCondLst>
                            <p:childTnLst>
                              <p:par>
                                <p:cTn id="32" presetID="2" presetClass="entr" presetSubtype="1" fill="hold" grpId="0" nodeType="afterEffect">
                                  <p:stCondLst>
                                    <p:cond delay="0"/>
                                  </p:stCondLst>
                                  <p:childTnLst>
                                    <p:set>
                                      <p:cBhvr>
                                        <p:cTn id="33" dur="1" fill="hold">
                                          <p:stCondLst>
                                            <p:cond delay="0"/>
                                          </p:stCondLst>
                                        </p:cTn>
                                        <p:tgtEl>
                                          <p:spTgt spid="103435"/>
                                        </p:tgtEl>
                                        <p:attrNameLst>
                                          <p:attrName>style.visibility</p:attrName>
                                        </p:attrNameLst>
                                      </p:cBhvr>
                                      <p:to>
                                        <p:strVal val="visible"/>
                                      </p:to>
                                    </p:set>
                                    <p:anim calcmode="lin" valueType="num">
                                      <p:cBhvr additive="base">
                                        <p:cTn id="34" dur="500" fill="hold"/>
                                        <p:tgtEl>
                                          <p:spTgt spid="103435"/>
                                        </p:tgtEl>
                                        <p:attrNameLst>
                                          <p:attrName>ppt_x</p:attrName>
                                        </p:attrNameLst>
                                      </p:cBhvr>
                                      <p:tavLst>
                                        <p:tav tm="0">
                                          <p:val>
                                            <p:strVal val="#ppt_x"/>
                                          </p:val>
                                        </p:tav>
                                        <p:tav tm="100000">
                                          <p:val>
                                            <p:strVal val="#ppt_x"/>
                                          </p:val>
                                        </p:tav>
                                      </p:tavLst>
                                    </p:anim>
                                    <p:anim calcmode="lin" valueType="num">
                                      <p:cBhvr additive="base">
                                        <p:cTn id="35" dur="500" fill="hold"/>
                                        <p:tgtEl>
                                          <p:spTgt spid="103435"/>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5" name="Whoosh"/>
                                        </p:tgtEl>
                                      </p:cMediaNode>
                                    </p:audio>
                                  </p:subTnLst>
                                </p:cTn>
                              </p:par>
                            </p:childTnLst>
                          </p:cTn>
                        </p:par>
                        <p:par>
                          <p:cTn id="36" fill="hold">
                            <p:stCondLst>
                              <p:cond delay="3150"/>
                            </p:stCondLst>
                            <p:childTnLst>
                              <p:par>
                                <p:cTn id="37" presetID="22" presetClass="entr" presetSubtype="1" fill="hold" grpId="0" nodeType="afterEffect">
                                  <p:stCondLst>
                                    <p:cond delay="0"/>
                                  </p:stCondLst>
                                  <p:iterate type="lt">
                                    <p:tmPct val="100000"/>
                                  </p:iterate>
                                  <p:childTnLst>
                                    <p:set>
                                      <p:cBhvr>
                                        <p:cTn id="38" dur="1" fill="hold">
                                          <p:stCondLst>
                                            <p:cond delay="0"/>
                                          </p:stCondLst>
                                        </p:cTn>
                                        <p:tgtEl>
                                          <p:spTgt spid="103436">
                                            <p:txEl>
                                              <p:pRg st="0" end="0"/>
                                            </p:txEl>
                                          </p:spTgt>
                                        </p:tgtEl>
                                        <p:attrNameLst>
                                          <p:attrName>style.visibility</p:attrName>
                                        </p:attrNameLst>
                                      </p:cBhvr>
                                      <p:to>
                                        <p:strVal val="visible"/>
                                      </p:to>
                                    </p:set>
                                    <p:animEffect transition="in" filter="wipe(up)">
                                      <p:cBhvr>
                                        <p:cTn id="39" dur="75"/>
                                        <p:tgtEl>
                                          <p:spTgt spid="103436">
                                            <p:txEl>
                                              <p:pRg st="0" end="0"/>
                                            </p:txEl>
                                          </p:spTgt>
                                        </p:tgtEl>
                                      </p:cBhvr>
                                    </p:animEffect>
                                  </p:childTnLst>
                                  <p:subTnLst>
                                    <p:audio>
                                      <p:cMediaNode>
                                        <p:cTn display="0" masterRel="sameClick">
                                          <p:stCondLst>
                                            <p:cond evt="begin" delay="0">
                                              <p:tn val="37"/>
                                            </p:cond>
                                          </p:stCondLst>
                                          <p:endCondLst>
                                            <p:cond evt="onStopAudio" delay="0">
                                              <p:tgtEl>
                                                <p:sldTgt/>
                                              </p:tgtEl>
                                            </p:cond>
                                          </p:endCondLst>
                                        </p:cTn>
                                        <p:tgtEl>
                                          <p:sndTgt r:embed="rId6" name="Typewriter"/>
                                        </p:tgtEl>
                                      </p:cMediaNode>
                                    </p:audio>
                                  </p:subTnLst>
                                </p:cTn>
                              </p:par>
                            </p:childTnLst>
                          </p:cTn>
                        </p:par>
                        <p:par>
                          <p:cTn id="40" fill="hold">
                            <p:stCondLst>
                              <p:cond delay="3300"/>
                            </p:stCondLst>
                            <p:childTnLst>
                              <p:par>
                                <p:cTn id="41" presetID="2" presetClass="entr" presetSubtype="8" fill="hold" grpId="0" nodeType="afterEffect">
                                  <p:stCondLst>
                                    <p:cond delay="0"/>
                                  </p:stCondLst>
                                  <p:childTnLst>
                                    <p:set>
                                      <p:cBhvr>
                                        <p:cTn id="42" dur="1" fill="hold">
                                          <p:stCondLst>
                                            <p:cond delay="0"/>
                                          </p:stCondLst>
                                        </p:cTn>
                                        <p:tgtEl>
                                          <p:spTgt spid="103437"/>
                                        </p:tgtEl>
                                        <p:attrNameLst>
                                          <p:attrName>style.visibility</p:attrName>
                                        </p:attrNameLst>
                                      </p:cBhvr>
                                      <p:to>
                                        <p:strVal val="visible"/>
                                      </p:to>
                                    </p:set>
                                    <p:anim calcmode="lin" valueType="num">
                                      <p:cBhvr additive="base">
                                        <p:cTn id="43" dur="500" fill="hold"/>
                                        <p:tgtEl>
                                          <p:spTgt spid="103437"/>
                                        </p:tgtEl>
                                        <p:attrNameLst>
                                          <p:attrName>ppt_x</p:attrName>
                                        </p:attrNameLst>
                                      </p:cBhvr>
                                      <p:tavLst>
                                        <p:tav tm="0">
                                          <p:val>
                                            <p:strVal val="0-#ppt_w/2"/>
                                          </p:val>
                                        </p:tav>
                                        <p:tav tm="100000">
                                          <p:val>
                                            <p:strVal val="#ppt_x"/>
                                          </p:val>
                                        </p:tav>
                                      </p:tavLst>
                                    </p:anim>
                                    <p:anim calcmode="lin" valueType="num">
                                      <p:cBhvr additive="base">
                                        <p:cTn id="44" dur="500" fill="hold"/>
                                        <p:tgtEl>
                                          <p:spTgt spid="10343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5" name="Whoosh"/>
                                        </p:tgtEl>
                                      </p:cMediaNode>
                                    </p:audio>
                                  </p:subTnLst>
                                </p:cTn>
                              </p:par>
                            </p:childTnLst>
                          </p:cTn>
                        </p:par>
                        <p:par>
                          <p:cTn id="45" fill="hold">
                            <p:stCondLst>
                              <p:cond delay="3800"/>
                            </p:stCondLst>
                            <p:childTnLst>
                              <p:par>
                                <p:cTn id="46" presetID="2" presetClass="entr" presetSubtype="8" fill="hold" grpId="0" nodeType="afterEffect">
                                  <p:stCondLst>
                                    <p:cond delay="0"/>
                                  </p:stCondLst>
                                  <p:childTnLst>
                                    <p:set>
                                      <p:cBhvr>
                                        <p:cTn id="47" dur="1" fill="hold">
                                          <p:stCondLst>
                                            <p:cond delay="0"/>
                                          </p:stCondLst>
                                        </p:cTn>
                                        <p:tgtEl>
                                          <p:spTgt spid="103438"/>
                                        </p:tgtEl>
                                        <p:attrNameLst>
                                          <p:attrName>style.visibility</p:attrName>
                                        </p:attrNameLst>
                                      </p:cBhvr>
                                      <p:to>
                                        <p:strVal val="visible"/>
                                      </p:to>
                                    </p:set>
                                    <p:anim calcmode="lin" valueType="num">
                                      <p:cBhvr additive="base">
                                        <p:cTn id="48" dur="500" fill="hold"/>
                                        <p:tgtEl>
                                          <p:spTgt spid="103438"/>
                                        </p:tgtEl>
                                        <p:attrNameLst>
                                          <p:attrName>ppt_x</p:attrName>
                                        </p:attrNameLst>
                                      </p:cBhvr>
                                      <p:tavLst>
                                        <p:tav tm="0">
                                          <p:val>
                                            <p:strVal val="0-#ppt_w/2"/>
                                          </p:val>
                                        </p:tav>
                                        <p:tav tm="100000">
                                          <p:val>
                                            <p:strVal val="#ppt_x"/>
                                          </p:val>
                                        </p:tav>
                                      </p:tavLst>
                                    </p:anim>
                                    <p:anim calcmode="lin" valueType="num">
                                      <p:cBhvr additive="base">
                                        <p:cTn id="49" dur="500" fill="hold"/>
                                        <p:tgtEl>
                                          <p:spTgt spid="10343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6"/>
                                            </p:cond>
                                          </p:stCondLst>
                                          <p:endCondLst>
                                            <p:cond evt="onStopAudio" delay="0">
                                              <p:tgtEl>
                                                <p:sldTgt/>
                                              </p:tgtEl>
                                            </p:cond>
                                          </p:endCondLst>
                                        </p:cTn>
                                        <p:tgtEl>
                                          <p:sndTgt r:embed="rId5" name="Whoosh"/>
                                        </p:tgtEl>
                                      </p:cMediaNode>
                                    </p:audio>
                                  </p:subTnLst>
                                </p:cTn>
                              </p:par>
                            </p:childTnLst>
                          </p:cTn>
                        </p:par>
                        <p:par>
                          <p:cTn id="50" fill="hold">
                            <p:stCondLst>
                              <p:cond delay="4300"/>
                            </p:stCondLst>
                            <p:childTnLst>
                              <p:par>
                                <p:cTn id="51" presetID="22" presetClass="entr" presetSubtype="1" fill="hold" grpId="0" nodeType="afterEffect">
                                  <p:stCondLst>
                                    <p:cond delay="0"/>
                                  </p:stCondLst>
                                  <p:iterate type="lt">
                                    <p:tmPct val="100000"/>
                                  </p:iterate>
                                  <p:childTnLst>
                                    <p:set>
                                      <p:cBhvr>
                                        <p:cTn id="52" dur="1" fill="hold">
                                          <p:stCondLst>
                                            <p:cond delay="0"/>
                                          </p:stCondLst>
                                        </p:cTn>
                                        <p:tgtEl>
                                          <p:spTgt spid="103439">
                                            <p:txEl>
                                              <p:pRg st="0" end="0"/>
                                            </p:txEl>
                                          </p:spTgt>
                                        </p:tgtEl>
                                        <p:attrNameLst>
                                          <p:attrName>style.visibility</p:attrName>
                                        </p:attrNameLst>
                                      </p:cBhvr>
                                      <p:to>
                                        <p:strVal val="visible"/>
                                      </p:to>
                                    </p:set>
                                    <p:animEffect transition="in" filter="wipe(up)">
                                      <p:cBhvr>
                                        <p:cTn id="53" dur="75"/>
                                        <p:tgtEl>
                                          <p:spTgt spid="103439">
                                            <p:txEl>
                                              <p:pRg st="0" end="0"/>
                                            </p:txEl>
                                          </p:spTgt>
                                        </p:tgtEl>
                                      </p:cBhvr>
                                    </p:animEffect>
                                  </p:childTnLst>
                                  <p:subTnLst>
                                    <p:audio>
                                      <p:cMediaNode>
                                        <p:cTn display="0" masterRel="sameClick">
                                          <p:stCondLst>
                                            <p:cond evt="begin" delay="0">
                                              <p:tn val="51"/>
                                            </p:cond>
                                          </p:stCondLst>
                                          <p:endCondLst>
                                            <p:cond evt="onStopAudio" delay="0">
                                              <p:tgtEl>
                                                <p:sldTgt/>
                                              </p:tgtEl>
                                            </p:cond>
                                          </p:endCondLst>
                                        </p:cTn>
                                        <p:tgtEl>
                                          <p:sndTgt r:embed="rId6" name="Typewriter"/>
                                        </p:tgtEl>
                                      </p:cMediaNode>
                                    </p:audio>
                                  </p:subTnLst>
                                </p:cTn>
                              </p:par>
                            </p:childTnLst>
                          </p:cTn>
                        </p:par>
                        <p:par>
                          <p:cTn id="54" fill="hold">
                            <p:stCondLst>
                              <p:cond delay="4450"/>
                            </p:stCondLst>
                            <p:childTnLst>
                              <p:par>
                                <p:cTn id="55" presetID="2" presetClass="entr" presetSubtype="8" fill="hold" grpId="0" nodeType="afterEffect">
                                  <p:stCondLst>
                                    <p:cond delay="0"/>
                                  </p:stCondLst>
                                  <p:childTnLst>
                                    <p:set>
                                      <p:cBhvr>
                                        <p:cTn id="56" dur="1" fill="hold">
                                          <p:stCondLst>
                                            <p:cond delay="0"/>
                                          </p:stCondLst>
                                        </p:cTn>
                                        <p:tgtEl>
                                          <p:spTgt spid="103440"/>
                                        </p:tgtEl>
                                        <p:attrNameLst>
                                          <p:attrName>style.visibility</p:attrName>
                                        </p:attrNameLst>
                                      </p:cBhvr>
                                      <p:to>
                                        <p:strVal val="visible"/>
                                      </p:to>
                                    </p:set>
                                    <p:anim calcmode="lin" valueType="num">
                                      <p:cBhvr additive="base">
                                        <p:cTn id="57" dur="500" fill="hold"/>
                                        <p:tgtEl>
                                          <p:spTgt spid="103440"/>
                                        </p:tgtEl>
                                        <p:attrNameLst>
                                          <p:attrName>ppt_x</p:attrName>
                                        </p:attrNameLst>
                                      </p:cBhvr>
                                      <p:tavLst>
                                        <p:tav tm="0">
                                          <p:val>
                                            <p:strVal val="0-#ppt_w/2"/>
                                          </p:val>
                                        </p:tav>
                                        <p:tav tm="100000">
                                          <p:val>
                                            <p:strVal val="#ppt_x"/>
                                          </p:val>
                                        </p:tav>
                                      </p:tavLst>
                                    </p:anim>
                                    <p:anim calcmode="lin" valueType="num">
                                      <p:cBhvr additive="base">
                                        <p:cTn id="58" dur="500" fill="hold"/>
                                        <p:tgtEl>
                                          <p:spTgt spid="10344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5"/>
                                            </p:cond>
                                          </p:stCondLst>
                                          <p:endCondLst>
                                            <p:cond evt="onStopAudio" delay="0">
                                              <p:tgtEl>
                                                <p:sldTgt/>
                                              </p:tgtEl>
                                            </p:cond>
                                          </p:endCondLst>
                                        </p:cTn>
                                        <p:tgtEl>
                                          <p:sndTgt r:embed="rId5" name="Whoosh"/>
                                        </p:tgtEl>
                                      </p:cMediaNode>
                                    </p:audio>
                                  </p:subTnLst>
                                </p:cTn>
                              </p:par>
                            </p:childTnLst>
                          </p:cTn>
                        </p:par>
                        <p:par>
                          <p:cTn id="59" fill="hold">
                            <p:stCondLst>
                              <p:cond delay="4950"/>
                            </p:stCondLst>
                            <p:childTnLst>
                              <p:par>
                                <p:cTn id="60" presetID="22" presetClass="entr" presetSubtype="1" fill="hold" grpId="0" nodeType="afterEffect">
                                  <p:stCondLst>
                                    <p:cond delay="0"/>
                                  </p:stCondLst>
                                  <p:iterate type="lt">
                                    <p:tmPct val="100000"/>
                                  </p:iterate>
                                  <p:childTnLst>
                                    <p:set>
                                      <p:cBhvr>
                                        <p:cTn id="61" dur="1" fill="hold">
                                          <p:stCondLst>
                                            <p:cond delay="0"/>
                                          </p:stCondLst>
                                        </p:cTn>
                                        <p:tgtEl>
                                          <p:spTgt spid="103441">
                                            <p:txEl>
                                              <p:pRg st="0" end="0"/>
                                            </p:txEl>
                                          </p:spTgt>
                                        </p:tgtEl>
                                        <p:attrNameLst>
                                          <p:attrName>style.visibility</p:attrName>
                                        </p:attrNameLst>
                                      </p:cBhvr>
                                      <p:to>
                                        <p:strVal val="visible"/>
                                      </p:to>
                                    </p:set>
                                    <p:animEffect transition="in" filter="wipe(up)">
                                      <p:cBhvr>
                                        <p:cTn id="62" dur="75"/>
                                        <p:tgtEl>
                                          <p:spTgt spid="103441">
                                            <p:txEl>
                                              <p:pRg st="0" end="0"/>
                                            </p:txEl>
                                          </p:spTgt>
                                        </p:tgtEl>
                                      </p:cBhvr>
                                    </p:animEffect>
                                  </p:childTnLst>
                                  <p:subTnLst>
                                    <p:audio>
                                      <p:cMediaNode>
                                        <p:cTn display="0" masterRel="sameClick">
                                          <p:stCondLst>
                                            <p:cond evt="begin" delay="0">
                                              <p:tn val="60"/>
                                            </p:cond>
                                          </p:stCondLst>
                                          <p:endCondLst>
                                            <p:cond evt="onStopAudio" delay="0">
                                              <p:tgtEl>
                                                <p:sldTgt/>
                                              </p:tgtEl>
                                            </p:cond>
                                          </p:endCondLst>
                                        </p:cTn>
                                        <p:tgtEl>
                                          <p:sndTgt r:embed="rId6" name="Typewriter"/>
                                        </p:tgtEl>
                                      </p:cMediaNode>
                                    </p:audio>
                                  </p:subTnLst>
                                </p:cTn>
                              </p:par>
                            </p:childTnLst>
                          </p:cTn>
                        </p:par>
                        <p:par>
                          <p:cTn id="63" fill="hold">
                            <p:stCondLst>
                              <p:cond delay="5100"/>
                            </p:stCondLst>
                            <p:childTnLst>
                              <p:par>
                                <p:cTn id="64" presetID="2" presetClass="entr" presetSubtype="1" fill="hold" grpId="0" nodeType="afterEffect">
                                  <p:stCondLst>
                                    <p:cond delay="0"/>
                                  </p:stCondLst>
                                  <p:childTnLst>
                                    <p:set>
                                      <p:cBhvr>
                                        <p:cTn id="65" dur="1" fill="hold">
                                          <p:stCondLst>
                                            <p:cond delay="0"/>
                                          </p:stCondLst>
                                        </p:cTn>
                                        <p:tgtEl>
                                          <p:spTgt spid="103442"/>
                                        </p:tgtEl>
                                        <p:attrNameLst>
                                          <p:attrName>style.visibility</p:attrName>
                                        </p:attrNameLst>
                                      </p:cBhvr>
                                      <p:to>
                                        <p:strVal val="visible"/>
                                      </p:to>
                                    </p:set>
                                    <p:anim calcmode="lin" valueType="num">
                                      <p:cBhvr additive="base">
                                        <p:cTn id="66" dur="500" fill="hold"/>
                                        <p:tgtEl>
                                          <p:spTgt spid="103442"/>
                                        </p:tgtEl>
                                        <p:attrNameLst>
                                          <p:attrName>ppt_x</p:attrName>
                                        </p:attrNameLst>
                                      </p:cBhvr>
                                      <p:tavLst>
                                        <p:tav tm="0">
                                          <p:val>
                                            <p:strVal val="#ppt_x"/>
                                          </p:val>
                                        </p:tav>
                                        <p:tav tm="100000">
                                          <p:val>
                                            <p:strVal val="#ppt_x"/>
                                          </p:val>
                                        </p:tav>
                                      </p:tavLst>
                                    </p:anim>
                                    <p:anim calcmode="lin" valueType="num">
                                      <p:cBhvr additive="base">
                                        <p:cTn id="67" dur="500" fill="hold"/>
                                        <p:tgtEl>
                                          <p:spTgt spid="10344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64"/>
                                            </p:cond>
                                          </p:stCondLst>
                                          <p:endCondLst>
                                            <p:cond evt="onStopAudio" delay="0">
                                              <p:tgtEl>
                                                <p:sldTgt/>
                                              </p:tgtEl>
                                            </p:cond>
                                          </p:endCondLst>
                                        </p:cTn>
                                        <p:tgtEl>
                                          <p:sndTgt r:embed="rId5" name="Whoosh"/>
                                        </p:tgtEl>
                                      </p:cMediaNode>
                                    </p:audio>
                                  </p:subTnLst>
                                </p:cTn>
                              </p:par>
                            </p:childTnLst>
                          </p:cTn>
                        </p:par>
                        <p:par>
                          <p:cTn id="68" fill="hold">
                            <p:stCondLst>
                              <p:cond delay="5600"/>
                            </p:stCondLst>
                            <p:childTnLst>
                              <p:par>
                                <p:cTn id="69" presetID="2" presetClass="entr" presetSubtype="8" fill="hold" grpId="0" nodeType="afterEffect">
                                  <p:stCondLst>
                                    <p:cond delay="0"/>
                                  </p:stCondLst>
                                  <p:childTnLst>
                                    <p:set>
                                      <p:cBhvr>
                                        <p:cTn id="70" dur="1" fill="hold">
                                          <p:stCondLst>
                                            <p:cond delay="0"/>
                                          </p:stCondLst>
                                        </p:cTn>
                                        <p:tgtEl>
                                          <p:spTgt spid="103443"/>
                                        </p:tgtEl>
                                        <p:attrNameLst>
                                          <p:attrName>style.visibility</p:attrName>
                                        </p:attrNameLst>
                                      </p:cBhvr>
                                      <p:to>
                                        <p:strVal val="visible"/>
                                      </p:to>
                                    </p:set>
                                    <p:anim calcmode="lin" valueType="num">
                                      <p:cBhvr additive="base">
                                        <p:cTn id="71" dur="500" fill="hold"/>
                                        <p:tgtEl>
                                          <p:spTgt spid="103443"/>
                                        </p:tgtEl>
                                        <p:attrNameLst>
                                          <p:attrName>ppt_x</p:attrName>
                                        </p:attrNameLst>
                                      </p:cBhvr>
                                      <p:tavLst>
                                        <p:tav tm="0">
                                          <p:val>
                                            <p:strVal val="0-#ppt_w/2"/>
                                          </p:val>
                                        </p:tav>
                                        <p:tav tm="100000">
                                          <p:val>
                                            <p:strVal val="#ppt_x"/>
                                          </p:val>
                                        </p:tav>
                                      </p:tavLst>
                                    </p:anim>
                                    <p:anim calcmode="lin" valueType="num">
                                      <p:cBhvr additive="base">
                                        <p:cTn id="72" dur="500" fill="hold"/>
                                        <p:tgtEl>
                                          <p:spTgt spid="10344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9"/>
                                            </p:cond>
                                          </p:stCondLst>
                                          <p:endCondLst>
                                            <p:cond evt="onStopAudio" delay="0">
                                              <p:tgtEl>
                                                <p:sldTgt/>
                                              </p:tgtEl>
                                            </p:cond>
                                          </p:endCondLst>
                                        </p:cTn>
                                        <p:tgtEl>
                                          <p:sndTgt r:embed="rId5" name="Whoosh"/>
                                        </p:tgtEl>
                                      </p:cMediaNode>
                                    </p:audio>
                                  </p:subTnLst>
                                </p:cTn>
                              </p:par>
                            </p:childTnLst>
                          </p:cTn>
                        </p:par>
                        <p:par>
                          <p:cTn id="73" fill="hold">
                            <p:stCondLst>
                              <p:cond delay="6100"/>
                            </p:stCondLst>
                            <p:childTnLst>
                              <p:par>
                                <p:cTn id="74" presetID="22" presetClass="entr" presetSubtype="1" fill="hold" grpId="0" nodeType="afterEffect">
                                  <p:stCondLst>
                                    <p:cond delay="0"/>
                                  </p:stCondLst>
                                  <p:iterate type="lt">
                                    <p:tmPct val="100000"/>
                                  </p:iterate>
                                  <p:childTnLst>
                                    <p:set>
                                      <p:cBhvr>
                                        <p:cTn id="75" dur="1" fill="hold">
                                          <p:stCondLst>
                                            <p:cond delay="0"/>
                                          </p:stCondLst>
                                        </p:cTn>
                                        <p:tgtEl>
                                          <p:spTgt spid="103444">
                                            <p:txEl>
                                              <p:pRg st="0" end="0"/>
                                            </p:txEl>
                                          </p:spTgt>
                                        </p:tgtEl>
                                        <p:attrNameLst>
                                          <p:attrName>style.visibility</p:attrName>
                                        </p:attrNameLst>
                                      </p:cBhvr>
                                      <p:to>
                                        <p:strVal val="visible"/>
                                      </p:to>
                                    </p:set>
                                    <p:animEffect transition="in" filter="wipe(up)">
                                      <p:cBhvr>
                                        <p:cTn id="76" dur="75"/>
                                        <p:tgtEl>
                                          <p:spTgt spid="103444">
                                            <p:txEl>
                                              <p:pRg st="0" end="0"/>
                                            </p:txEl>
                                          </p:spTgt>
                                        </p:tgtEl>
                                      </p:cBhvr>
                                    </p:animEffect>
                                  </p:childTnLst>
                                  <p:subTnLst>
                                    <p:audio>
                                      <p:cMediaNode>
                                        <p:cTn display="0" masterRel="sameClick">
                                          <p:stCondLst>
                                            <p:cond evt="begin" delay="0">
                                              <p:tn val="74"/>
                                            </p:cond>
                                          </p:stCondLst>
                                          <p:endCondLst>
                                            <p:cond evt="onStopAudio" delay="0">
                                              <p:tgtEl>
                                                <p:sldTgt/>
                                              </p:tgtEl>
                                            </p:cond>
                                          </p:endCondLst>
                                        </p:cTn>
                                        <p:tgtEl>
                                          <p:sndTgt r:embed="rId6" name="Typewriter"/>
                                        </p:tgtEl>
                                      </p:cMediaNode>
                                    </p:audio>
                                  </p:subTnLst>
                                </p:cTn>
                              </p:par>
                            </p:childTnLst>
                          </p:cTn>
                        </p:par>
                        <p:par>
                          <p:cTn id="77" fill="hold">
                            <p:stCondLst>
                              <p:cond delay="6250"/>
                            </p:stCondLst>
                            <p:childTnLst>
                              <p:par>
                                <p:cTn id="78" presetID="2" presetClass="entr" presetSubtype="2" fill="hold" grpId="0" nodeType="afterEffect">
                                  <p:stCondLst>
                                    <p:cond delay="0"/>
                                  </p:stCondLst>
                                  <p:childTnLst>
                                    <p:set>
                                      <p:cBhvr>
                                        <p:cTn id="79" dur="1" fill="hold">
                                          <p:stCondLst>
                                            <p:cond delay="0"/>
                                          </p:stCondLst>
                                        </p:cTn>
                                        <p:tgtEl>
                                          <p:spTgt spid="103445"/>
                                        </p:tgtEl>
                                        <p:attrNameLst>
                                          <p:attrName>style.visibility</p:attrName>
                                        </p:attrNameLst>
                                      </p:cBhvr>
                                      <p:to>
                                        <p:strVal val="visible"/>
                                      </p:to>
                                    </p:set>
                                    <p:anim calcmode="lin" valueType="num">
                                      <p:cBhvr additive="base">
                                        <p:cTn id="80" dur="500" fill="hold"/>
                                        <p:tgtEl>
                                          <p:spTgt spid="103445"/>
                                        </p:tgtEl>
                                        <p:attrNameLst>
                                          <p:attrName>ppt_x</p:attrName>
                                        </p:attrNameLst>
                                      </p:cBhvr>
                                      <p:tavLst>
                                        <p:tav tm="0">
                                          <p:val>
                                            <p:strVal val="1+#ppt_w/2"/>
                                          </p:val>
                                        </p:tav>
                                        <p:tav tm="100000">
                                          <p:val>
                                            <p:strVal val="#ppt_x"/>
                                          </p:val>
                                        </p:tav>
                                      </p:tavLst>
                                    </p:anim>
                                    <p:anim calcmode="lin" valueType="num">
                                      <p:cBhvr additive="base">
                                        <p:cTn id="81" dur="500" fill="hold"/>
                                        <p:tgtEl>
                                          <p:spTgt spid="10344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78"/>
                                            </p:cond>
                                          </p:stCondLst>
                                          <p:endCondLst>
                                            <p:cond evt="onStopAudio" delay="0">
                                              <p:tgtEl>
                                                <p:sldTgt/>
                                              </p:tgtEl>
                                            </p:cond>
                                          </p:endCondLst>
                                        </p:cTn>
                                        <p:tgtEl>
                                          <p:sndTgt r:embed="rId7" name="Screeching Brakes"/>
                                        </p:tgtEl>
                                      </p:cMediaNode>
                                    </p:audio>
                                  </p:subTnLst>
                                </p:cTn>
                              </p:par>
                            </p:childTnLst>
                          </p:cTn>
                        </p:par>
                        <p:par>
                          <p:cTn id="82" fill="hold">
                            <p:stCondLst>
                              <p:cond delay="6750"/>
                            </p:stCondLst>
                            <p:childTnLst>
                              <p:par>
                                <p:cTn id="83" presetID="22" presetClass="entr" presetSubtype="1" fill="hold" grpId="0" nodeType="afterEffect">
                                  <p:stCondLst>
                                    <p:cond delay="0"/>
                                  </p:stCondLst>
                                  <p:iterate type="lt">
                                    <p:tmPct val="100000"/>
                                  </p:iterate>
                                  <p:childTnLst>
                                    <p:set>
                                      <p:cBhvr>
                                        <p:cTn id="84" dur="1" fill="hold">
                                          <p:stCondLst>
                                            <p:cond delay="0"/>
                                          </p:stCondLst>
                                        </p:cTn>
                                        <p:tgtEl>
                                          <p:spTgt spid="103446">
                                            <p:txEl>
                                              <p:pRg st="0" end="0"/>
                                            </p:txEl>
                                          </p:spTgt>
                                        </p:tgtEl>
                                        <p:attrNameLst>
                                          <p:attrName>style.visibility</p:attrName>
                                        </p:attrNameLst>
                                      </p:cBhvr>
                                      <p:to>
                                        <p:strVal val="visible"/>
                                      </p:to>
                                    </p:set>
                                    <p:animEffect transition="in" filter="wipe(up)">
                                      <p:cBhvr>
                                        <p:cTn id="85" dur="75"/>
                                        <p:tgtEl>
                                          <p:spTgt spid="103446">
                                            <p:txEl>
                                              <p:pRg st="0" end="0"/>
                                            </p:txEl>
                                          </p:spTgt>
                                        </p:tgtEl>
                                      </p:cBhvr>
                                    </p:animEffect>
                                  </p:childTnLst>
                                  <p:subTnLst>
                                    <p:audio>
                                      <p:cMediaNode>
                                        <p:cTn display="0" masterRel="sameClick">
                                          <p:stCondLst>
                                            <p:cond evt="begin" delay="0">
                                              <p:tn val="83"/>
                                            </p:cond>
                                          </p:stCondLst>
                                          <p:endCondLst>
                                            <p:cond evt="onStopAudio" delay="0">
                                              <p:tgtEl>
                                                <p:sldTgt/>
                                              </p:tgtEl>
                                            </p:cond>
                                          </p:endCondLst>
                                        </p:cTn>
                                        <p:tgtEl>
                                          <p:sndTgt r:embed="rId6" name="Typewriter"/>
                                        </p:tgtEl>
                                      </p:cMediaNode>
                                    </p:audio>
                                  </p:subTnLst>
                                </p:cTn>
                              </p:par>
                            </p:childTnLst>
                          </p:cTn>
                        </p:par>
                      </p:childTnLst>
                    </p:cTn>
                  </p:par>
                  <p:par>
                    <p:cTn id="86" fill="hold">
                      <p:stCondLst>
                        <p:cond delay="indefinite"/>
                      </p:stCondLst>
                      <p:childTnLst>
                        <p:par>
                          <p:cTn id="87" fill="hold">
                            <p:stCondLst>
                              <p:cond delay="0"/>
                            </p:stCondLst>
                            <p:childTnLst>
                              <p:par>
                                <p:cTn id="88" presetID="9" presetClass="entr" presetSubtype="0" fill="hold" nodeType="clickEffect">
                                  <p:stCondLst>
                                    <p:cond delay="0"/>
                                  </p:stCondLst>
                                  <p:childTnLst>
                                    <p:set>
                                      <p:cBhvr>
                                        <p:cTn id="89" dur="1" fill="hold">
                                          <p:stCondLst>
                                            <p:cond delay="0"/>
                                          </p:stCondLst>
                                        </p:cTn>
                                        <p:tgtEl>
                                          <p:spTgt spid="103452"/>
                                        </p:tgtEl>
                                        <p:attrNameLst>
                                          <p:attrName>style.visibility</p:attrName>
                                        </p:attrNameLst>
                                      </p:cBhvr>
                                      <p:to>
                                        <p:strVal val="visible"/>
                                      </p:to>
                                    </p:set>
                                    <p:animEffect transition="in" filter="dissolve">
                                      <p:cBhvr>
                                        <p:cTn id="90" dur="500"/>
                                        <p:tgtEl>
                                          <p:spTgt spid="103452"/>
                                        </p:tgtEl>
                                      </p:cBhvr>
                                    </p:animEffect>
                                  </p:childTnLst>
                                </p:cTn>
                              </p:par>
                            </p:childTnLst>
                          </p:cTn>
                        </p:par>
                      </p:childTnLst>
                    </p:cTn>
                  </p:par>
                  <p:par>
                    <p:cTn id="91" fill="hold">
                      <p:stCondLst>
                        <p:cond delay="indefinite"/>
                      </p:stCondLst>
                      <p:childTnLst>
                        <p:par>
                          <p:cTn id="92" fill="hold">
                            <p:stCondLst>
                              <p:cond delay="0"/>
                            </p:stCondLst>
                            <p:childTnLst>
                              <p:par>
                                <p:cTn id="93" presetID="4" presetClass="entr" presetSubtype="32" fill="hold" grpId="0" nodeType="clickEffect">
                                  <p:stCondLst>
                                    <p:cond delay="0"/>
                                  </p:stCondLst>
                                  <p:childTnLst>
                                    <p:set>
                                      <p:cBhvr>
                                        <p:cTn id="94" dur="1" fill="hold">
                                          <p:stCondLst>
                                            <p:cond delay="0"/>
                                          </p:stCondLst>
                                        </p:cTn>
                                        <p:tgtEl>
                                          <p:spTgt spid="103447"/>
                                        </p:tgtEl>
                                        <p:attrNameLst>
                                          <p:attrName>style.visibility</p:attrName>
                                        </p:attrNameLst>
                                      </p:cBhvr>
                                      <p:to>
                                        <p:strVal val="visible"/>
                                      </p:to>
                                    </p:set>
                                    <p:animEffect transition="in" filter="box(out)">
                                      <p:cBhvr>
                                        <p:cTn id="95" dur="500"/>
                                        <p:tgtEl>
                                          <p:spTgt spid="103447"/>
                                        </p:tgtEl>
                                      </p:cBhvr>
                                    </p:animEffect>
                                  </p:childTnLst>
                                  <p:subTnLst>
                                    <p:audio>
                                      <p:cMediaNode>
                                        <p:cTn display="0" masterRel="sameClick">
                                          <p:stCondLst>
                                            <p:cond evt="begin" delay="0">
                                              <p:tn val="93"/>
                                            </p:cond>
                                          </p:stCondLst>
                                          <p:endCondLst>
                                            <p:cond evt="onStopAudio" delay="0">
                                              <p:tgtEl>
                                                <p:sldTgt/>
                                              </p:tgtEl>
                                            </p:cond>
                                          </p:endCondLst>
                                        </p:cTn>
                                        <p:tgtEl>
                                          <p:sndTgt r:embed="rId4" name="Camera"/>
                                        </p:tgtEl>
                                      </p:cMediaNode>
                                    </p:audio>
                                  </p:subTnLst>
                                </p:cTn>
                              </p:par>
                            </p:childTnLst>
                          </p:cTn>
                        </p:par>
                      </p:childTnLst>
                    </p:cTn>
                  </p:par>
                  <p:par>
                    <p:cTn id="96" fill="hold">
                      <p:stCondLst>
                        <p:cond delay="indefinite"/>
                      </p:stCondLst>
                      <p:childTnLst>
                        <p:par>
                          <p:cTn id="97" fill="hold">
                            <p:stCondLst>
                              <p:cond delay="0"/>
                            </p:stCondLst>
                            <p:childTnLst>
                              <p:par>
                                <p:cTn id="98" presetID="2" presetClass="entr" presetSubtype="1" fill="hold" grpId="0" nodeType="clickEffect">
                                  <p:stCondLst>
                                    <p:cond delay="0"/>
                                  </p:stCondLst>
                                  <p:iterate type="wd">
                                    <p:tmPct val="100000"/>
                                  </p:iterate>
                                  <p:childTnLst>
                                    <p:set>
                                      <p:cBhvr>
                                        <p:cTn id="99" dur="1" fill="hold">
                                          <p:stCondLst>
                                            <p:cond delay="0"/>
                                          </p:stCondLst>
                                        </p:cTn>
                                        <p:tgtEl>
                                          <p:spTgt spid="103448">
                                            <p:txEl>
                                              <p:pRg st="0" end="0"/>
                                            </p:txEl>
                                          </p:spTgt>
                                        </p:tgtEl>
                                        <p:attrNameLst>
                                          <p:attrName>style.visibility</p:attrName>
                                        </p:attrNameLst>
                                      </p:cBhvr>
                                      <p:to>
                                        <p:strVal val="visible"/>
                                      </p:to>
                                    </p:set>
                                    <p:anim calcmode="lin" valueType="num">
                                      <p:cBhvr additive="base">
                                        <p:cTn id="100" dur="300" fill="hold"/>
                                        <p:tgtEl>
                                          <p:spTgt spid="103448">
                                            <p:txEl>
                                              <p:pRg st="0" end="0"/>
                                            </p:txEl>
                                          </p:spTgt>
                                        </p:tgtEl>
                                        <p:attrNameLst>
                                          <p:attrName>ppt_x</p:attrName>
                                        </p:attrNameLst>
                                      </p:cBhvr>
                                      <p:tavLst>
                                        <p:tav tm="0">
                                          <p:val>
                                            <p:strVal val="#ppt_x"/>
                                          </p:val>
                                        </p:tav>
                                        <p:tav tm="100000">
                                          <p:val>
                                            <p:strVal val="#ppt_x"/>
                                          </p:val>
                                        </p:tav>
                                      </p:tavLst>
                                    </p:anim>
                                    <p:anim calcmode="lin" valueType="num">
                                      <p:cBhvr additive="base">
                                        <p:cTn id="101" dur="300" fill="hold"/>
                                        <p:tgtEl>
                                          <p:spTgt spid="103448">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 presetClass="entr" presetSubtype="1" fill="hold" grpId="0" nodeType="clickEffect">
                                  <p:stCondLst>
                                    <p:cond delay="0"/>
                                  </p:stCondLst>
                                  <p:iterate type="wd">
                                    <p:tmPct val="100000"/>
                                  </p:iterate>
                                  <p:childTnLst>
                                    <p:set>
                                      <p:cBhvr>
                                        <p:cTn id="105" dur="1" fill="hold">
                                          <p:stCondLst>
                                            <p:cond delay="0"/>
                                          </p:stCondLst>
                                        </p:cTn>
                                        <p:tgtEl>
                                          <p:spTgt spid="103448">
                                            <p:txEl>
                                              <p:pRg st="1" end="1"/>
                                            </p:txEl>
                                          </p:spTgt>
                                        </p:tgtEl>
                                        <p:attrNameLst>
                                          <p:attrName>style.visibility</p:attrName>
                                        </p:attrNameLst>
                                      </p:cBhvr>
                                      <p:to>
                                        <p:strVal val="visible"/>
                                      </p:to>
                                    </p:set>
                                    <p:anim calcmode="lin" valueType="num">
                                      <p:cBhvr additive="base">
                                        <p:cTn id="106" dur="300" fill="hold"/>
                                        <p:tgtEl>
                                          <p:spTgt spid="103448">
                                            <p:txEl>
                                              <p:pRg st="1" end="1"/>
                                            </p:txEl>
                                          </p:spTgt>
                                        </p:tgtEl>
                                        <p:attrNameLst>
                                          <p:attrName>ppt_x</p:attrName>
                                        </p:attrNameLst>
                                      </p:cBhvr>
                                      <p:tavLst>
                                        <p:tav tm="0">
                                          <p:val>
                                            <p:strVal val="#ppt_x"/>
                                          </p:val>
                                        </p:tav>
                                        <p:tav tm="100000">
                                          <p:val>
                                            <p:strVal val="#ppt_x"/>
                                          </p:val>
                                        </p:tav>
                                      </p:tavLst>
                                    </p:anim>
                                    <p:anim calcmode="lin" valueType="num">
                                      <p:cBhvr additive="base">
                                        <p:cTn id="107" dur="300" fill="hold"/>
                                        <p:tgtEl>
                                          <p:spTgt spid="103448">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2" presetClass="entr" presetSubtype="1" fill="hold" grpId="0" nodeType="clickEffect">
                                  <p:stCondLst>
                                    <p:cond delay="0"/>
                                  </p:stCondLst>
                                  <p:iterate type="wd">
                                    <p:tmPct val="100000"/>
                                  </p:iterate>
                                  <p:childTnLst>
                                    <p:set>
                                      <p:cBhvr>
                                        <p:cTn id="111" dur="1" fill="hold">
                                          <p:stCondLst>
                                            <p:cond delay="0"/>
                                          </p:stCondLst>
                                        </p:cTn>
                                        <p:tgtEl>
                                          <p:spTgt spid="103448">
                                            <p:txEl>
                                              <p:pRg st="2" end="2"/>
                                            </p:txEl>
                                          </p:spTgt>
                                        </p:tgtEl>
                                        <p:attrNameLst>
                                          <p:attrName>style.visibility</p:attrName>
                                        </p:attrNameLst>
                                      </p:cBhvr>
                                      <p:to>
                                        <p:strVal val="visible"/>
                                      </p:to>
                                    </p:set>
                                    <p:anim calcmode="lin" valueType="num">
                                      <p:cBhvr additive="base">
                                        <p:cTn id="112" dur="300" fill="hold"/>
                                        <p:tgtEl>
                                          <p:spTgt spid="103448">
                                            <p:txEl>
                                              <p:pRg st="2" end="2"/>
                                            </p:txEl>
                                          </p:spTgt>
                                        </p:tgtEl>
                                        <p:attrNameLst>
                                          <p:attrName>ppt_x</p:attrName>
                                        </p:attrNameLst>
                                      </p:cBhvr>
                                      <p:tavLst>
                                        <p:tav tm="0">
                                          <p:val>
                                            <p:strVal val="#ppt_x"/>
                                          </p:val>
                                        </p:tav>
                                        <p:tav tm="100000">
                                          <p:val>
                                            <p:strVal val="#ppt_x"/>
                                          </p:val>
                                        </p:tav>
                                      </p:tavLst>
                                    </p:anim>
                                    <p:anim calcmode="lin" valueType="num">
                                      <p:cBhvr additive="base">
                                        <p:cTn id="113" dur="300" fill="hold"/>
                                        <p:tgtEl>
                                          <p:spTgt spid="103448">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 presetClass="entr" presetSubtype="1" fill="hold" grpId="0" nodeType="clickEffect">
                                  <p:stCondLst>
                                    <p:cond delay="0"/>
                                  </p:stCondLst>
                                  <p:iterate type="wd">
                                    <p:tmPct val="100000"/>
                                  </p:iterate>
                                  <p:childTnLst>
                                    <p:set>
                                      <p:cBhvr>
                                        <p:cTn id="117" dur="1" fill="hold">
                                          <p:stCondLst>
                                            <p:cond delay="0"/>
                                          </p:stCondLst>
                                        </p:cTn>
                                        <p:tgtEl>
                                          <p:spTgt spid="103448">
                                            <p:txEl>
                                              <p:pRg st="3" end="3"/>
                                            </p:txEl>
                                          </p:spTgt>
                                        </p:tgtEl>
                                        <p:attrNameLst>
                                          <p:attrName>style.visibility</p:attrName>
                                        </p:attrNameLst>
                                      </p:cBhvr>
                                      <p:to>
                                        <p:strVal val="visible"/>
                                      </p:to>
                                    </p:set>
                                    <p:anim calcmode="lin" valueType="num">
                                      <p:cBhvr additive="base">
                                        <p:cTn id="118" dur="300" fill="hold"/>
                                        <p:tgtEl>
                                          <p:spTgt spid="103448">
                                            <p:txEl>
                                              <p:pRg st="3" end="3"/>
                                            </p:txEl>
                                          </p:spTgt>
                                        </p:tgtEl>
                                        <p:attrNameLst>
                                          <p:attrName>ppt_x</p:attrName>
                                        </p:attrNameLst>
                                      </p:cBhvr>
                                      <p:tavLst>
                                        <p:tav tm="0">
                                          <p:val>
                                            <p:strVal val="#ppt_x"/>
                                          </p:val>
                                        </p:tav>
                                        <p:tav tm="100000">
                                          <p:val>
                                            <p:strVal val="#ppt_x"/>
                                          </p:val>
                                        </p:tav>
                                      </p:tavLst>
                                    </p:anim>
                                    <p:anim calcmode="lin" valueType="num">
                                      <p:cBhvr additive="base">
                                        <p:cTn id="119" dur="300" fill="hold"/>
                                        <p:tgtEl>
                                          <p:spTgt spid="103448">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2" presetClass="entr" presetSubtype="1" fill="hold" grpId="0" nodeType="clickEffect">
                                  <p:stCondLst>
                                    <p:cond delay="0"/>
                                  </p:stCondLst>
                                  <p:iterate type="wd">
                                    <p:tmPct val="100000"/>
                                  </p:iterate>
                                  <p:childTnLst>
                                    <p:set>
                                      <p:cBhvr>
                                        <p:cTn id="123" dur="1" fill="hold">
                                          <p:stCondLst>
                                            <p:cond delay="0"/>
                                          </p:stCondLst>
                                        </p:cTn>
                                        <p:tgtEl>
                                          <p:spTgt spid="103448">
                                            <p:txEl>
                                              <p:pRg st="4" end="4"/>
                                            </p:txEl>
                                          </p:spTgt>
                                        </p:tgtEl>
                                        <p:attrNameLst>
                                          <p:attrName>style.visibility</p:attrName>
                                        </p:attrNameLst>
                                      </p:cBhvr>
                                      <p:to>
                                        <p:strVal val="visible"/>
                                      </p:to>
                                    </p:set>
                                    <p:anim calcmode="lin" valueType="num">
                                      <p:cBhvr additive="base">
                                        <p:cTn id="124" dur="300" fill="hold"/>
                                        <p:tgtEl>
                                          <p:spTgt spid="103448">
                                            <p:txEl>
                                              <p:pRg st="4" end="4"/>
                                            </p:txEl>
                                          </p:spTgt>
                                        </p:tgtEl>
                                        <p:attrNameLst>
                                          <p:attrName>ppt_x</p:attrName>
                                        </p:attrNameLst>
                                      </p:cBhvr>
                                      <p:tavLst>
                                        <p:tav tm="0">
                                          <p:val>
                                            <p:strVal val="#ppt_x"/>
                                          </p:val>
                                        </p:tav>
                                        <p:tav tm="100000">
                                          <p:val>
                                            <p:strVal val="#ppt_x"/>
                                          </p:val>
                                        </p:tav>
                                      </p:tavLst>
                                    </p:anim>
                                    <p:anim calcmode="lin" valueType="num">
                                      <p:cBhvr additive="base">
                                        <p:cTn id="125" dur="300" fill="hold"/>
                                        <p:tgtEl>
                                          <p:spTgt spid="103448">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4" presetClass="entr" presetSubtype="32" fill="hold" grpId="0" nodeType="clickEffect">
                                  <p:stCondLst>
                                    <p:cond delay="0"/>
                                  </p:stCondLst>
                                  <p:childTnLst>
                                    <p:set>
                                      <p:cBhvr>
                                        <p:cTn id="129" dur="1" fill="hold">
                                          <p:stCondLst>
                                            <p:cond delay="0"/>
                                          </p:stCondLst>
                                        </p:cTn>
                                        <p:tgtEl>
                                          <p:spTgt spid="103449"/>
                                        </p:tgtEl>
                                        <p:attrNameLst>
                                          <p:attrName>style.visibility</p:attrName>
                                        </p:attrNameLst>
                                      </p:cBhvr>
                                      <p:to>
                                        <p:strVal val="visible"/>
                                      </p:to>
                                    </p:set>
                                    <p:animEffect transition="in" filter="box(out)">
                                      <p:cBhvr>
                                        <p:cTn id="130" dur="500"/>
                                        <p:tgtEl>
                                          <p:spTgt spid="103449"/>
                                        </p:tgtEl>
                                      </p:cBhvr>
                                    </p:animEffect>
                                  </p:childTnLst>
                                </p:cTn>
                              </p:par>
                            </p:childTnLst>
                          </p:cTn>
                        </p:par>
                      </p:childTnLst>
                    </p:cTn>
                  </p:par>
                  <p:par>
                    <p:cTn id="131" fill="hold">
                      <p:stCondLst>
                        <p:cond delay="indefinite"/>
                      </p:stCondLst>
                      <p:childTnLst>
                        <p:par>
                          <p:cTn id="132" fill="hold">
                            <p:stCondLst>
                              <p:cond delay="0"/>
                            </p:stCondLst>
                            <p:childTnLst>
                              <p:par>
                                <p:cTn id="133" presetID="9" presetClass="entr" presetSubtype="0" fill="hold" nodeType="clickEffect">
                                  <p:stCondLst>
                                    <p:cond delay="0"/>
                                  </p:stCondLst>
                                  <p:childTnLst>
                                    <p:set>
                                      <p:cBhvr>
                                        <p:cTn id="134" dur="1" fill="hold">
                                          <p:stCondLst>
                                            <p:cond delay="0"/>
                                          </p:stCondLst>
                                        </p:cTn>
                                        <p:tgtEl>
                                          <p:spTgt spid="3"/>
                                        </p:tgtEl>
                                        <p:attrNameLst>
                                          <p:attrName>style.visibility</p:attrName>
                                        </p:attrNameLst>
                                      </p:cBhvr>
                                      <p:to>
                                        <p:strVal val="visible"/>
                                      </p:to>
                                    </p:set>
                                    <p:animEffect transition="in" filter="dissolve">
                                      <p:cBhvr>
                                        <p:cTn id="1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autoUpdateAnimBg="0"/>
      <p:bldP spid="103431" grpId="0" animBg="1"/>
      <p:bldP spid="103432" grpId="0" animBg="1"/>
      <p:bldP spid="103433" grpId="0" build="p" autoUpdateAnimBg="0" advAuto="0"/>
      <p:bldP spid="103434" grpId="0" animBg="1"/>
      <p:bldP spid="103435" grpId="0" animBg="1"/>
      <p:bldP spid="103436" grpId="0" build="p" autoUpdateAnimBg="0" advAuto="0"/>
      <p:bldP spid="103437" grpId="0" animBg="1"/>
      <p:bldP spid="103438" grpId="0" animBg="1"/>
      <p:bldP spid="103439" grpId="0" build="p" autoUpdateAnimBg="0" advAuto="0"/>
      <p:bldP spid="103440" grpId="0" animBg="1"/>
      <p:bldP spid="103441" grpId="0" build="p" autoUpdateAnimBg="0" advAuto="0"/>
      <p:bldP spid="103442" grpId="0" animBg="1"/>
      <p:bldP spid="103443" grpId="0" animBg="1"/>
      <p:bldP spid="103444" grpId="0" build="p" autoUpdateAnimBg="0" advAuto="0"/>
      <p:bldP spid="103445" grpId="0" animBg="1"/>
      <p:bldP spid="103446" grpId="0" build="p" autoUpdateAnimBg="0" advAuto="0"/>
      <p:bldP spid="103447" grpId="0" animBg="1"/>
      <p:bldP spid="103448" grpId="0" build="p" autoUpdateAnimBg="0"/>
      <p:bldP spid="103449" grpId="0" animBg="1" autoUpdateAnimBg="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6350" y="6350"/>
            <a:ext cx="9129713" cy="6843713"/>
          </a:xfrm>
          <a:prstGeom prst="rect">
            <a:avLst/>
          </a:prstGeom>
          <a:gradFill rotWithShape="0">
            <a:gsLst>
              <a:gs pos="0">
                <a:srgbClr val="FFFFFF"/>
              </a:gs>
              <a:gs pos="100000">
                <a:srgbClr val="66FF33"/>
              </a:gs>
            </a:gsLst>
            <a:lin ang="18900000" scaled="1"/>
          </a:gradFill>
          <a:ln w="12700">
            <a:solidFill>
              <a:schemeClr val="tx1"/>
            </a:solidFill>
            <a:miter lim="800000"/>
            <a:headEnd/>
            <a:tailEnd/>
          </a:ln>
        </p:spPr>
        <p:txBody>
          <a:bodyPr wrap="none" anchor="ctr"/>
          <a:lstStyle/>
          <a:p>
            <a:endParaRPr lang="hu-HU"/>
          </a:p>
        </p:txBody>
      </p:sp>
      <p:sp>
        <p:nvSpPr>
          <p:cNvPr id="49155" name="Rectangle 3"/>
          <p:cNvSpPr>
            <a:spLocks noChangeArrowheads="1"/>
          </p:cNvSpPr>
          <p:nvPr/>
        </p:nvSpPr>
        <p:spPr bwMode="auto">
          <a:xfrm>
            <a:off x="104775" y="58738"/>
            <a:ext cx="8932863" cy="6738937"/>
          </a:xfrm>
          <a:prstGeom prst="rect">
            <a:avLst/>
          </a:prstGeom>
          <a:noFill/>
          <a:ln w="9525">
            <a:noFill/>
            <a:miter lim="800000"/>
            <a:headEnd/>
            <a:tailEnd/>
          </a:ln>
        </p:spPr>
        <p:txBody>
          <a:bodyPr wrap="none" lIns="92075" tIns="46038" rIns="92075" bIns="46038" anchor="ctr"/>
          <a:lstStyle/>
          <a:p>
            <a:pPr algn="ctr" eaLnBrk="0" hangingPunct="0"/>
            <a:r>
              <a:rPr lang="en-GB" sz="2400">
                <a:latin typeface="Times New Roman" pitchFamily="18" charset="0"/>
              </a:rPr>
              <a:t>   </a:t>
            </a:r>
          </a:p>
        </p:txBody>
      </p:sp>
      <p:grpSp>
        <p:nvGrpSpPr>
          <p:cNvPr id="2" name="Group 4"/>
          <p:cNvGrpSpPr>
            <a:grpSpLocks/>
          </p:cNvGrpSpPr>
          <p:nvPr/>
        </p:nvGrpSpPr>
        <p:grpSpPr bwMode="auto">
          <a:xfrm>
            <a:off x="1227138" y="1787525"/>
            <a:ext cx="571500" cy="1250950"/>
            <a:chOff x="773" y="1126"/>
            <a:chExt cx="360" cy="788"/>
          </a:xfrm>
        </p:grpSpPr>
        <p:sp>
          <p:nvSpPr>
            <p:cNvPr id="71706" name="AutoShape 5"/>
            <p:cNvSpPr>
              <a:spLocks noChangeArrowheads="1"/>
            </p:cNvSpPr>
            <p:nvPr/>
          </p:nvSpPr>
          <p:spPr bwMode="auto">
            <a:xfrm rot="5760000">
              <a:off x="676" y="1539"/>
              <a:ext cx="472" cy="278"/>
            </a:xfrm>
            <a:prstGeom prst="rtTriangle">
              <a:avLst/>
            </a:prstGeom>
            <a:solidFill>
              <a:schemeClr val="accent1"/>
            </a:solidFill>
            <a:ln w="12700">
              <a:solidFill>
                <a:schemeClr val="tx1"/>
              </a:solidFill>
              <a:miter lim="800000"/>
              <a:headEnd/>
              <a:tailEnd/>
            </a:ln>
          </p:spPr>
          <p:txBody>
            <a:bodyPr wrap="none" anchor="ctr"/>
            <a:lstStyle/>
            <a:p>
              <a:endParaRPr lang="hu-HU"/>
            </a:p>
          </p:txBody>
        </p:sp>
        <p:sp>
          <p:nvSpPr>
            <p:cNvPr id="71707" name="Rectangle 6"/>
            <p:cNvSpPr>
              <a:spLocks noChangeArrowheads="1"/>
            </p:cNvSpPr>
            <p:nvPr/>
          </p:nvSpPr>
          <p:spPr bwMode="auto">
            <a:xfrm rot="1080000">
              <a:off x="877" y="1126"/>
              <a:ext cx="256" cy="169"/>
            </a:xfrm>
            <a:prstGeom prst="rect">
              <a:avLst/>
            </a:prstGeom>
            <a:solidFill>
              <a:srgbClr val="FFFF00"/>
            </a:solidFill>
            <a:ln w="12700">
              <a:solidFill>
                <a:schemeClr val="tx1"/>
              </a:solidFill>
              <a:miter lim="800000"/>
              <a:headEnd/>
              <a:tailEnd/>
            </a:ln>
          </p:spPr>
          <p:txBody>
            <a:bodyPr wrap="none" anchor="ctr"/>
            <a:lstStyle/>
            <a:p>
              <a:endParaRPr lang="hu-HU"/>
            </a:p>
          </p:txBody>
        </p:sp>
        <p:sp>
          <p:nvSpPr>
            <p:cNvPr id="71708" name="AutoShape 7"/>
            <p:cNvSpPr>
              <a:spLocks noChangeArrowheads="1"/>
            </p:cNvSpPr>
            <p:nvPr/>
          </p:nvSpPr>
          <p:spPr bwMode="auto">
            <a:xfrm rot="6300000" flipV="1">
              <a:off x="892" y="1246"/>
              <a:ext cx="110" cy="25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16 w 21600"/>
                <a:gd name="T13" fmla="*/ 4521 h 21600"/>
                <a:gd name="T14" fmla="*/ 17084 w 21600"/>
                <a:gd name="T15" fmla="*/ 17079 h 21600"/>
              </a:gdLst>
              <a:ahLst/>
              <a:cxnLst>
                <a:cxn ang="T8">
                  <a:pos x="T0" y="T1"/>
                </a:cxn>
                <a:cxn ang="T9">
                  <a:pos x="T2" y="T3"/>
                </a:cxn>
                <a:cxn ang="T10">
                  <a:pos x="T4" y="T5"/>
                </a:cxn>
                <a:cxn ang="T11">
                  <a:pos x="T6" y="T7"/>
                </a:cxn>
              </a:cxnLst>
              <a:rect l="T12" t="T13" r="T14" b="T15"/>
              <a:pathLst>
                <a:path w="21600" h="21600">
                  <a:moveTo>
                    <a:pt x="0" y="0"/>
                  </a:moveTo>
                  <a:lnTo>
                    <a:pt x="5393" y="21600"/>
                  </a:lnTo>
                  <a:lnTo>
                    <a:pt x="16207" y="21600"/>
                  </a:lnTo>
                  <a:lnTo>
                    <a:pt x="21600" y="0"/>
                  </a:lnTo>
                  <a:close/>
                </a:path>
              </a:pathLst>
            </a:custGeom>
            <a:solidFill>
              <a:schemeClr val="hlink"/>
            </a:solidFill>
            <a:ln w="12700">
              <a:solidFill>
                <a:schemeClr val="tx1"/>
              </a:solidFill>
              <a:miter lim="800000"/>
              <a:headEnd/>
              <a:tailEnd/>
            </a:ln>
          </p:spPr>
          <p:txBody>
            <a:bodyPr wrap="none" anchor="ctr"/>
            <a:lstStyle/>
            <a:p>
              <a:endParaRPr lang="hu-HU"/>
            </a:p>
          </p:txBody>
        </p:sp>
      </p:grpSp>
      <p:sp>
        <p:nvSpPr>
          <p:cNvPr id="49160" name="Oval 8"/>
          <p:cNvSpPr>
            <a:spLocks noChangeArrowheads="1"/>
          </p:cNvSpPr>
          <p:nvPr/>
        </p:nvSpPr>
        <p:spPr bwMode="auto">
          <a:xfrm>
            <a:off x="2520950" y="1073150"/>
            <a:ext cx="292100" cy="292100"/>
          </a:xfrm>
          <a:prstGeom prst="ellipse">
            <a:avLst/>
          </a:prstGeom>
          <a:solidFill>
            <a:srgbClr val="990000"/>
          </a:solidFill>
          <a:ln w="12700">
            <a:solidFill>
              <a:schemeClr val="tx1"/>
            </a:solidFill>
            <a:round/>
            <a:headEnd/>
            <a:tailEnd/>
          </a:ln>
        </p:spPr>
        <p:txBody>
          <a:bodyPr wrap="none" anchor="ctr"/>
          <a:lstStyle/>
          <a:p>
            <a:endParaRPr lang="hu-HU"/>
          </a:p>
        </p:txBody>
      </p:sp>
      <p:sp>
        <p:nvSpPr>
          <p:cNvPr id="49161" name="Line 9"/>
          <p:cNvSpPr>
            <a:spLocks noChangeShapeType="1"/>
          </p:cNvSpPr>
          <p:nvPr/>
        </p:nvSpPr>
        <p:spPr bwMode="auto">
          <a:xfrm>
            <a:off x="2667000" y="1300163"/>
            <a:ext cx="0" cy="1519237"/>
          </a:xfrm>
          <a:prstGeom prst="line">
            <a:avLst/>
          </a:prstGeom>
          <a:noFill/>
          <a:ln w="50800">
            <a:solidFill>
              <a:schemeClr val="tx1"/>
            </a:solidFill>
            <a:round/>
            <a:headEnd type="none" w="sm" len="sm"/>
            <a:tailEnd type="stealth" w="med" len="lg"/>
          </a:ln>
        </p:spPr>
        <p:txBody>
          <a:bodyPr wrap="none" anchor="ctr"/>
          <a:lstStyle/>
          <a:p>
            <a:endParaRPr lang="hu-HU"/>
          </a:p>
        </p:txBody>
      </p:sp>
      <p:sp>
        <p:nvSpPr>
          <p:cNvPr id="49162" name="Rectangle 10"/>
          <p:cNvSpPr>
            <a:spLocks noChangeArrowheads="1"/>
          </p:cNvSpPr>
          <p:nvPr/>
        </p:nvSpPr>
        <p:spPr bwMode="auto">
          <a:xfrm>
            <a:off x="2819400" y="1447800"/>
            <a:ext cx="914400" cy="461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hu-HU" sz="2400" b="1">
                <a:latin typeface="Times New Roman" pitchFamily="18" charset="0"/>
              </a:rPr>
              <a:t>l</a:t>
            </a:r>
            <a:r>
              <a:rPr lang="en-GB" sz="2400" b="1" baseline="-25000">
                <a:latin typeface="Times New Roman" pitchFamily="18" charset="0"/>
              </a:rPr>
              <a:t>t</a:t>
            </a:r>
          </a:p>
        </p:txBody>
      </p:sp>
      <p:sp>
        <p:nvSpPr>
          <p:cNvPr id="49163" name="Oval 11"/>
          <p:cNvSpPr>
            <a:spLocks noChangeArrowheads="1"/>
          </p:cNvSpPr>
          <p:nvPr/>
        </p:nvSpPr>
        <p:spPr bwMode="auto">
          <a:xfrm>
            <a:off x="3206750" y="3282950"/>
            <a:ext cx="215900" cy="215900"/>
          </a:xfrm>
          <a:prstGeom prst="ellipse">
            <a:avLst/>
          </a:prstGeom>
          <a:solidFill>
            <a:schemeClr val="accent1"/>
          </a:solidFill>
          <a:ln w="12700">
            <a:solidFill>
              <a:schemeClr val="tx1"/>
            </a:solidFill>
            <a:round/>
            <a:headEnd/>
            <a:tailEnd/>
          </a:ln>
        </p:spPr>
        <p:txBody>
          <a:bodyPr wrap="none" anchor="ctr"/>
          <a:lstStyle/>
          <a:p>
            <a:endParaRPr lang="hu-HU"/>
          </a:p>
        </p:txBody>
      </p:sp>
      <p:sp>
        <p:nvSpPr>
          <p:cNvPr id="49164" name="Line 12"/>
          <p:cNvSpPr>
            <a:spLocks noChangeShapeType="1"/>
          </p:cNvSpPr>
          <p:nvPr/>
        </p:nvSpPr>
        <p:spPr bwMode="auto">
          <a:xfrm>
            <a:off x="3276600" y="3357563"/>
            <a:ext cx="0" cy="1062037"/>
          </a:xfrm>
          <a:prstGeom prst="line">
            <a:avLst/>
          </a:prstGeom>
          <a:noFill/>
          <a:ln w="25400">
            <a:solidFill>
              <a:schemeClr val="tx1"/>
            </a:solidFill>
            <a:round/>
            <a:headEnd type="none" w="sm" len="sm"/>
            <a:tailEnd type="stealth" w="med" len="lg"/>
          </a:ln>
        </p:spPr>
        <p:txBody>
          <a:bodyPr wrap="none" anchor="ctr"/>
          <a:lstStyle/>
          <a:p>
            <a:endParaRPr lang="hu-HU"/>
          </a:p>
        </p:txBody>
      </p:sp>
      <p:sp>
        <p:nvSpPr>
          <p:cNvPr id="49165" name="Rectangle 13"/>
          <p:cNvSpPr>
            <a:spLocks noChangeArrowheads="1"/>
          </p:cNvSpPr>
          <p:nvPr/>
        </p:nvSpPr>
        <p:spPr bwMode="auto">
          <a:xfrm>
            <a:off x="3429000" y="3733800"/>
            <a:ext cx="685800" cy="461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hu-HU" sz="2400" b="1">
                <a:latin typeface="Times New Roman" pitchFamily="18" charset="0"/>
              </a:rPr>
              <a:t>F</a:t>
            </a:r>
            <a:r>
              <a:rPr lang="hu-HU" sz="2400" b="1" baseline="-25000">
                <a:latin typeface="Times New Roman" pitchFamily="18" charset="0"/>
              </a:rPr>
              <a:t>s</a:t>
            </a:r>
            <a:endParaRPr lang="en-GB" sz="2400" b="1" baseline="-25000">
              <a:latin typeface="Times New Roman" pitchFamily="18" charset="0"/>
            </a:endParaRPr>
          </a:p>
        </p:txBody>
      </p:sp>
      <p:sp>
        <p:nvSpPr>
          <p:cNvPr id="49166" name="Line 14"/>
          <p:cNvSpPr>
            <a:spLocks noChangeShapeType="1"/>
          </p:cNvSpPr>
          <p:nvPr/>
        </p:nvSpPr>
        <p:spPr bwMode="auto">
          <a:xfrm flipV="1">
            <a:off x="1222375" y="384175"/>
            <a:ext cx="604838" cy="1671638"/>
          </a:xfrm>
          <a:prstGeom prst="line">
            <a:avLst/>
          </a:prstGeom>
          <a:noFill/>
          <a:ln w="25400">
            <a:solidFill>
              <a:srgbClr val="CC3300"/>
            </a:solidFill>
            <a:round/>
            <a:headEnd type="stealth" w="med" len="lg"/>
            <a:tailEnd type="none" w="sm" len="sm"/>
          </a:ln>
        </p:spPr>
        <p:txBody>
          <a:bodyPr wrap="none" anchor="ctr"/>
          <a:lstStyle/>
          <a:p>
            <a:endParaRPr lang="hu-HU"/>
          </a:p>
        </p:txBody>
      </p:sp>
      <p:sp>
        <p:nvSpPr>
          <p:cNvPr id="49167" name="Oval 15"/>
          <p:cNvSpPr>
            <a:spLocks noChangeArrowheads="1"/>
          </p:cNvSpPr>
          <p:nvPr/>
        </p:nvSpPr>
        <p:spPr bwMode="auto">
          <a:xfrm>
            <a:off x="1530350" y="1911350"/>
            <a:ext cx="63500" cy="63500"/>
          </a:xfrm>
          <a:prstGeom prst="ellipse">
            <a:avLst/>
          </a:prstGeom>
          <a:solidFill>
            <a:schemeClr val="accent1"/>
          </a:solidFill>
          <a:ln w="12700">
            <a:solidFill>
              <a:schemeClr val="tx1"/>
            </a:solidFill>
            <a:round/>
            <a:headEnd/>
            <a:tailEnd/>
          </a:ln>
        </p:spPr>
        <p:txBody>
          <a:bodyPr wrap="none" anchor="ctr"/>
          <a:lstStyle/>
          <a:p>
            <a:endParaRPr lang="hu-HU"/>
          </a:p>
        </p:txBody>
      </p:sp>
      <p:sp>
        <p:nvSpPr>
          <p:cNvPr id="49168" name="Rectangle 16"/>
          <p:cNvSpPr>
            <a:spLocks noChangeArrowheads="1"/>
          </p:cNvSpPr>
          <p:nvPr/>
        </p:nvSpPr>
        <p:spPr bwMode="auto">
          <a:xfrm>
            <a:off x="685800" y="838200"/>
            <a:ext cx="685800" cy="45720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GB" sz="2400" b="1">
                <a:latin typeface="Times New Roman" pitchFamily="18" charset="0"/>
              </a:rPr>
              <a:t>F</a:t>
            </a:r>
            <a:r>
              <a:rPr lang="hu-HU" sz="2400" b="1" baseline="-25000">
                <a:latin typeface="Times New Roman" pitchFamily="18" charset="0"/>
              </a:rPr>
              <a:t>tf</a:t>
            </a:r>
            <a:endParaRPr lang="en-GB" sz="2400" b="1" baseline="-25000">
              <a:latin typeface="Times New Roman" pitchFamily="18" charset="0"/>
            </a:endParaRPr>
          </a:p>
        </p:txBody>
      </p:sp>
      <p:sp>
        <p:nvSpPr>
          <p:cNvPr id="49169" name="Line 17"/>
          <p:cNvSpPr>
            <a:spLocks noChangeShapeType="1"/>
          </p:cNvSpPr>
          <p:nvPr/>
        </p:nvSpPr>
        <p:spPr bwMode="auto">
          <a:xfrm>
            <a:off x="1604963" y="1981200"/>
            <a:ext cx="1062037" cy="0"/>
          </a:xfrm>
          <a:prstGeom prst="line">
            <a:avLst/>
          </a:prstGeom>
          <a:noFill/>
          <a:ln w="12700">
            <a:solidFill>
              <a:schemeClr val="tx1"/>
            </a:solidFill>
            <a:round/>
            <a:headEnd type="none" w="sm" len="sm"/>
            <a:tailEnd type="none" w="sm" len="sm"/>
          </a:ln>
        </p:spPr>
        <p:txBody>
          <a:bodyPr wrap="none" anchor="ctr"/>
          <a:lstStyle/>
          <a:p>
            <a:endParaRPr lang="hu-HU"/>
          </a:p>
        </p:txBody>
      </p:sp>
      <p:sp>
        <p:nvSpPr>
          <p:cNvPr id="49170" name="Rectangle 18"/>
          <p:cNvSpPr>
            <a:spLocks noChangeArrowheads="1"/>
          </p:cNvSpPr>
          <p:nvPr/>
        </p:nvSpPr>
        <p:spPr bwMode="auto">
          <a:xfrm>
            <a:off x="1905000" y="2133600"/>
            <a:ext cx="838200" cy="461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hu-HU" sz="2400" b="1">
                <a:latin typeface="Times New Roman" pitchFamily="18" charset="0"/>
              </a:rPr>
              <a:t>l</a:t>
            </a:r>
            <a:r>
              <a:rPr lang="en-GB" sz="2400" b="1" baseline="-25000">
                <a:latin typeface="Times New Roman" pitchFamily="18" charset="0"/>
              </a:rPr>
              <a:t>t</a:t>
            </a:r>
          </a:p>
        </p:txBody>
      </p:sp>
      <p:sp>
        <p:nvSpPr>
          <p:cNvPr id="49171" name="Line 19"/>
          <p:cNvSpPr>
            <a:spLocks noChangeShapeType="1"/>
          </p:cNvSpPr>
          <p:nvPr/>
        </p:nvSpPr>
        <p:spPr bwMode="auto">
          <a:xfrm>
            <a:off x="1524000" y="1985963"/>
            <a:ext cx="0" cy="2205037"/>
          </a:xfrm>
          <a:prstGeom prst="line">
            <a:avLst/>
          </a:prstGeom>
          <a:noFill/>
          <a:ln w="25400">
            <a:solidFill>
              <a:schemeClr val="tx1"/>
            </a:solidFill>
            <a:prstDash val="sysDot"/>
            <a:round/>
            <a:headEnd type="none" w="sm" len="sm"/>
            <a:tailEnd type="none" w="sm" len="sm"/>
          </a:ln>
        </p:spPr>
        <p:txBody>
          <a:bodyPr wrap="none" anchor="ctr"/>
          <a:lstStyle/>
          <a:p>
            <a:endParaRPr lang="hu-HU"/>
          </a:p>
        </p:txBody>
      </p:sp>
      <p:sp>
        <p:nvSpPr>
          <p:cNvPr id="49172" name="Line 20"/>
          <p:cNvSpPr>
            <a:spLocks noChangeShapeType="1"/>
          </p:cNvSpPr>
          <p:nvPr/>
        </p:nvSpPr>
        <p:spPr bwMode="auto">
          <a:xfrm>
            <a:off x="1528763" y="3810000"/>
            <a:ext cx="1747837" cy="0"/>
          </a:xfrm>
          <a:prstGeom prst="line">
            <a:avLst/>
          </a:prstGeom>
          <a:noFill/>
          <a:ln w="12700">
            <a:solidFill>
              <a:schemeClr val="tx1"/>
            </a:solidFill>
            <a:round/>
            <a:headEnd type="none" w="sm" len="sm"/>
            <a:tailEnd type="none" w="sm" len="sm"/>
          </a:ln>
        </p:spPr>
        <p:txBody>
          <a:bodyPr wrap="none" anchor="ctr"/>
          <a:lstStyle/>
          <a:p>
            <a:endParaRPr lang="hu-HU"/>
          </a:p>
        </p:txBody>
      </p:sp>
      <p:sp>
        <p:nvSpPr>
          <p:cNvPr id="49173" name="Rectangle 21"/>
          <p:cNvSpPr>
            <a:spLocks noChangeArrowheads="1"/>
          </p:cNvSpPr>
          <p:nvPr/>
        </p:nvSpPr>
        <p:spPr bwMode="auto">
          <a:xfrm>
            <a:off x="1828800" y="3962400"/>
            <a:ext cx="1066800" cy="461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hu-HU" sz="2400" b="1">
                <a:latin typeface="Times New Roman" pitchFamily="18" charset="0"/>
              </a:rPr>
              <a:t>l</a:t>
            </a:r>
            <a:r>
              <a:rPr lang="hu-HU" sz="2400" b="1" baseline="-25000">
                <a:latin typeface="Times New Roman" pitchFamily="18" charset="0"/>
              </a:rPr>
              <a:t>s</a:t>
            </a:r>
            <a:endParaRPr lang="en-GB" sz="2400" b="1" baseline="-25000">
              <a:latin typeface="Times New Roman" pitchFamily="18" charset="0"/>
            </a:endParaRPr>
          </a:p>
        </p:txBody>
      </p:sp>
      <p:sp>
        <p:nvSpPr>
          <p:cNvPr id="49174" name="Line 22"/>
          <p:cNvSpPr>
            <a:spLocks noChangeShapeType="1"/>
          </p:cNvSpPr>
          <p:nvPr/>
        </p:nvSpPr>
        <p:spPr bwMode="auto">
          <a:xfrm flipH="1" flipV="1">
            <a:off x="1298575" y="1831975"/>
            <a:ext cx="300038" cy="147638"/>
          </a:xfrm>
          <a:prstGeom prst="line">
            <a:avLst/>
          </a:prstGeom>
          <a:noFill/>
          <a:ln w="12700">
            <a:solidFill>
              <a:schemeClr val="tx1"/>
            </a:solidFill>
            <a:round/>
            <a:headEnd type="none" w="sm" len="sm"/>
            <a:tailEnd type="none" w="sm" len="sm"/>
          </a:ln>
        </p:spPr>
        <p:txBody>
          <a:bodyPr wrap="none" anchor="ctr"/>
          <a:lstStyle/>
          <a:p>
            <a:endParaRPr lang="hu-HU"/>
          </a:p>
        </p:txBody>
      </p:sp>
      <p:sp>
        <p:nvSpPr>
          <p:cNvPr id="49175" name="Rectangle 23"/>
          <p:cNvSpPr>
            <a:spLocks noChangeArrowheads="1"/>
          </p:cNvSpPr>
          <p:nvPr/>
        </p:nvSpPr>
        <p:spPr bwMode="auto">
          <a:xfrm>
            <a:off x="685800" y="1981200"/>
            <a:ext cx="838200" cy="461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hu-HU" sz="2400" b="1">
                <a:latin typeface="Times New Roman" pitchFamily="18" charset="0"/>
              </a:rPr>
              <a:t>l</a:t>
            </a:r>
            <a:r>
              <a:rPr lang="hu-HU" sz="2400" b="1" baseline="-25000">
                <a:latin typeface="Times New Roman" pitchFamily="18" charset="0"/>
              </a:rPr>
              <a:t>tf</a:t>
            </a:r>
            <a:endParaRPr lang="en-GB" sz="2400" b="1" baseline="-25000">
              <a:latin typeface="Times New Roman" pitchFamily="18" charset="0"/>
            </a:endParaRPr>
          </a:p>
        </p:txBody>
      </p:sp>
      <p:sp>
        <p:nvSpPr>
          <p:cNvPr id="49176" name="AutoShape 24"/>
          <p:cNvSpPr>
            <a:spLocks noChangeArrowheads="1"/>
          </p:cNvSpPr>
          <p:nvPr/>
        </p:nvSpPr>
        <p:spPr bwMode="auto">
          <a:xfrm>
            <a:off x="3968750" y="539750"/>
            <a:ext cx="5016500" cy="5549900"/>
          </a:xfrm>
          <a:prstGeom prst="roundRect">
            <a:avLst>
              <a:gd name="adj" fmla="val 3565"/>
            </a:avLst>
          </a:prstGeom>
          <a:solidFill>
            <a:schemeClr val="accent1"/>
          </a:solidFill>
          <a:ln w="12700">
            <a:solidFill>
              <a:schemeClr val="tx1"/>
            </a:solidFill>
            <a:round/>
            <a:headEnd/>
            <a:tailEnd/>
          </a:ln>
        </p:spPr>
        <p:txBody>
          <a:bodyPr wrap="none" anchor="ctr"/>
          <a:lstStyle/>
          <a:p>
            <a:endParaRPr lang="hu-HU"/>
          </a:p>
        </p:txBody>
      </p:sp>
      <p:sp>
        <p:nvSpPr>
          <p:cNvPr id="49177" name="Rectangle 25"/>
          <p:cNvSpPr>
            <a:spLocks noChangeArrowheads="1"/>
          </p:cNvSpPr>
          <p:nvPr/>
        </p:nvSpPr>
        <p:spPr bwMode="auto">
          <a:xfrm>
            <a:off x="4038600" y="762000"/>
            <a:ext cx="4953000" cy="461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GB" sz="2400" b="1" i="1">
                <a:latin typeface="Times New Roman" pitchFamily="18" charset="0"/>
              </a:rPr>
              <a:t>F</a:t>
            </a:r>
            <a:r>
              <a:rPr lang="hu-HU" sz="2400" b="1" i="1" baseline="-25000">
                <a:latin typeface="Times New Roman" pitchFamily="18" charset="0"/>
              </a:rPr>
              <a:t>tf</a:t>
            </a:r>
            <a:r>
              <a:rPr lang="en-GB" sz="2400" b="1" i="1">
                <a:latin typeface="Times New Roman" pitchFamily="18" charset="0"/>
              </a:rPr>
              <a:t> x </a:t>
            </a:r>
            <a:r>
              <a:rPr lang="hu-HU" sz="2400" b="1" i="1">
                <a:latin typeface="Times New Roman" pitchFamily="18" charset="0"/>
              </a:rPr>
              <a:t>l</a:t>
            </a:r>
            <a:r>
              <a:rPr lang="hu-HU" sz="2400" b="1" i="1" baseline="-25000">
                <a:latin typeface="Times New Roman" pitchFamily="18" charset="0"/>
              </a:rPr>
              <a:t>tf</a:t>
            </a:r>
            <a:r>
              <a:rPr lang="en-GB" sz="2400" b="1" i="1">
                <a:latin typeface="Times New Roman" pitchFamily="18" charset="0"/>
              </a:rPr>
              <a:t> = (F</a:t>
            </a:r>
            <a:r>
              <a:rPr lang="en-GB" sz="2400" b="1" i="1" baseline="-25000">
                <a:latin typeface="Times New Roman" pitchFamily="18" charset="0"/>
              </a:rPr>
              <a:t>t</a:t>
            </a:r>
            <a:r>
              <a:rPr lang="en-GB" sz="2400" b="1" i="1">
                <a:latin typeface="Times New Roman" pitchFamily="18" charset="0"/>
              </a:rPr>
              <a:t> x </a:t>
            </a:r>
            <a:r>
              <a:rPr lang="hu-HU" sz="2400" b="1" i="1">
                <a:latin typeface="Times New Roman" pitchFamily="18" charset="0"/>
              </a:rPr>
              <a:t>l</a:t>
            </a:r>
            <a:r>
              <a:rPr lang="en-GB" sz="2400" b="1" i="1" baseline="-25000">
                <a:latin typeface="Times New Roman" pitchFamily="18" charset="0"/>
              </a:rPr>
              <a:t>t</a:t>
            </a:r>
            <a:r>
              <a:rPr lang="en-GB" sz="2400" b="1" i="1">
                <a:latin typeface="Times New Roman" pitchFamily="18" charset="0"/>
              </a:rPr>
              <a:t>) + (F</a:t>
            </a:r>
            <a:r>
              <a:rPr lang="hu-HU" sz="2400" b="1" i="1" baseline="-25000">
                <a:latin typeface="Times New Roman" pitchFamily="18" charset="0"/>
              </a:rPr>
              <a:t>s</a:t>
            </a:r>
            <a:r>
              <a:rPr lang="en-GB" sz="2400" b="1" i="1">
                <a:latin typeface="Times New Roman" pitchFamily="18" charset="0"/>
              </a:rPr>
              <a:t> x </a:t>
            </a:r>
            <a:r>
              <a:rPr lang="hu-HU" sz="2400" b="1" i="1">
                <a:latin typeface="Times New Roman" pitchFamily="18" charset="0"/>
              </a:rPr>
              <a:t>l</a:t>
            </a:r>
            <a:r>
              <a:rPr lang="hu-HU" sz="2400" b="1" i="1" baseline="-25000">
                <a:latin typeface="Times New Roman" pitchFamily="18" charset="0"/>
              </a:rPr>
              <a:t>s</a:t>
            </a:r>
            <a:r>
              <a:rPr lang="en-GB" sz="2400" b="1" i="1">
                <a:latin typeface="Times New Roman" pitchFamily="18" charset="0"/>
              </a:rPr>
              <a:t>)</a:t>
            </a:r>
          </a:p>
        </p:txBody>
      </p:sp>
      <p:sp>
        <p:nvSpPr>
          <p:cNvPr id="49178" name="Rectangle 26"/>
          <p:cNvSpPr>
            <a:spLocks noChangeArrowheads="1"/>
          </p:cNvSpPr>
          <p:nvPr/>
        </p:nvSpPr>
        <p:spPr bwMode="auto">
          <a:xfrm>
            <a:off x="4038600" y="1219200"/>
            <a:ext cx="4953000" cy="461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GB" sz="2400" b="1">
                <a:latin typeface="Times New Roman" pitchFamily="18" charset="0"/>
              </a:rPr>
              <a:t>F</a:t>
            </a:r>
            <a:r>
              <a:rPr lang="hu-HU" sz="2400" b="1" baseline="-25000">
                <a:latin typeface="Times New Roman" pitchFamily="18" charset="0"/>
              </a:rPr>
              <a:t>tf</a:t>
            </a:r>
            <a:r>
              <a:rPr lang="en-GB" sz="2400" b="1">
                <a:latin typeface="Times New Roman" pitchFamily="18" charset="0"/>
              </a:rPr>
              <a:t> = (F</a:t>
            </a:r>
            <a:r>
              <a:rPr lang="en-GB" sz="2400" b="1" baseline="-25000">
                <a:latin typeface="Times New Roman" pitchFamily="18" charset="0"/>
              </a:rPr>
              <a:t>t</a:t>
            </a:r>
            <a:r>
              <a:rPr lang="en-GB" sz="2400" b="1">
                <a:latin typeface="Times New Roman" pitchFamily="18" charset="0"/>
              </a:rPr>
              <a:t> x </a:t>
            </a:r>
            <a:r>
              <a:rPr lang="hu-HU" sz="2400" b="1">
                <a:latin typeface="Times New Roman" pitchFamily="18" charset="0"/>
              </a:rPr>
              <a:t>l</a:t>
            </a:r>
            <a:r>
              <a:rPr lang="en-GB" sz="2400" b="1" baseline="-25000">
                <a:latin typeface="Times New Roman" pitchFamily="18" charset="0"/>
              </a:rPr>
              <a:t>t</a:t>
            </a:r>
            <a:r>
              <a:rPr lang="en-GB" sz="2400" b="1">
                <a:latin typeface="Times New Roman" pitchFamily="18" charset="0"/>
              </a:rPr>
              <a:t>) + (F</a:t>
            </a:r>
            <a:r>
              <a:rPr lang="en-GB" sz="2400" b="1" baseline="-25000">
                <a:latin typeface="Times New Roman" pitchFamily="18" charset="0"/>
              </a:rPr>
              <a:t>s</a:t>
            </a:r>
            <a:r>
              <a:rPr lang="en-GB" sz="2400" b="1">
                <a:latin typeface="Times New Roman" pitchFamily="18" charset="0"/>
              </a:rPr>
              <a:t> x </a:t>
            </a:r>
            <a:r>
              <a:rPr lang="hu-HU" sz="2400" b="1">
                <a:latin typeface="Times New Roman" pitchFamily="18" charset="0"/>
              </a:rPr>
              <a:t>l</a:t>
            </a:r>
            <a:r>
              <a:rPr lang="hu-HU" sz="2400" b="1" baseline="-25000">
                <a:latin typeface="Times New Roman" pitchFamily="18" charset="0"/>
              </a:rPr>
              <a:t>s</a:t>
            </a:r>
            <a:r>
              <a:rPr lang="en-GB" sz="2400" b="1">
                <a:latin typeface="Times New Roman" pitchFamily="18" charset="0"/>
              </a:rPr>
              <a:t>) x </a:t>
            </a:r>
            <a:r>
              <a:rPr lang="hu-HU" sz="2400" b="1">
                <a:latin typeface="Times New Roman" pitchFamily="18" charset="0"/>
              </a:rPr>
              <a:t>l</a:t>
            </a:r>
            <a:r>
              <a:rPr lang="hu-HU" sz="2400" b="1" baseline="-25000">
                <a:latin typeface="Times New Roman" pitchFamily="18" charset="0"/>
              </a:rPr>
              <a:t>tf</a:t>
            </a:r>
            <a:r>
              <a:rPr lang="en-GB" sz="2400" b="1">
                <a:latin typeface="Times New Roman" pitchFamily="18" charset="0"/>
              </a:rPr>
              <a:t> </a:t>
            </a:r>
            <a:r>
              <a:rPr lang="en-GB" sz="2400" b="1" baseline="30000">
                <a:latin typeface="Times New Roman" pitchFamily="18" charset="0"/>
              </a:rPr>
              <a:t>-1</a:t>
            </a:r>
          </a:p>
        </p:txBody>
      </p:sp>
      <p:sp>
        <p:nvSpPr>
          <p:cNvPr id="49179" name="Rectangle 27"/>
          <p:cNvSpPr>
            <a:spLocks noChangeArrowheads="1"/>
          </p:cNvSpPr>
          <p:nvPr/>
        </p:nvSpPr>
        <p:spPr bwMode="auto">
          <a:xfrm>
            <a:off x="5029200" y="1905000"/>
            <a:ext cx="3276600" cy="2308225"/>
          </a:xfrm>
          <a:prstGeom prst="rect">
            <a:avLst/>
          </a:prstGeom>
          <a:noFill/>
          <a:ln w="9525">
            <a:noFill/>
            <a:miter lim="800000"/>
            <a:headEnd/>
            <a:tailEnd/>
          </a:ln>
        </p:spPr>
        <p:txBody>
          <a:bodyPr lIns="92075" tIns="46038" rIns="92075" bIns="46038">
            <a:spAutoFit/>
          </a:bodyPr>
          <a:lstStyle/>
          <a:p>
            <a:pPr eaLnBrk="0" hangingPunct="0">
              <a:lnSpc>
                <a:spcPct val="80000"/>
              </a:lnSpc>
              <a:spcBef>
                <a:spcPct val="50000"/>
              </a:spcBef>
            </a:pPr>
            <a:r>
              <a:rPr lang="hu-HU" sz="2400" b="1">
                <a:latin typeface="Times New Roman" pitchFamily="18" charset="0"/>
              </a:rPr>
              <a:t>l</a:t>
            </a:r>
            <a:r>
              <a:rPr lang="hu-HU" sz="2400" b="1" baseline="-25000">
                <a:latin typeface="Times New Roman" pitchFamily="18" charset="0"/>
              </a:rPr>
              <a:t>tf</a:t>
            </a:r>
            <a:r>
              <a:rPr lang="en-GB" sz="2400" b="1">
                <a:latin typeface="Times New Roman" pitchFamily="18" charset="0"/>
              </a:rPr>
              <a:t> = 0.05 </a:t>
            </a:r>
          </a:p>
          <a:p>
            <a:pPr eaLnBrk="0" hangingPunct="0">
              <a:lnSpc>
                <a:spcPct val="80000"/>
              </a:lnSpc>
              <a:spcBef>
                <a:spcPct val="50000"/>
              </a:spcBef>
            </a:pPr>
            <a:r>
              <a:rPr lang="en-GB" sz="2400" b="1">
                <a:latin typeface="Times New Roman" pitchFamily="18" charset="0"/>
              </a:rPr>
              <a:t>F</a:t>
            </a:r>
            <a:r>
              <a:rPr lang="en-GB" sz="2400" b="1" baseline="-25000">
                <a:latin typeface="Times New Roman" pitchFamily="18" charset="0"/>
              </a:rPr>
              <a:t>t</a:t>
            </a:r>
            <a:r>
              <a:rPr lang="en-GB" sz="2400" b="1">
                <a:latin typeface="Times New Roman" pitchFamily="18" charset="0"/>
              </a:rPr>
              <a:t> = 450 N </a:t>
            </a:r>
          </a:p>
          <a:p>
            <a:pPr eaLnBrk="0" hangingPunct="0">
              <a:lnSpc>
                <a:spcPct val="80000"/>
              </a:lnSpc>
              <a:spcBef>
                <a:spcPct val="50000"/>
              </a:spcBef>
            </a:pPr>
            <a:r>
              <a:rPr lang="hu-HU" sz="2400" b="1">
                <a:latin typeface="Times New Roman" pitchFamily="18" charset="0"/>
              </a:rPr>
              <a:t>l</a:t>
            </a:r>
            <a:r>
              <a:rPr lang="en-GB" sz="2400" b="1" baseline="-25000">
                <a:latin typeface="Times New Roman" pitchFamily="18" charset="0"/>
              </a:rPr>
              <a:t>t </a:t>
            </a:r>
            <a:r>
              <a:rPr lang="en-GB" sz="2400" b="1">
                <a:latin typeface="Times New Roman" pitchFamily="18" charset="0"/>
              </a:rPr>
              <a:t>= 0.25 m </a:t>
            </a:r>
          </a:p>
          <a:p>
            <a:pPr eaLnBrk="0" hangingPunct="0">
              <a:lnSpc>
                <a:spcPct val="80000"/>
              </a:lnSpc>
              <a:spcBef>
                <a:spcPct val="50000"/>
              </a:spcBef>
            </a:pPr>
            <a:r>
              <a:rPr lang="en-GB" sz="2400" b="1">
                <a:latin typeface="Times New Roman" pitchFamily="18" charset="0"/>
              </a:rPr>
              <a:t>F</a:t>
            </a:r>
            <a:r>
              <a:rPr lang="hu-HU" sz="2400" b="1" baseline="-25000">
                <a:latin typeface="Times New Roman" pitchFamily="18" charset="0"/>
              </a:rPr>
              <a:t>s</a:t>
            </a:r>
            <a:r>
              <a:rPr lang="en-GB" sz="2400" b="1">
                <a:latin typeface="Times New Roman" pitchFamily="18" charset="0"/>
              </a:rPr>
              <a:t> = 200 N </a:t>
            </a:r>
          </a:p>
          <a:p>
            <a:pPr eaLnBrk="0" hangingPunct="0">
              <a:lnSpc>
                <a:spcPct val="80000"/>
              </a:lnSpc>
              <a:spcBef>
                <a:spcPct val="50000"/>
              </a:spcBef>
            </a:pPr>
            <a:r>
              <a:rPr lang="hu-HU" sz="2400" b="1">
                <a:latin typeface="Times New Roman" pitchFamily="18" charset="0"/>
              </a:rPr>
              <a:t>l</a:t>
            </a:r>
            <a:r>
              <a:rPr lang="hu-HU" sz="2400" b="1" baseline="-25000">
                <a:latin typeface="Times New Roman" pitchFamily="18" charset="0"/>
              </a:rPr>
              <a:t>s</a:t>
            </a:r>
            <a:r>
              <a:rPr lang="en-GB" sz="2400" b="1">
                <a:latin typeface="Times New Roman" pitchFamily="18" charset="0"/>
              </a:rPr>
              <a:t> = 0.4 m</a:t>
            </a:r>
          </a:p>
        </p:txBody>
      </p:sp>
      <p:sp>
        <p:nvSpPr>
          <p:cNvPr id="49180" name="Rectangle 28"/>
          <p:cNvSpPr>
            <a:spLocks noChangeArrowheads="1"/>
          </p:cNvSpPr>
          <p:nvPr/>
        </p:nvSpPr>
        <p:spPr bwMode="auto">
          <a:xfrm>
            <a:off x="5029200" y="4449763"/>
            <a:ext cx="3581400" cy="579437"/>
          </a:xfrm>
          <a:prstGeom prst="rect">
            <a:avLst/>
          </a:prstGeom>
          <a:solidFill>
            <a:srgbClr val="FFFF00"/>
          </a:solidFill>
          <a:ln w="9525">
            <a:noFill/>
            <a:miter lim="800000"/>
            <a:headEnd/>
            <a:tailEnd/>
          </a:ln>
        </p:spPr>
        <p:txBody>
          <a:bodyPr lIns="92075" tIns="46038" rIns="92075" bIns="46038">
            <a:spAutoFit/>
          </a:bodyPr>
          <a:lstStyle/>
          <a:p>
            <a:pPr algn="ctr" eaLnBrk="0" hangingPunct="0">
              <a:spcBef>
                <a:spcPct val="50000"/>
              </a:spcBef>
            </a:pPr>
            <a:r>
              <a:rPr lang="en-GB" sz="3200" b="1">
                <a:solidFill>
                  <a:srgbClr val="990000"/>
                </a:solidFill>
                <a:latin typeface="Times New Roman" pitchFamily="18" charset="0"/>
              </a:rPr>
              <a:t>F</a:t>
            </a:r>
            <a:r>
              <a:rPr lang="hu-HU" sz="3200" b="1" baseline="-25000">
                <a:solidFill>
                  <a:srgbClr val="990000"/>
                </a:solidFill>
                <a:latin typeface="Times New Roman" pitchFamily="18" charset="0"/>
              </a:rPr>
              <a:t>tf</a:t>
            </a:r>
            <a:r>
              <a:rPr lang="en-GB" sz="3200" b="1">
                <a:solidFill>
                  <a:srgbClr val="990000"/>
                </a:solidFill>
                <a:latin typeface="Times New Roman" pitchFamily="18" charset="0"/>
              </a:rPr>
              <a:t> = 3850 N</a:t>
            </a:r>
          </a:p>
        </p:txBody>
      </p:sp>
    </p:spTree>
    <p:extLst>
      <p:ext uri="{BB962C8B-B14F-4D97-AF65-F5344CB8AC3E}">
        <p14:creationId xmlns:p14="http://schemas.microsoft.com/office/powerpoint/2010/main" val="3523317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box(out)">
                                      <p:cBhvr>
                                        <p:cTn id="7" dur="500"/>
                                        <p:tgtEl>
                                          <p:spTgt spid="49154"/>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
                                        </p:tgtEl>
                                      </p:cMediaNode>
                                    </p:audio>
                                  </p:subTnLst>
                                </p:cTn>
                              </p:par>
                            </p:childTnLst>
                          </p:cTn>
                        </p:par>
                        <p:par>
                          <p:cTn id="8" fill="hold">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49155"/>
                                        </p:tgtEl>
                                        <p:attrNameLst>
                                          <p:attrName>style.visibility</p:attrName>
                                        </p:attrNameLst>
                                      </p:cBhvr>
                                      <p:to>
                                        <p:strVal val="visible"/>
                                      </p:to>
                                    </p:set>
                                    <p:animEffect transition="in" filter="box(out)">
                                      <p:cBhvr>
                                        <p:cTn id="11" dur="500"/>
                                        <p:tgtEl>
                                          <p:spTgt spid="49155"/>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32"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ox(out)">
                                      <p:cBhvr>
                                        <p:cTn id="16" dur="500"/>
                                        <p:tgtEl>
                                          <p:spTgt spid="2"/>
                                        </p:tgtEl>
                                      </p:cBhvr>
                                    </p:animEffect>
                                  </p:childTnLst>
                                  <p:subTnLst>
                                    <p:audio>
                                      <p:cMediaNode>
                                        <p:cTn display="0" masterRel="sameClick">
                                          <p:stCondLst>
                                            <p:cond evt="begin" delay="0">
                                              <p:tn val="14"/>
                                            </p:cond>
                                          </p:stCondLst>
                                          <p:endCondLst>
                                            <p:cond evt="onStopAudio" delay="0">
                                              <p:tgtEl>
                                                <p:sldTgt/>
                                              </p:tgtEl>
                                            </p:cond>
                                          </p:endCondLst>
                                        </p:cTn>
                                        <p:tgtEl>
                                          <p:sndTgt r:embed="rId3" name="Camera"/>
                                        </p:tgtEl>
                                      </p:cMediaNode>
                                    </p:audio>
                                  </p:sub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stCondLst>
                                    <p:cond delay="0"/>
                                  </p:stCondLst>
                                  <p:childTnLst>
                                    <p:set>
                                      <p:cBhvr>
                                        <p:cTn id="20" dur="1" fill="hold">
                                          <p:stCondLst>
                                            <p:cond delay="0"/>
                                          </p:stCondLst>
                                        </p:cTn>
                                        <p:tgtEl>
                                          <p:spTgt spid="49160"/>
                                        </p:tgtEl>
                                        <p:attrNameLst>
                                          <p:attrName>style.visibility</p:attrName>
                                        </p:attrNameLst>
                                      </p:cBhvr>
                                      <p:to>
                                        <p:strVal val="visible"/>
                                      </p:to>
                                    </p:set>
                                    <p:anim calcmode="lin" valueType="num">
                                      <p:cBhvr additive="base">
                                        <p:cTn id="21" dur="500" fill="hold"/>
                                        <p:tgtEl>
                                          <p:spTgt spid="49160"/>
                                        </p:tgtEl>
                                        <p:attrNameLst>
                                          <p:attrName>ppt_x</p:attrName>
                                        </p:attrNameLst>
                                      </p:cBhvr>
                                      <p:tavLst>
                                        <p:tav tm="0">
                                          <p:val>
                                            <p:strVal val="#ppt_x"/>
                                          </p:val>
                                        </p:tav>
                                        <p:tav tm="100000">
                                          <p:val>
                                            <p:strVal val="#ppt_x"/>
                                          </p:val>
                                        </p:tav>
                                      </p:tavLst>
                                    </p:anim>
                                    <p:anim calcmode="lin" valueType="num">
                                      <p:cBhvr additive="base">
                                        <p:cTn id="22" dur="500" fill="hold"/>
                                        <p:tgtEl>
                                          <p:spTgt spid="49160"/>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4" name="Whoosh"/>
                                        </p:tgtEl>
                                      </p:cMediaNode>
                                    </p:audio>
                                  </p:subTnLst>
                                </p:cTn>
                              </p:par>
                            </p:childTnLst>
                          </p:cTn>
                        </p:par>
                        <p:par>
                          <p:cTn id="23" fill="hold">
                            <p:stCondLst>
                              <p:cond delay="500"/>
                            </p:stCondLst>
                            <p:childTnLst>
                              <p:par>
                                <p:cTn id="24" presetID="2" presetClass="entr" presetSubtype="1" fill="hold" grpId="0" nodeType="afterEffect">
                                  <p:stCondLst>
                                    <p:cond delay="0"/>
                                  </p:stCondLst>
                                  <p:childTnLst>
                                    <p:set>
                                      <p:cBhvr>
                                        <p:cTn id="25" dur="1" fill="hold">
                                          <p:stCondLst>
                                            <p:cond delay="0"/>
                                          </p:stCondLst>
                                        </p:cTn>
                                        <p:tgtEl>
                                          <p:spTgt spid="49161"/>
                                        </p:tgtEl>
                                        <p:attrNameLst>
                                          <p:attrName>style.visibility</p:attrName>
                                        </p:attrNameLst>
                                      </p:cBhvr>
                                      <p:to>
                                        <p:strVal val="visible"/>
                                      </p:to>
                                    </p:set>
                                    <p:anim calcmode="lin" valueType="num">
                                      <p:cBhvr additive="base">
                                        <p:cTn id="26" dur="500" fill="hold"/>
                                        <p:tgtEl>
                                          <p:spTgt spid="49161"/>
                                        </p:tgtEl>
                                        <p:attrNameLst>
                                          <p:attrName>ppt_x</p:attrName>
                                        </p:attrNameLst>
                                      </p:cBhvr>
                                      <p:tavLst>
                                        <p:tav tm="0">
                                          <p:val>
                                            <p:strVal val="#ppt_x"/>
                                          </p:val>
                                        </p:tav>
                                        <p:tav tm="100000">
                                          <p:val>
                                            <p:strVal val="#ppt_x"/>
                                          </p:val>
                                        </p:tav>
                                      </p:tavLst>
                                    </p:anim>
                                    <p:anim calcmode="lin" valueType="num">
                                      <p:cBhvr additive="base">
                                        <p:cTn id="27" dur="500" fill="hold"/>
                                        <p:tgtEl>
                                          <p:spTgt spid="49161"/>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4" name="Whoosh"/>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iterate type="lt">
                                    <p:tmPct val="100000"/>
                                  </p:iterate>
                                  <p:childTnLst>
                                    <p:set>
                                      <p:cBhvr>
                                        <p:cTn id="31" dur="1" fill="hold">
                                          <p:stCondLst>
                                            <p:cond delay="0"/>
                                          </p:stCondLst>
                                        </p:cTn>
                                        <p:tgtEl>
                                          <p:spTgt spid="49162">
                                            <p:txEl>
                                              <p:pRg st="0" end="0"/>
                                            </p:txEl>
                                          </p:spTgt>
                                        </p:tgtEl>
                                        <p:attrNameLst>
                                          <p:attrName>style.visibility</p:attrName>
                                        </p:attrNameLst>
                                      </p:cBhvr>
                                      <p:to>
                                        <p:strVal val="visible"/>
                                      </p:to>
                                    </p:set>
                                    <p:animEffect transition="in" filter="wipe(up)">
                                      <p:cBhvr>
                                        <p:cTn id="32" dur="75"/>
                                        <p:tgtEl>
                                          <p:spTgt spid="49162">
                                            <p:txEl>
                                              <p:pRg st="0" end="0"/>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5" name="Typewriter"/>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49163"/>
                                        </p:tgtEl>
                                        <p:attrNameLst>
                                          <p:attrName>style.visibility</p:attrName>
                                        </p:attrNameLst>
                                      </p:cBhvr>
                                      <p:to>
                                        <p:strVal val="visible"/>
                                      </p:to>
                                    </p:set>
                                    <p:anim calcmode="lin" valueType="num">
                                      <p:cBhvr additive="base">
                                        <p:cTn id="37" dur="500" fill="hold"/>
                                        <p:tgtEl>
                                          <p:spTgt spid="49163"/>
                                        </p:tgtEl>
                                        <p:attrNameLst>
                                          <p:attrName>ppt_x</p:attrName>
                                        </p:attrNameLst>
                                      </p:cBhvr>
                                      <p:tavLst>
                                        <p:tav tm="0">
                                          <p:val>
                                            <p:strVal val="#ppt_x"/>
                                          </p:val>
                                        </p:tav>
                                        <p:tav tm="100000">
                                          <p:val>
                                            <p:strVal val="#ppt_x"/>
                                          </p:val>
                                        </p:tav>
                                      </p:tavLst>
                                    </p:anim>
                                    <p:anim calcmode="lin" valueType="num">
                                      <p:cBhvr additive="base">
                                        <p:cTn id="38" dur="500" fill="hold"/>
                                        <p:tgtEl>
                                          <p:spTgt spid="49163"/>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4" name="Whoosh"/>
                                        </p:tgtEl>
                                      </p:cMediaNode>
                                    </p:audio>
                                  </p:subTnLst>
                                </p:cTn>
                              </p:par>
                            </p:childTnLst>
                          </p:cTn>
                        </p:par>
                        <p:par>
                          <p:cTn id="39" fill="hold">
                            <p:stCondLst>
                              <p:cond delay="500"/>
                            </p:stCondLst>
                            <p:childTnLst>
                              <p:par>
                                <p:cTn id="40" presetID="2" presetClass="entr" presetSubtype="1" fill="hold" grpId="0" nodeType="afterEffect">
                                  <p:stCondLst>
                                    <p:cond delay="0"/>
                                  </p:stCondLst>
                                  <p:childTnLst>
                                    <p:set>
                                      <p:cBhvr>
                                        <p:cTn id="41" dur="1" fill="hold">
                                          <p:stCondLst>
                                            <p:cond delay="0"/>
                                          </p:stCondLst>
                                        </p:cTn>
                                        <p:tgtEl>
                                          <p:spTgt spid="49164"/>
                                        </p:tgtEl>
                                        <p:attrNameLst>
                                          <p:attrName>style.visibility</p:attrName>
                                        </p:attrNameLst>
                                      </p:cBhvr>
                                      <p:to>
                                        <p:strVal val="visible"/>
                                      </p:to>
                                    </p:set>
                                    <p:anim calcmode="lin" valueType="num">
                                      <p:cBhvr additive="base">
                                        <p:cTn id="42" dur="500" fill="hold"/>
                                        <p:tgtEl>
                                          <p:spTgt spid="49164"/>
                                        </p:tgtEl>
                                        <p:attrNameLst>
                                          <p:attrName>ppt_x</p:attrName>
                                        </p:attrNameLst>
                                      </p:cBhvr>
                                      <p:tavLst>
                                        <p:tav tm="0">
                                          <p:val>
                                            <p:strVal val="#ppt_x"/>
                                          </p:val>
                                        </p:tav>
                                        <p:tav tm="100000">
                                          <p:val>
                                            <p:strVal val="#ppt_x"/>
                                          </p:val>
                                        </p:tav>
                                      </p:tavLst>
                                    </p:anim>
                                    <p:anim calcmode="lin" valueType="num">
                                      <p:cBhvr additive="base">
                                        <p:cTn id="43" dur="500" fill="hold"/>
                                        <p:tgtEl>
                                          <p:spTgt spid="4916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40"/>
                                            </p:cond>
                                          </p:stCondLst>
                                          <p:endCondLst>
                                            <p:cond evt="onStopAudio" delay="0">
                                              <p:tgtEl>
                                                <p:sldTgt/>
                                              </p:tgtEl>
                                            </p:cond>
                                          </p:endCondLst>
                                        </p:cTn>
                                        <p:tgtEl>
                                          <p:sndTgt r:embed="rId4" name="Whoosh"/>
                                        </p:tgtEl>
                                      </p:cMediaNode>
                                    </p:audio>
                                  </p:sub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iterate type="lt">
                                    <p:tmPct val="100000"/>
                                  </p:iterate>
                                  <p:childTnLst>
                                    <p:set>
                                      <p:cBhvr>
                                        <p:cTn id="47" dur="1" fill="hold">
                                          <p:stCondLst>
                                            <p:cond delay="0"/>
                                          </p:stCondLst>
                                        </p:cTn>
                                        <p:tgtEl>
                                          <p:spTgt spid="49165">
                                            <p:txEl>
                                              <p:pRg st="0" end="0"/>
                                            </p:txEl>
                                          </p:spTgt>
                                        </p:tgtEl>
                                        <p:attrNameLst>
                                          <p:attrName>style.visibility</p:attrName>
                                        </p:attrNameLst>
                                      </p:cBhvr>
                                      <p:to>
                                        <p:strVal val="visible"/>
                                      </p:to>
                                    </p:set>
                                    <p:animEffect transition="in" filter="wipe(up)">
                                      <p:cBhvr>
                                        <p:cTn id="48" dur="75"/>
                                        <p:tgtEl>
                                          <p:spTgt spid="49165">
                                            <p:txEl>
                                              <p:pRg st="0" end="0"/>
                                            </p:txEl>
                                          </p:spTgt>
                                        </p:tgtEl>
                                      </p:cBhvr>
                                    </p:animEffect>
                                  </p:childTnLst>
                                  <p:subTnLst>
                                    <p:audio>
                                      <p:cMediaNode>
                                        <p:cTn display="0" masterRel="sameClick">
                                          <p:stCondLst>
                                            <p:cond evt="begin" delay="0">
                                              <p:tn val="46"/>
                                            </p:cond>
                                          </p:stCondLst>
                                          <p:endCondLst>
                                            <p:cond evt="onStopAudio" delay="0">
                                              <p:tgtEl>
                                                <p:sldTgt/>
                                              </p:tgtEl>
                                            </p:cond>
                                          </p:endCondLst>
                                        </p:cTn>
                                        <p:tgtEl>
                                          <p:sndTgt r:embed="rId5" name="Typewriter"/>
                                        </p:tgtEl>
                                      </p:cMediaNode>
                                    </p:audio>
                                  </p:sub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49166"/>
                                        </p:tgtEl>
                                        <p:attrNameLst>
                                          <p:attrName>style.visibility</p:attrName>
                                        </p:attrNameLst>
                                      </p:cBhvr>
                                      <p:to>
                                        <p:strVal val="visible"/>
                                      </p:to>
                                    </p:set>
                                    <p:anim calcmode="lin" valueType="num">
                                      <p:cBhvr additive="base">
                                        <p:cTn id="53" dur="500" fill="hold"/>
                                        <p:tgtEl>
                                          <p:spTgt spid="49166"/>
                                        </p:tgtEl>
                                        <p:attrNameLst>
                                          <p:attrName>ppt_x</p:attrName>
                                        </p:attrNameLst>
                                      </p:cBhvr>
                                      <p:tavLst>
                                        <p:tav tm="0">
                                          <p:val>
                                            <p:strVal val="0-#ppt_w/2"/>
                                          </p:val>
                                        </p:tav>
                                        <p:tav tm="100000">
                                          <p:val>
                                            <p:strVal val="#ppt_x"/>
                                          </p:val>
                                        </p:tav>
                                      </p:tavLst>
                                    </p:anim>
                                    <p:anim calcmode="lin" valueType="num">
                                      <p:cBhvr additive="base">
                                        <p:cTn id="54" dur="500" fill="hold"/>
                                        <p:tgtEl>
                                          <p:spTgt spid="4916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1"/>
                                            </p:cond>
                                          </p:stCondLst>
                                          <p:endCondLst>
                                            <p:cond evt="onStopAudio" delay="0">
                                              <p:tgtEl>
                                                <p:sldTgt/>
                                              </p:tgtEl>
                                            </p:cond>
                                          </p:endCondLst>
                                        </p:cTn>
                                        <p:tgtEl>
                                          <p:sndTgt r:embed="rId4" name="Whoosh"/>
                                        </p:tgtEl>
                                      </p:cMediaNode>
                                    </p:audio>
                                  </p:subTnLst>
                                </p:cTn>
                              </p:par>
                            </p:childTnLst>
                          </p:cTn>
                        </p:par>
                      </p:childTnLst>
                    </p:cTn>
                  </p:par>
                  <p:par>
                    <p:cTn id="55" fill="hold">
                      <p:stCondLst>
                        <p:cond delay="indefinite"/>
                      </p:stCondLst>
                      <p:childTnLst>
                        <p:par>
                          <p:cTn id="56" fill="hold">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49167"/>
                                        </p:tgtEl>
                                        <p:attrNameLst>
                                          <p:attrName>style.visibility</p:attrName>
                                        </p:attrNameLst>
                                      </p:cBhvr>
                                      <p:to>
                                        <p:strVal val="visible"/>
                                      </p:to>
                                    </p:set>
                                    <p:anim calcmode="lin" valueType="num">
                                      <p:cBhvr additive="base">
                                        <p:cTn id="59" dur="500" fill="hold"/>
                                        <p:tgtEl>
                                          <p:spTgt spid="49167"/>
                                        </p:tgtEl>
                                        <p:attrNameLst>
                                          <p:attrName>ppt_x</p:attrName>
                                        </p:attrNameLst>
                                      </p:cBhvr>
                                      <p:tavLst>
                                        <p:tav tm="0">
                                          <p:val>
                                            <p:strVal val="0-#ppt_w/2"/>
                                          </p:val>
                                        </p:tav>
                                        <p:tav tm="100000">
                                          <p:val>
                                            <p:strVal val="#ppt_x"/>
                                          </p:val>
                                        </p:tav>
                                      </p:tavLst>
                                    </p:anim>
                                    <p:anim calcmode="lin" valueType="num">
                                      <p:cBhvr additive="base">
                                        <p:cTn id="60" dur="500" fill="hold"/>
                                        <p:tgtEl>
                                          <p:spTgt spid="4916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7"/>
                                            </p:cond>
                                          </p:stCondLst>
                                          <p:endCondLst>
                                            <p:cond evt="onStopAudio" delay="0">
                                              <p:tgtEl>
                                                <p:sldTgt/>
                                              </p:tgtEl>
                                            </p:cond>
                                          </p:endCondLst>
                                        </p:cTn>
                                        <p:tgtEl>
                                          <p:sndTgt r:embed="rId4" name="Whoosh"/>
                                        </p:tgtEl>
                                      </p:cMediaNode>
                                    </p:audio>
                                  </p:sub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iterate type="lt">
                                    <p:tmPct val="100000"/>
                                  </p:iterate>
                                  <p:childTnLst>
                                    <p:set>
                                      <p:cBhvr>
                                        <p:cTn id="64" dur="1" fill="hold">
                                          <p:stCondLst>
                                            <p:cond delay="0"/>
                                          </p:stCondLst>
                                        </p:cTn>
                                        <p:tgtEl>
                                          <p:spTgt spid="49168">
                                            <p:txEl>
                                              <p:pRg st="0" end="0"/>
                                            </p:txEl>
                                          </p:spTgt>
                                        </p:tgtEl>
                                        <p:attrNameLst>
                                          <p:attrName>style.visibility</p:attrName>
                                        </p:attrNameLst>
                                      </p:cBhvr>
                                      <p:to>
                                        <p:strVal val="visible"/>
                                      </p:to>
                                    </p:set>
                                    <p:animEffect transition="in" filter="wipe(up)">
                                      <p:cBhvr>
                                        <p:cTn id="65" dur="75"/>
                                        <p:tgtEl>
                                          <p:spTgt spid="49168">
                                            <p:txEl>
                                              <p:pRg st="0" end="0"/>
                                            </p:txEl>
                                          </p:spTgt>
                                        </p:tgtEl>
                                      </p:cBhvr>
                                    </p:animEffect>
                                  </p:childTnLst>
                                  <p:subTnLst>
                                    <p:audio>
                                      <p:cMediaNode>
                                        <p:cTn display="0" masterRel="sameClick">
                                          <p:stCondLst>
                                            <p:cond evt="begin" delay="0">
                                              <p:tn val="63"/>
                                            </p:cond>
                                          </p:stCondLst>
                                          <p:endCondLst>
                                            <p:cond evt="onStopAudio" delay="0">
                                              <p:tgtEl>
                                                <p:sldTgt/>
                                              </p:tgtEl>
                                            </p:cond>
                                          </p:endCondLst>
                                        </p:cTn>
                                        <p:tgtEl>
                                          <p:sndTgt r:embed="rId5" name="Typewriter"/>
                                        </p:tgtEl>
                                      </p:cMediaNode>
                                    </p:audio>
                                  </p:subTnLst>
                                </p:cTn>
                              </p:par>
                            </p:childTnLst>
                          </p:cTn>
                        </p:par>
                      </p:childTnLst>
                    </p:cTn>
                  </p:par>
                  <p:par>
                    <p:cTn id="66" fill="hold">
                      <p:stCondLst>
                        <p:cond delay="indefinite"/>
                      </p:stCondLst>
                      <p:childTnLst>
                        <p:par>
                          <p:cTn id="67" fill="hold">
                            <p:stCondLst>
                              <p:cond delay="0"/>
                            </p:stCondLst>
                            <p:childTnLst>
                              <p:par>
                                <p:cTn id="68" presetID="2" presetClass="entr" presetSubtype="8" fill="hold" grpId="0" nodeType="clickEffect">
                                  <p:stCondLst>
                                    <p:cond delay="0"/>
                                  </p:stCondLst>
                                  <p:childTnLst>
                                    <p:set>
                                      <p:cBhvr>
                                        <p:cTn id="69" dur="1" fill="hold">
                                          <p:stCondLst>
                                            <p:cond delay="0"/>
                                          </p:stCondLst>
                                        </p:cTn>
                                        <p:tgtEl>
                                          <p:spTgt spid="49169"/>
                                        </p:tgtEl>
                                        <p:attrNameLst>
                                          <p:attrName>style.visibility</p:attrName>
                                        </p:attrNameLst>
                                      </p:cBhvr>
                                      <p:to>
                                        <p:strVal val="visible"/>
                                      </p:to>
                                    </p:set>
                                    <p:anim calcmode="lin" valueType="num">
                                      <p:cBhvr additive="base">
                                        <p:cTn id="70" dur="500" fill="hold"/>
                                        <p:tgtEl>
                                          <p:spTgt spid="49169"/>
                                        </p:tgtEl>
                                        <p:attrNameLst>
                                          <p:attrName>ppt_x</p:attrName>
                                        </p:attrNameLst>
                                      </p:cBhvr>
                                      <p:tavLst>
                                        <p:tav tm="0">
                                          <p:val>
                                            <p:strVal val="0-#ppt_w/2"/>
                                          </p:val>
                                        </p:tav>
                                        <p:tav tm="100000">
                                          <p:val>
                                            <p:strVal val="#ppt_x"/>
                                          </p:val>
                                        </p:tav>
                                      </p:tavLst>
                                    </p:anim>
                                    <p:anim calcmode="lin" valueType="num">
                                      <p:cBhvr additive="base">
                                        <p:cTn id="71" dur="500" fill="hold"/>
                                        <p:tgtEl>
                                          <p:spTgt spid="4916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8"/>
                                            </p:cond>
                                          </p:stCondLst>
                                          <p:endCondLst>
                                            <p:cond evt="onStopAudio" delay="0">
                                              <p:tgtEl>
                                                <p:sldTgt/>
                                              </p:tgtEl>
                                            </p:cond>
                                          </p:endCondLst>
                                        </p:cTn>
                                        <p:tgtEl>
                                          <p:sndTgt r:embed="rId4" name="Whoosh"/>
                                        </p:tgtEl>
                                      </p:cMediaNode>
                                    </p:audio>
                                  </p:subTnLst>
                                </p:cTn>
                              </p:par>
                            </p:childTnLst>
                          </p:cTn>
                        </p:par>
                      </p:childTnLst>
                    </p:cTn>
                  </p:par>
                  <p:par>
                    <p:cTn id="72" fill="hold">
                      <p:stCondLst>
                        <p:cond delay="indefinite"/>
                      </p:stCondLst>
                      <p:childTnLst>
                        <p:par>
                          <p:cTn id="73" fill="hold">
                            <p:stCondLst>
                              <p:cond delay="0"/>
                            </p:stCondLst>
                            <p:childTnLst>
                              <p:par>
                                <p:cTn id="74" presetID="22" presetClass="entr" presetSubtype="1" fill="hold" grpId="0" nodeType="clickEffect">
                                  <p:stCondLst>
                                    <p:cond delay="0"/>
                                  </p:stCondLst>
                                  <p:iterate type="lt">
                                    <p:tmPct val="100000"/>
                                  </p:iterate>
                                  <p:childTnLst>
                                    <p:set>
                                      <p:cBhvr>
                                        <p:cTn id="75" dur="1" fill="hold">
                                          <p:stCondLst>
                                            <p:cond delay="0"/>
                                          </p:stCondLst>
                                        </p:cTn>
                                        <p:tgtEl>
                                          <p:spTgt spid="49170">
                                            <p:txEl>
                                              <p:pRg st="0" end="0"/>
                                            </p:txEl>
                                          </p:spTgt>
                                        </p:tgtEl>
                                        <p:attrNameLst>
                                          <p:attrName>style.visibility</p:attrName>
                                        </p:attrNameLst>
                                      </p:cBhvr>
                                      <p:to>
                                        <p:strVal val="visible"/>
                                      </p:to>
                                    </p:set>
                                    <p:animEffect transition="in" filter="wipe(up)">
                                      <p:cBhvr>
                                        <p:cTn id="76" dur="75"/>
                                        <p:tgtEl>
                                          <p:spTgt spid="49170">
                                            <p:txEl>
                                              <p:pRg st="0" end="0"/>
                                            </p:txEl>
                                          </p:spTgt>
                                        </p:tgtEl>
                                      </p:cBhvr>
                                    </p:animEffect>
                                  </p:childTnLst>
                                  <p:subTnLst>
                                    <p:audio>
                                      <p:cMediaNode>
                                        <p:cTn display="0" masterRel="sameClick">
                                          <p:stCondLst>
                                            <p:cond evt="begin" delay="0">
                                              <p:tn val="74"/>
                                            </p:cond>
                                          </p:stCondLst>
                                          <p:endCondLst>
                                            <p:cond evt="onStopAudio" delay="0">
                                              <p:tgtEl>
                                                <p:sldTgt/>
                                              </p:tgtEl>
                                            </p:cond>
                                          </p:endCondLst>
                                        </p:cTn>
                                        <p:tgtEl>
                                          <p:sndTgt r:embed="rId5" name="Typewriter"/>
                                        </p:tgtEl>
                                      </p:cMediaNode>
                                    </p:audio>
                                  </p:subTnLst>
                                </p:cTn>
                              </p:par>
                            </p:childTnLst>
                          </p:cTn>
                        </p:par>
                        <p:par>
                          <p:cTn id="77" fill="hold">
                            <p:stCondLst>
                              <p:cond delay="150"/>
                            </p:stCondLst>
                            <p:childTnLst>
                              <p:par>
                                <p:cTn id="78" presetID="2" presetClass="entr" presetSubtype="1" fill="hold" grpId="0" nodeType="afterEffect">
                                  <p:stCondLst>
                                    <p:cond delay="0"/>
                                  </p:stCondLst>
                                  <p:childTnLst>
                                    <p:set>
                                      <p:cBhvr>
                                        <p:cTn id="79" dur="1" fill="hold">
                                          <p:stCondLst>
                                            <p:cond delay="0"/>
                                          </p:stCondLst>
                                        </p:cTn>
                                        <p:tgtEl>
                                          <p:spTgt spid="49171"/>
                                        </p:tgtEl>
                                        <p:attrNameLst>
                                          <p:attrName>style.visibility</p:attrName>
                                        </p:attrNameLst>
                                      </p:cBhvr>
                                      <p:to>
                                        <p:strVal val="visible"/>
                                      </p:to>
                                    </p:set>
                                    <p:anim calcmode="lin" valueType="num">
                                      <p:cBhvr additive="base">
                                        <p:cTn id="80" dur="500" fill="hold"/>
                                        <p:tgtEl>
                                          <p:spTgt spid="49171"/>
                                        </p:tgtEl>
                                        <p:attrNameLst>
                                          <p:attrName>ppt_x</p:attrName>
                                        </p:attrNameLst>
                                      </p:cBhvr>
                                      <p:tavLst>
                                        <p:tav tm="0">
                                          <p:val>
                                            <p:strVal val="#ppt_x"/>
                                          </p:val>
                                        </p:tav>
                                        <p:tav tm="100000">
                                          <p:val>
                                            <p:strVal val="#ppt_x"/>
                                          </p:val>
                                        </p:tav>
                                      </p:tavLst>
                                    </p:anim>
                                    <p:anim calcmode="lin" valueType="num">
                                      <p:cBhvr additive="base">
                                        <p:cTn id="81" dur="500" fill="hold"/>
                                        <p:tgtEl>
                                          <p:spTgt spid="49171"/>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78"/>
                                            </p:cond>
                                          </p:stCondLst>
                                          <p:endCondLst>
                                            <p:cond evt="onStopAudio" delay="0">
                                              <p:tgtEl>
                                                <p:sldTgt/>
                                              </p:tgtEl>
                                            </p:cond>
                                          </p:endCondLst>
                                        </p:cTn>
                                        <p:tgtEl>
                                          <p:sndTgt r:embed="rId4" name="Whoosh"/>
                                        </p:tgtEl>
                                      </p:cMediaNode>
                                    </p:audio>
                                  </p:subTnLst>
                                </p:cTn>
                              </p:par>
                            </p:childTnLst>
                          </p:cTn>
                        </p:par>
                      </p:childTnLst>
                    </p:cTn>
                  </p:par>
                  <p:par>
                    <p:cTn id="82" fill="hold">
                      <p:stCondLst>
                        <p:cond delay="indefinite"/>
                      </p:stCondLst>
                      <p:childTnLst>
                        <p:par>
                          <p:cTn id="83" fill="hold">
                            <p:stCondLst>
                              <p:cond delay="0"/>
                            </p:stCondLst>
                            <p:childTnLst>
                              <p:par>
                                <p:cTn id="84" presetID="2" presetClass="entr" presetSubtype="8" fill="hold" grpId="0" nodeType="clickEffect">
                                  <p:stCondLst>
                                    <p:cond delay="0"/>
                                  </p:stCondLst>
                                  <p:childTnLst>
                                    <p:set>
                                      <p:cBhvr>
                                        <p:cTn id="85" dur="1" fill="hold">
                                          <p:stCondLst>
                                            <p:cond delay="0"/>
                                          </p:stCondLst>
                                        </p:cTn>
                                        <p:tgtEl>
                                          <p:spTgt spid="49172"/>
                                        </p:tgtEl>
                                        <p:attrNameLst>
                                          <p:attrName>style.visibility</p:attrName>
                                        </p:attrNameLst>
                                      </p:cBhvr>
                                      <p:to>
                                        <p:strVal val="visible"/>
                                      </p:to>
                                    </p:set>
                                    <p:anim calcmode="lin" valueType="num">
                                      <p:cBhvr additive="base">
                                        <p:cTn id="86" dur="500" fill="hold"/>
                                        <p:tgtEl>
                                          <p:spTgt spid="49172"/>
                                        </p:tgtEl>
                                        <p:attrNameLst>
                                          <p:attrName>ppt_x</p:attrName>
                                        </p:attrNameLst>
                                      </p:cBhvr>
                                      <p:tavLst>
                                        <p:tav tm="0">
                                          <p:val>
                                            <p:strVal val="0-#ppt_w/2"/>
                                          </p:val>
                                        </p:tav>
                                        <p:tav tm="100000">
                                          <p:val>
                                            <p:strVal val="#ppt_x"/>
                                          </p:val>
                                        </p:tav>
                                      </p:tavLst>
                                    </p:anim>
                                    <p:anim calcmode="lin" valueType="num">
                                      <p:cBhvr additive="base">
                                        <p:cTn id="87" dur="500" fill="hold"/>
                                        <p:tgtEl>
                                          <p:spTgt spid="4917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84"/>
                                            </p:cond>
                                          </p:stCondLst>
                                          <p:endCondLst>
                                            <p:cond evt="onStopAudio" delay="0">
                                              <p:tgtEl>
                                                <p:sldTgt/>
                                              </p:tgtEl>
                                            </p:cond>
                                          </p:endCondLst>
                                        </p:cTn>
                                        <p:tgtEl>
                                          <p:sndTgt r:embed="rId4" name="Whoosh"/>
                                        </p:tgtEl>
                                      </p:cMediaNode>
                                    </p:audio>
                                  </p:subTnLst>
                                </p:cTn>
                              </p:par>
                            </p:childTnLst>
                          </p:cTn>
                        </p:par>
                      </p:childTnLst>
                    </p:cTn>
                  </p:par>
                  <p:par>
                    <p:cTn id="88" fill="hold">
                      <p:stCondLst>
                        <p:cond delay="indefinite"/>
                      </p:stCondLst>
                      <p:childTnLst>
                        <p:par>
                          <p:cTn id="89" fill="hold">
                            <p:stCondLst>
                              <p:cond delay="0"/>
                            </p:stCondLst>
                            <p:childTnLst>
                              <p:par>
                                <p:cTn id="90" presetID="22" presetClass="entr" presetSubtype="1" fill="hold" grpId="0" nodeType="clickEffect">
                                  <p:stCondLst>
                                    <p:cond delay="0"/>
                                  </p:stCondLst>
                                  <p:iterate type="lt">
                                    <p:tmPct val="100000"/>
                                  </p:iterate>
                                  <p:childTnLst>
                                    <p:set>
                                      <p:cBhvr>
                                        <p:cTn id="91" dur="1" fill="hold">
                                          <p:stCondLst>
                                            <p:cond delay="0"/>
                                          </p:stCondLst>
                                        </p:cTn>
                                        <p:tgtEl>
                                          <p:spTgt spid="49173">
                                            <p:txEl>
                                              <p:pRg st="0" end="0"/>
                                            </p:txEl>
                                          </p:spTgt>
                                        </p:tgtEl>
                                        <p:attrNameLst>
                                          <p:attrName>style.visibility</p:attrName>
                                        </p:attrNameLst>
                                      </p:cBhvr>
                                      <p:to>
                                        <p:strVal val="visible"/>
                                      </p:to>
                                    </p:set>
                                    <p:animEffect transition="in" filter="wipe(up)">
                                      <p:cBhvr>
                                        <p:cTn id="92" dur="75"/>
                                        <p:tgtEl>
                                          <p:spTgt spid="49173">
                                            <p:txEl>
                                              <p:pRg st="0" end="0"/>
                                            </p:txEl>
                                          </p:spTgt>
                                        </p:tgtEl>
                                      </p:cBhvr>
                                    </p:animEffect>
                                  </p:childTnLst>
                                  <p:subTnLst>
                                    <p:audio>
                                      <p:cMediaNode>
                                        <p:cTn display="0" masterRel="sameClick">
                                          <p:stCondLst>
                                            <p:cond evt="begin" delay="0">
                                              <p:tn val="90"/>
                                            </p:cond>
                                          </p:stCondLst>
                                          <p:endCondLst>
                                            <p:cond evt="onStopAudio" delay="0">
                                              <p:tgtEl>
                                                <p:sldTgt/>
                                              </p:tgtEl>
                                            </p:cond>
                                          </p:endCondLst>
                                        </p:cTn>
                                        <p:tgtEl>
                                          <p:sndTgt r:embed="rId5" name="Typewriter"/>
                                        </p:tgtEl>
                                      </p:cMediaNode>
                                    </p:audio>
                                  </p:subTnLst>
                                </p:cTn>
                              </p:par>
                            </p:childTnLst>
                          </p:cTn>
                        </p:par>
                      </p:childTnLst>
                    </p:cTn>
                  </p:par>
                  <p:par>
                    <p:cTn id="93" fill="hold">
                      <p:stCondLst>
                        <p:cond delay="indefinite"/>
                      </p:stCondLst>
                      <p:childTnLst>
                        <p:par>
                          <p:cTn id="94" fill="hold">
                            <p:stCondLst>
                              <p:cond delay="0"/>
                            </p:stCondLst>
                            <p:childTnLst>
                              <p:par>
                                <p:cTn id="95" presetID="2" presetClass="entr" presetSubtype="2" fill="hold" grpId="0" nodeType="clickEffect">
                                  <p:stCondLst>
                                    <p:cond delay="0"/>
                                  </p:stCondLst>
                                  <p:childTnLst>
                                    <p:set>
                                      <p:cBhvr>
                                        <p:cTn id="96" dur="1" fill="hold">
                                          <p:stCondLst>
                                            <p:cond delay="0"/>
                                          </p:stCondLst>
                                        </p:cTn>
                                        <p:tgtEl>
                                          <p:spTgt spid="49174"/>
                                        </p:tgtEl>
                                        <p:attrNameLst>
                                          <p:attrName>style.visibility</p:attrName>
                                        </p:attrNameLst>
                                      </p:cBhvr>
                                      <p:to>
                                        <p:strVal val="visible"/>
                                      </p:to>
                                    </p:set>
                                    <p:anim calcmode="lin" valueType="num">
                                      <p:cBhvr additive="base">
                                        <p:cTn id="97" dur="500" fill="hold"/>
                                        <p:tgtEl>
                                          <p:spTgt spid="49174"/>
                                        </p:tgtEl>
                                        <p:attrNameLst>
                                          <p:attrName>ppt_x</p:attrName>
                                        </p:attrNameLst>
                                      </p:cBhvr>
                                      <p:tavLst>
                                        <p:tav tm="0">
                                          <p:val>
                                            <p:strVal val="1+#ppt_w/2"/>
                                          </p:val>
                                        </p:tav>
                                        <p:tav tm="100000">
                                          <p:val>
                                            <p:strVal val="#ppt_x"/>
                                          </p:val>
                                        </p:tav>
                                      </p:tavLst>
                                    </p:anim>
                                    <p:anim calcmode="lin" valueType="num">
                                      <p:cBhvr additive="base">
                                        <p:cTn id="98" dur="500" fill="hold"/>
                                        <p:tgtEl>
                                          <p:spTgt spid="4917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95"/>
                                            </p:cond>
                                          </p:stCondLst>
                                          <p:endCondLst>
                                            <p:cond evt="onStopAudio" delay="0">
                                              <p:tgtEl>
                                                <p:sldTgt/>
                                              </p:tgtEl>
                                            </p:cond>
                                          </p:endCondLst>
                                        </p:cTn>
                                        <p:tgtEl>
                                          <p:sndTgt r:embed="rId6" name="Screeching Brakes"/>
                                        </p:tgtEl>
                                      </p:cMediaNode>
                                    </p:audio>
                                  </p:subTnLst>
                                </p:cTn>
                              </p:par>
                            </p:childTnLst>
                          </p:cTn>
                        </p:par>
                      </p:childTnLst>
                    </p:cTn>
                  </p:par>
                  <p:par>
                    <p:cTn id="99" fill="hold">
                      <p:stCondLst>
                        <p:cond delay="indefinite"/>
                      </p:stCondLst>
                      <p:childTnLst>
                        <p:par>
                          <p:cTn id="100" fill="hold">
                            <p:stCondLst>
                              <p:cond delay="0"/>
                            </p:stCondLst>
                            <p:childTnLst>
                              <p:par>
                                <p:cTn id="101" presetID="22" presetClass="entr" presetSubtype="1" fill="hold" grpId="0" nodeType="clickEffect">
                                  <p:stCondLst>
                                    <p:cond delay="0"/>
                                  </p:stCondLst>
                                  <p:iterate type="lt">
                                    <p:tmPct val="100000"/>
                                  </p:iterate>
                                  <p:childTnLst>
                                    <p:set>
                                      <p:cBhvr>
                                        <p:cTn id="102" dur="1" fill="hold">
                                          <p:stCondLst>
                                            <p:cond delay="0"/>
                                          </p:stCondLst>
                                        </p:cTn>
                                        <p:tgtEl>
                                          <p:spTgt spid="49175">
                                            <p:txEl>
                                              <p:pRg st="0" end="0"/>
                                            </p:txEl>
                                          </p:spTgt>
                                        </p:tgtEl>
                                        <p:attrNameLst>
                                          <p:attrName>style.visibility</p:attrName>
                                        </p:attrNameLst>
                                      </p:cBhvr>
                                      <p:to>
                                        <p:strVal val="visible"/>
                                      </p:to>
                                    </p:set>
                                    <p:animEffect transition="in" filter="wipe(up)">
                                      <p:cBhvr>
                                        <p:cTn id="103" dur="75"/>
                                        <p:tgtEl>
                                          <p:spTgt spid="49175">
                                            <p:txEl>
                                              <p:pRg st="0" end="0"/>
                                            </p:txEl>
                                          </p:spTgt>
                                        </p:tgtEl>
                                      </p:cBhvr>
                                    </p:animEffect>
                                  </p:childTnLst>
                                  <p:subTnLst>
                                    <p:audio>
                                      <p:cMediaNode>
                                        <p:cTn display="0" masterRel="sameClick">
                                          <p:stCondLst>
                                            <p:cond evt="begin" delay="0">
                                              <p:tn val="101"/>
                                            </p:cond>
                                          </p:stCondLst>
                                          <p:endCondLst>
                                            <p:cond evt="onStopAudio" delay="0">
                                              <p:tgtEl>
                                                <p:sldTgt/>
                                              </p:tgtEl>
                                            </p:cond>
                                          </p:endCondLst>
                                        </p:cTn>
                                        <p:tgtEl>
                                          <p:sndTgt r:embed="rId5" name="Typewriter"/>
                                        </p:tgtEl>
                                      </p:cMediaNode>
                                    </p:audio>
                                  </p:subTnLst>
                                </p:cTn>
                              </p:par>
                            </p:childTnLst>
                          </p:cTn>
                        </p:par>
                      </p:childTnLst>
                    </p:cTn>
                  </p:par>
                  <p:par>
                    <p:cTn id="104" fill="hold">
                      <p:stCondLst>
                        <p:cond delay="indefinite"/>
                      </p:stCondLst>
                      <p:childTnLst>
                        <p:par>
                          <p:cTn id="105" fill="hold">
                            <p:stCondLst>
                              <p:cond delay="0"/>
                            </p:stCondLst>
                            <p:childTnLst>
                              <p:par>
                                <p:cTn id="106" presetID="4" presetClass="entr" presetSubtype="32" fill="hold" grpId="0" nodeType="clickEffect">
                                  <p:stCondLst>
                                    <p:cond delay="0"/>
                                  </p:stCondLst>
                                  <p:childTnLst>
                                    <p:set>
                                      <p:cBhvr>
                                        <p:cTn id="107" dur="1" fill="hold">
                                          <p:stCondLst>
                                            <p:cond delay="0"/>
                                          </p:stCondLst>
                                        </p:cTn>
                                        <p:tgtEl>
                                          <p:spTgt spid="49176"/>
                                        </p:tgtEl>
                                        <p:attrNameLst>
                                          <p:attrName>style.visibility</p:attrName>
                                        </p:attrNameLst>
                                      </p:cBhvr>
                                      <p:to>
                                        <p:strVal val="visible"/>
                                      </p:to>
                                    </p:set>
                                    <p:animEffect transition="in" filter="box(out)">
                                      <p:cBhvr>
                                        <p:cTn id="108" dur="500"/>
                                        <p:tgtEl>
                                          <p:spTgt spid="49176"/>
                                        </p:tgtEl>
                                      </p:cBhvr>
                                    </p:animEffect>
                                  </p:childTnLst>
                                  <p:subTnLst>
                                    <p:audio>
                                      <p:cMediaNode>
                                        <p:cTn display="0" masterRel="sameClick">
                                          <p:stCondLst>
                                            <p:cond evt="begin" delay="0">
                                              <p:tn val="106"/>
                                            </p:cond>
                                          </p:stCondLst>
                                          <p:endCondLst>
                                            <p:cond evt="onStopAudio" delay="0">
                                              <p:tgtEl>
                                                <p:sldTgt/>
                                              </p:tgtEl>
                                            </p:cond>
                                          </p:endCondLst>
                                        </p:cTn>
                                        <p:tgtEl>
                                          <p:sndTgt r:embed="rId3" name="Camera"/>
                                        </p:tgtEl>
                                      </p:cMediaNode>
                                    </p:audio>
                                  </p:subTnLst>
                                </p:cTn>
                              </p:par>
                            </p:childTnLst>
                          </p:cTn>
                        </p:par>
                      </p:childTnLst>
                    </p:cTn>
                  </p:par>
                  <p:par>
                    <p:cTn id="109" fill="hold">
                      <p:stCondLst>
                        <p:cond delay="indefinite"/>
                      </p:stCondLst>
                      <p:childTnLst>
                        <p:par>
                          <p:cTn id="110" fill="hold">
                            <p:stCondLst>
                              <p:cond delay="0"/>
                            </p:stCondLst>
                            <p:childTnLst>
                              <p:par>
                                <p:cTn id="111" presetID="22" presetClass="entr" presetSubtype="1" fill="hold" grpId="0" nodeType="clickEffect">
                                  <p:stCondLst>
                                    <p:cond delay="0"/>
                                  </p:stCondLst>
                                  <p:iterate type="lt">
                                    <p:tmPct val="100000"/>
                                  </p:iterate>
                                  <p:childTnLst>
                                    <p:set>
                                      <p:cBhvr>
                                        <p:cTn id="112" dur="1" fill="hold">
                                          <p:stCondLst>
                                            <p:cond delay="0"/>
                                          </p:stCondLst>
                                        </p:cTn>
                                        <p:tgtEl>
                                          <p:spTgt spid="49177">
                                            <p:txEl>
                                              <p:pRg st="0" end="0"/>
                                            </p:txEl>
                                          </p:spTgt>
                                        </p:tgtEl>
                                        <p:attrNameLst>
                                          <p:attrName>style.visibility</p:attrName>
                                        </p:attrNameLst>
                                      </p:cBhvr>
                                      <p:to>
                                        <p:strVal val="visible"/>
                                      </p:to>
                                    </p:set>
                                    <p:animEffect transition="in" filter="wipe(up)">
                                      <p:cBhvr>
                                        <p:cTn id="113" dur="75"/>
                                        <p:tgtEl>
                                          <p:spTgt spid="49177">
                                            <p:txEl>
                                              <p:pRg st="0" end="0"/>
                                            </p:txEl>
                                          </p:spTgt>
                                        </p:tgtEl>
                                      </p:cBhvr>
                                    </p:animEffect>
                                  </p:childTnLst>
                                  <p:subTnLst>
                                    <p:audio>
                                      <p:cMediaNode>
                                        <p:cTn display="0" masterRel="sameClick">
                                          <p:stCondLst>
                                            <p:cond evt="begin" delay="0">
                                              <p:tn val="111"/>
                                            </p:cond>
                                          </p:stCondLst>
                                          <p:endCondLst>
                                            <p:cond evt="onStopAudio" delay="0">
                                              <p:tgtEl>
                                                <p:sldTgt/>
                                              </p:tgtEl>
                                            </p:cond>
                                          </p:endCondLst>
                                        </p:cTn>
                                        <p:tgtEl>
                                          <p:sndTgt r:embed="rId5" name="Typewriter"/>
                                        </p:tgtEl>
                                      </p:cMediaNode>
                                    </p:audio>
                                  </p:subTnLst>
                                </p:cTn>
                              </p:par>
                            </p:childTnLst>
                          </p:cTn>
                        </p:par>
                      </p:childTnLst>
                    </p:cTn>
                  </p:par>
                  <p:par>
                    <p:cTn id="114" fill="hold">
                      <p:stCondLst>
                        <p:cond delay="indefinite"/>
                      </p:stCondLst>
                      <p:childTnLst>
                        <p:par>
                          <p:cTn id="115" fill="hold">
                            <p:stCondLst>
                              <p:cond delay="0"/>
                            </p:stCondLst>
                            <p:childTnLst>
                              <p:par>
                                <p:cTn id="116" presetID="22" presetClass="entr" presetSubtype="1" fill="hold" grpId="0" nodeType="clickEffect">
                                  <p:stCondLst>
                                    <p:cond delay="0"/>
                                  </p:stCondLst>
                                  <p:iterate type="lt">
                                    <p:tmPct val="100000"/>
                                  </p:iterate>
                                  <p:childTnLst>
                                    <p:set>
                                      <p:cBhvr>
                                        <p:cTn id="117" dur="1" fill="hold">
                                          <p:stCondLst>
                                            <p:cond delay="0"/>
                                          </p:stCondLst>
                                        </p:cTn>
                                        <p:tgtEl>
                                          <p:spTgt spid="49178">
                                            <p:txEl>
                                              <p:pRg st="0" end="0"/>
                                            </p:txEl>
                                          </p:spTgt>
                                        </p:tgtEl>
                                        <p:attrNameLst>
                                          <p:attrName>style.visibility</p:attrName>
                                        </p:attrNameLst>
                                      </p:cBhvr>
                                      <p:to>
                                        <p:strVal val="visible"/>
                                      </p:to>
                                    </p:set>
                                    <p:animEffect transition="in" filter="wipe(up)">
                                      <p:cBhvr>
                                        <p:cTn id="118" dur="75"/>
                                        <p:tgtEl>
                                          <p:spTgt spid="49178">
                                            <p:txEl>
                                              <p:pRg st="0" end="0"/>
                                            </p:txEl>
                                          </p:spTgt>
                                        </p:tgtEl>
                                      </p:cBhvr>
                                    </p:animEffect>
                                  </p:childTnLst>
                                  <p:subTnLst>
                                    <p:audio>
                                      <p:cMediaNode>
                                        <p:cTn display="0" masterRel="sameClick">
                                          <p:stCondLst>
                                            <p:cond evt="begin" delay="0">
                                              <p:tn val="116"/>
                                            </p:cond>
                                          </p:stCondLst>
                                          <p:endCondLst>
                                            <p:cond evt="onStopAudio" delay="0">
                                              <p:tgtEl>
                                                <p:sldTgt/>
                                              </p:tgtEl>
                                            </p:cond>
                                          </p:endCondLst>
                                        </p:cTn>
                                        <p:tgtEl>
                                          <p:sndTgt r:embed="rId5" name="Typewriter"/>
                                        </p:tgtEl>
                                      </p:cMediaNode>
                                    </p:audio>
                                  </p:subTnLst>
                                </p:cTn>
                              </p:par>
                            </p:childTnLst>
                          </p:cTn>
                        </p:par>
                      </p:childTnLst>
                    </p:cTn>
                  </p:par>
                  <p:par>
                    <p:cTn id="119" fill="hold">
                      <p:stCondLst>
                        <p:cond delay="indefinite"/>
                      </p:stCondLst>
                      <p:childTnLst>
                        <p:par>
                          <p:cTn id="120" fill="hold">
                            <p:stCondLst>
                              <p:cond delay="0"/>
                            </p:stCondLst>
                            <p:childTnLst>
                              <p:par>
                                <p:cTn id="121" presetID="2" presetClass="entr" presetSubtype="1" fill="hold" grpId="0" nodeType="clickEffect">
                                  <p:stCondLst>
                                    <p:cond delay="0"/>
                                  </p:stCondLst>
                                  <p:iterate type="wd">
                                    <p:tmPct val="100000"/>
                                  </p:iterate>
                                  <p:childTnLst>
                                    <p:set>
                                      <p:cBhvr>
                                        <p:cTn id="122" dur="1" fill="hold">
                                          <p:stCondLst>
                                            <p:cond delay="0"/>
                                          </p:stCondLst>
                                        </p:cTn>
                                        <p:tgtEl>
                                          <p:spTgt spid="49179">
                                            <p:txEl>
                                              <p:pRg st="0" end="0"/>
                                            </p:txEl>
                                          </p:spTgt>
                                        </p:tgtEl>
                                        <p:attrNameLst>
                                          <p:attrName>style.visibility</p:attrName>
                                        </p:attrNameLst>
                                      </p:cBhvr>
                                      <p:to>
                                        <p:strVal val="visible"/>
                                      </p:to>
                                    </p:set>
                                    <p:anim calcmode="lin" valueType="num">
                                      <p:cBhvr additive="base">
                                        <p:cTn id="123" dur="300" fill="hold"/>
                                        <p:tgtEl>
                                          <p:spTgt spid="49179">
                                            <p:txEl>
                                              <p:pRg st="0" end="0"/>
                                            </p:txEl>
                                          </p:spTgt>
                                        </p:tgtEl>
                                        <p:attrNameLst>
                                          <p:attrName>ppt_x</p:attrName>
                                        </p:attrNameLst>
                                      </p:cBhvr>
                                      <p:tavLst>
                                        <p:tav tm="0">
                                          <p:val>
                                            <p:strVal val="#ppt_x"/>
                                          </p:val>
                                        </p:tav>
                                        <p:tav tm="100000">
                                          <p:val>
                                            <p:strVal val="#ppt_x"/>
                                          </p:val>
                                        </p:tav>
                                      </p:tavLst>
                                    </p:anim>
                                    <p:anim calcmode="lin" valueType="num">
                                      <p:cBhvr additive="base">
                                        <p:cTn id="124" dur="300" fill="hold"/>
                                        <p:tgtEl>
                                          <p:spTgt spid="49179">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2" presetClass="entr" presetSubtype="1" fill="hold" grpId="0" nodeType="clickEffect">
                                  <p:stCondLst>
                                    <p:cond delay="0"/>
                                  </p:stCondLst>
                                  <p:iterate type="wd">
                                    <p:tmPct val="100000"/>
                                  </p:iterate>
                                  <p:childTnLst>
                                    <p:set>
                                      <p:cBhvr>
                                        <p:cTn id="128" dur="1" fill="hold">
                                          <p:stCondLst>
                                            <p:cond delay="0"/>
                                          </p:stCondLst>
                                        </p:cTn>
                                        <p:tgtEl>
                                          <p:spTgt spid="49179">
                                            <p:txEl>
                                              <p:pRg st="1" end="1"/>
                                            </p:txEl>
                                          </p:spTgt>
                                        </p:tgtEl>
                                        <p:attrNameLst>
                                          <p:attrName>style.visibility</p:attrName>
                                        </p:attrNameLst>
                                      </p:cBhvr>
                                      <p:to>
                                        <p:strVal val="visible"/>
                                      </p:to>
                                    </p:set>
                                    <p:anim calcmode="lin" valueType="num">
                                      <p:cBhvr additive="base">
                                        <p:cTn id="129" dur="300" fill="hold"/>
                                        <p:tgtEl>
                                          <p:spTgt spid="49179">
                                            <p:txEl>
                                              <p:pRg st="1" end="1"/>
                                            </p:txEl>
                                          </p:spTgt>
                                        </p:tgtEl>
                                        <p:attrNameLst>
                                          <p:attrName>ppt_x</p:attrName>
                                        </p:attrNameLst>
                                      </p:cBhvr>
                                      <p:tavLst>
                                        <p:tav tm="0">
                                          <p:val>
                                            <p:strVal val="#ppt_x"/>
                                          </p:val>
                                        </p:tav>
                                        <p:tav tm="100000">
                                          <p:val>
                                            <p:strVal val="#ppt_x"/>
                                          </p:val>
                                        </p:tav>
                                      </p:tavLst>
                                    </p:anim>
                                    <p:anim calcmode="lin" valueType="num">
                                      <p:cBhvr additive="base">
                                        <p:cTn id="130" dur="300" fill="hold"/>
                                        <p:tgtEl>
                                          <p:spTgt spid="49179">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31" fill="hold">
                      <p:stCondLst>
                        <p:cond delay="indefinite"/>
                      </p:stCondLst>
                      <p:childTnLst>
                        <p:par>
                          <p:cTn id="132" fill="hold">
                            <p:stCondLst>
                              <p:cond delay="0"/>
                            </p:stCondLst>
                            <p:childTnLst>
                              <p:par>
                                <p:cTn id="133" presetID="2" presetClass="entr" presetSubtype="1" fill="hold" grpId="0" nodeType="clickEffect">
                                  <p:stCondLst>
                                    <p:cond delay="0"/>
                                  </p:stCondLst>
                                  <p:iterate type="wd">
                                    <p:tmPct val="100000"/>
                                  </p:iterate>
                                  <p:childTnLst>
                                    <p:set>
                                      <p:cBhvr>
                                        <p:cTn id="134" dur="1" fill="hold">
                                          <p:stCondLst>
                                            <p:cond delay="0"/>
                                          </p:stCondLst>
                                        </p:cTn>
                                        <p:tgtEl>
                                          <p:spTgt spid="49179">
                                            <p:txEl>
                                              <p:pRg st="2" end="2"/>
                                            </p:txEl>
                                          </p:spTgt>
                                        </p:tgtEl>
                                        <p:attrNameLst>
                                          <p:attrName>style.visibility</p:attrName>
                                        </p:attrNameLst>
                                      </p:cBhvr>
                                      <p:to>
                                        <p:strVal val="visible"/>
                                      </p:to>
                                    </p:set>
                                    <p:anim calcmode="lin" valueType="num">
                                      <p:cBhvr additive="base">
                                        <p:cTn id="135" dur="300" fill="hold"/>
                                        <p:tgtEl>
                                          <p:spTgt spid="49179">
                                            <p:txEl>
                                              <p:pRg st="2" end="2"/>
                                            </p:txEl>
                                          </p:spTgt>
                                        </p:tgtEl>
                                        <p:attrNameLst>
                                          <p:attrName>ppt_x</p:attrName>
                                        </p:attrNameLst>
                                      </p:cBhvr>
                                      <p:tavLst>
                                        <p:tav tm="0">
                                          <p:val>
                                            <p:strVal val="#ppt_x"/>
                                          </p:val>
                                        </p:tav>
                                        <p:tav tm="100000">
                                          <p:val>
                                            <p:strVal val="#ppt_x"/>
                                          </p:val>
                                        </p:tav>
                                      </p:tavLst>
                                    </p:anim>
                                    <p:anim calcmode="lin" valueType="num">
                                      <p:cBhvr additive="base">
                                        <p:cTn id="136" dur="300" fill="hold"/>
                                        <p:tgtEl>
                                          <p:spTgt spid="49179">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137" fill="hold">
                      <p:stCondLst>
                        <p:cond delay="indefinite"/>
                      </p:stCondLst>
                      <p:childTnLst>
                        <p:par>
                          <p:cTn id="138" fill="hold">
                            <p:stCondLst>
                              <p:cond delay="0"/>
                            </p:stCondLst>
                            <p:childTnLst>
                              <p:par>
                                <p:cTn id="139" presetID="2" presetClass="entr" presetSubtype="1" fill="hold" grpId="0" nodeType="clickEffect">
                                  <p:stCondLst>
                                    <p:cond delay="0"/>
                                  </p:stCondLst>
                                  <p:iterate type="wd">
                                    <p:tmPct val="100000"/>
                                  </p:iterate>
                                  <p:childTnLst>
                                    <p:set>
                                      <p:cBhvr>
                                        <p:cTn id="140" dur="1" fill="hold">
                                          <p:stCondLst>
                                            <p:cond delay="0"/>
                                          </p:stCondLst>
                                        </p:cTn>
                                        <p:tgtEl>
                                          <p:spTgt spid="49179">
                                            <p:txEl>
                                              <p:pRg st="3" end="3"/>
                                            </p:txEl>
                                          </p:spTgt>
                                        </p:tgtEl>
                                        <p:attrNameLst>
                                          <p:attrName>style.visibility</p:attrName>
                                        </p:attrNameLst>
                                      </p:cBhvr>
                                      <p:to>
                                        <p:strVal val="visible"/>
                                      </p:to>
                                    </p:set>
                                    <p:anim calcmode="lin" valueType="num">
                                      <p:cBhvr additive="base">
                                        <p:cTn id="141" dur="300" fill="hold"/>
                                        <p:tgtEl>
                                          <p:spTgt spid="49179">
                                            <p:txEl>
                                              <p:pRg st="3" end="3"/>
                                            </p:txEl>
                                          </p:spTgt>
                                        </p:tgtEl>
                                        <p:attrNameLst>
                                          <p:attrName>ppt_x</p:attrName>
                                        </p:attrNameLst>
                                      </p:cBhvr>
                                      <p:tavLst>
                                        <p:tav tm="0">
                                          <p:val>
                                            <p:strVal val="#ppt_x"/>
                                          </p:val>
                                        </p:tav>
                                        <p:tav tm="100000">
                                          <p:val>
                                            <p:strVal val="#ppt_x"/>
                                          </p:val>
                                        </p:tav>
                                      </p:tavLst>
                                    </p:anim>
                                    <p:anim calcmode="lin" valueType="num">
                                      <p:cBhvr additive="base">
                                        <p:cTn id="142" dur="300" fill="hold"/>
                                        <p:tgtEl>
                                          <p:spTgt spid="49179">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2" presetClass="entr" presetSubtype="1" fill="hold" grpId="0" nodeType="clickEffect">
                                  <p:stCondLst>
                                    <p:cond delay="0"/>
                                  </p:stCondLst>
                                  <p:iterate type="wd">
                                    <p:tmPct val="100000"/>
                                  </p:iterate>
                                  <p:childTnLst>
                                    <p:set>
                                      <p:cBhvr>
                                        <p:cTn id="146" dur="1" fill="hold">
                                          <p:stCondLst>
                                            <p:cond delay="0"/>
                                          </p:stCondLst>
                                        </p:cTn>
                                        <p:tgtEl>
                                          <p:spTgt spid="49179">
                                            <p:txEl>
                                              <p:pRg st="4" end="4"/>
                                            </p:txEl>
                                          </p:spTgt>
                                        </p:tgtEl>
                                        <p:attrNameLst>
                                          <p:attrName>style.visibility</p:attrName>
                                        </p:attrNameLst>
                                      </p:cBhvr>
                                      <p:to>
                                        <p:strVal val="visible"/>
                                      </p:to>
                                    </p:set>
                                    <p:anim calcmode="lin" valueType="num">
                                      <p:cBhvr additive="base">
                                        <p:cTn id="147" dur="300" fill="hold"/>
                                        <p:tgtEl>
                                          <p:spTgt spid="49179">
                                            <p:txEl>
                                              <p:pRg st="4" end="4"/>
                                            </p:txEl>
                                          </p:spTgt>
                                        </p:tgtEl>
                                        <p:attrNameLst>
                                          <p:attrName>ppt_x</p:attrName>
                                        </p:attrNameLst>
                                      </p:cBhvr>
                                      <p:tavLst>
                                        <p:tav tm="0">
                                          <p:val>
                                            <p:strVal val="#ppt_x"/>
                                          </p:val>
                                        </p:tav>
                                        <p:tav tm="100000">
                                          <p:val>
                                            <p:strVal val="#ppt_x"/>
                                          </p:val>
                                        </p:tav>
                                      </p:tavLst>
                                    </p:anim>
                                    <p:anim calcmode="lin" valueType="num">
                                      <p:cBhvr additive="base">
                                        <p:cTn id="148" dur="300" fill="hold"/>
                                        <p:tgtEl>
                                          <p:spTgt spid="49179">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149" fill="hold">
                      <p:stCondLst>
                        <p:cond delay="indefinite"/>
                      </p:stCondLst>
                      <p:childTnLst>
                        <p:par>
                          <p:cTn id="150" fill="hold">
                            <p:stCondLst>
                              <p:cond delay="0"/>
                            </p:stCondLst>
                            <p:childTnLst>
                              <p:par>
                                <p:cTn id="151" presetID="4" presetClass="entr" presetSubtype="32" fill="hold" grpId="0" nodeType="clickEffect">
                                  <p:stCondLst>
                                    <p:cond delay="0"/>
                                  </p:stCondLst>
                                  <p:childTnLst>
                                    <p:set>
                                      <p:cBhvr>
                                        <p:cTn id="152" dur="1" fill="hold">
                                          <p:stCondLst>
                                            <p:cond delay="0"/>
                                          </p:stCondLst>
                                        </p:cTn>
                                        <p:tgtEl>
                                          <p:spTgt spid="49180"/>
                                        </p:tgtEl>
                                        <p:attrNameLst>
                                          <p:attrName>style.visibility</p:attrName>
                                        </p:attrNameLst>
                                      </p:cBhvr>
                                      <p:to>
                                        <p:strVal val="visible"/>
                                      </p:to>
                                    </p:set>
                                    <p:animEffect transition="in" filter="box(out)">
                                      <p:cBhvr>
                                        <p:cTn id="153" dur="500"/>
                                        <p:tgtEl>
                                          <p:spTgt spid="49180"/>
                                        </p:tgtEl>
                                      </p:cBhvr>
                                    </p:animEffect>
                                  </p:childTnLst>
                                  <p:subTnLst>
                                    <p:audio>
                                      <p:cMediaNode>
                                        <p:cTn display="0" masterRel="sameClick">
                                          <p:stCondLst>
                                            <p:cond evt="begin" delay="0">
                                              <p:tn val="151"/>
                                            </p:cond>
                                          </p:stCondLst>
                                          <p:endCondLst>
                                            <p:cond evt="onStopAudio" delay="0">
                                              <p:tgtEl>
                                                <p:sldTgt/>
                                              </p:tgtEl>
                                            </p:cond>
                                          </p:endCondLst>
                                        </p:cTn>
                                        <p:tgtEl>
                                          <p:sndTgt r:embed="rId7"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animBg="1"/>
      <p:bldP spid="49155" grpId="0" autoUpdateAnimBg="0"/>
      <p:bldP spid="49160" grpId="0" animBg="1"/>
      <p:bldP spid="49161" grpId="0" animBg="1"/>
      <p:bldP spid="49162" grpId="0" build="p" autoUpdateAnimBg="0"/>
      <p:bldP spid="49163" grpId="0" animBg="1"/>
      <p:bldP spid="49164" grpId="0" animBg="1"/>
      <p:bldP spid="49165" grpId="0" build="p" autoUpdateAnimBg="0"/>
      <p:bldP spid="49166" grpId="0" animBg="1"/>
      <p:bldP spid="49167" grpId="0" animBg="1"/>
      <p:bldP spid="49168" grpId="0" build="p" autoUpdateAnimBg="0"/>
      <p:bldP spid="49169" grpId="0" animBg="1"/>
      <p:bldP spid="49170" grpId="0" build="p" autoUpdateAnimBg="0"/>
      <p:bldP spid="49171" grpId="0" animBg="1"/>
      <p:bldP spid="49172" grpId="0" animBg="1"/>
      <p:bldP spid="49173" grpId="0" build="p" autoUpdateAnimBg="0"/>
      <p:bldP spid="49174" grpId="0" animBg="1"/>
      <p:bldP spid="49175" grpId="0" build="p" autoUpdateAnimBg="0"/>
      <p:bldP spid="49176" grpId="0" animBg="1"/>
      <p:bldP spid="49177" grpId="0" build="p" autoUpdateAnimBg="0"/>
      <p:bldP spid="49178" grpId="0" build="p" autoUpdateAnimBg="0"/>
      <p:bldP spid="49179" grpId="0" build="p" autoUpdateAnimBg="0"/>
      <p:bldP spid="49180" grpId="0" animBg="1" autoUpdateAnimBg="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10" name="Object 4"/>
          <p:cNvGraphicFramePr>
            <a:graphicFrameLocks noChangeAspect="1"/>
          </p:cNvGraphicFramePr>
          <p:nvPr/>
        </p:nvGraphicFramePr>
        <p:xfrm>
          <a:off x="838200" y="1600200"/>
          <a:ext cx="2120900" cy="3733800"/>
        </p:xfrm>
        <a:graphic>
          <a:graphicData uri="http://schemas.openxmlformats.org/presentationml/2006/ole">
            <mc:AlternateContent xmlns:mc="http://schemas.openxmlformats.org/markup-compatibility/2006">
              <mc:Choice xmlns:v="urn:schemas-microsoft-com:vml" Requires="v">
                <p:oleObj spid="_x0000_s43022" name="Bitkép alakzat" r:id="rId4" imgW="1390844" imgH="2448267" progId="PBrush">
                  <p:embed/>
                </p:oleObj>
              </mc:Choice>
              <mc:Fallback>
                <p:oleObj name="Bitkép alakzat" r:id="rId4" imgW="1390844" imgH="2448267" progId="PBrush">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1600200"/>
                        <a:ext cx="2120900"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445" name="Rectangle 5"/>
          <p:cNvSpPr>
            <a:spLocks noChangeArrowheads="1"/>
          </p:cNvSpPr>
          <p:nvPr/>
        </p:nvSpPr>
        <p:spPr bwMode="auto">
          <a:xfrm>
            <a:off x="4038600" y="1219200"/>
            <a:ext cx="4953000" cy="461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GB" sz="2400" b="1">
                <a:latin typeface="Times New Roman" pitchFamily="18" charset="0"/>
              </a:rPr>
              <a:t>F</a:t>
            </a:r>
            <a:r>
              <a:rPr lang="hu-HU" sz="2400" b="1" baseline="-25000">
                <a:latin typeface="Times New Roman" pitchFamily="18" charset="0"/>
              </a:rPr>
              <a:t>tf</a:t>
            </a:r>
            <a:r>
              <a:rPr lang="en-GB" sz="2400" b="1">
                <a:latin typeface="Times New Roman" pitchFamily="18" charset="0"/>
              </a:rPr>
              <a:t> = (F</a:t>
            </a:r>
            <a:r>
              <a:rPr lang="en-GB" sz="2400" b="1" baseline="-25000">
                <a:latin typeface="Times New Roman" pitchFamily="18" charset="0"/>
              </a:rPr>
              <a:t>t</a:t>
            </a:r>
            <a:r>
              <a:rPr lang="en-GB" sz="2400" b="1">
                <a:latin typeface="Times New Roman" pitchFamily="18" charset="0"/>
              </a:rPr>
              <a:t> x </a:t>
            </a:r>
            <a:r>
              <a:rPr lang="hu-HU" sz="2400" b="1">
                <a:latin typeface="Times New Roman" pitchFamily="18" charset="0"/>
              </a:rPr>
              <a:t>l</a:t>
            </a:r>
            <a:r>
              <a:rPr lang="en-GB" sz="2400" b="1" baseline="-25000">
                <a:latin typeface="Times New Roman" pitchFamily="18" charset="0"/>
              </a:rPr>
              <a:t>t</a:t>
            </a:r>
            <a:r>
              <a:rPr lang="en-GB" sz="2400" b="1">
                <a:latin typeface="Times New Roman" pitchFamily="18" charset="0"/>
              </a:rPr>
              <a:t>) + (F</a:t>
            </a:r>
            <a:r>
              <a:rPr lang="en-GB" sz="2400" b="1" baseline="-25000">
                <a:latin typeface="Times New Roman" pitchFamily="18" charset="0"/>
              </a:rPr>
              <a:t>s</a:t>
            </a:r>
            <a:r>
              <a:rPr lang="en-GB" sz="2400" b="1">
                <a:latin typeface="Times New Roman" pitchFamily="18" charset="0"/>
              </a:rPr>
              <a:t> x </a:t>
            </a:r>
            <a:r>
              <a:rPr lang="hu-HU" sz="2400" b="1">
                <a:latin typeface="Times New Roman" pitchFamily="18" charset="0"/>
              </a:rPr>
              <a:t>l</a:t>
            </a:r>
            <a:r>
              <a:rPr lang="hu-HU" sz="2400" b="1" baseline="-25000">
                <a:latin typeface="Times New Roman" pitchFamily="18" charset="0"/>
              </a:rPr>
              <a:t>s</a:t>
            </a:r>
            <a:r>
              <a:rPr lang="en-GB" sz="2400" b="1">
                <a:latin typeface="Times New Roman" pitchFamily="18" charset="0"/>
              </a:rPr>
              <a:t>) x </a:t>
            </a:r>
            <a:r>
              <a:rPr lang="hu-HU" sz="2400" b="1">
                <a:latin typeface="Times New Roman" pitchFamily="18" charset="0"/>
              </a:rPr>
              <a:t>l</a:t>
            </a:r>
            <a:r>
              <a:rPr lang="hu-HU" sz="2400" b="1" baseline="-25000">
                <a:latin typeface="Times New Roman" pitchFamily="18" charset="0"/>
              </a:rPr>
              <a:t>tf</a:t>
            </a:r>
            <a:r>
              <a:rPr lang="en-GB" sz="2400" b="1">
                <a:latin typeface="Times New Roman" pitchFamily="18" charset="0"/>
              </a:rPr>
              <a:t> </a:t>
            </a:r>
            <a:r>
              <a:rPr lang="en-GB" sz="2400" b="1" baseline="30000">
                <a:latin typeface="Times New Roman" pitchFamily="18" charset="0"/>
              </a:rPr>
              <a:t>-1</a:t>
            </a:r>
          </a:p>
        </p:txBody>
      </p:sp>
      <p:sp>
        <p:nvSpPr>
          <p:cNvPr id="61446" name="Rectangle 6"/>
          <p:cNvSpPr>
            <a:spLocks noChangeArrowheads="1"/>
          </p:cNvSpPr>
          <p:nvPr/>
        </p:nvSpPr>
        <p:spPr bwMode="auto">
          <a:xfrm>
            <a:off x="2916238" y="2324100"/>
            <a:ext cx="5759450" cy="45720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GB" sz="2400" b="1">
                <a:latin typeface="Times New Roman" pitchFamily="18" charset="0"/>
              </a:rPr>
              <a:t>F</a:t>
            </a:r>
            <a:r>
              <a:rPr lang="hu-HU" sz="2400" b="1" baseline="-25000">
                <a:latin typeface="Times New Roman" pitchFamily="18" charset="0"/>
              </a:rPr>
              <a:t>tf</a:t>
            </a:r>
            <a:r>
              <a:rPr lang="en-GB" sz="2400" b="1">
                <a:latin typeface="Times New Roman" pitchFamily="18" charset="0"/>
              </a:rPr>
              <a:t> = (</a:t>
            </a:r>
            <a:r>
              <a:rPr lang="hu-HU" sz="2400" b="1">
                <a:latin typeface="Times New Roman" pitchFamily="18" charset="0"/>
              </a:rPr>
              <a:t>450</a:t>
            </a:r>
            <a:r>
              <a:rPr lang="en-GB" sz="2400" b="1">
                <a:latin typeface="Times New Roman" pitchFamily="18" charset="0"/>
              </a:rPr>
              <a:t> x </a:t>
            </a:r>
            <a:r>
              <a:rPr lang="hu-HU" sz="2400" b="1">
                <a:latin typeface="Times New Roman" pitchFamily="18" charset="0"/>
              </a:rPr>
              <a:t>0,25</a:t>
            </a:r>
            <a:r>
              <a:rPr lang="en-GB" sz="2400" b="1">
                <a:latin typeface="Times New Roman" pitchFamily="18" charset="0"/>
              </a:rPr>
              <a:t>) + (</a:t>
            </a:r>
            <a:r>
              <a:rPr lang="hu-HU" sz="2400" b="1">
                <a:latin typeface="Times New Roman" pitchFamily="18" charset="0"/>
              </a:rPr>
              <a:t>2000</a:t>
            </a:r>
            <a:r>
              <a:rPr lang="en-GB" sz="2400" b="1">
                <a:latin typeface="Times New Roman" pitchFamily="18" charset="0"/>
              </a:rPr>
              <a:t> x </a:t>
            </a:r>
            <a:r>
              <a:rPr lang="hu-HU" sz="2400" b="1">
                <a:latin typeface="Times New Roman" pitchFamily="18" charset="0"/>
              </a:rPr>
              <a:t>0,4</a:t>
            </a:r>
            <a:r>
              <a:rPr lang="en-GB" sz="2400" b="1">
                <a:latin typeface="Times New Roman" pitchFamily="18" charset="0"/>
              </a:rPr>
              <a:t>) x </a:t>
            </a:r>
            <a:r>
              <a:rPr lang="hu-HU" sz="2400" b="1">
                <a:latin typeface="Times New Roman" pitchFamily="18" charset="0"/>
              </a:rPr>
              <a:t>0,05</a:t>
            </a:r>
            <a:r>
              <a:rPr lang="en-GB" sz="2400" b="1">
                <a:latin typeface="Times New Roman" pitchFamily="18" charset="0"/>
              </a:rPr>
              <a:t> </a:t>
            </a:r>
            <a:r>
              <a:rPr lang="en-GB" sz="2400" b="1" baseline="30000">
                <a:latin typeface="Times New Roman" pitchFamily="18" charset="0"/>
              </a:rPr>
              <a:t>-1</a:t>
            </a:r>
          </a:p>
        </p:txBody>
      </p:sp>
      <p:sp>
        <p:nvSpPr>
          <p:cNvPr id="61447" name="Rectangle 7"/>
          <p:cNvSpPr>
            <a:spLocks noChangeArrowheads="1"/>
          </p:cNvSpPr>
          <p:nvPr/>
        </p:nvSpPr>
        <p:spPr bwMode="auto">
          <a:xfrm>
            <a:off x="2916238" y="3068638"/>
            <a:ext cx="5759450" cy="457200"/>
          </a:xfrm>
          <a:prstGeom prst="rect">
            <a:avLst/>
          </a:prstGeom>
          <a:noFill/>
          <a:ln w="9525">
            <a:noFill/>
            <a:miter lim="800000"/>
            <a:headEnd/>
            <a:tailEnd/>
          </a:ln>
        </p:spPr>
        <p:txBody>
          <a:bodyPr lIns="92075" tIns="46038" rIns="92075" bIns="46038">
            <a:spAutoFit/>
          </a:bodyPr>
          <a:lstStyle/>
          <a:p>
            <a:pPr algn="ctr" eaLnBrk="0" hangingPunct="0">
              <a:spcBef>
                <a:spcPct val="50000"/>
              </a:spcBef>
            </a:pPr>
            <a:r>
              <a:rPr lang="en-GB" sz="2400" b="1">
                <a:latin typeface="Times New Roman" pitchFamily="18" charset="0"/>
              </a:rPr>
              <a:t>F</a:t>
            </a:r>
            <a:r>
              <a:rPr lang="hu-HU" sz="2400" b="1" baseline="-25000">
                <a:latin typeface="Times New Roman" pitchFamily="18" charset="0"/>
              </a:rPr>
              <a:t>tf</a:t>
            </a:r>
            <a:r>
              <a:rPr lang="en-GB" sz="2400" b="1">
                <a:latin typeface="Times New Roman" pitchFamily="18" charset="0"/>
              </a:rPr>
              <a:t> = </a:t>
            </a:r>
            <a:r>
              <a:rPr lang="hu-HU" sz="2400" b="1">
                <a:latin typeface="Times New Roman" pitchFamily="18" charset="0"/>
              </a:rPr>
              <a:t>(112,5</a:t>
            </a:r>
            <a:r>
              <a:rPr lang="en-GB" sz="2400" b="1">
                <a:latin typeface="Times New Roman" pitchFamily="18" charset="0"/>
              </a:rPr>
              <a:t> + </a:t>
            </a:r>
            <a:r>
              <a:rPr lang="hu-HU" sz="2400" b="1">
                <a:latin typeface="Times New Roman" pitchFamily="18" charset="0"/>
              </a:rPr>
              <a:t>800)</a:t>
            </a:r>
            <a:r>
              <a:rPr lang="en-GB" sz="2400" b="1">
                <a:latin typeface="Times New Roman" pitchFamily="18" charset="0"/>
              </a:rPr>
              <a:t> x </a:t>
            </a:r>
            <a:r>
              <a:rPr lang="hu-HU" sz="2400" b="1">
                <a:latin typeface="Times New Roman" pitchFamily="18" charset="0"/>
              </a:rPr>
              <a:t>0,05</a:t>
            </a:r>
            <a:r>
              <a:rPr lang="en-GB" sz="2400" b="1">
                <a:latin typeface="Times New Roman" pitchFamily="18" charset="0"/>
              </a:rPr>
              <a:t> </a:t>
            </a:r>
            <a:r>
              <a:rPr lang="en-GB" sz="2400" b="1" baseline="30000">
                <a:latin typeface="Times New Roman" pitchFamily="18" charset="0"/>
              </a:rPr>
              <a:t>-1</a:t>
            </a:r>
          </a:p>
        </p:txBody>
      </p:sp>
      <p:sp>
        <p:nvSpPr>
          <p:cNvPr id="61448" name="Rectangle 8"/>
          <p:cNvSpPr>
            <a:spLocks noChangeArrowheads="1"/>
          </p:cNvSpPr>
          <p:nvPr/>
        </p:nvSpPr>
        <p:spPr bwMode="auto">
          <a:xfrm>
            <a:off x="2916238" y="3979863"/>
            <a:ext cx="5759450" cy="579437"/>
          </a:xfrm>
          <a:prstGeom prst="rect">
            <a:avLst/>
          </a:prstGeom>
          <a:noFill/>
          <a:ln w="9525">
            <a:noFill/>
            <a:miter lim="800000"/>
            <a:headEnd/>
            <a:tailEnd/>
          </a:ln>
        </p:spPr>
        <p:txBody>
          <a:bodyPr lIns="92075" tIns="46038" rIns="92075" bIns="46038">
            <a:spAutoFit/>
          </a:bodyPr>
          <a:lstStyle/>
          <a:p>
            <a:pPr algn="ctr" eaLnBrk="0" hangingPunct="0">
              <a:spcBef>
                <a:spcPct val="50000"/>
              </a:spcBef>
            </a:pPr>
            <a:r>
              <a:rPr lang="en-GB" sz="3200" b="1">
                <a:solidFill>
                  <a:srgbClr val="F9130D"/>
                </a:solidFill>
                <a:latin typeface="Times New Roman" pitchFamily="18" charset="0"/>
              </a:rPr>
              <a:t>F</a:t>
            </a:r>
            <a:r>
              <a:rPr lang="hu-HU" sz="3200" b="1" baseline="-25000">
                <a:solidFill>
                  <a:srgbClr val="F9130D"/>
                </a:solidFill>
                <a:latin typeface="Times New Roman" pitchFamily="18" charset="0"/>
              </a:rPr>
              <a:t>tf</a:t>
            </a:r>
            <a:r>
              <a:rPr lang="en-GB" sz="3200" b="1">
                <a:solidFill>
                  <a:srgbClr val="F9130D"/>
                </a:solidFill>
                <a:latin typeface="Times New Roman" pitchFamily="18" charset="0"/>
              </a:rPr>
              <a:t> = </a:t>
            </a:r>
            <a:r>
              <a:rPr lang="hu-HU" sz="3200" b="1">
                <a:solidFill>
                  <a:srgbClr val="F9130D"/>
                </a:solidFill>
                <a:latin typeface="Times New Roman" pitchFamily="18" charset="0"/>
              </a:rPr>
              <a:t>18 500 N</a:t>
            </a:r>
            <a:endParaRPr lang="en-GB" sz="3200" b="1" baseline="30000">
              <a:solidFill>
                <a:srgbClr val="F9130D"/>
              </a:solidFill>
              <a:latin typeface="Times New Roman" pitchFamily="18" charset="0"/>
            </a:endParaRPr>
          </a:p>
        </p:txBody>
      </p:sp>
      <p:sp>
        <p:nvSpPr>
          <p:cNvPr id="61449" name="Text Box 9"/>
          <p:cNvSpPr txBox="1">
            <a:spLocks noChangeArrowheads="1"/>
          </p:cNvSpPr>
          <p:nvPr/>
        </p:nvSpPr>
        <p:spPr bwMode="auto">
          <a:xfrm>
            <a:off x="1116013" y="5445125"/>
            <a:ext cx="1439862" cy="457200"/>
          </a:xfrm>
          <a:prstGeom prst="rect">
            <a:avLst/>
          </a:prstGeom>
          <a:noFill/>
          <a:ln w="9525">
            <a:noFill/>
            <a:miter lim="800000"/>
            <a:headEnd/>
            <a:tailEnd/>
          </a:ln>
        </p:spPr>
        <p:txBody>
          <a:bodyPr>
            <a:spAutoFit/>
          </a:bodyPr>
          <a:lstStyle/>
          <a:p>
            <a:pPr algn="ctr">
              <a:spcBef>
                <a:spcPct val="50000"/>
              </a:spcBef>
            </a:pPr>
            <a:r>
              <a:rPr lang="hu-HU" sz="2400" b="1">
                <a:latin typeface="Times New Roman" pitchFamily="18" charset="0"/>
                <a:cs typeface="Times New Roman" pitchFamily="18" charset="0"/>
              </a:rPr>
              <a:t>2000 N</a:t>
            </a:r>
            <a:endParaRPr lang="en-US" sz="2400" b="1">
              <a:latin typeface="Times New Roman" pitchFamily="18" charset="0"/>
              <a:cs typeface="Times New Roman" pitchFamily="18" charset="0"/>
            </a:endParaRPr>
          </a:p>
        </p:txBody>
      </p:sp>
    </p:spTree>
    <p:extLst>
      <p:ext uri="{BB962C8B-B14F-4D97-AF65-F5344CB8AC3E}">
        <p14:creationId xmlns:p14="http://schemas.microsoft.com/office/powerpoint/2010/main" val="572608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1449"/>
                                        </p:tgtEl>
                                        <p:attrNameLst>
                                          <p:attrName>style.visibility</p:attrName>
                                        </p:attrNameLst>
                                      </p:cBhvr>
                                      <p:to>
                                        <p:strVal val="visible"/>
                                      </p:to>
                                    </p:set>
                                    <p:anim calcmode="discrete" valueType="clr">
                                      <p:cBhvr override="childStyle">
                                        <p:cTn id="7" dur="80"/>
                                        <p:tgtEl>
                                          <p:spTgt spid="6144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1449"/>
                                        </p:tgtEl>
                                        <p:attrNameLst>
                                          <p:attrName>fillcolor</p:attrName>
                                        </p:attrNameLst>
                                      </p:cBhvr>
                                      <p:tavLst>
                                        <p:tav tm="0">
                                          <p:val>
                                            <p:clrVal>
                                              <a:schemeClr val="accent2"/>
                                            </p:clrVal>
                                          </p:val>
                                        </p:tav>
                                        <p:tav tm="50000">
                                          <p:val>
                                            <p:clrVal>
                                              <a:schemeClr val="hlink"/>
                                            </p:clrVal>
                                          </p:val>
                                        </p:tav>
                                      </p:tavLst>
                                    </p:anim>
                                    <p:set>
                                      <p:cBhvr>
                                        <p:cTn id="9" dur="80"/>
                                        <p:tgtEl>
                                          <p:spTgt spid="61449"/>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iterate type="lt">
                                    <p:tmPct val="100000"/>
                                  </p:iterate>
                                  <p:childTnLst>
                                    <p:set>
                                      <p:cBhvr>
                                        <p:cTn id="13" dur="1" fill="hold">
                                          <p:stCondLst>
                                            <p:cond delay="0"/>
                                          </p:stCondLst>
                                        </p:cTn>
                                        <p:tgtEl>
                                          <p:spTgt spid="61445">
                                            <p:txEl>
                                              <p:pRg st="0" end="0"/>
                                            </p:txEl>
                                          </p:spTgt>
                                        </p:tgtEl>
                                        <p:attrNameLst>
                                          <p:attrName>style.visibility</p:attrName>
                                        </p:attrNameLst>
                                      </p:cBhvr>
                                      <p:to>
                                        <p:strVal val="visible"/>
                                      </p:to>
                                    </p:set>
                                    <p:animEffect transition="in" filter="wipe(up)">
                                      <p:cBhvr>
                                        <p:cTn id="14" dur="75"/>
                                        <p:tgtEl>
                                          <p:spTgt spid="61445">
                                            <p:txEl>
                                              <p:pRg st="0" end="0"/>
                                            </p:txEl>
                                          </p:spTgt>
                                        </p:tgtEl>
                                      </p:cBhvr>
                                    </p:animEffect>
                                  </p:childTnLst>
                                  <p:subTnLst>
                                    <p:audio>
                                      <p:cMediaNode>
                                        <p:cTn display="0" masterRel="sameClick">
                                          <p:stCondLst>
                                            <p:cond evt="begin" delay="0">
                                              <p:tn val="12"/>
                                            </p:cond>
                                          </p:stCondLst>
                                          <p:endCondLst>
                                            <p:cond evt="onStopAudio" delay="0">
                                              <p:tgtEl>
                                                <p:sldTgt/>
                                              </p:tgtEl>
                                            </p:cond>
                                          </p:endCondLst>
                                        </p:cTn>
                                        <p:tgtEl>
                                          <p:sndTgt r:embed="rId3" name="Typewriter"/>
                                        </p:tgtEl>
                                      </p:cMediaNode>
                                    </p:audio>
                                  </p:sub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iterate type="lt">
                                    <p:tmPct val="100000"/>
                                  </p:iterate>
                                  <p:childTnLst>
                                    <p:set>
                                      <p:cBhvr>
                                        <p:cTn id="18" dur="1" fill="hold">
                                          <p:stCondLst>
                                            <p:cond delay="0"/>
                                          </p:stCondLst>
                                        </p:cTn>
                                        <p:tgtEl>
                                          <p:spTgt spid="61446">
                                            <p:txEl>
                                              <p:pRg st="0" end="0"/>
                                            </p:txEl>
                                          </p:spTgt>
                                        </p:tgtEl>
                                        <p:attrNameLst>
                                          <p:attrName>style.visibility</p:attrName>
                                        </p:attrNameLst>
                                      </p:cBhvr>
                                      <p:to>
                                        <p:strVal val="visible"/>
                                      </p:to>
                                    </p:set>
                                    <p:animEffect transition="in" filter="wipe(up)">
                                      <p:cBhvr>
                                        <p:cTn id="19" dur="75"/>
                                        <p:tgtEl>
                                          <p:spTgt spid="61446">
                                            <p:txEl>
                                              <p:pRg st="0" end="0"/>
                                            </p:txEl>
                                          </p:spTgt>
                                        </p:tgtEl>
                                      </p:cBhvr>
                                    </p:animEffect>
                                  </p:childTnLst>
                                  <p:subTnLst>
                                    <p:audio>
                                      <p:cMediaNode>
                                        <p:cTn display="0" masterRel="sameClick">
                                          <p:stCondLst>
                                            <p:cond evt="begin" delay="0">
                                              <p:tn val="17"/>
                                            </p:cond>
                                          </p:stCondLst>
                                          <p:endCondLst>
                                            <p:cond evt="onStopAudio" delay="0">
                                              <p:tgtEl>
                                                <p:sldTgt/>
                                              </p:tgtEl>
                                            </p:cond>
                                          </p:endCondLst>
                                        </p:cTn>
                                        <p:tgtEl>
                                          <p:sndTgt r:embed="rId3" name="Typewriter"/>
                                        </p:tgtEl>
                                      </p:cMediaNode>
                                    </p:audio>
                                  </p:sub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iterate type="lt">
                                    <p:tmPct val="100000"/>
                                  </p:iterate>
                                  <p:childTnLst>
                                    <p:set>
                                      <p:cBhvr>
                                        <p:cTn id="23" dur="1" fill="hold">
                                          <p:stCondLst>
                                            <p:cond delay="0"/>
                                          </p:stCondLst>
                                        </p:cTn>
                                        <p:tgtEl>
                                          <p:spTgt spid="61447">
                                            <p:txEl>
                                              <p:pRg st="0" end="0"/>
                                            </p:txEl>
                                          </p:spTgt>
                                        </p:tgtEl>
                                        <p:attrNameLst>
                                          <p:attrName>style.visibility</p:attrName>
                                        </p:attrNameLst>
                                      </p:cBhvr>
                                      <p:to>
                                        <p:strVal val="visible"/>
                                      </p:to>
                                    </p:set>
                                    <p:animEffect transition="in" filter="wipe(up)">
                                      <p:cBhvr>
                                        <p:cTn id="24" dur="75"/>
                                        <p:tgtEl>
                                          <p:spTgt spid="61447">
                                            <p:txEl>
                                              <p:pRg st="0" end="0"/>
                                            </p:txEl>
                                          </p:spTgt>
                                        </p:tgtEl>
                                      </p:cBhvr>
                                    </p:animEffect>
                                  </p:childTnLst>
                                  <p:subTnLst>
                                    <p:audio>
                                      <p:cMediaNode>
                                        <p:cTn display="0" masterRel="sameClick">
                                          <p:stCondLst>
                                            <p:cond evt="begin" delay="0">
                                              <p:tn val="22"/>
                                            </p:cond>
                                          </p:stCondLst>
                                          <p:endCondLst>
                                            <p:cond evt="onStopAudio" delay="0">
                                              <p:tgtEl>
                                                <p:sldTgt/>
                                              </p:tgtEl>
                                            </p:cond>
                                          </p:endCondLst>
                                        </p:cTn>
                                        <p:tgtEl>
                                          <p:sndTgt r:embed="rId3" name="Typewriter"/>
                                        </p:tgtEl>
                                      </p:cMediaNode>
                                    </p:audio>
                                  </p:sub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iterate type="lt">
                                    <p:tmPct val="100000"/>
                                  </p:iterate>
                                  <p:childTnLst>
                                    <p:set>
                                      <p:cBhvr>
                                        <p:cTn id="28" dur="1" fill="hold">
                                          <p:stCondLst>
                                            <p:cond delay="0"/>
                                          </p:stCondLst>
                                        </p:cTn>
                                        <p:tgtEl>
                                          <p:spTgt spid="61448">
                                            <p:txEl>
                                              <p:pRg st="0" end="0"/>
                                            </p:txEl>
                                          </p:spTgt>
                                        </p:tgtEl>
                                        <p:attrNameLst>
                                          <p:attrName>style.visibility</p:attrName>
                                        </p:attrNameLst>
                                      </p:cBhvr>
                                      <p:to>
                                        <p:strVal val="visible"/>
                                      </p:to>
                                    </p:set>
                                    <p:animEffect transition="in" filter="wipe(up)">
                                      <p:cBhvr>
                                        <p:cTn id="29" dur="75"/>
                                        <p:tgtEl>
                                          <p:spTgt spid="61448">
                                            <p:txEl>
                                              <p:pRg st="0" end="0"/>
                                            </p:txEl>
                                          </p:spTgt>
                                        </p:tgtEl>
                                      </p:cBhvr>
                                    </p:animEffect>
                                  </p:childTnLst>
                                  <p:subTnLst>
                                    <p:audio>
                                      <p:cMediaNode>
                                        <p:cTn display="0" masterRel="sameClick">
                                          <p:stCondLst>
                                            <p:cond evt="begin" delay="0">
                                              <p:tn val="27"/>
                                            </p:cond>
                                          </p:stCondLst>
                                          <p:endCondLst>
                                            <p:cond evt="onStopAudio" delay="0">
                                              <p:tgtEl>
                                                <p:sldTgt/>
                                              </p:tgtEl>
                                            </p:cond>
                                          </p:endCondLst>
                                        </p:cTn>
                                        <p:tgtEl>
                                          <p:sndTgt r:embed="rId3" name="Typewriter"/>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5" grpId="0" build="p" autoUpdateAnimBg="0"/>
      <p:bldP spid="61446" grpId="0" build="p" autoUpdateAnimBg="0"/>
      <p:bldP spid="61447" grpId="0" build="p" autoUpdateAnimBg="0"/>
      <p:bldP spid="61448" grpId="0" build="p" autoUpdateAnimBg="0"/>
      <p:bldP spid="61449"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4"/>
          <p:cNvSpPr txBox="1">
            <a:spLocks noChangeArrowheads="1"/>
          </p:cNvSpPr>
          <p:nvPr/>
        </p:nvSpPr>
        <p:spPr bwMode="auto">
          <a:xfrm>
            <a:off x="611188" y="549275"/>
            <a:ext cx="5329237" cy="1160463"/>
          </a:xfrm>
          <a:prstGeom prst="rect">
            <a:avLst/>
          </a:prstGeom>
          <a:noFill/>
          <a:ln w="9525">
            <a:noFill/>
            <a:miter lim="800000"/>
            <a:headEnd/>
            <a:tailEnd/>
          </a:ln>
        </p:spPr>
        <p:txBody>
          <a:bodyPr>
            <a:spAutoFit/>
          </a:bodyPr>
          <a:lstStyle/>
          <a:p>
            <a:pPr>
              <a:spcBef>
                <a:spcPct val="50000"/>
              </a:spcBef>
            </a:pPr>
            <a:r>
              <a:rPr lang="hu-HU" sz="2800" b="1">
                <a:latin typeface="Times New Roman" pitchFamily="18" charset="0"/>
                <a:cs typeface="Times New Roman" pitchFamily="18" charset="0"/>
              </a:rPr>
              <a:t>Pliometriás gyakorlatok</a:t>
            </a:r>
          </a:p>
          <a:p>
            <a:pPr>
              <a:spcBef>
                <a:spcPct val="50000"/>
              </a:spcBef>
            </a:pPr>
            <a:r>
              <a:rPr lang="hu-HU" sz="2800" b="1">
                <a:latin typeface="Times New Roman" pitchFamily="18" charset="0"/>
                <a:cs typeface="Times New Roman" pitchFamily="18" charset="0"/>
              </a:rPr>
              <a:t>Plyometric drills</a:t>
            </a:r>
            <a:endParaRPr lang="en-US" sz="2800" b="1">
              <a:latin typeface="Times New Roman" pitchFamily="18" charset="0"/>
              <a:cs typeface="Times New Roman" pitchFamily="18" charset="0"/>
            </a:endParaRPr>
          </a:p>
        </p:txBody>
      </p:sp>
      <p:sp>
        <p:nvSpPr>
          <p:cNvPr id="72707" name="Text Box 6"/>
          <p:cNvSpPr txBox="1">
            <a:spLocks noChangeArrowheads="1"/>
          </p:cNvSpPr>
          <p:nvPr/>
        </p:nvSpPr>
        <p:spPr bwMode="auto">
          <a:xfrm>
            <a:off x="1403350" y="2708275"/>
            <a:ext cx="5329238" cy="1160463"/>
          </a:xfrm>
          <a:prstGeom prst="rect">
            <a:avLst/>
          </a:prstGeom>
          <a:solidFill>
            <a:srgbClr val="DDDDDD"/>
          </a:solidFill>
          <a:ln w="9525">
            <a:noFill/>
            <a:miter lim="800000"/>
            <a:headEnd/>
            <a:tailEnd/>
          </a:ln>
        </p:spPr>
        <p:txBody>
          <a:bodyPr>
            <a:spAutoFit/>
          </a:bodyPr>
          <a:lstStyle/>
          <a:p>
            <a:pPr algn="ctr">
              <a:spcBef>
                <a:spcPct val="50000"/>
              </a:spcBef>
            </a:pPr>
            <a:r>
              <a:rPr lang="hu-HU" sz="2800" b="1">
                <a:latin typeface="Times New Roman" pitchFamily="18" charset="0"/>
                <a:cs typeface="Times New Roman" pitchFamily="18" charset="0"/>
              </a:rPr>
              <a:t>Mélybeugrás</a:t>
            </a:r>
          </a:p>
          <a:p>
            <a:pPr algn="ctr">
              <a:spcBef>
                <a:spcPct val="50000"/>
              </a:spcBef>
            </a:pPr>
            <a:r>
              <a:rPr lang="hu-HU" sz="2800" b="1">
                <a:latin typeface="Times New Roman" pitchFamily="18" charset="0"/>
                <a:cs typeface="Times New Roman" pitchFamily="18" charset="0"/>
              </a:rPr>
              <a:t>Drop jump</a:t>
            </a:r>
            <a:endParaRPr lang="en-US" sz="2800" b="1">
              <a:latin typeface="Times New Roman" pitchFamily="18" charset="0"/>
              <a:cs typeface="Times New Roman" pitchFamily="18" charset="0"/>
            </a:endParaRPr>
          </a:p>
        </p:txBody>
      </p:sp>
    </p:spTree>
    <p:extLst>
      <p:ext uri="{BB962C8B-B14F-4D97-AF65-F5344CB8AC3E}">
        <p14:creationId xmlns:p14="http://schemas.microsoft.com/office/powerpoint/2010/main" val="3228332520"/>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005.avi">
            <a:hlinkClick r:id="" action="ppaction://media"/>
          </p:cNvPr>
          <p:cNvPicPr>
            <a:picLocks noRot="1" noChangeAspect="1"/>
          </p:cNvPicPr>
          <p:nvPr>
            <a:videoFile r:link="rId1"/>
          </p:nvPr>
        </p:nvPicPr>
        <p:blipFill>
          <a:blip r:embed="rId9" cstate="print"/>
          <a:srcRect/>
          <a:stretch>
            <a:fillRect/>
          </a:stretch>
        </p:blipFill>
        <p:spPr bwMode="auto">
          <a:xfrm>
            <a:off x="2843213" y="2133600"/>
            <a:ext cx="2952750" cy="2360613"/>
          </a:xfrm>
          <a:prstGeom prst="rect">
            <a:avLst/>
          </a:prstGeom>
          <a:noFill/>
          <a:ln w="9525">
            <a:noFill/>
            <a:miter lim="800000"/>
            <a:headEnd/>
            <a:tailEnd/>
          </a:ln>
        </p:spPr>
      </p:pic>
      <p:pic>
        <p:nvPicPr>
          <p:cNvPr id="4" name="003.wmv">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10" cstate="print"/>
          <a:srcRect/>
          <a:stretch>
            <a:fillRect/>
          </a:stretch>
        </p:blipFill>
        <p:spPr bwMode="auto">
          <a:xfrm>
            <a:off x="2843213" y="0"/>
            <a:ext cx="2952750" cy="2197100"/>
          </a:xfrm>
          <a:prstGeom prst="rect">
            <a:avLst/>
          </a:prstGeom>
          <a:noFill/>
          <a:ln w="9525">
            <a:noFill/>
            <a:miter lim="800000"/>
            <a:headEnd/>
            <a:tailEnd/>
          </a:ln>
        </p:spPr>
      </p:pic>
      <p:pic>
        <p:nvPicPr>
          <p:cNvPr id="6" name="006.avi">
            <a:hlinkClick r:id="" action="ppaction://media"/>
          </p:cNvPr>
          <p:cNvPicPr>
            <a:picLocks noRot="1" noChangeAspect="1"/>
          </p:cNvPicPr>
          <p:nvPr>
            <a:videoFile r:link="rId4"/>
          </p:nvPr>
        </p:nvPicPr>
        <p:blipFill>
          <a:blip r:embed="rId11" cstate="print"/>
          <a:srcRect/>
          <a:stretch>
            <a:fillRect/>
          </a:stretch>
        </p:blipFill>
        <p:spPr bwMode="auto">
          <a:xfrm>
            <a:off x="2916238" y="4508500"/>
            <a:ext cx="2879725" cy="2305050"/>
          </a:xfrm>
          <a:prstGeom prst="rect">
            <a:avLst/>
          </a:prstGeom>
          <a:noFill/>
          <a:ln w="9525">
            <a:noFill/>
            <a:miter lim="800000"/>
            <a:headEnd/>
            <a:tailEnd/>
          </a:ln>
        </p:spPr>
      </p:pic>
      <p:graphicFrame>
        <p:nvGraphicFramePr>
          <p:cNvPr id="12" name="Object 5"/>
          <p:cNvGraphicFramePr>
            <a:graphicFrameLocks/>
          </p:cNvGraphicFramePr>
          <p:nvPr>
            <p:extLst>
              <p:ext uri="{D42A27DB-BD31-4B8C-83A1-F6EECF244321}">
                <p14:modId xmlns:p14="http://schemas.microsoft.com/office/powerpoint/2010/main" val="4149248784"/>
              </p:ext>
            </p:extLst>
          </p:nvPr>
        </p:nvGraphicFramePr>
        <p:xfrm>
          <a:off x="5600700" y="4314825"/>
          <a:ext cx="3449638" cy="2593975"/>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3" name="Object 6"/>
          <p:cNvGraphicFramePr>
            <a:graphicFrameLocks/>
          </p:cNvGraphicFramePr>
          <p:nvPr/>
        </p:nvGraphicFramePr>
        <p:xfrm>
          <a:off x="5600700" y="2009775"/>
          <a:ext cx="3559175" cy="2549525"/>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14" name="Object 7"/>
          <p:cNvGraphicFramePr>
            <a:graphicFrameLocks/>
          </p:cNvGraphicFramePr>
          <p:nvPr/>
        </p:nvGraphicFramePr>
        <p:xfrm>
          <a:off x="5697538" y="209550"/>
          <a:ext cx="3389312" cy="2190750"/>
        </p:xfrm>
        <a:graphic>
          <a:graphicData uri="http://schemas.openxmlformats.org/drawingml/2006/chart">
            <c:chart xmlns:c="http://schemas.openxmlformats.org/drawingml/2006/chart" xmlns:r="http://schemas.openxmlformats.org/officeDocument/2006/relationships" r:id="rId14"/>
          </a:graphicData>
        </a:graphic>
      </p:graphicFrame>
      <p:pic>
        <p:nvPicPr>
          <p:cNvPr id="9" name="008.avi">
            <a:hlinkClick r:id="" action="ppaction://media"/>
          </p:cNvPr>
          <p:cNvPicPr>
            <a:picLocks noRot="1" noChangeAspect="1"/>
          </p:cNvPicPr>
          <p:nvPr>
            <a:videoFile r:link="rId5"/>
          </p:nvPr>
        </p:nvPicPr>
        <p:blipFill>
          <a:blip r:embed="rId15" cstate="print"/>
          <a:srcRect/>
          <a:stretch>
            <a:fillRect/>
          </a:stretch>
        </p:blipFill>
        <p:spPr bwMode="auto">
          <a:xfrm>
            <a:off x="0" y="0"/>
            <a:ext cx="2843213" cy="2274888"/>
          </a:xfrm>
          <a:prstGeom prst="rect">
            <a:avLst/>
          </a:prstGeom>
          <a:noFill/>
          <a:ln w="9525">
            <a:noFill/>
            <a:miter lim="800000"/>
            <a:headEnd/>
            <a:tailEnd/>
          </a:ln>
        </p:spPr>
      </p:pic>
      <p:pic>
        <p:nvPicPr>
          <p:cNvPr id="10" name="009avi.avi">
            <a:hlinkClick r:id="" action="ppaction://media"/>
          </p:cNvPr>
          <p:cNvPicPr>
            <a:picLocks noRot="1" noChangeAspect="1"/>
          </p:cNvPicPr>
          <p:nvPr>
            <a:videoFile r:link="rId6"/>
          </p:nvPr>
        </p:nvPicPr>
        <p:blipFill>
          <a:blip r:embed="rId16" cstate="print"/>
          <a:srcRect/>
          <a:stretch>
            <a:fillRect/>
          </a:stretch>
        </p:blipFill>
        <p:spPr bwMode="auto">
          <a:xfrm>
            <a:off x="0" y="2176463"/>
            <a:ext cx="2916238" cy="2332037"/>
          </a:xfrm>
          <a:prstGeom prst="rect">
            <a:avLst/>
          </a:prstGeom>
          <a:noFill/>
          <a:ln w="9525">
            <a:noFill/>
            <a:miter lim="800000"/>
            <a:headEnd/>
            <a:tailEnd/>
          </a:ln>
        </p:spPr>
      </p:pic>
      <p:pic>
        <p:nvPicPr>
          <p:cNvPr id="11" name="011avi.avi">
            <a:hlinkClick r:id="" action="ppaction://media"/>
          </p:cNvPr>
          <p:cNvPicPr>
            <a:picLocks noRot="1" noChangeAspect="1"/>
          </p:cNvPicPr>
          <p:nvPr>
            <a:videoFile r:link="rId7"/>
          </p:nvPr>
        </p:nvPicPr>
        <p:blipFill>
          <a:blip r:embed="rId17" cstate="print"/>
          <a:srcRect/>
          <a:stretch>
            <a:fillRect/>
          </a:stretch>
        </p:blipFill>
        <p:spPr bwMode="auto">
          <a:xfrm>
            <a:off x="0" y="4475163"/>
            <a:ext cx="2979738" cy="2382837"/>
          </a:xfrm>
          <a:prstGeom prst="rect">
            <a:avLst/>
          </a:prstGeom>
          <a:noFill/>
          <a:ln w="9525">
            <a:noFill/>
            <a:miter lim="800000"/>
            <a:headEnd/>
            <a:tailEnd/>
          </a:ln>
        </p:spPr>
      </p:pic>
    </p:spTree>
    <p:extLst>
      <p:ext uri="{BB962C8B-B14F-4D97-AF65-F5344CB8AC3E}">
        <p14:creationId xmlns:p14="http://schemas.microsoft.com/office/powerpoint/2010/main" val="3601773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7600" fill="hold"/>
                                        <p:tgtEl>
                                          <p:spTgt spid="4"/>
                                        </p:tgtEl>
                                      </p:cBhvr>
                                    </p:cmd>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19280" fill="hold"/>
                                        <p:tgtEl>
                                          <p:spTgt spid="9"/>
                                        </p:tgtEl>
                                      </p:cBhvr>
                                    </p:cmd>
                                  </p:childTnLst>
                                </p:cTn>
                              </p:par>
                            </p:childTnLst>
                          </p:cTn>
                        </p:par>
                        <p:par>
                          <p:cTn id="18" fill="hold">
                            <p:stCondLst>
                              <p:cond delay="19280"/>
                            </p:stCondLst>
                            <p:childTnLst>
                              <p:par>
                                <p:cTn id="19" presetID="1" presetClass="entr" presetSubtype="0" fill="hold" grpId="0" nodeType="afterEffect">
                                  <p:stCondLst>
                                    <p:cond delay="0"/>
                                  </p:stCondLst>
                                  <p:childTnLst>
                                    <p:set>
                                      <p:cBhvr>
                                        <p:cTn id="20" dur="1" fill="hold">
                                          <p:stCondLst>
                                            <p:cond delay="499"/>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par>
                          <p:cTn id="25" fill="hold">
                            <p:stCondLst>
                              <p:cond delay="0"/>
                            </p:stCondLst>
                            <p:childTnLst>
                              <p:par>
                                <p:cTn id="26" presetID="1" presetClass="mediacall" presetSubtype="0" fill="hold" nodeType="afterEffect">
                                  <p:stCondLst>
                                    <p:cond delay="0"/>
                                  </p:stCondLst>
                                  <p:childTnLst>
                                    <p:cmd type="call" cmd="playFrom(0.0)">
                                      <p:cBhvr>
                                        <p:cTn id="27" dur="5240" fill="hold"/>
                                        <p:tgtEl>
                                          <p:spTgt spid="3"/>
                                        </p:tgtEl>
                                      </p:cBhvr>
                                    </p:cmd>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4080" fill="hold"/>
                                        <p:tgtEl>
                                          <p:spTgt spid="10"/>
                                        </p:tgtEl>
                                      </p:cBhvr>
                                    </p:cmd>
                                  </p:childTnLst>
                                </p:cTn>
                              </p:par>
                            </p:childTnLst>
                          </p:cTn>
                        </p:par>
                        <p:par>
                          <p:cTn id="36" fill="hold">
                            <p:stCondLst>
                              <p:cond delay="4080"/>
                            </p:stCondLst>
                            <p:childTnLst>
                              <p:par>
                                <p:cTn id="37" presetID="1" presetClass="entr" presetSubtype="0" fill="hold" grpId="0" nodeType="afterEffect">
                                  <p:stCondLst>
                                    <p:cond delay="0"/>
                                  </p:stCondLst>
                                  <p:childTnLst>
                                    <p:set>
                                      <p:cBhvr>
                                        <p:cTn id="38" dur="1" fill="hold">
                                          <p:stCondLst>
                                            <p:cond delay="499"/>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par>
                          <p:cTn id="43" fill="hold">
                            <p:stCondLst>
                              <p:cond delay="0"/>
                            </p:stCondLst>
                            <p:childTnLst>
                              <p:par>
                                <p:cTn id="44" presetID="1" presetClass="mediacall" presetSubtype="0" fill="hold" nodeType="afterEffect">
                                  <p:stCondLst>
                                    <p:cond delay="0"/>
                                  </p:stCondLst>
                                  <p:childTnLst>
                                    <p:cmd type="call" cmd="playFrom(0.0)">
                                      <p:cBhvr>
                                        <p:cTn id="45" dur="4680" fill="hold"/>
                                        <p:tgtEl>
                                          <p:spTgt spid="6"/>
                                        </p:tgtEl>
                                      </p:cBhvr>
                                    </p:cmd>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11"/>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mediacall" presetSubtype="0" fill="hold" nodeType="clickEffect">
                                  <p:stCondLst>
                                    <p:cond delay="0"/>
                                  </p:stCondLst>
                                  <p:childTnLst>
                                    <p:cmd type="call" cmd="playFrom(0.0)">
                                      <p:cBhvr>
                                        <p:cTn id="53" dur="5000" fill="hold"/>
                                        <p:tgtEl>
                                          <p:spTgt spid="11"/>
                                        </p:tgtEl>
                                      </p:cBhvr>
                                    </p:cmd>
                                  </p:childTnLst>
                                </p:cTn>
                              </p:par>
                            </p:childTnLst>
                          </p:cTn>
                        </p:par>
                        <p:par>
                          <p:cTn id="54" fill="hold">
                            <p:stCondLst>
                              <p:cond delay="5000"/>
                            </p:stCondLst>
                            <p:childTnLst>
                              <p:par>
                                <p:cTn id="55" presetID="1" presetClass="entr" presetSubtype="0" fill="hold" grpId="0" nodeType="afterEffect">
                                  <p:stCondLst>
                                    <p:cond delay="0"/>
                                  </p:stCondLst>
                                  <p:childTnLst>
                                    <p:set>
                                      <p:cBhvr>
                                        <p:cTn id="56" dur="1" fill="hold">
                                          <p:stCondLst>
                                            <p:cond delay="499"/>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p:cTn id="57" fill="hold" display="0">
                  <p:stCondLst>
                    <p:cond delay="indefinite"/>
                  </p:stCondLst>
                  <p:endCondLst>
                    <p:cond evt="onNext" delay="0">
                      <p:tgtEl>
                        <p:sldTgt/>
                      </p:tgtEl>
                    </p:cond>
                    <p:cond evt="onPrev" delay="0">
                      <p:tgtEl>
                        <p:sldTgt/>
                      </p:tgtEl>
                    </p:cond>
                  </p:endCondLst>
                </p:cTn>
                <p:tgtEl>
                  <p:spTgt spid="3"/>
                </p:tgtEl>
              </p:cMediaNode>
            </p:video>
            <p:seq concurrent="1" nextAc="seek">
              <p:cTn id="58" restart="whenNotActive" fill="hold" evtFilter="cancelBubble" nodeType="interactiveSeq">
                <p:stCondLst>
                  <p:cond evt="onClick" delay="0">
                    <p:tgtEl>
                      <p:spTgt spid="3"/>
                    </p:tgtEl>
                  </p:cond>
                </p:stCondLst>
                <p:endSync evt="end" delay="0">
                  <p:rtn val="all"/>
                </p:endSync>
                <p:childTnLst>
                  <p:par>
                    <p:cTn id="59" fill="hold">
                      <p:stCondLst>
                        <p:cond delay="0"/>
                      </p:stCondLst>
                      <p:childTnLst>
                        <p:par>
                          <p:cTn id="60" fill="hold">
                            <p:stCondLst>
                              <p:cond delay="0"/>
                            </p:stCondLst>
                            <p:childTnLst>
                              <p:par>
                                <p:cTn id="61" presetID="2" presetClass="mediacall" presetSubtype="0" fill="hold" nodeType="clickEffect">
                                  <p:stCondLst>
                                    <p:cond delay="0"/>
                                  </p:stCondLst>
                                  <p:childTnLst>
                                    <p:cmd type="call" cmd="togglePause">
                                      <p:cBhvr>
                                        <p:cTn id="62" dur="1" fill="hold"/>
                                        <p:tgtEl>
                                          <p:spTgt spid="3"/>
                                        </p:tgtEl>
                                      </p:cBhvr>
                                    </p:cmd>
                                  </p:childTnLst>
                                </p:cTn>
                              </p:par>
                            </p:childTnLst>
                          </p:cTn>
                        </p:par>
                      </p:childTnLst>
                    </p:cTn>
                  </p:par>
                </p:childTnLst>
              </p:cTn>
              <p:nextCondLst>
                <p:cond evt="onClick" delay="0">
                  <p:tgtEl>
                    <p:spTgt spid="3"/>
                  </p:tgtEl>
                </p:cond>
              </p:nextCondLst>
            </p:seq>
            <p:seq concurrent="1" nextAc="seek">
              <p:cTn id="63" restart="whenNotActive" fill="hold" evtFilter="cancelBubble" nodeType="interactiveSeq">
                <p:stCondLst>
                  <p:cond evt="onClick" delay="0">
                    <p:tgtEl>
                      <p:spTgt spid="4"/>
                    </p:tgtEl>
                  </p:cond>
                </p:stCondLst>
                <p:endSync evt="end" delay="0">
                  <p:rtn val="all"/>
                </p:endSync>
                <p:childTnLst>
                  <p:par>
                    <p:cTn id="64" fill="hold">
                      <p:stCondLst>
                        <p:cond delay="0"/>
                      </p:stCondLst>
                      <p:childTnLst>
                        <p:par>
                          <p:cTn id="65" fill="hold">
                            <p:stCondLst>
                              <p:cond delay="0"/>
                            </p:stCondLst>
                            <p:childTnLst>
                              <p:par>
                                <p:cTn id="66" presetID="2" presetClass="mediacall" presetSubtype="0" fill="hold" nodeType="clickEffect">
                                  <p:stCondLst>
                                    <p:cond delay="0"/>
                                  </p:stCondLst>
                                  <p:childTnLst>
                                    <p:cmd type="call" cmd="togglePause">
                                      <p:cBhvr>
                                        <p:cTn id="67" dur="1" fill="hold"/>
                                        <p:tgtEl>
                                          <p:spTgt spid="4"/>
                                        </p:tgtEl>
                                      </p:cBhvr>
                                    </p:cmd>
                                  </p:childTnLst>
                                </p:cTn>
                              </p:par>
                            </p:childTnLst>
                          </p:cTn>
                        </p:par>
                      </p:childTnLst>
                    </p:cTn>
                  </p:par>
                </p:childTnLst>
              </p:cTn>
              <p:nextCondLst>
                <p:cond evt="onClick" delay="0">
                  <p:tgtEl>
                    <p:spTgt spid="4"/>
                  </p:tgtEl>
                </p:cond>
              </p:nextCondLst>
            </p:seq>
            <p:video>
              <p:cMediaNode>
                <p:cTn id="68" fill="hold" display="0">
                  <p:stCondLst>
                    <p:cond delay="indefinite"/>
                  </p:stCondLst>
                  <p:endCondLst>
                    <p:cond evt="onNext" delay="0">
                      <p:tgtEl>
                        <p:sldTgt/>
                      </p:tgtEl>
                    </p:cond>
                    <p:cond evt="onPrev" delay="0">
                      <p:tgtEl>
                        <p:sldTgt/>
                      </p:tgtEl>
                    </p:cond>
                  </p:endCondLst>
                </p:cTn>
                <p:tgtEl>
                  <p:spTgt spid="4"/>
                </p:tgtEl>
              </p:cMediaNode>
            </p:video>
            <p:seq concurrent="1" nextAc="seek">
              <p:cTn id="69" restart="whenNotActive" fill="hold" evtFilter="cancelBubble" nodeType="interactiveSeq">
                <p:stCondLst>
                  <p:cond evt="onClick" delay="0">
                    <p:tgtEl>
                      <p:spTgt spid="6"/>
                    </p:tgtEl>
                  </p:cond>
                </p:stCondLst>
                <p:endSync evt="end" delay="0">
                  <p:rtn val="all"/>
                </p:endSync>
                <p:childTnLst>
                  <p:par>
                    <p:cTn id="70" fill="hold">
                      <p:stCondLst>
                        <p:cond delay="0"/>
                      </p:stCondLst>
                      <p:childTnLst>
                        <p:par>
                          <p:cTn id="71" fill="hold">
                            <p:stCondLst>
                              <p:cond delay="0"/>
                            </p:stCondLst>
                            <p:childTnLst>
                              <p:par>
                                <p:cTn id="72" presetID="2" presetClass="mediacall" presetSubtype="0" fill="hold" nodeType="clickEffect">
                                  <p:stCondLst>
                                    <p:cond delay="0"/>
                                  </p:stCondLst>
                                  <p:childTnLst>
                                    <p:cmd type="call" cmd="togglePause">
                                      <p:cBhvr>
                                        <p:cTn id="73" dur="1" fill="hold"/>
                                        <p:tgtEl>
                                          <p:spTgt spid="6"/>
                                        </p:tgtEl>
                                      </p:cBhvr>
                                    </p:cmd>
                                  </p:childTnLst>
                                </p:cTn>
                              </p:par>
                            </p:childTnLst>
                          </p:cTn>
                        </p:par>
                      </p:childTnLst>
                    </p:cTn>
                  </p:par>
                </p:childTnLst>
              </p:cTn>
              <p:nextCondLst>
                <p:cond evt="onClick" delay="0">
                  <p:tgtEl>
                    <p:spTgt spid="6"/>
                  </p:tgtEl>
                </p:cond>
              </p:nextCondLst>
            </p:seq>
            <p:video>
              <p:cMediaNode>
                <p:cTn id="74" fill="hold" display="0">
                  <p:stCondLst>
                    <p:cond delay="indefinite"/>
                  </p:stCondLst>
                  <p:endCondLst>
                    <p:cond evt="onNext" delay="0">
                      <p:tgtEl>
                        <p:sldTgt/>
                      </p:tgtEl>
                    </p:cond>
                    <p:cond evt="onPrev" delay="0">
                      <p:tgtEl>
                        <p:sldTgt/>
                      </p:tgtEl>
                    </p:cond>
                  </p:endCondLst>
                </p:cTn>
                <p:tgtEl>
                  <p:spTgt spid="6"/>
                </p:tgtEl>
              </p:cMediaNode>
            </p:video>
            <p:seq concurrent="1" nextAc="seek">
              <p:cTn id="75" restart="whenNotActive" fill="hold" evtFilter="cancelBubble" nodeType="interactiveSeq">
                <p:stCondLst>
                  <p:cond evt="onClick" delay="0">
                    <p:tgtEl>
                      <p:spTgt spid="9"/>
                    </p:tgtEl>
                  </p:cond>
                </p:stCondLst>
                <p:endSync evt="end" delay="0">
                  <p:rtn val="all"/>
                </p:endSync>
                <p:childTnLst>
                  <p:par>
                    <p:cTn id="76" fill="hold">
                      <p:stCondLst>
                        <p:cond delay="0"/>
                      </p:stCondLst>
                      <p:childTnLst>
                        <p:par>
                          <p:cTn id="77" fill="hold">
                            <p:stCondLst>
                              <p:cond delay="0"/>
                            </p:stCondLst>
                            <p:childTnLst>
                              <p:par>
                                <p:cTn id="78" presetID="2" presetClass="mediacall" presetSubtype="0" fill="hold" nodeType="clickEffect">
                                  <p:stCondLst>
                                    <p:cond delay="0"/>
                                  </p:stCondLst>
                                  <p:childTnLst>
                                    <p:cmd type="call" cmd="togglePause">
                                      <p:cBhvr>
                                        <p:cTn id="79" dur="1" fill="hold"/>
                                        <p:tgtEl>
                                          <p:spTgt spid="9"/>
                                        </p:tgtEl>
                                      </p:cBhvr>
                                    </p:cmd>
                                  </p:childTnLst>
                                </p:cTn>
                              </p:par>
                            </p:childTnLst>
                          </p:cTn>
                        </p:par>
                      </p:childTnLst>
                    </p:cTn>
                  </p:par>
                </p:childTnLst>
              </p:cTn>
              <p:nextCondLst>
                <p:cond evt="onClick" delay="0">
                  <p:tgtEl>
                    <p:spTgt spid="9"/>
                  </p:tgtEl>
                </p:cond>
              </p:nextCondLst>
            </p:seq>
            <p:video>
              <p:cMediaNode>
                <p:cTn id="80" fill="hold" display="0">
                  <p:stCondLst>
                    <p:cond delay="indefinite"/>
                  </p:stCondLst>
                  <p:endCondLst>
                    <p:cond evt="onNext" delay="0">
                      <p:tgtEl>
                        <p:sldTgt/>
                      </p:tgtEl>
                    </p:cond>
                    <p:cond evt="onPrev" delay="0">
                      <p:tgtEl>
                        <p:sldTgt/>
                      </p:tgtEl>
                    </p:cond>
                  </p:endCondLst>
                </p:cTn>
                <p:tgtEl>
                  <p:spTgt spid="9"/>
                </p:tgtEl>
              </p:cMediaNode>
            </p:video>
            <p:seq concurrent="1" nextAc="seek">
              <p:cTn id="81" restart="whenNotActive" fill="hold" evtFilter="cancelBubble" nodeType="interactiveSeq">
                <p:stCondLst>
                  <p:cond evt="onClick" delay="0">
                    <p:tgtEl>
                      <p:spTgt spid="10"/>
                    </p:tgtEl>
                  </p:cond>
                </p:stCondLst>
                <p:endSync evt="end" delay="0">
                  <p:rtn val="all"/>
                </p:endSync>
                <p:childTnLst>
                  <p:par>
                    <p:cTn id="82" fill="hold">
                      <p:stCondLst>
                        <p:cond delay="0"/>
                      </p:stCondLst>
                      <p:childTnLst>
                        <p:par>
                          <p:cTn id="83" fill="hold">
                            <p:stCondLst>
                              <p:cond delay="0"/>
                            </p:stCondLst>
                            <p:childTnLst>
                              <p:par>
                                <p:cTn id="84" presetID="2" presetClass="mediacall" presetSubtype="0" fill="hold" nodeType="clickEffect">
                                  <p:stCondLst>
                                    <p:cond delay="0"/>
                                  </p:stCondLst>
                                  <p:childTnLst>
                                    <p:cmd type="call" cmd="togglePause">
                                      <p:cBhvr>
                                        <p:cTn id="85" dur="1" fill="hold"/>
                                        <p:tgtEl>
                                          <p:spTgt spid="10"/>
                                        </p:tgtEl>
                                      </p:cBhvr>
                                    </p:cmd>
                                  </p:childTnLst>
                                </p:cTn>
                              </p:par>
                            </p:childTnLst>
                          </p:cTn>
                        </p:par>
                      </p:childTnLst>
                    </p:cTn>
                  </p:par>
                </p:childTnLst>
              </p:cTn>
              <p:nextCondLst>
                <p:cond evt="onClick" delay="0">
                  <p:tgtEl>
                    <p:spTgt spid="10"/>
                  </p:tgtEl>
                </p:cond>
              </p:nextCondLst>
            </p:seq>
            <p:video>
              <p:cMediaNode>
                <p:cTn id="86" fill="hold" display="0">
                  <p:stCondLst>
                    <p:cond delay="indefinite"/>
                  </p:stCondLst>
                  <p:endCondLst>
                    <p:cond evt="onNext" delay="0">
                      <p:tgtEl>
                        <p:sldTgt/>
                      </p:tgtEl>
                    </p:cond>
                    <p:cond evt="onPrev" delay="0">
                      <p:tgtEl>
                        <p:sldTgt/>
                      </p:tgtEl>
                    </p:cond>
                  </p:endCondLst>
                </p:cTn>
                <p:tgtEl>
                  <p:spTgt spid="10"/>
                </p:tgtEl>
              </p:cMediaNode>
            </p:video>
            <p:seq concurrent="1" nextAc="seek">
              <p:cTn id="87" restart="whenNotActive" fill="hold" evtFilter="cancelBubble" nodeType="interactiveSeq">
                <p:stCondLst>
                  <p:cond evt="onClick" delay="0">
                    <p:tgtEl>
                      <p:spTgt spid="11"/>
                    </p:tgtEl>
                  </p:cond>
                </p:stCondLst>
                <p:endSync evt="end" delay="0">
                  <p:rtn val="all"/>
                </p:endSync>
                <p:childTnLst>
                  <p:par>
                    <p:cTn id="88" fill="hold">
                      <p:stCondLst>
                        <p:cond delay="0"/>
                      </p:stCondLst>
                      <p:childTnLst>
                        <p:par>
                          <p:cTn id="89" fill="hold">
                            <p:stCondLst>
                              <p:cond delay="0"/>
                            </p:stCondLst>
                            <p:childTnLst>
                              <p:par>
                                <p:cTn id="90" presetID="2" presetClass="mediacall" presetSubtype="0" fill="hold" nodeType="clickEffect">
                                  <p:stCondLst>
                                    <p:cond delay="0"/>
                                  </p:stCondLst>
                                  <p:childTnLst>
                                    <p:cmd type="call" cmd="togglePause">
                                      <p:cBhvr>
                                        <p:cTn id="91" dur="1" fill="hold"/>
                                        <p:tgtEl>
                                          <p:spTgt spid="11"/>
                                        </p:tgtEl>
                                      </p:cBhvr>
                                    </p:cmd>
                                  </p:childTnLst>
                                </p:cTn>
                              </p:par>
                            </p:childTnLst>
                          </p:cTn>
                        </p:par>
                      </p:childTnLst>
                    </p:cTn>
                  </p:par>
                </p:childTnLst>
              </p:cTn>
              <p:nextCondLst>
                <p:cond evt="onClick" delay="0">
                  <p:tgtEl>
                    <p:spTgt spid="11"/>
                  </p:tgtEl>
                </p:cond>
              </p:nextCondLst>
            </p:seq>
            <p:video>
              <p:cMediaNode>
                <p:cTn id="92" fill="hold" display="0">
                  <p:stCondLst>
                    <p:cond delay="indefinite"/>
                  </p:stCondLst>
                  <p:endCondLst>
                    <p:cond evt="onNext" delay="0">
                      <p:tgtEl>
                        <p:sldTgt/>
                      </p:tgtEl>
                    </p:cond>
                    <p:cond evt="onPrev" delay="0">
                      <p:tgtEl>
                        <p:sldTgt/>
                      </p:tgtEl>
                    </p:cond>
                  </p:endCondLst>
                </p:cTn>
                <p:tgtEl>
                  <p:spTgt spid="11"/>
                </p:tgtEl>
              </p:cMediaNode>
            </p:video>
          </p:childTnLst>
        </p:cTn>
      </p:par>
    </p:tnLst>
    <p:bldLst>
      <p:bldGraphic spid="12" grpId="0">
        <p:bldAsOne/>
      </p:bldGraphic>
      <p:bldGraphic spid="13" grpId="0">
        <p:bldAsOne/>
      </p:bldGraphic>
      <p:bldGraphic spid="14" grpId="0">
        <p:bldAsOne/>
      </p:bldGraphic>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2"/>
          <p:cNvGraphicFramePr>
            <a:graphicFrameLocks noChangeAspect="1"/>
          </p:cNvGraphicFramePr>
          <p:nvPr/>
        </p:nvGraphicFramePr>
        <p:xfrm>
          <a:off x="-304800" y="1751013"/>
          <a:ext cx="5410200" cy="3811587"/>
        </p:xfrm>
        <a:graphic>
          <a:graphicData uri="http://schemas.openxmlformats.org/drawingml/2006/chart">
            <c:chart xmlns:c="http://schemas.openxmlformats.org/drawingml/2006/chart" xmlns:r="http://schemas.openxmlformats.org/officeDocument/2006/relationships" r:id="rId3"/>
          </a:graphicData>
        </a:graphic>
      </p:graphicFrame>
      <p:sp>
        <p:nvSpPr>
          <p:cNvPr id="38915" name="Text Box 3"/>
          <p:cNvSpPr txBox="1">
            <a:spLocks noChangeArrowheads="1"/>
          </p:cNvSpPr>
          <p:nvPr/>
        </p:nvSpPr>
        <p:spPr bwMode="auto">
          <a:xfrm>
            <a:off x="838200" y="244475"/>
            <a:ext cx="7848600" cy="830263"/>
          </a:xfrm>
          <a:prstGeom prst="rect">
            <a:avLst/>
          </a:prstGeom>
          <a:noFill/>
          <a:ln w="12700">
            <a:noFill/>
            <a:miter lim="800000"/>
            <a:headEnd type="none" w="sm" len="sm"/>
            <a:tailEnd type="none" w="sm" len="sm"/>
          </a:ln>
          <a:effectLst>
            <a:outerShdw dist="35921" dir="2700000" algn="ctr" rotWithShape="0">
              <a:srgbClr val="00CC99"/>
            </a:outerShdw>
          </a:effectLst>
        </p:spPr>
        <p:txBody>
          <a:bodyPr>
            <a:spAutoFit/>
          </a:bodyPr>
          <a:lstStyle/>
          <a:p>
            <a:pPr algn="ctr" eaLnBrk="0" hangingPunct="0">
              <a:spcBef>
                <a:spcPct val="50000"/>
              </a:spcBef>
              <a:defRPr/>
            </a:pPr>
            <a:r>
              <a:rPr lang="hu-HU" sz="2400" b="1" dirty="0">
                <a:latin typeface="Times New Roman" pitchFamily="18" charset="0"/>
              </a:rPr>
              <a:t>A csípőfeszítők, a térdfeszítők és </a:t>
            </a:r>
            <a:r>
              <a:rPr lang="hu-HU" sz="2400" b="1" dirty="0" err="1">
                <a:latin typeface="Times New Roman" pitchFamily="18" charset="0"/>
              </a:rPr>
              <a:t>plantár</a:t>
            </a:r>
            <a:r>
              <a:rPr lang="hu-HU" sz="2400" b="1" dirty="0">
                <a:latin typeface="Times New Roman" pitchFamily="18" charset="0"/>
              </a:rPr>
              <a:t> </a:t>
            </a:r>
            <a:r>
              <a:rPr lang="hu-HU" sz="2400" b="1" dirty="0" err="1">
                <a:latin typeface="Times New Roman" pitchFamily="18" charset="0"/>
              </a:rPr>
              <a:t>flexorok</a:t>
            </a:r>
            <a:r>
              <a:rPr lang="hu-HU" sz="2400" b="1" dirty="0">
                <a:latin typeface="Times New Roman" pitchFamily="18" charset="0"/>
              </a:rPr>
              <a:t> munkavégzésének aránya</a:t>
            </a:r>
            <a:r>
              <a:rPr lang="en-US" sz="2400" b="1" dirty="0">
                <a:latin typeface="Times New Roman" pitchFamily="18" charset="0"/>
              </a:rPr>
              <a:t> </a:t>
            </a:r>
          </a:p>
        </p:txBody>
      </p:sp>
      <p:graphicFrame>
        <p:nvGraphicFramePr>
          <p:cNvPr id="9" name="Object 4"/>
          <p:cNvGraphicFramePr>
            <a:graphicFrameLocks noChangeAspect="1"/>
          </p:cNvGraphicFramePr>
          <p:nvPr/>
        </p:nvGraphicFramePr>
        <p:xfrm>
          <a:off x="4267200" y="1828800"/>
          <a:ext cx="5181600" cy="3657600"/>
        </p:xfrm>
        <a:graphic>
          <a:graphicData uri="http://schemas.openxmlformats.org/drawingml/2006/chart">
            <c:chart xmlns:c="http://schemas.openxmlformats.org/drawingml/2006/chart" xmlns:r="http://schemas.openxmlformats.org/officeDocument/2006/relationships" r:id="rId4"/>
          </a:graphicData>
        </a:graphic>
      </p:graphicFrame>
      <p:sp>
        <p:nvSpPr>
          <p:cNvPr id="38917" name="Text Box 5"/>
          <p:cNvSpPr txBox="1">
            <a:spLocks noChangeArrowheads="1"/>
          </p:cNvSpPr>
          <p:nvPr/>
        </p:nvSpPr>
        <p:spPr bwMode="auto">
          <a:xfrm>
            <a:off x="1066800" y="1371600"/>
            <a:ext cx="2514600" cy="457200"/>
          </a:xfrm>
          <a:prstGeom prst="rect">
            <a:avLst/>
          </a:prstGeom>
          <a:noFill/>
          <a:ln w="12700">
            <a:noFill/>
            <a:miter lim="800000"/>
            <a:headEnd type="none" w="sm" len="sm"/>
            <a:tailEnd type="none" w="sm" len="sm"/>
          </a:ln>
        </p:spPr>
        <p:txBody>
          <a:bodyPr>
            <a:spAutoFit/>
          </a:bodyPr>
          <a:lstStyle/>
          <a:p>
            <a:pPr algn="ctr" eaLnBrk="0" hangingPunct="0">
              <a:spcBef>
                <a:spcPct val="50000"/>
              </a:spcBef>
            </a:pPr>
            <a:r>
              <a:rPr lang="hu-HU" sz="2400" b="1">
                <a:latin typeface="Times New Roman" pitchFamily="18" charset="0"/>
              </a:rPr>
              <a:t>Hajlítás</a:t>
            </a:r>
            <a:endParaRPr lang="en-US" sz="2400" b="1">
              <a:latin typeface="Times New Roman" pitchFamily="18" charset="0"/>
            </a:endParaRPr>
          </a:p>
        </p:txBody>
      </p:sp>
      <p:sp>
        <p:nvSpPr>
          <p:cNvPr id="38918" name="Text Box 6"/>
          <p:cNvSpPr txBox="1">
            <a:spLocks noChangeArrowheads="1"/>
          </p:cNvSpPr>
          <p:nvPr/>
        </p:nvSpPr>
        <p:spPr bwMode="auto">
          <a:xfrm>
            <a:off x="5562600" y="1371600"/>
            <a:ext cx="2514600" cy="457200"/>
          </a:xfrm>
          <a:prstGeom prst="rect">
            <a:avLst/>
          </a:prstGeom>
          <a:noFill/>
          <a:ln w="12700">
            <a:noFill/>
            <a:miter lim="800000"/>
            <a:headEnd type="none" w="sm" len="sm"/>
            <a:tailEnd type="none" w="sm" len="sm"/>
          </a:ln>
        </p:spPr>
        <p:txBody>
          <a:bodyPr>
            <a:spAutoFit/>
          </a:bodyPr>
          <a:lstStyle/>
          <a:p>
            <a:pPr algn="ctr" eaLnBrk="0" hangingPunct="0">
              <a:spcBef>
                <a:spcPct val="50000"/>
              </a:spcBef>
            </a:pPr>
            <a:r>
              <a:rPr lang="hu-HU" sz="2400" b="1">
                <a:latin typeface="Times New Roman" pitchFamily="18" charset="0"/>
              </a:rPr>
              <a:t>Nyújtás</a:t>
            </a:r>
            <a:endParaRPr lang="en-US" sz="2400" b="1">
              <a:latin typeface="Times New Roman" pitchFamily="18" charset="0"/>
            </a:endParaRPr>
          </a:p>
        </p:txBody>
      </p:sp>
      <p:sp>
        <p:nvSpPr>
          <p:cNvPr id="74759" name="Szövegdoboz 7"/>
          <p:cNvSpPr txBox="1">
            <a:spLocks noChangeArrowheads="1"/>
          </p:cNvSpPr>
          <p:nvPr/>
        </p:nvSpPr>
        <p:spPr bwMode="auto">
          <a:xfrm>
            <a:off x="714375" y="5661025"/>
            <a:ext cx="8001000" cy="523875"/>
          </a:xfrm>
          <a:prstGeom prst="rect">
            <a:avLst/>
          </a:prstGeom>
          <a:solidFill>
            <a:srgbClr val="FFC000"/>
          </a:solidFill>
          <a:ln w="9525">
            <a:noFill/>
            <a:miter lim="800000"/>
            <a:headEnd/>
            <a:tailEnd/>
          </a:ln>
        </p:spPr>
        <p:txBody>
          <a:bodyPr>
            <a:spAutoFit/>
          </a:bodyPr>
          <a:lstStyle/>
          <a:p>
            <a:r>
              <a:rPr lang="hu-HU" sz="1400"/>
              <a:t>HTL – sarok-talp előre ugorva; FFL – talp elülső részével előre ugorva; BFL – a talp elülső részére hátrafele ugorva</a:t>
            </a:r>
            <a:endParaRPr lang="en-US" sz="1400"/>
          </a:p>
        </p:txBody>
      </p:sp>
    </p:spTree>
    <p:extLst>
      <p:ext uri="{BB962C8B-B14F-4D97-AF65-F5344CB8AC3E}">
        <p14:creationId xmlns:p14="http://schemas.microsoft.com/office/powerpoint/2010/main" val="3255515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8917">
                                            <p:txEl>
                                              <p:pRg st="0" end="0"/>
                                            </p:txEl>
                                          </p:spTgt>
                                        </p:tgtEl>
                                        <p:attrNameLst>
                                          <p:attrName>style.visibility</p:attrName>
                                        </p:attrNameLst>
                                      </p:cBhvr>
                                      <p:to>
                                        <p:strVal val="visible"/>
                                      </p:to>
                                    </p:set>
                                    <p:animEffect transition="in" filter="box(out)">
                                      <p:cBhvr>
                                        <p:cTn id="7" dur="500"/>
                                        <p:tgtEl>
                                          <p:spTgt spid="3891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par>
                          <p:cTn id="8" fill="hold">
                            <p:stCondLst>
                              <p:cond delay="500"/>
                            </p:stCondLst>
                            <p:childTnLst>
                              <p:par>
                                <p:cTn id="9" presetID="22" presetClass="entr" presetSubtype="4" fill="hold" grpId="0" nodeType="afterEffect">
                                  <p:stCondLst>
                                    <p:cond delay="5000"/>
                                  </p:stCondLst>
                                  <p:childTnLst>
                                    <p:set>
                                      <p:cBhvr>
                                        <p:cTn id="10"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wipe(down)">
                                      <p:cBhvr>
                                        <p:cTn id="11" dur="500"/>
                                        <p:tgtEl>
                                          <p:spTgt spid="8">
                                            <p:graphicEl>
                                              <a:chart seriesIdx="-3" categoryIdx="-3" bldStep="gridLegend"/>
                                            </p:graphic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5000"/>
                                  </p:stCondLst>
                                  <p:childTnLst>
                                    <p:set>
                                      <p:cBhvr>
                                        <p:cTn id="15" dur="1" fill="hold">
                                          <p:stCondLst>
                                            <p:cond delay="0"/>
                                          </p:stCondLst>
                                        </p:cTn>
                                        <p:tgtEl>
                                          <p:spTgt spid="8">
                                            <p:graphicEl>
                                              <a:chart seriesIdx="0" categoryIdx="0" bldStep="ptInSeries"/>
                                            </p:graphicEl>
                                          </p:spTgt>
                                        </p:tgtEl>
                                        <p:attrNameLst>
                                          <p:attrName>style.visibility</p:attrName>
                                        </p:attrNameLst>
                                      </p:cBhvr>
                                      <p:to>
                                        <p:strVal val="visible"/>
                                      </p:to>
                                    </p:set>
                                    <p:animEffect transition="in" filter="wipe(down)">
                                      <p:cBhvr>
                                        <p:cTn id="16" dur="500"/>
                                        <p:tgtEl>
                                          <p:spTgt spid="8">
                                            <p:graphicEl>
                                              <a:chart seriesIdx="0" categoryIdx="0" bldStep="ptInSeries"/>
                                            </p:graphic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5000"/>
                                  </p:stCondLst>
                                  <p:childTnLst>
                                    <p:set>
                                      <p:cBhvr>
                                        <p:cTn id="20" dur="1" fill="hold">
                                          <p:stCondLst>
                                            <p:cond delay="0"/>
                                          </p:stCondLst>
                                        </p:cTn>
                                        <p:tgtEl>
                                          <p:spTgt spid="8">
                                            <p:graphicEl>
                                              <a:chart seriesIdx="0" categoryIdx="1" bldStep="ptInSeries"/>
                                            </p:graphicEl>
                                          </p:spTgt>
                                        </p:tgtEl>
                                        <p:attrNameLst>
                                          <p:attrName>style.visibility</p:attrName>
                                        </p:attrNameLst>
                                      </p:cBhvr>
                                      <p:to>
                                        <p:strVal val="visible"/>
                                      </p:to>
                                    </p:set>
                                    <p:animEffect transition="in" filter="wipe(down)">
                                      <p:cBhvr>
                                        <p:cTn id="21" dur="500"/>
                                        <p:tgtEl>
                                          <p:spTgt spid="8">
                                            <p:graphicEl>
                                              <a:chart seriesIdx="0" categoryIdx="1" bldStep="ptInSeries"/>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5000"/>
                                  </p:stCondLst>
                                  <p:childTnLst>
                                    <p:set>
                                      <p:cBhvr>
                                        <p:cTn id="25" dur="1" fill="hold">
                                          <p:stCondLst>
                                            <p:cond delay="0"/>
                                          </p:stCondLst>
                                        </p:cTn>
                                        <p:tgtEl>
                                          <p:spTgt spid="8">
                                            <p:graphicEl>
                                              <a:chart seriesIdx="0" categoryIdx="2" bldStep="ptInSeries"/>
                                            </p:graphicEl>
                                          </p:spTgt>
                                        </p:tgtEl>
                                        <p:attrNameLst>
                                          <p:attrName>style.visibility</p:attrName>
                                        </p:attrNameLst>
                                      </p:cBhvr>
                                      <p:to>
                                        <p:strVal val="visible"/>
                                      </p:to>
                                    </p:set>
                                    <p:animEffect transition="in" filter="wipe(down)">
                                      <p:cBhvr>
                                        <p:cTn id="26" dur="500"/>
                                        <p:tgtEl>
                                          <p:spTgt spid="8">
                                            <p:graphicEl>
                                              <a:chart seriesIdx="0" categoryIdx="2" bldStep="ptInSeries"/>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5000"/>
                                  </p:stCondLst>
                                  <p:childTnLst>
                                    <p:set>
                                      <p:cBhvr>
                                        <p:cTn id="30" dur="1" fill="hold">
                                          <p:stCondLst>
                                            <p:cond delay="0"/>
                                          </p:stCondLst>
                                        </p:cTn>
                                        <p:tgtEl>
                                          <p:spTgt spid="8">
                                            <p:graphicEl>
                                              <a:chart seriesIdx="1" categoryIdx="0" bldStep="ptInSeries"/>
                                            </p:graphicEl>
                                          </p:spTgt>
                                        </p:tgtEl>
                                        <p:attrNameLst>
                                          <p:attrName>style.visibility</p:attrName>
                                        </p:attrNameLst>
                                      </p:cBhvr>
                                      <p:to>
                                        <p:strVal val="visible"/>
                                      </p:to>
                                    </p:set>
                                    <p:animEffect transition="in" filter="wipe(down)">
                                      <p:cBhvr>
                                        <p:cTn id="31" dur="500"/>
                                        <p:tgtEl>
                                          <p:spTgt spid="8">
                                            <p:graphicEl>
                                              <a:chart seriesIdx="1" categoryIdx="0" bldStep="ptInSeries"/>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5000"/>
                                  </p:stCondLst>
                                  <p:childTnLst>
                                    <p:set>
                                      <p:cBhvr>
                                        <p:cTn id="35" dur="1" fill="hold">
                                          <p:stCondLst>
                                            <p:cond delay="0"/>
                                          </p:stCondLst>
                                        </p:cTn>
                                        <p:tgtEl>
                                          <p:spTgt spid="8">
                                            <p:graphicEl>
                                              <a:chart seriesIdx="1" categoryIdx="1" bldStep="ptInSeries"/>
                                            </p:graphicEl>
                                          </p:spTgt>
                                        </p:tgtEl>
                                        <p:attrNameLst>
                                          <p:attrName>style.visibility</p:attrName>
                                        </p:attrNameLst>
                                      </p:cBhvr>
                                      <p:to>
                                        <p:strVal val="visible"/>
                                      </p:to>
                                    </p:set>
                                    <p:animEffect transition="in" filter="wipe(down)">
                                      <p:cBhvr>
                                        <p:cTn id="36" dur="500"/>
                                        <p:tgtEl>
                                          <p:spTgt spid="8">
                                            <p:graphicEl>
                                              <a:chart seriesIdx="1" categoryIdx="1" bldStep="ptInSeries"/>
                                            </p:graphic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5000"/>
                                  </p:stCondLst>
                                  <p:childTnLst>
                                    <p:set>
                                      <p:cBhvr>
                                        <p:cTn id="40" dur="1" fill="hold">
                                          <p:stCondLst>
                                            <p:cond delay="0"/>
                                          </p:stCondLst>
                                        </p:cTn>
                                        <p:tgtEl>
                                          <p:spTgt spid="8">
                                            <p:graphicEl>
                                              <a:chart seriesIdx="1" categoryIdx="2" bldStep="ptInSeries"/>
                                            </p:graphicEl>
                                          </p:spTgt>
                                        </p:tgtEl>
                                        <p:attrNameLst>
                                          <p:attrName>style.visibility</p:attrName>
                                        </p:attrNameLst>
                                      </p:cBhvr>
                                      <p:to>
                                        <p:strVal val="visible"/>
                                      </p:to>
                                    </p:set>
                                    <p:animEffect transition="in" filter="wipe(down)">
                                      <p:cBhvr>
                                        <p:cTn id="41" dur="500"/>
                                        <p:tgtEl>
                                          <p:spTgt spid="8">
                                            <p:graphicEl>
                                              <a:chart seriesIdx="1" categoryIdx="2" bldStep="ptInSeries"/>
                                            </p:graphic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5000"/>
                                  </p:stCondLst>
                                  <p:childTnLst>
                                    <p:set>
                                      <p:cBhvr>
                                        <p:cTn id="45" dur="1" fill="hold">
                                          <p:stCondLst>
                                            <p:cond delay="0"/>
                                          </p:stCondLst>
                                        </p:cTn>
                                        <p:tgtEl>
                                          <p:spTgt spid="8">
                                            <p:graphicEl>
                                              <a:chart seriesIdx="2" categoryIdx="0" bldStep="ptInSeries"/>
                                            </p:graphicEl>
                                          </p:spTgt>
                                        </p:tgtEl>
                                        <p:attrNameLst>
                                          <p:attrName>style.visibility</p:attrName>
                                        </p:attrNameLst>
                                      </p:cBhvr>
                                      <p:to>
                                        <p:strVal val="visible"/>
                                      </p:to>
                                    </p:set>
                                    <p:animEffect transition="in" filter="wipe(down)">
                                      <p:cBhvr>
                                        <p:cTn id="46" dur="500"/>
                                        <p:tgtEl>
                                          <p:spTgt spid="8">
                                            <p:graphicEl>
                                              <a:chart seriesIdx="2" categoryIdx="0" bldStep="ptInSeries"/>
                                            </p:graphic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5000"/>
                                  </p:stCondLst>
                                  <p:childTnLst>
                                    <p:set>
                                      <p:cBhvr>
                                        <p:cTn id="50" dur="1" fill="hold">
                                          <p:stCondLst>
                                            <p:cond delay="0"/>
                                          </p:stCondLst>
                                        </p:cTn>
                                        <p:tgtEl>
                                          <p:spTgt spid="8">
                                            <p:graphicEl>
                                              <a:chart seriesIdx="2" categoryIdx="1" bldStep="ptInSeries"/>
                                            </p:graphicEl>
                                          </p:spTgt>
                                        </p:tgtEl>
                                        <p:attrNameLst>
                                          <p:attrName>style.visibility</p:attrName>
                                        </p:attrNameLst>
                                      </p:cBhvr>
                                      <p:to>
                                        <p:strVal val="visible"/>
                                      </p:to>
                                    </p:set>
                                    <p:animEffect transition="in" filter="wipe(down)">
                                      <p:cBhvr>
                                        <p:cTn id="51" dur="500"/>
                                        <p:tgtEl>
                                          <p:spTgt spid="8">
                                            <p:graphicEl>
                                              <a:chart seriesIdx="2" categoryIdx="1" bldStep="ptInSeries"/>
                                            </p:graphic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5000"/>
                                  </p:stCondLst>
                                  <p:childTnLst>
                                    <p:set>
                                      <p:cBhvr>
                                        <p:cTn id="55" dur="1" fill="hold">
                                          <p:stCondLst>
                                            <p:cond delay="0"/>
                                          </p:stCondLst>
                                        </p:cTn>
                                        <p:tgtEl>
                                          <p:spTgt spid="8">
                                            <p:graphicEl>
                                              <a:chart seriesIdx="2" categoryIdx="2" bldStep="ptInSeries"/>
                                            </p:graphicEl>
                                          </p:spTgt>
                                        </p:tgtEl>
                                        <p:attrNameLst>
                                          <p:attrName>style.visibility</p:attrName>
                                        </p:attrNameLst>
                                      </p:cBhvr>
                                      <p:to>
                                        <p:strVal val="visible"/>
                                      </p:to>
                                    </p:set>
                                    <p:animEffect transition="in" filter="wipe(down)">
                                      <p:cBhvr>
                                        <p:cTn id="56" dur="500"/>
                                        <p:tgtEl>
                                          <p:spTgt spid="8">
                                            <p:graphicEl>
                                              <a:chart seriesIdx="2" categoryIdx="2" bldStep="ptInSeries"/>
                                            </p:graphicEl>
                                          </p:spTgt>
                                        </p:tgtEl>
                                      </p:cBhvr>
                                    </p:animEffect>
                                  </p:childTnLst>
                                </p:cTn>
                              </p:par>
                            </p:childTnLst>
                          </p:cTn>
                        </p:par>
                      </p:childTnLst>
                    </p:cTn>
                  </p:par>
                  <p:par>
                    <p:cTn id="57" fill="hold">
                      <p:stCondLst>
                        <p:cond delay="indefinite"/>
                      </p:stCondLst>
                      <p:childTnLst>
                        <p:par>
                          <p:cTn id="58" fill="hold">
                            <p:stCondLst>
                              <p:cond delay="0"/>
                            </p:stCondLst>
                            <p:childTnLst>
                              <p:par>
                                <p:cTn id="59" presetID="4" presetClass="entr" presetSubtype="32" fill="hold" grpId="0" nodeType="clickEffect">
                                  <p:stCondLst>
                                    <p:cond delay="0"/>
                                  </p:stCondLst>
                                  <p:childTnLst>
                                    <p:set>
                                      <p:cBhvr>
                                        <p:cTn id="60" dur="1" fill="hold">
                                          <p:stCondLst>
                                            <p:cond delay="0"/>
                                          </p:stCondLst>
                                        </p:cTn>
                                        <p:tgtEl>
                                          <p:spTgt spid="38918">
                                            <p:txEl>
                                              <p:pRg st="0" end="0"/>
                                            </p:txEl>
                                          </p:spTgt>
                                        </p:tgtEl>
                                        <p:attrNameLst>
                                          <p:attrName>style.visibility</p:attrName>
                                        </p:attrNameLst>
                                      </p:cBhvr>
                                      <p:to>
                                        <p:strVal val="visible"/>
                                      </p:to>
                                    </p:set>
                                    <p:animEffect transition="in" filter="box(out)">
                                      <p:cBhvr>
                                        <p:cTn id="61" dur="500"/>
                                        <p:tgtEl>
                                          <p:spTgt spid="38918">
                                            <p:txEl>
                                              <p:pRg st="0" end="0"/>
                                            </p:txEl>
                                          </p:spTgt>
                                        </p:tgtEl>
                                      </p:cBhvr>
                                    </p:animEffect>
                                  </p:childTnLst>
                                  <p:subTnLst>
                                    <p:audio>
                                      <p:cMediaNode>
                                        <p:cTn display="0" masterRel="sameClick">
                                          <p:stCondLst>
                                            <p:cond evt="begin" delay="0">
                                              <p:tn val="59"/>
                                            </p:cond>
                                          </p:stCondLst>
                                          <p:endCondLst>
                                            <p:cond evt="onStopAudio" delay="0">
                                              <p:tgtEl>
                                                <p:sldTgt/>
                                              </p:tgtEl>
                                            </p:cond>
                                          </p:endCondLst>
                                        </p:cTn>
                                        <p:tgtEl>
                                          <p:sndTgt r:embed="rId2" name="CAMERA.WAV"/>
                                        </p:tgtEl>
                                      </p:cMediaNode>
                                    </p:audio>
                                  </p:subTnLst>
                                </p:cTn>
                              </p:par>
                            </p:childTnLst>
                          </p:cTn>
                        </p:par>
                        <p:par>
                          <p:cTn id="62" fill="hold">
                            <p:stCondLst>
                              <p:cond delay="500"/>
                            </p:stCondLst>
                            <p:childTnLst>
                              <p:par>
                                <p:cTn id="63" presetID="22" presetClass="entr" presetSubtype="4" fill="hold" grpId="0" nodeType="afterEffect">
                                  <p:stCondLst>
                                    <p:cond delay="0"/>
                                  </p:stCondLst>
                                  <p:childTnLst>
                                    <p:set>
                                      <p:cBhvr>
                                        <p:cTn id="64" dur="1" fill="hold">
                                          <p:stCondLst>
                                            <p:cond delay="0"/>
                                          </p:stCondLst>
                                        </p:cTn>
                                        <p:tgtEl>
                                          <p:spTgt spid="9">
                                            <p:graphicEl>
                                              <a:chart seriesIdx="-3" categoryIdx="-3" bldStep="gridLegend"/>
                                            </p:graphicEl>
                                          </p:spTgt>
                                        </p:tgtEl>
                                        <p:attrNameLst>
                                          <p:attrName>style.visibility</p:attrName>
                                        </p:attrNameLst>
                                      </p:cBhvr>
                                      <p:to>
                                        <p:strVal val="visible"/>
                                      </p:to>
                                    </p:set>
                                    <p:animEffect transition="in" filter="wipe(down)">
                                      <p:cBhvr>
                                        <p:cTn id="65" dur="500"/>
                                        <p:tgtEl>
                                          <p:spTgt spid="9">
                                            <p:graphicEl>
                                              <a:chart seriesIdx="-3" categoryIdx="-3" bldStep="gridLegend"/>
                                            </p:graphicEl>
                                          </p:spTgt>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9">
                                            <p:graphicEl>
                                              <a:chart seriesIdx="0" categoryIdx="0" bldStep="ptInSeries"/>
                                            </p:graphicEl>
                                          </p:spTgt>
                                        </p:tgtEl>
                                        <p:attrNameLst>
                                          <p:attrName>style.visibility</p:attrName>
                                        </p:attrNameLst>
                                      </p:cBhvr>
                                      <p:to>
                                        <p:strVal val="visible"/>
                                      </p:to>
                                    </p:set>
                                    <p:animEffect transition="in" filter="wipe(down)">
                                      <p:cBhvr>
                                        <p:cTn id="70" dur="500"/>
                                        <p:tgtEl>
                                          <p:spTgt spid="9">
                                            <p:graphicEl>
                                              <a:chart seriesIdx="0" categoryIdx="0" bldStep="ptInSeries"/>
                                            </p:graphicEl>
                                          </p:spTgt>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9">
                                            <p:graphicEl>
                                              <a:chart seriesIdx="0" categoryIdx="1" bldStep="ptInSeries"/>
                                            </p:graphicEl>
                                          </p:spTgt>
                                        </p:tgtEl>
                                        <p:attrNameLst>
                                          <p:attrName>style.visibility</p:attrName>
                                        </p:attrNameLst>
                                      </p:cBhvr>
                                      <p:to>
                                        <p:strVal val="visible"/>
                                      </p:to>
                                    </p:set>
                                    <p:animEffect transition="in" filter="wipe(down)">
                                      <p:cBhvr>
                                        <p:cTn id="75" dur="500"/>
                                        <p:tgtEl>
                                          <p:spTgt spid="9">
                                            <p:graphicEl>
                                              <a:chart seriesIdx="0" categoryIdx="1" bldStep="ptInSeries"/>
                                            </p:graphicEl>
                                          </p:spTgt>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9">
                                            <p:graphicEl>
                                              <a:chart seriesIdx="0" categoryIdx="2" bldStep="ptInSeries"/>
                                            </p:graphicEl>
                                          </p:spTgt>
                                        </p:tgtEl>
                                        <p:attrNameLst>
                                          <p:attrName>style.visibility</p:attrName>
                                        </p:attrNameLst>
                                      </p:cBhvr>
                                      <p:to>
                                        <p:strVal val="visible"/>
                                      </p:to>
                                    </p:set>
                                    <p:animEffect transition="in" filter="wipe(down)">
                                      <p:cBhvr>
                                        <p:cTn id="80" dur="500"/>
                                        <p:tgtEl>
                                          <p:spTgt spid="9">
                                            <p:graphicEl>
                                              <a:chart seriesIdx="0" categoryIdx="2" bldStep="ptInSeries"/>
                                            </p:graphicEl>
                                          </p:spTgt>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9">
                                            <p:graphicEl>
                                              <a:chart seriesIdx="1" categoryIdx="0" bldStep="ptInSeries"/>
                                            </p:graphicEl>
                                          </p:spTgt>
                                        </p:tgtEl>
                                        <p:attrNameLst>
                                          <p:attrName>style.visibility</p:attrName>
                                        </p:attrNameLst>
                                      </p:cBhvr>
                                      <p:to>
                                        <p:strVal val="visible"/>
                                      </p:to>
                                    </p:set>
                                    <p:animEffect transition="in" filter="wipe(down)">
                                      <p:cBhvr>
                                        <p:cTn id="85" dur="500"/>
                                        <p:tgtEl>
                                          <p:spTgt spid="9">
                                            <p:graphicEl>
                                              <a:chart seriesIdx="1" categoryIdx="0" bldStep="ptInSeries"/>
                                            </p:graphicEl>
                                          </p:spTgt>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grpId="0" nodeType="clickEffect">
                                  <p:stCondLst>
                                    <p:cond delay="0"/>
                                  </p:stCondLst>
                                  <p:childTnLst>
                                    <p:set>
                                      <p:cBhvr>
                                        <p:cTn id="89" dur="1" fill="hold">
                                          <p:stCondLst>
                                            <p:cond delay="0"/>
                                          </p:stCondLst>
                                        </p:cTn>
                                        <p:tgtEl>
                                          <p:spTgt spid="9">
                                            <p:graphicEl>
                                              <a:chart seriesIdx="1" categoryIdx="1" bldStep="ptInSeries"/>
                                            </p:graphicEl>
                                          </p:spTgt>
                                        </p:tgtEl>
                                        <p:attrNameLst>
                                          <p:attrName>style.visibility</p:attrName>
                                        </p:attrNameLst>
                                      </p:cBhvr>
                                      <p:to>
                                        <p:strVal val="visible"/>
                                      </p:to>
                                    </p:set>
                                    <p:animEffect transition="in" filter="wipe(down)">
                                      <p:cBhvr>
                                        <p:cTn id="90" dur="500"/>
                                        <p:tgtEl>
                                          <p:spTgt spid="9">
                                            <p:graphicEl>
                                              <a:chart seriesIdx="1" categoryIdx="1" bldStep="ptInSeries"/>
                                            </p:graphicEl>
                                          </p:spTgt>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9">
                                            <p:graphicEl>
                                              <a:chart seriesIdx="1" categoryIdx="2" bldStep="ptInSeries"/>
                                            </p:graphicEl>
                                          </p:spTgt>
                                        </p:tgtEl>
                                        <p:attrNameLst>
                                          <p:attrName>style.visibility</p:attrName>
                                        </p:attrNameLst>
                                      </p:cBhvr>
                                      <p:to>
                                        <p:strVal val="visible"/>
                                      </p:to>
                                    </p:set>
                                    <p:animEffect transition="in" filter="wipe(down)">
                                      <p:cBhvr>
                                        <p:cTn id="95" dur="500"/>
                                        <p:tgtEl>
                                          <p:spTgt spid="9">
                                            <p:graphicEl>
                                              <a:chart seriesIdx="1" categoryIdx="2" bldStep="ptInSeries"/>
                                            </p:graphicEl>
                                          </p:spTgt>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4" fill="hold" grpId="0" nodeType="clickEffect">
                                  <p:stCondLst>
                                    <p:cond delay="0"/>
                                  </p:stCondLst>
                                  <p:childTnLst>
                                    <p:set>
                                      <p:cBhvr>
                                        <p:cTn id="99" dur="1" fill="hold">
                                          <p:stCondLst>
                                            <p:cond delay="0"/>
                                          </p:stCondLst>
                                        </p:cTn>
                                        <p:tgtEl>
                                          <p:spTgt spid="9">
                                            <p:graphicEl>
                                              <a:chart seriesIdx="2" categoryIdx="0" bldStep="ptInSeries"/>
                                            </p:graphicEl>
                                          </p:spTgt>
                                        </p:tgtEl>
                                        <p:attrNameLst>
                                          <p:attrName>style.visibility</p:attrName>
                                        </p:attrNameLst>
                                      </p:cBhvr>
                                      <p:to>
                                        <p:strVal val="visible"/>
                                      </p:to>
                                    </p:set>
                                    <p:animEffect transition="in" filter="wipe(down)">
                                      <p:cBhvr>
                                        <p:cTn id="100" dur="500"/>
                                        <p:tgtEl>
                                          <p:spTgt spid="9">
                                            <p:graphicEl>
                                              <a:chart seriesIdx="2" categoryIdx="0" bldStep="ptInSeries"/>
                                            </p:graphicEl>
                                          </p:spTgt>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4" fill="hold" grpId="0" nodeType="clickEffect">
                                  <p:stCondLst>
                                    <p:cond delay="0"/>
                                  </p:stCondLst>
                                  <p:childTnLst>
                                    <p:set>
                                      <p:cBhvr>
                                        <p:cTn id="104" dur="1" fill="hold">
                                          <p:stCondLst>
                                            <p:cond delay="0"/>
                                          </p:stCondLst>
                                        </p:cTn>
                                        <p:tgtEl>
                                          <p:spTgt spid="9">
                                            <p:graphicEl>
                                              <a:chart seriesIdx="2" categoryIdx="1" bldStep="ptInSeries"/>
                                            </p:graphicEl>
                                          </p:spTgt>
                                        </p:tgtEl>
                                        <p:attrNameLst>
                                          <p:attrName>style.visibility</p:attrName>
                                        </p:attrNameLst>
                                      </p:cBhvr>
                                      <p:to>
                                        <p:strVal val="visible"/>
                                      </p:to>
                                    </p:set>
                                    <p:animEffect transition="in" filter="wipe(down)">
                                      <p:cBhvr>
                                        <p:cTn id="105" dur="500"/>
                                        <p:tgtEl>
                                          <p:spTgt spid="9">
                                            <p:graphicEl>
                                              <a:chart seriesIdx="2" categoryIdx="1" bldStep="ptInSeries"/>
                                            </p:graphicEl>
                                          </p:spTgt>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4" fill="hold" grpId="0" nodeType="clickEffect">
                                  <p:stCondLst>
                                    <p:cond delay="0"/>
                                  </p:stCondLst>
                                  <p:childTnLst>
                                    <p:set>
                                      <p:cBhvr>
                                        <p:cTn id="109" dur="1" fill="hold">
                                          <p:stCondLst>
                                            <p:cond delay="0"/>
                                          </p:stCondLst>
                                        </p:cTn>
                                        <p:tgtEl>
                                          <p:spTgt spid="9">
                                            <p:graphicEl>
                                              <a:chart seriesIdx="2" categoryIdx="2" bldStep="ptInSeries"/>
                                            </p:graphicEl>
                                          </p:spTgt>
                                        </p:tgtEl>
                                        <p:attrNameLst>
                                          <p:attrName>style.visibility</p:attrName>
                                        </p:attrNameLst>
                                      </p:cBhvr>
                                      <p:to>
                                        <p:strVal val="visible"/>
                                      </p:to>
                                    </p:set>
                                    <p:animEffect transition="in" filter="wipe(down)">
                                      <p:cBhvr>
                                        <p:cTn id="110" dur="500"/>
                                        <p:tgtEl>
                                          <p:spTgt spid="9">
                                            <p:graphicEl>
                                              <a:chart seriesIdx="2" categoryIdx="2" bldStep="ptIn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Chart bld="seriesEl"/>
        </p:bldSub>
      </p:bldGraphic>
      <p:bldGraphic spid="9" grpId="0">
        <p:bldSub>
          <a:bldChart bld="seriesEl"/>
        </p:bldSub>
      </p:bldGraphic>
      <p:bldP spid="38917" grpId="0" build="p" autoUpdateAnimBg="0" advAuto="0"/>
      <p:bldP spid="38918"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ChangeArrowheads="1"/>
          </p:cNvSpPr>
          <p:nvPr/>
        </p:nvSpPr>
        <p:spPr bwMode="auto">
          <a:xfrm>
            <a:off x="1600200" y="381000"/>
            <a:ext cx="6019800" cy="461665"/>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algn="ctr">
              <a:spcBef>
                <a:spcPct val="50000"/>
              </a:spcBef>
            </a:pPr>
            <a:r>
              <a:rPr lang="hu-HU" sz="2400" b="1" dirty="0" smtClean="0"/>
              <a:t>A motoros egységek száma egyes izmokban</a:t>
            </a:r>
            <a:endParaRPr lang="en-GB" sz="2400" b="1" dirty="0"/>
          </a:p>
        </p:txBody>
      </p:sp>
      <p:sp>
        <p:nvSpPr>
          <p:cNvPr id="78851" name="Text Box 3"/>
          <p:cNvSpPr txBox="1">
            <a:spLocks noChangeArrowheads="1"/>
          </p:cNvSpPr>
          <p:nvPr/>
        </p:nvSpPr>
        <p:spPr bwMode="auto">
          <a:xfrm>
            <a:off x="1447800" y="1828800"/>
            <a:ext cx="6868616" cy="2462213"/>
          </a:xfrm>
          <a:prstGeom prst="rect">
            <a:avLst/>
          </a:prstGeom>
          <a:noFill/>
          <a:ln w="9525">
            <a:noFill/>
            <a:miter lim="800000"/>
            <a:headEnd/>
            <a:tailEnd/>
          </a:ln>
          <a:effectLst/>
        </p:spPr>
        <p:txBody>
          <a:bodyPr wrap="square">
            <a:spAutoFit/>
          </a:bodyPr>
          <a:lstStyle/>
          <a:p>
            <a:pPr>
              <a:spcBef>
                <a:spcPct val="50000"/>
              </a:spcBef>
            </a:pPr>
            <a:r>
              <a:rPr lang="hu-HU" sz="2800" b="1" dirty="0" err="1"/>
              <a:t>Biceps</a:t>
            </a:r>
            <a:r>
              <a:rPr lang="hu-HU" sz="2800" b="1" dirty="0"/>
              <a:t> </a:t>
            </a:r>
            <a:r>
              <a:rPr lang="hu-HU" sz="2800" b="1" dirty="0" err="1"/>
              <a:t>brachii</a:t>
            </a:r>
            <a:r>
              <a:rPr lang="hu-HU" sz="2800" b="1" dirty="0"/>
              <a:t>	</a:t>
            </a:r>
            <a:r>
              <a:rPr lang="hu-HU" sz="2800" b="1" dirty="0" smtClean="0"/>
              <a:t>	109		</a:t>
            </a:r>
            <a:endParaRPr lang="hu-HU" sz="2800" b="1" baseline="30000" dirty="0"/>
          </a:p>
          <a:p>
            <a:pPr>
              <a:spcBef>
                <a:spcPct val="50000"/>
              </a:spcBef>
            </a:pPr>
            <a:r>
              <a:rPr lang="hu-HU" sz="2800" b="1" dirty="0" err="1"/>
              <a:t>Tibialis</a:t>
            </a:r>
            <a:r>
              <a:rPr lang="hu-HU" sz="2800" b="1" dirty="0"/>
              <a:t> </a:t>
            </a:r>
            <a:r>
              <a:rPr lang="hu-HU" sz="2800" b="1" dirty="0" err="1"/>
              <a:t>anterior</a:t>
            </a:r>
            <a:r>
              <a:rPr lang="hu-HU" sz="2800" b="1" dirty="0"/>
              <a:t>	</a:t>
            </a:r>
            <a:r>
              <a:rPr lang="hu-HU" sz="2800" b="1" dirty="0" smtClean="0"/>
              <a:t>	256 		          </a:t>
            </a:r>
          </a:p>
          <a:p>
            <a:pPr>
              <a:spcBef>
                <a:spcPct val="50000"/>
              </a:spcBef>
            </a:pPr>
            <a:r>
              <a:rPr lang="hu-HU" sz="2800" b="1" dirty="0" smtClean="0"/>
              <a:t>Vastus </a:t>
            </a:r>
            <a:r>
              <a:rPr lang="hu-HU" sz="2800" b="1" dirty="0"/>
              <a:t>lateralis	</a:t>
            </a:r>
            <a:r>
              <a:rPr lang="hu-HU" sz="2800" b="1" dirty="0" smtClean="0"/>
              <a:t>	224 		</a:t>
            </a:r>
            <a:endParaRPr lang="hu-HU" sz="2800" b="1" dirty="0"/>
          </a:p>
          <a:p>
            <a:pPr>
              <a:spcBef>
                <a:spcPct val="50000"/>
              </a:spcBef>
            </a:pPr>
            <a:r>
              <a:rPr lang="hu-HU" sz="2800" b="1" dirty="0" err="1"/>
              <a:t>Soleus</a:t>
            </a:r>
            <a:r>
              <a:rPr lang="hu-HU" sz="2800" b="1" dirty="0"/>
              <a:t>			</a:t>
            </a:r>
            <a:r>
              <a:rPr lang="hu-HU" sz="2800" b="1" dirty="0" smtClean="0"/>
              <a:t>957                </a:t>
            </a:r>
            <a:endParaRPr lang="en-GB" sz="2800" b="1" dirty="0"/>
          </a:p>
        </p:txBody>
      </p:sp>
      <p:sp>
        <p:nvSpPr>
          <p:cNvPr id="5" name="Szövegdoboz 4"/>
          <p:cNvSpPr txBox="1"/>
          <p:nvPr/>
        </p:nvSpPr>
        <p:spPr>
          <a:xfrm>
            <a:off x="683568" y="5013176"/>
            <a:ext cx="8136904" cy="1200329"/>
          </a:xfrm>
          <a:prstGeom prst="rect">
            <a:avLst/>
          </a:prstGeom>
          <a:noFill/>
        </p:spPr>
        <p:txBody>
          <a:bodyPr wrap="square" rtlCol="0">
            <a:spAutoFit/>
          </a:bodyPr>
          <a:lstStyle/>
          <a:p>
            <a:r>
              <a:rPr lang="en-US" dirty="0" smtClean="0"/>
              <a:t>Authors: Roy Chan, Michael Newton, Kazunori </a:t>
            </a:r>
            <a:r>
              <a:rPr lang="en-US" dirty="0" err="1" smtClean="0"/>
              <a:t>Nosaka</a:t>
            </a:r>
            <a:endParaRPr lang="en-US" dirty="0" smtClean="0"/>
          </a:p>
          <a:p>
            <a:r>
              <a:rPr lang="en-US" b="1" dirty="0" smtClean="0"/>
              <a:t>Measurement of biceps </a:t>
            </a:r>
            <a:r>
              <a:rPr lang="en-US" b="1" dirty="0" err="1" smtClean="0"/>
              <a:t>brachii</a:t>
            </a:r>
            <a:r>
              <a:rPr lang="en-US" b="1" dirty="0" smtClean="0"/>
              <a:t> muscle cross-sectional area by extended-field-of-view ultrasound imaging technique</a:t>
            </a:r>
            <a:r>
              <a:rPr lang="hu-HU" b="1" dirty="0" smtClean="0"/>
              <a:t>.  </a:t>
            </a:r>
            <a:r>
              <a:rPr lang="hu-HU" b="1" dirty="0" err="1" smtClean="0"/>
              <a:t>Kinesiologia</a:t>
            </a:r>
            <a:r>
              <a:rPr lang="hu-HU" b="1" dirty="0" smtClean="0"/>
              <a:t> </a:t>
            </a:r>
            <a:r>
              <a:rPr lang="hu-HU" b="1" dirty="0" err="1" smtClean="0"/>
              <a:t>Slovenica</a:t>
            </a:r>
            <a:r>
              <a:rPr lang="hu-HU" b="1" dirty="0" smtClean="0"/>
              <a:t> 2012, 18/2</a:t>
            </a:r>
            <a:endParaRPr lang="en-US" b="1" dirty="0" smtClean="0"/>
          </a:p>
          <a:p>
            <a:endParaRPr lang="en-GB" dirty="0"/>
          </a:p>
        </p:txBody>
      </p:sp>
    </p:spTree>
    <p:extLst>
      <p:ext uri="{BB962C8B-B14F-4D97-AF65-F5344CB8AC3E}">
        <p14:creationId xmlns:p14="http://schemas.microsoft.com/office/powerpoint/2010/main" val="2752601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100000"/>
                                  </p:iterate>
                                  <p:childTnLst>
                                    <p:set>
                                      <p:cBhvr>
                                        <p:cTn id="6" dur="1" fill="hold">
                                          <p:stCondLst>
                                            <p:cond delay="0"/>
                                          </p:stCondLst>
                                        </p:cTn>
                                        <p:tgtEl>
                                          <p:spTgt spid="78851">
                                            <p:txEl>
                                              <p:pRg st="0" end="0"/>
                                            </p:txEl>
                                          </p:spTgt>
                                        </p:tgtEl>
                                        <p:attrNameLst>
                                          <p:attrName>style.visibility</p:attrName>
                                        </p:attrNameLst>
                                      </p:cBhvr>
                                      <p:to>
                                        <p:strVal val="visible"/>
                                      </p:to>
                                    </p:set>
                                    <p:animEffect transition="in" filter="wipe(up)">
                                      <p:cBhvr>
                                        <p:cTn id="7" dur="75"/>
                                        <p:tgtEl>
                                          <p:spTgt spid="7885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100000"/>
                                  </p:iterate>
                                  <p:childTnLst>
                                    <p:set>
                                      <p:cBhvr>
                                        <p:cTn id="11" dur="1" fill="hold">
                                          <p:stCondLst>
                                            <p:cond delay="0"/>
                                          </p:stCondLst>
                                        </p:cTn>
                                        <p:tgtEl>
                                          <p:spTgt spid="78851">
                                            <p:txEl>
                                              <p:pRg st="1" end="1"/>
                                            </p:txEl>
                                          </p:spTgt>
                                        </p:tgtEl>
                                        <p:attrNameLst>
                                          <p:attrName>style.visibility</p:attrName>
                                        </p:attrNameLst>
                                      </p:cBhvr>
                                      <p:to>
                                        <p:strVal val="visible"/>
                                      </p:to>
                                    </p:set>
                                    <p:animEffect transition="in" filter="wipe(up)">
                                      <p:cBhvr>
                                        <p:cTn id="12" dur="75"/>
                                        <p:tgtEl>
                                          <p:spTgt spid="78851">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TYPE.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iterate type="lt">
                                    <p:tmPct val="100000"/>
                                  </p:iterate>
                                  <p:childTnLst>
                                    <p:set>
                                      <p:cBhvr>
                                        <p:cTn id="16" dur="1" fill="hold">
                                          <p:stCondLst>
                                            <p:cond delay="0"/>
                                          </p:stCondLst>
                                        </p:cTn>
                                        <p:tgtEl>
                                          <p:spTgt spid="78851">
                                            <p:txEl>
                                              <p:pRg st="2" end="2"/>
                                            </p:txEl>
                                          </p:spTgt>
                                        </p:tgtEl>
                                        <p:attrNameLst>
                                          <p:attrName>style.visibility</p:attrName>
                                        </p:attrNameLst>
                                      </p:cBhvr>
                                      <p:to>
                                        <p:strVal val="visible"/>
                                      </p:to>
                                    </p:set>
                                    <p:animEffect transition="in" filter="wipe(up)">
                                      <p:cBhvr>
                                        <p:cTn id="17" dur="75"/>
                                        <p:tgtEl>
                                          <p:spTgt spid="78851">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TYPE.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iterate type="lt">
                                    <p:tmPct val="100000"/>
                                  </p:iterate>
                                  <p:childTnLst>
                                    <p:set>
                                      <p:cBhvr>
                                        <p:cTn id="21" dur="1" fill="hold">
                                          <p:stCondLst>
                                            <p:cond delay="0"/>
                                          </p:stCondLst>
                                        </p:cTn>
                                        <p:tgtEl>
                                          <p:spTgt spid="78851">
                                            <p:txEl>
                                              <p:pRg st="3" end="3"/>
                                            </p:txEl>
                                          </p:spTgt>
                                        </p:tgtEl>
                                        <p:attrNameLst>
                                          <p:attrName>style.visibility</p:attrName>
                                        </p:attrNameLst>
                                      </p:cBhvr>
                                      <p:to>
                                        <p:strVal val="visible"/>
                                      </p:to>
                                    </p:set>
                                    <p:animEffect transition="in" filter="wipe(up)">
                                      <p:cBhvr>
                                        <p:cTn id="22" dur="75"/>
                                        <p:tgtEl>
                                          <p:spTgt spid="78851">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autoUpdateAnimBg="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p:txBody>
          <a:bodyPr/>
          <a:lstStyle/>
          <a:p>
            <a:endParaRPr lang="hu-HU"/>
          </a:p>
        </p:txBody>
      </p:sp>
      <p:sp>
        <p:nvSpPr>
          <p:cNvPr id="3" name="Alcím 2"/>
          <p:cNvSpPr>
            <a:spLocks noGrp="1"/>
          </p:cNvSpPr>
          <p:nvPr>
            <p:ph type="subTitle" idx="1"/>
          </p:nvPr>
        </p:nvSpPr>
        <p:spPr/>
        <p:txBody>
          <a:bodyPr/>
          <a:lstStyle/>
          <a:p>
            <a:endParaRPr lang="hu-HU"/>
          </a:p>
        </p:txBody>
      </p:sp>
    </p:spTree>
    <p:extLst>
      <p:ext uri="{BB962C8B-B14F-4D97-AF65-F5344CB8AC3E}">
        <p14:creationId xmlns:p14="http://schemas.microsoft.com/office/powerpoint/2010/main" val="35682924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1600200" y="381000"/>
            <a:ext cx="6019800" cy="830997"/>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a:spAutoFit/>
          </a:bodyPr>
          <a:lstStyle/>
          <a:p>
            <a:pPr algn="ctr">
              <a:spcBef>
                <a:spcPct val="50000"/>
              </a:spcBef>
            </a:pPr>
            <a:r>
              <a:rPr lang="hu-HU" sz="2400" b="1" dirty="0" smtClean="0"/>
              <a:t>Egy motoros egységhez tartozó izomrostok száma</a:t>
            </a:r>
            <a:endParaRPr lang="en-GB" sz="2400" b="1" dirty="0"/>
          </a:p>
        </p:txBody>
      </p:sp>
      <p:sp>
        <p:nvSpPr>
          <p:cNvPr id="79875" name="Text Box 3"/>
          <p:cNvSpPr txBox="1">
            <a:spLocks noChangeArrowheads="1"/>
          </p:cNvSpPr>
          <p:nvPr/>
        </p:nvSpPr>
        <p:spPr bwMode="auto">
          <a:xfrm>
            <a:off x="1447800" y="2333625"/>
            <a:ext cx="7228656" cy="1815882"/>
          </a:xfrm>
          <a:prstGeom prst="rect">
            <a:avLst/>
          </a:prstGeom>
          <a:noFill/>
          <a:ln w="9525">
            <a:noFill/>
            <a:miter lim="800000"/>
            <a:headEnd/>
            <a:tailEnd/>
          </a:ln>
          <a:effectLst/>
        </p:spPr>
        <p:txBody>
          <a:bodyPr wrap="square">
            <a:spAutoFit/>
          </a:bodyPr>
          <a:lstStyle/>
          <a:p>
            <a:pPr>
              <a:spcBef>
                <a:spcPct val="50000"/>
              </a:spcBef>
            </a:pPr>
            <a:r>
              <a:rPr lang="hu-HU" sz="2800" b="1" dirty="0" err="1"/>
              <a:t>External</a:t>
            </a:r>
            <a:r>
              <a:rPr lang="hu-HU" sz="2800" b="1" dirty="0"/>
              <a:t> </a:t>
            </a:r>
            <a:r>
              <a:rPr lang="hu-HU" sz="2800" b="1" dirty="0" err="1"/>
              <a:t>rectus</a:t>
            </a:r>
            <a:r>
              <a:rPr lang="hu-HU" sz="2800" b="1" dirty="0"/>
              <a:t>	2 970		9</a:t>
            </a:r>
          </a:p>
          <a:p>
            <a:pPr>
              <a:spcBef>
                <a:spcPct val="50000"/>
              </a:spcBef>
            </a:pPr>
            <a:r>
              <a:rPr lang="hu-HU" sz="2800" b="1" dirty="0" err="1"/>
              <a:t>Tibialis</a:t>
            </a:r>
            <a:r>
              <a:rPr lang="hu-HU" sz="2800" b="1" dirty="0"/>
              <a:t> </a:t>
            </a:r>
            <a:r>
              <a:rPr lang="hu-HU" sz="2800" b="1" dirty="0" err="1"/>
              <a:t>anterior</a:t>
            </a:r>
            <a:r>
              <a:rPr lang="hu-HU" sz="2800" b="1" dirty="0"/>
              <a:t>	445		</a:t>
            </a:r>
            <a:r>
              <a:rPr lang="hu-HU" sz="2800" b="1" dirty="0" smtClean="0"/>
              <a:t>562 	</a:t>
            </a:r>
            <a:endParaRPr lang="hu-HU" sz="2800" b="1" dirty="0"/>
          </a:p>
          <a:p>
            <a:pPr>
              <a:spcBef>
                <a:spcPct val="50000"/>
              </a:spcBef>
            </a:pPr>
            <a:r>
              <a:rPr lang="hu-HU" sz="2800" b="1" dirty="0" err="1"/>
              <a:t>Gastrocnemius</a:t>
            </a:r>
            <a:r>
              <a:rPr lang="hu-HU" sz="2800" b="1" dirty="0"/>
              <a:t>	579		</a:t>
            </a:r>
            <a:r>
              <a:rPr lang="hu-HU" sz="2800" b="1" dirty="0" smtClean="0"/>
              <a:t>1934	</a:t>
            </a:r>
            <a:endParaRPr lang="en-GB" sz="2800" b="1" dirty="0"/>
          </a:p>
        </p:txBody>
      </p:sp>
      <p:sp>
        <p:nvSpPr>
          <p:cNvPr id="79876" name="Text Box 4"/>
          <p:cNvSpPr txBox="1">
            <a:spLocks noChangeArrowheads="1"/>
          </p:cNvSpPr>
          <p:nvPr/>
        </p:nvSpPr>
        <p:spPr bwMode="auto">
          <a:xfrm>
            <a:off x="3707904" y="1600200"/>
            <a:ext cx="1872208" cy="369332"/>
          </a:xfrm>
          <a:prstGeom prst="rect">
            <a:avLst/>
          </a:prstGeom>
          <a:noFill/>
          <a:ln w="9525">
            <a:noFill/>
            <a:miter lim="800000"/>
            <a:headEnd/>
            <a:tailEnd/>
          </a:ln>
          <a:effectLst/>
        </p:spPr>
        <p:txBody>
          <a:bodyPr wrap="square">
            <a:spAutoFit/>
          </a:bodyPr>
          <a:lstStyle/>
          <a:p>
            <a:pPr>
              <a:spcBef>
                <a:spcPct val="50000"/>
              </a:spcBef>
            </a:pPr>
            <a:r>
              <a:rPr lang="hu-HU" b="1" dirty="0" smtClean="0"/>
              <a:t>Motoros egység</a:t>
            </a:r>
            <a:endParaRPr lang="en-GB" b="1" dirty="0"/>
          </a:p>
        </p:txBody>
      </p:sp>
      <p:sp>
        <p:nvSpPr>
          <p:cNvPr id="79877" name="Text Box 5"/>
          <p:cNvSpPr txBox="1">
            <a:spLocks noChangeArrowheads="1"/>
          </p:cNvSpPr>
          <p:nvPr/>
        </p:nvSpPr>
        <p:spPr bwMode="auto">
          <a:xfrm>
            <a:off x="5791200" y="1600200"/>
            <a:ext cx="1013048" cy="369332"/>
          </a:xfrm>
          <a:prstGeom prst="rect">
            <a:avLst/>
          </a:prstGeom>
          <a:noFill/>
          <a:ln w="9525">
            <a:noFill/>
            <a:miter lim="800000"/>
            <a:headEnd/>
            <a:tailEnd/>
          </a:ln>
          <a:effectLst/>
        </p:spPr>
        <p:txBody>
          <a:bodyPr wrap="square">
            <a:spAutoFit/>
          </a:bodyPr>
          <a:lstStyle/>
          <a:p>
            <a:pPr>
              <a:spcBef>
                <a:spcPct val="50000"/>
              </a:spcBef>
            </a:pPr>
            <a:r>
              <a:rPr lang="hu-HU" b="1" dirty="0" smtClean="0"/>
              <a:t>Izomrost</a:t>
            </a:r>
            <a:endParaRPr lang="en-GB" b="1" dirty="0"/>
          </a:p>
        </p:txBody>
      </p:sp>
    </p:spTree>
    <p:extLst>
      <p:ext uri="{BB962C8B-B14F-4D97-AF65-F5344CB8AC3E}">
        <p14:creationId xmlns:p14="http://schemas.microsoft.com/office/powerpoint/2010/main" val="63729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100000"/>
                                  </p:iterate>
                                  <p:childTnLst>
                                    <p:set>
                                      <p:cBhvr>
                                        <p:cTn id="6" dur="1" fill="hold">
                                          <p:stCondLst>
                                            <p:cond delay="0"/>
                                          </p:stCondLst>
                                        </p:cTn>
                                        <p:tgtEl>
                                          <p:spTgt spid="79875">
                                            <p:txEl>
                                              <p:pRg st="0" end="0"/>
                                            </p:txEl>
                                          </p:spTgt>
                                        </p:tgtEl>
                                        <p:attrNameLst>
                                          <p:attrName>style.visibility</p:attrName>
                                        </p:attrNameLst>
                                      </p:cBhvr>
                                      <p:to>
                                        <p:strVal val="visible"/>
                                      </p:to>
                                    </p:set>
                                    <p:animEffect transition="in" filter="wipe(up)">
                                      <p:cBhvr>
                                        <p:cTn id="7" dur="75"/>
                                        <p:tgtEl>
                                          <p:spTgt spid="7987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100000"/>
                                  </p:iterate>
                                  <p:childTnLst>
                                    <p:set>
                                      <p:cBhvr>
                                        <p:cTn id="11" dur="1" fill="hold">
                                          <p:stCondLst>
                                            <p:cond delay="0"/>
                                          </p:stCondLst>
                                        </p:cTn>
                                        <p:tgtEl>
                                          <p:spTgt spid="79875">
                                            <p:txEl>
                                              <p:pRg st="1" end="1"/>
                                            </p:txEl>
                                          </p:spTgt>
                                        </p:tgtEl>
                                        <p:attrNameLst>
                                          <p:attrName>style.visibility</p:attrName>
                                        </p:attrNameLst>
                                      </p:cBhvr>
                                      <p:to>
                                        <p:strVal val="visible"/>
                                      </p:to>
                                    </p:set>
                                    <p:animEffect transition="in" filter="wipe(up)">
                                      <p:cBhvr>
                                        <p:cTn id="12" dur="75"/>
                                        <p:tgtEl>
                                          <p:spTgt spid="7987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TYPE.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iterate type="lt">
                                    <p:tmPct val="100000"/>
                                  </p:iterate>
                                  <p:childTnLst>
                                    <p:set>
                                      <p:cBhvr>
                                        <p:cTn id="16" dur="1" fill="hold">
                                          <p:stCondLst>
                                            <p:cond delay="0"/>
                                          </p:stCondLst>
                                        </p:cTn>
                                        <p:tgtEl>
                                          <p:spTgt spid="79875">
                                            <p:txEl>
                                              <p:pRg st="2" end="2"/>
                                            </p:txEl>
                                          </p:spTgt>
                                        </p:tgtEl>
                                        <p:attrNameLst>
                                          <p:attrName>style.visibility</p:attrName>
                                        </p:attrNameLst>
                                      </p:cBhvr>
                                      <p:to>
                                        <p:strVal val="visible"/>
                                      </p:to>
                                    </p:set>
                                    <p:animEffect transition="in" filter="wipe(up)">
                                      <p:cBhvr>
                                        <p:cTn id="17" dur="75"/>
                                        <p:tgtEl>
                                          <p:spTgt spid="7987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77" name="Text Box 45"/>
          <p:cNvSpPr txBox="1">
            <a:spLocks noChangeArrowheads="1"/>
          </p:cNvSpPr>
          <p:nvPr/>
        </p:nvSpPr>
        <p:spPr bwMode="auto">
          <a:xfrm>
            <a:off x="537592" y="548680"/>
            <a:ext cx="7924800" cy="4893647"/>
          </a:xfrm>
          <a:prstGeom prst="rect">
            <a:avLst/>
          </a:prstGeom>
          <a:noFill/>
          <a:ln w="9525">
            <a:noFill/>
            <a:miter lim="800000"/>
            <a:headEnd/>
            <a:tailEnd/>
          </a:ln>
          <a:effectLst/>
        </p:spPr>
        <p:txBody>
          <a:bodyPr>
            <a:spAutoFit/>
          </a:bodyPr>
          <a:lstStyle/>
          <a:p>
            <a:pPr marL="457200" indent="-457200">
              <a:spcBef>
                <a:spcPct val="50000"/>
              </a:spcBef>
            </a:pPr>
            <a:r>
              <a:rPr lang="hu-HU" sz="2400" dirty="0" smtClean="0"/>
              <a:t>1-es típusú motoros egység:</a:t>
            </a:r>
          </a:p>
          <a:p>
            <a:pPr marL="457200" indent="-457200">
              <a:spcBef>
                <a:spcPct val="50000"/>
              </a:spcBef>
              <a:buFont typeface="Arial" pitchFamily="34" charset="0"/>
              <a:buChar char="•"/>
            </a:pPr>
            <a:r>
              <a:rPr lang="hu-HU" sz="2400" dirty="0" smtClean="0"/>
              <a:t> Kis erősségű inger hatására képes aktiválódni, azaz kis akaratlagos erőbevetésre is képes működni,</a:t>
            </a:r>
          </a:p>
          <a:p>
            <a:pPr marL="457200" indent="-457200">
              <a:spcBef>
                <a:spcPct val="50000"/>
              </a:spcBef>
              <a:buFont typeface="Arial" pitchFamily="34" charset="0"/>
              <a:buChar char="•"/>
            </a:pPr>
            <a:r>
              <a:rPr lang="hu-HU" sz="2400" dirty="0" smtClean="0"/>
              <a:t> ehhez a motoros egységhez tartozó rostok lassan kontrahálódnak, mert  a motoros idegen végighaladó elektromos inger frekvenciája alacsony,</a:t>
            </a:r>
          </a:p>
          <a:p>
            <a:pPr marL="457200" indent="-457200">
              <a:spcBef>
                <a:spcPct val="50000"/>
              </a:spcBef>
              <a:buFont typeface="Arial" pitchFamily="34" charset="0"/>
              <a:buChar char="•"/>
            </a:pPr>
            <a:r>
              <a:rPr lang="hu-HU" sz="2400" dirty="0" smtClean="0"/>
              <a:t> egy motoros ideghez kevés számú rost tartozik, ezért nevezzük kis motoros egységnek,</a:t>
            </a:r>
          </a:p>
          <a:p>
            <a:pPr marL="457200" indent="-457200">
              <a:spcBef>
                <a:spcPct val="50000"/>
              </a:spcBef>
              <a:buFont typeface="Arial" pitchFamily="34" charset="0"/>
              <a:buChar char="•"/>
            </a:pPr>
            <a:r>
              <a:rPr lang="hu-HU" sz="2400" dirty="0" smtClean="0"/>
              <a:t> Mivel az izomrostok oxidatív anyagcserével szerzik a kontrakcióhoz szükséges energiát, ezért hosszantartó munkára képesek.</a:t>
            </a:r>
            <a:endParaRPr lang="en-GB" sz="2400" dirty="0"/>
          </a:p>
        </p:txBody>
      </p:sp>
      <p:sp>
        <p:nvSpPr>
          <p:cNvPr id="3" name="Szövegdoboz 2"/>
          <p:cNvSpPr txBox="1"/>
          <p:nvPr/>
        </p:nvSpPr>
        <p:spPr>
          <a:xfrm>
            <a:off x="4499992" y="6165304"/>
            <a:ext cx="2736304" cy="369332"/>
          </a:xfrm>
          <a:prstGeom prst="rect">
            <a:avLst/>
          </a:prstGeom>
          <a:noFill/>
        </p:spPr>
        <p:txBody>
          <a:bodyPr wrap="square" rtlCol="0">
            <a:spAutoFit/>
          </a:bodyPr>
          <a:lstStyle/>
          <a:p>
            <a:r>
              <a:rPr lang="hu-HU" dirty="0" smtClean="0"/>
              <a:t>2015.02.17.</a:t>
            </a:r>
            <a:endParaRPr lang="en-GB" dirty="0"/>
          </a:p>
        </p:txBody>
      </p:sp>
    </p:spTree>
    <p:extLst>
      <p:ext uri="{BB962C8B-B14F-4D97-AF65-F5344CB8AC3E}">
        <p14:creationId xmlns:p14="http://schemas.microsoft.com/office/powerpoint/2010/main" val="3878146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100000"/>
                                  </p:iterate>
                                  <p:childTnLst>
                                    <p:set>
                                      <p:cBhvr>
                                        <p:cTn id="6" dur="1" fill="hold">
                                          <p:stCondLst>
                                            <p:cond delay="0"/>
                                          </p:stCondLst>
                                        </p:cTn>
                                        <p:tgtEl>
                                          <p:spTgt spid="69677">
                                            <p:txEl>
                                              <p:pRg st="0" end="0"/>
                                            </p:txEl>
                                          </p:spTgt>
                                        </p:tgtEl>
                                        <p:attrNameLst>
                                          <p:attrName>style.visibility</p:attrName>
                                        </p:attrNameLst>
                                      </p:cBhvr>
                                      <p:to>
                                        <p:strVal val="visible"/>
                                      </p:to>
                                    </p:set>
                                    <p:animEffect transition="in" filter="wipe(up)">
                                      <p:cBhvr>
                                        <p:cTn id="7" dur="75"/>
                                        <p:tgtEl>
                                          <p:spTgt spid="6967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100000"/>
                                  </p:iterate>
                                  <p:childTnLst>
                                    <p:set>
                                      <p:cBhvr>
                                        <p:cTn id="11" dur="1" fill="hold">
                                          <p:stCondLst>
                                            <p:cond delay="0"/>
                                          </p:stCondLst>
                                        </p:cTn>
                                        <p:tgtEl>
                                          <p:spTgt spid="69677">
                                            <p:txEl>
                                              <p:pRg st="1" end="1"/>
                                            </p:txEl>
                                          </p:spTgt>
                                        </p:tgtEl>
                                        <p:attrNameLst>
                                          <p:attrName>style.visibility</p:attrName>
                                        </p:attrNameLst>
                                      </p:cBhvr>
                                      <p:to>
                                        <p:strVal val="visible"/>
                                      </p:to>
                                    </p:set>
                                    <p:animEffect transition="in" filter="wipe(up)">
                                      <p:cBhvr>
                                        <p:cTn id="12" dur="75"/>
                                        <p:tgtEl>
                                          <p:spTgt spid="69677">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TYPE.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iterate type="lt">
                                    <p:tmPct val="100000"/>
                                  </p:iterate>
                                  <p:childTnLst>
                                    <p:set>
                                      <p:cBhvr>
                                        <p:cTn id="16" dur="1" fill="hold">
                                          <p:stCondLst>
                                            <p:cond delay="0"/>
                                          </p:stCondLst>
                                        </p:cTn>
                                        <p:tgtEl>
                                          <p:spTgt spid="69677">
                                            <p:txEl>
                                              <p:pRg st="2" end="2"/>
                                            </p:txEl>
                                          </p:spTgt>
                                        </p:tgtEl>
                                        <p:attrNameLst>
                                          <p:attrName>style.visibility</p:attrName>
                                        </p:attrNameLst>
                                      </p:cBhvr>
                                      <p:to>
                                        <p:strVal val="visible"/>
                                      </p:to>
                                    </p:set>
                                    <p:animEffect transition="in" filter="wipe(up)">
                                      <p:cBhvr>
                                        <p:cTn id="17" dur="75"/>
                                        <p:tgtEl>
                                          <p:spTgt spid="69677">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TYPE.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iterate type="lt">
                                    <p:tmPct val="100000"/>
                                  </p:iterate>
                                  <p:childTnLst>
                                    <p:set>
                                      <p:cBhvr>
                                        <p:cTn id="21" dur="1" fill="hold">
                                          <p:stCondLst>
                                            <p:cond delay="0"/>
                                          </p:stCondLst>
                                        </p:cTn>
                                        <p:tgtEl>
                                          <p:spTgt spid="69677">
                                            <p:txEl>
                                              <p:pRg st="3" end="3"/>
                                            </p:txEl>
                                          </p:spTgt>
                                        </p:tgtEl>
                                        <p:attrNameLst>
                                          <p:attrName>style.visibility</p:attrName>
                                        </p:attrNameLst>
                                      </p:cBhvr>
                                      <p:to>
                                        <p:strVal val="visible"/>
                                      </p:to>
                                    </p:set>
                                    <p:animEffect transition="in" filter="wipe(up)">
                                      <p:cBhvr>
                                        <p:cTn id="22" dur="75"/>
                                        <p:tgtEl>
                                          <p:spTgt spid="69677">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TYPE.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iterate type="lt">
                                    <p:tmPct val="100000"/>
                                  </p:iterate>
                                  <p:childTnLst>
                                    <p:set>
                                      <p:cBhvr>
                                        <p:cTn id="26" dur="1" fill="hold">
                                          <p:stCondLst>
                                            <p:cond delay="0"/>
                                          </p:stCondLst>
                                        </p:cTn>
                                        <p:tgtEl>
                                          <p:spTgt spid="69677">
                                            <p:txEl>
                                              <p:pRg st="4" end="4"/>
                                            </p:txEl>
                                          </p:spTgt>
                                        </p:tgtEl>
                                        <p:attrNameLst>
                                          <p:attrName>style.visibility</p:attrName>
                                        </p:attrNameLst>
                                      </p:cBhvr>
                                      <p:to>
                                        <p:strVal val="visible"/>
                                      </p:to>
                                    </p:set>
                                    <p:animEffect transition="in" filter="wipe(up)">
                                      <p:cBhvr>
                                        <p:cTn id="27" dur="75"/>
                                        <p:tgtEl>
                                          <p:spTgt spid="69677">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77"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5"/>
          <p:cNvSpPr txBox="1">
            <a:spLocks noChangeArrowheads="1"/>
          </p:cNvSpPr>
          <p:nvPr/>
        </p:nvSpPr>
        <p:spPr bwMode="auto">
          <a:xfrm>
            <a:off x="714348" y="1000108"/>
            <a:ext cx="7924800" cy="4893647"/>
          </a:xfrm>
          <a:prstGeom prst="rect">
            <a:avLst/>
          </a:prstGeom>
          <a:noFill/>
          <a:ln w="9525">
            <a:noFill/>
            <a:miter lim="800000"/>
            <a:headEnd/>
            <a:tailEnd/>
          </a:ln>
          <a:effectLst/>
        </p:spPr>
        <p:txBody>
          <a:bodyPr>
            <a:spAutoFit/>
          </a:bodyPr>
          <a:lstStyle/>
          <a:p>
            <a:pPr marL="457200" indent="-457200">
              <a:spcBef>
                <a:spcPct val="50000"/>
              </a:spcBef>
            </a:pPr>
            <a:r>
              <a:rPr lang="hu-HU" sz="2400" dirty="0" smtClean="0"/>
              <a:t>2-es típusú motoros egység:</a:t>
            </a:r>
          </a:p>
          <a:p>
            <a:pPr marL="457200" indent="-457200">
              <a:spcBef>
                <a:spcPct val="50000"/>
              </a:spcBef>
              <a:buFont typeface="Arial" pitchFamily="34" charset="0"/>
              <a:buChar char="•"/>
            </a:pPr>
            <a:r>
              <a:rPr lang="hu-HU" sz="2400" dirty="0" smtClean="0"/>
              <a:t> Nagy erősségű inger hatására képes  csak aktiválódni, azaz nagy akaratlagos erőbevetésre  képes csak működni,</a:t>
            </a:r>
          </a:p>
          <a:p>
            <a:pPr marL="457200" indent="-457200">
              <a:spcBef>
                <a:spcPct val="50000"/>
              </a:spcBef>
              <a:buFont typeface="Arial" pitchFamily="34" charset="0"/>
              <a:buChar char="•"/>
            </a:pPr>
            <a:r>
              <a:rPr lang="hu-HU" sz="2400" dirty="0" smtClean="0"/>
              <a:t> ehhez a motoros egységhez tartozó rostok gyorsan kontrahálódnak, mert  a motoros idegen végighaladó elektromos inger frekvenciája magas,</a:t>
            </a:r>
          </a:p>
          <a:p>
            <a:pPr marL="457200" indent="-457200">
              <a:spcBef>
                <a:spcPct val="50000"/>
              </a:spcBef>
              <a:buFont typeface="Arial" pitchFamily="34" charset="0"/>
              <a:buChar char="•"/>
            </a:pPr>
            <a:r>
              <a:rPr lang="hu-HU" sz="2400" dirty="0" smtClean="0"/>
              <a:t> egy motoros ideghez nagy számú rost tartozik, ezért nevezzük nagy motoros egységnek,</a:t>
            </a:r>
          </a:p>
          <a:p>
            <a:pPr marL="457200" indent="-457200">
              <a:spcBef>
                <a:spcPct val="50000"/>
              </a:spcBef>
              <a:buFont typeface="Arial" pitchFamily="34" charset="0"/>
              <a:buChar char="•"/>
            </a:pPr>
            <a:r>
              <a:rPr lang="hu-HU" sz="2400" dirty="0" smtClean="0"/>
              <a:t> Mivel az izomrostok </a:t>
            </a:r>
            <a:r>
              <a:rPr lang="hu-HU" sz="2400" dirty="0" err="1" smtClean="0"/>
              <a:t>glikolitikus</a:t>
            </a:r>
            <a:r>
              <a:rPr lang="hu-HU" sz="2400" dirty="0" smtClean="0"/>
              <a:t> anyagcserével szerzik a kontrakcióhoz szükséges energiát, ezért rövid ideig képes munkavégzésre</a:t>
            </a:r>
            <a:endParaRPr lang="en-GB" sz="2400" dirty="0"/>
          </a:p>
        </p:txBody>
      </p:sp>
    </p:spTree>
    <p:extLst>
      <p:ext uri="{BB962C8B-B14F-4D97-AF65-F5344CB8AC3E}">
        <p14:creationId xmlns:p14="http://schemas.microsoft.com/office/powerpoint/2010/main" val="2320862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100000"/>
                                  </p:iterate>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up)">
                                      <p:cBhvr>
                                        <p:cTn id="7" dur="75"/>
                                        <p:tgtEl>
                                          <p:spTgt spid="2">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100000"/>
                                  </p:iterate>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up)">
                                      <p:cBhvr>
                                        <p:cTn id="12" dur="75"/>
                                        <p:tgtEl>
                                          <p:spTgt spid="2">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TYPE.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iterate type="lt">
                                    <p:tmPct val="100000"/>
                                  </p:iterate>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up)">
                                      <p:cBhvr>
                                        <p:cTn id="17" dur="75"/>
                                        <p:tgtEl>
                                          <p:spTgt spid="2">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TYPE.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iterate type="lt">
                                    <p:tmPct val="100000"/>
                                  </p:iterate>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up)">
                                      <p:cBhvr>
                                        <p:cTn id="22" dur="75"/>
                                        <p:tgtEl>
                                          <p:spTgt spid="2">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TYPE.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iterate type="lt">
                                    <p:tmPct val="100000"/>
                                  </p:iterate>
                                  <p:childTnLst>
                                    <p:set>
                                      <p:cBhvr>
                                        <p:cTn id="26" dur="1" fill="hold">
                                          <p:stCondLst>
                                            <p:cond delay="0"/>
                                          </p:stCondLst>
                                        </p:cTn>
                                        <p:tgtEl>
                                          <p:spTgt spid="2">
                                            <p:txEl>
                                              <p:pRg st="4" end="4"/>
                                            </p:txEl>
                                          </p:spTgt>
                                        </p:tgtEl>
                                        <p:attrNameLst>
                                          <p:attrName>style.visibility</p:attrName>
                                        </p:attrNameLst>
                                      </p:cBhvr>
                                      <p:to>
                                        <p:strVal val="visible"/>
                                      </p:to>
                                    </p:set>
                                    <p:animEffect transition="in" filter="wipe(up)">
                                      <p:cBhvr>
                                        <p:cTn id="27" dur="75"/>
                                        <p:tgtEl>
                                          <p:spTgt spid="2">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4"/>
          <p:cNvSpPr txBox="1">
            <a:spLocks noChangeArrowheads="1"/>
          </p:cNvSpPr>
          <p:nvPr/>
        </p:nvSpPr>
        <p:spPr bwMode="auto">
          <a:xfrm>
            <a:off x="1043608" y="980728"/>
            <a:ext cx="6749752" cy="523220"/>
          </a:xfrm>
          <a:prstGeom prst="rect">
            <a:avLst/>
          </a:prstGeom>
          <a:noFill/>
          <a:ln w="9525">
            <a:noFill/>
            <a:miter lim="800000"/>
            <a:headEnd/>
            <a:tailEnd/>
          </a:ln>
          <a:effectLst/>
        </p:spPr>
        <p:txBody>
          <a:bodyPr wrap="square">
            <a:spAutoFit/>
          </a:bodyPr>
          <a:lstStyle/>
          <a:p>
            <a:pPr algn="ctr" eaLnBrk="0" hangingPunct="0">
              <a:spcBef>
                <a:spcPct val="50000"/>
              </a:spcBef>
            </a:pPr>
            <a:r>
              <a:rPr lang="hu-HU" sz="2800" b="1" dirty="0" smtClean="0">
                <a:solidFill>
                  <a:schemeClr val="tx2"/>
                </a:solidFill>
              </a:rPr>
              <a:t>A motoros egység bekapcsolódási sorrend</a:t>
            </a:r>
            <a:endParaRPr lang="en-GB" sz="2800" b="1" dirty="0">
              <a:solidFill>
                <a:schemeClr val="tx2"/>
              </a:solidFill>
            </a:endParaRPr>
          </a:p>
        </p:txBody>
      </p:sp>
      <p:sp>
        <p:nvSpPr>
          <p:cNvPr id="4" name="Text Box 44"/>
          <p:cNvSpPr txBox="1">
            <a:spLocks noChangeArrowheads="1"/>
          </p:cNvSpPr>
          <p:nvPr/>
        </p:nvSpPr>
        <p:spPr bwMode="auto">
          <a:xfrm>
            <a:off x="1547664" y="1785926"/>
            <a:ext cx="5638800" cy="519113"/>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a:spAutoFit/>
          </a:bodyPr>
          <a:lstStyle/>
          <a:p>
            <a:pPr algn="ctr" eaLnBrk="0" hangingPunct="0">
              <a:spcBef>
                <a:spcPct val="50000"/>
              </a:spcBef>
            </a:pPr>
            <a:r>
              <a:rPr lang="hu-HU" sz="2800" b="1" dirty="0" smtClean="0">
                <a:solidFill>
                  <a:srgbClr val="FFFF00"/>
                </a:solidFill>
              </a:rPr>
              <a:t>Méretelv</a:t>
            </a:r>
            <a:endParaRPr lang="en-GB" sz="2800" b="1" dirty="0">
              <a:solidFill>
                <a:srgbClr val="FFFF00"/>
              </a:solidFill>
            </a:endParaRPr>
          </a:p>
        </p:txBody>
      </p:sp>
      <p:pic>
        <p:nvPicPr>
          <p:cNvPr id="39940" name="Picture 4" descr="http://classes.midlandstech.edu/carterp/Courses/bio210/chap09/Slide30.JPG"/>
          <p:cNvPicPr>
            <a:picLocks noChangeAspect="1" noChangeArrowheads="1"/>
          </p:cNvPicPr>
          <p:nvPr/>
        </p:nvPicPr>
        <p:blipFill>
          <a:blip r:embed="rId3" cstate="print"/>
          <a:srcRect/>
          <a:stretch>
            <a:fillRect/>
          </a:stretch>
        </p:blipFill>
        <p:spPr bwMode="auto">
          <a:xfrm>
            <a:off x="2195736" y="2506006"/>
            <a:ext cx="5068231" cy="3388643"/>
          </a:xfrm>
          <a:prstGeom prst="rect">
            <a:avLst/>
          </a:prstGeom>
          <a:noFill/>
        </p:spPr>
      </p:pic>
    </p:spTree>
    <p:extLst>
      <p:ext uri="{BB962C8B-B14F-4D97-AF65-F5344CB8AC3E}">
        <p14:creationId xmlns:p14="http://schemas.microsoft.com/office/powerpoint/2010/main" val="26335824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image008"/>
          <p:cNvPicPr>
            <a:picLocks noChangeAspect="1" noChangeArrowheads="1"/>
          </p:cNvPicPr>
          <p:nvPr/>
        </p:nvPicPr>
        <p:blipFill>
          <a:blip r:embed="rId3" cstate="print"/>
          <a:srcRect/>
          <a:stretch>
            <a:fillRect/>
          </a:stretch>
        </p:blipFill>
        <p:spPr bwMode="auto">
          <a:xfrm>
            <a:off x="681528" y="769814"/>
            <a:ext cx="4570412" cy="4570413"/>
          </a:xfrm>
          <a:prstGeom prst="rect">
            <a:avLst/>
          </a:prstGeom>
          <a:noFill/>
        </p:spPr>
      </p:pic>
      <p:sp>
        <p:nvSpPr>
          <p:cNvPr id="31747" name="Text Box 3"/>
          <p:cNvSpPr txBox="1">
            <a:spLocks noChangeArrowheads="1"/>
          </p:cNvSpPr>
          <p:nvPr/>
        </p:nvSpPr>
        <p:spPr bwMode="auto">
          <a:xfrm>
            <a:off x="1116013" y="549275"/>
            <a:ext cx="7056437" cy="457200"/>
          </a:xfrm>
          <a:prstGeom prst="rect">
            <a:avLst/>
          </a:prstGeom>
          <a:noFill/>
          <a:ln w="9525">
            <a:noFill/>
            <a:miter lim="800000"/>
            <a:headEnd/>
            <a:tailEnd/>
          </a:ln>
          <a:effectLst/>
        </p:spPr>
        <p:txBody>
          <a:bodyPr>
            <a:spAutoFit/>
          </a:bodyPr>
          <a:lstStyle/>
          <a:p>
            <a:pPr>
              <a:spcBef>
                <a:spcPct val="50000"/>
              </a:spcBef>
            </a:pPr>
            <a:r>
              <a:rPr lang="hu-HU" sz="2400" b="1" i="1">
                <a:solidFill>
                  <a:schemeClr val="bg1"/>
                </a:solidFill>
              </a:rPr>
              <a:t>Recruitment pattern, size principle</a:t>
            </a:r>
            <a:endParaRPr lang="en-US" sz="2400" b="1" i="1">
              <a:solidFill>
                <a:schemeClr val="bg1"/>
              </a:solidFill>
            </a:endParaRPr>
          </a:p>
        </p:txBody>
      </p:sp>
      <p:sp>
        <p:nvSpPr>
          <p:cNvPr id="4" name="Szövegdoboz 3"/>
          <p:cNvSpPr txBox="1"/>
          <p:nvPr/>
        </p:nvSpPr>
        <p:spPr>
          <a:xfrm>
            <a:off x="323528" y="87610"/>
            <a:ext cx="5286412" cy="461665"/>
          </a:xfrm>
          <a:prstGeom prst="rect">
            <a:avLst/>
          </a:prstGeom>
          <a:noFill/>
        </p:spPr>
        <p:txBody>
          <a:bodyPr wrap="square" rtlCol="0">
            <a:spAutoFit/>
          </a:bodyPr>
          <a:lstStyle/>
          <a:p>
            <a:pPr algn="ctr"/>
            <a:r>
              <a:rPr lang="hu-HU" sz="2400" b="1" i="1" dirty="0" err="1" smtClean="0"/>
              <a:t>Henneman</a:t>
            </a:r>
            <a:r>
              <a:rPr lang="hu-HU" sz="2400" b="1" i="1" dirty="0" smtClean="0"/>
              <a:t> méret elv (1965)</a:t>
            </a:r>
            <a:endParaRPr lang="en-GB" sz="2400" b="1" i="1" dirty="0"/>
          </a:p>
        </p:txBody>
      </p:sp>
      <p:sp>
        <p:nvSpPr>
          <p:cNvPr id="2" name="Szövegdoboz 1"/>
          <p:cNvSpPr txBox="1"/>
          <p:nvPr/>
        </p:nvSpPr>
        <p:spPr>
          <a:xfrm>
            <a:off x="5609940" y="1556792"/>
            <a:ext cx="3066516" cy="2031325"/>
          </a:xfrm>
          <a:prstGeom prst="rect">
            <a:avLst/>
          </a:prstGeom>
          <a:noFill/>
        </p:spPr>
        <p:txBody>
          <a:bodyPr wrap="square" rtlCol="0">
            <a:spAutoFit/>
          </a:bodyPr>
          <a:lstStyle/>
          <a:p>
            <a:pPr algn="ctr"/>
            <a:r>
              <a:rPr lang="hu-HU" dirty="0" smtClean="0"/>
              <a:t>Az egyes motoros egységek az inger erősségének növelésével növelik az ingerület frekvenciáját, amely a Ca</a:t>
            </a:r>
            <a:r>
              <a:rPr lang="hu-HU" baseline="30000" dirty="0" smtClean="0"/>
              <a:t>2+ </a:t>
            </a:r>
            <a:r>
              <a:rPr lang="hu-HU" dirty="0" smtClean="0"/>
              <a:t>ionok kapcsolódásának lehetőségét növelik a kötőhelyeken.</a:t>
            </a:r>
            <a:endParaRPr lang="en-GB" dirty="0"/>
          </a:p>
        </p:txBody>
      </p:sp>
    </p:spTree>
    <p:extLst>
      <p:ext uri="{BB962C8B-B14F-4D97-AF65-F5344CB8AC3E}">
        <p14:creationId xmlns:p14="http://schemas.microsoft.com/office/powerpoint/2010/main" val="693577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1835696" y="692696"/>
            <a:ext cx="5328592" cy="584775"/>
          </a:xfrm>
          <a:prstGeom prst="rect">
            <a:avLst/>
          </a:prstGeom>
          <a:noFill/>
        </p:spPr>
        <p:txBody>
          <a:bodyPr wrap="square" rtlCol="0">
            <a:spAutoFit/>
          </a:bodyPr>
          <a:lstStyle/>
          <a:p>
            <a:pPr algn="ctr"/>
            <a:r>
              <a:rPr lang="hu-HU" sz="3200" b="1" i="1" dirty="0" smtClean="0"/>
              <a:t>Összefoglalás</a:t>
            </a:r>
            <a:endParaRPr lang="en-GB" sz="3200" b="1" i="1" dirty="0"/>
          </a:p>
        </p:txBody>
      </p:sp>
      <p:sp>
        <p:nvSpPr>
          <p:cNvPr id="3" name="Szövegdoboz 2"/>
          <p:cNvSpPr txBox="1"/>
          <p:nvPr/>
        </p:nvSpPr>
        <p:spPr>
          <a:xfrm>
            <a:off x="611560" y="1412776"/>
            <a:ext cx="3883710" cy="461665"/>
          </a:xfrm>
          <a:prstGeom prst="rect">
            <a:avLst/>
          </a:prstGeom>
          <a:noFill/>
        </p:spPr>
        <p:txBody>
          <a:bodyPr wrap="square" rtlCol="0">
            <a:spAutoFit/>
          </a:bodyPr>
          <a:lstStyle/>
          <a:p>
            <a:pPr algn="ctr"/>
            <a:r>
              <a:rPr lang="hu-HU" sz="2400" dirty="0" smtClean="0"/>
              <a:t>Az izomerő nagysága függ </a:t>
            </a:r>
            <a:endParaRPr lang="en-GB" sz="2400" dirty="0"/>
          </a:p>
        </p:txBody>
      </p:sp>
      <p:sp>
        <p:nvSpPr>
          <p:cNvPr id="5" name="Szövegdoboz 4"/>
          <p:cNvSpPr txBox="1"/>
          <p:nvPr/>
        </p:nvSpPr>
        <p:spPr>
          <a:xfrm>
            <a:off x="2187883" y="2239369"/>
            <a:ext cx="6101791" cy="830997"/>
          </a:xfrm>
          <a:prstGeom prst="rect">
            <a:avLst/>
          </a:prstGeom>
          <a:noFill/>
        </p:spPr>
        <p:txBody>
          <a:bodyPr wrap="square" rtlCol="0">
            <a:spAutoFit/>
          </a:bodyPr>
          <a:lstStyle/>
          <a:p>
            <a:r>
              <a:rPr lang="hu-HU" sz="2400" dirty="0" smtClean="0"/>
              <a:t>1. a </a:t>
            </a:r>
            <a:r>
              <a:rPr lang="hu-HU" sz="2400" dirty="0"/>
              <a:t>bekapcsolt motoros egységek </a:t>
            </a:r>
            <a:r>
              <a:rPr lang="hu-HU" sz="2400" dirty="0" smtClean="0"/>
              <a:t>számától, szinkronizált működésétől és</a:t>
            </a:r>
            <a:endParaRPr lang="en-GB" sz="2400" dirty="0"/>
          </a:p>
        </p:txBody>
      </p:sp>
      <p:sp>
        <p:nvSpPr>
          <p:cNvPr id="6" name="Szövegdoboz 5"/>
          <p:cNvSpPr txBox="1"/>
          <p:nvPr/>
        </p:nvSpPr>
        <p:spPr>
          <a:xfrm>
            <a:off x="2187883" y="3573016"/>
            <a:ext cx="5688632" cy="461665"/>
          </a:xfrm>
          <a:prstGeom prst="rect">
            <a:avLst/>
          </a:prstGeom>
          <a:noFill/>
        </p:spPr>
        <p:txBody>
          <a:bodyPr wrap="square" rtlCol="0">
            <a:spAutoFit/>
          </a:bodyPr>
          <a:lstStyle/>
          <a:p>
            <a:r>
              <a:rPr lang="hu-HU" sz="2400" dirty="0" smtClean="0"/>
              <a:t>2. a működni képes kereszthidak számától </a:t>
            </a:r>
            <a:endParaRPr lang="en-GB" sz="2400" dirty="0"/>
          </a:p>
        </p:txBody>
      </p:sp>
    </p:spTree>
    <p:extLst>
      <p:ext uri="{BB962C8B-B14F-4D97-AF65-F5344CB8AC3E}">
        <p14:creationId xmlns:p14="http://schemas.microsoft.com/office/powerpoint/2010/main" val="27180139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1043608" y="476672"/>
            <a:ext cx="7416824" cy="523220"/>
          </a:xfrm>
          <a:prstGeom prst="rect">
            <a:avLst/>
          </a:prstGeom>
          <a:noFill/>
        </p:spPr>
        <p:txBody>
          <a:bodyPr wrap="square" rtlCol="0">
            <a:spAutoFit/>
          </a:bodyPr>
          <a:lstStyle/>
          <a:p>
            <a:pPr algn="ctr"/>
            <a:r>
              <a:rPr lang="hu-HU" sz="2800" dirty="0" smtClean="0"/>
              <a:t>A félév követelményei:</a:t>
            </a:r>
            <a:endParaRPr lang="en-GB" sz="2800" dirty="0"/>
          </a:p>
        </p:txBody>
      </p:sp>
      <p:sp>
        <p:nvSpPr>
          <p:cNvPr id="3" name="Szövegdoboz 2"/>
          <p:cNvSpPr txBox="1"/>
          <p:nvPr/>
        </p:nvSpPr>
        <p:spPr>
          <a:xfrm>
            <a:off x="1043608" y="1412776"/>
            <a:ext cx="7416824" cy="2677656"/>
          </a:xfrm>
          <a:prstGeom prst="rect">
            <a:avLst/>
          </a:prstGeom>
          <a:noFill/>
        </p:spPr>
        <p:txBody>
          <a:bodyPr wrap="square" rtlCol="0">
            <a:spAutoFit/>
          </a:bodyPr>
          <a:lstStyle/>
          <a:p>
            <a:pPr algn="ctr"/>
            <a:r>
              <a:rPr lang="hu-HU" sz="2400" dirty="0" smtClean="0"/>
              <a:t>80 százalékos részvétel az előadásokon</a:t>
            </a:r>
          </a:p>
          <a:p>
            <a:pPr algn="ctr"/>
            <a:r>
              <a:rPr lang="hu-HU" sz="2400" dirty="0" smtClean="0"/>
              <a:t>100% laborfoglalkozás</a:t>
            </a:r>
          </a:p>
          <a:p>
            <a:pPr algn="ctr"/>
            <a:endParaRPr lang="hu-HU" sz="2400" dirty="0" smtClean="0"/>
          </a:p>
          <a:p>
            <a:pPr algn="ctr"/>
            <a:r>
              <a:rPr lang="hu-HU" sz="2400" dirty="0" smtClean="0"/>
              <a:t>Sikeres teszt eredmény</a:t>
            </a:r>
          </a:p>
          <a:p>
            <a:pPr algn="ctr"/>
            <a:r>
              <a:rPr lang="hu-HU" sz="2400" dirty="0" smtClean="0"/>
              <a:t>(minimum 60%-os  jó válasz)</a:t>
            </a:r>
          </a:p>
          <a:p>
            <a:pPr algn="ctr"/>
            <a:r>
              <a:rPr lang="hu-HU" sz="2400" dirty="0" smtClean="0"/>
              <a:t>1 vizsgálatban részvétel</a:t>
            </a:r>
          </a:p>
          <a:p>
            <a:pPr algn="ctr"/>
            <a:endParaRPr lang="en-GB" sz="2400" dirty="0"/>
          </a:p>
        </p:txBody>
      </p:sp>
    </p:spTree>
    <p:extLst>
      <p:ext uri="{BB962C8B-B14F-4D97-AF65-F5344CB8AC3E}">
        <p14:creationId xmlns:p14="http://schemas.microsoft.com/office/powerpoint/2010/main" val="21598522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871892" y="548680"/>
            <a:ext cx="7416824" cy="584775"/>
          </a:xfrm>
          <a:prstGeom prst="rect">
            <a:avLst/>
          </a:prstGeom>
          <a:noFill/>
        </p:spPr>
        <p:txBody>
          <a:bodyPr wrap="square" rtlCol="0">
            <a:spAutoFit/>
          </a:bodyPr>
          <a:lstStyle/>
          <a:p>
            <a:pPr algn="ctr"/>
            <a:r>
              <a:rPr lang="hu-HU" sz="3200" b="1" dirty="0" smtClean="0"/>
              <a:t>Az erőedzés célja:  </a:t>
            </a:r>
            <a:endParaRPr lang="en-GB" sz="3200" b="1" dirty="0"/>
          </a:p>
        </p:txBody>
      </p:sp>
      <p:sp>
        <p:nvSpPr>
          <p:cNvPr id="3" name="Szövegdoboz 2"/>
          <p:cNvSpPr txBox="1"/>
          <p:nvPr/>
        </p:nvSpPr>
        <p:spPr>
          <a:xfrm>
            <a:off x="1075794" y="1554641"/>
            <a:ext cx="7246066" cy="830997"/>
          </a:xfrm>
          <a:prstGeom prst="rect">
            <a:avLst/>
          </a:prstGeom>
          <a:noFill/>
        </p:spPr>
        <p:txBody>
          <a:bodyPr wrap="square" rtlCol="0">
            <a:spAutoFit/>
          </a:bodyPr>
          <a:lstStyle/>
          <a:p>
            <a:pPr algn="ctr"/>
            <a:r>
              <a:rPr lang="hu-HU" sz="2400" dirty="0" smtClean="0"/>
              <a:t>1. Megtanulni minél több motoros egységet bekapcsolni a lehető legrövidebb idő alatt</a:t>
            </a:r>
            <a:endParaRPr lang="en-GB" sz="2400" dirty="0"/>
          </a:p>
        </p:txBody>
      </p:sp>
      <p:sp>
        <p:nvSpPr>
          <p:cNvPr id="4" name="Szövegdoboz 3"/>
          <p:cNvSpPr txBox="1"/>
          <p:nvPr/>
        </p:nvSpPr>
        <p:spPr>
          <a:xfrm>
            <a:off x="1075794" y="2996952"/>
            <a:ext cx="7246066" cy="1200329"/>
          </a:xfrm>
          <a:prstGeom prst="rect">
            <a:avLst/>
          </a:prstGeom>
          <a:noFill/>
        </p:spPr>
        <p:txBody>
          <a:bodyPr wrap="square" rtlCol="0">
            <a:spAutoFit/>
          </a:bodyPr>
          <a:lstStyle/>
          <a:p>
            <a:pPr algn="ctr"/>
            <a:r>
              <a:rPr lang="hu-HU" sz="2400" dirty="0" smtClean="0"/>
              <a:t>2. A kereszthidak számának ( a </a:t>
            </a:r>
            <a:r>
              <a:rPr lang="hu-HU" sz="2400" dirty="0" err="1" smtClean="0"/>
              <a:t>szarkomérek</a:t>
            </a:r>
            <a:r>
              <a:rPr lang="hu-HU" sz="2400" dirty="0" smtClean="0"/>
              <a:t> számának) megnövelése és a működőképes kereszthidak számának növelése időegység alatt</a:t>
            </a:r>
            <a:endParaRPr lang="en-GB" sz="2400" dirty="0"/>
          </a:p>
        </p:txBody>
      </p:sp>
    </p:spTree>
    <p:extLst>
      <p:ext uri="{BB962C8B-B14F-4D97-AF65-F5344CB8AC3E}">
        <p14:creationId xmlns:p14="http://schemas.microsoft.com/office/powerpoint/2010/main" val="19939669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2267744" y="2276872"/>
            <a:ext cx="4659653" cy="523220"/>
          </a:xfrm>
          <a:prstGeom prst="rect">
            <a:avLst/>
          </a:prstGeom>
          <a:noFill/>
        </p:spPr>
        <p:txBody>
          <a:bodyPr wrap="square" rtlCol="0">
            <a:spAutoFit/>
          </a:bodyPr>
          <a:lstStyle/>
          <a:p>
            <a:pPr algn="ctr"/>
            <a:r>
              <a:rPr lang="hu-HU" sz="2800" b="1" dirty="0" smtClean="0"/>
              <a:t>Az izomerő kategorizálása</a:t>
            </a:r>
            <a:endParaRPr lang="hu-HU" sz="2800" b="1" dirty="0"/>
          </a:p>
        </p:txBody>
      </p:sp>
    </p:spTree>
    <p:extLst>
      <p:ext uri="{BB962C8B-B14F-4D97-AF65-F5344CB8AC3E}">
        <p14:creationId xmlns:p14="http://schemas.microsoft.com/office/powerpoint/2010/main" val="15868047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1475656" y="332656"/>
            <a:ext cx="5976664" cy="5509200"/>
          </a:xfrm>
          <a:prstGeom prst="rect">
            <a:avLst/>
          </a:prstGeom>
          <a:noFill/>
        </p:spPr>
        <p:txBody>
          <a:bodyPr wrap="square" rtlCol="0">
            <a:spAutoFit/>
          </a:bodyPr>
          <a:lstStyle/>
          <a:p>
            <a:pPr algn="ctr"/>
            <a:r>
              <a:rPr lang="hu-HU" sz="3200" b="1" i="1" dirty="0" smtClean="0">
                <a:latin typeface="Times New Roman" panose="02020603050405020304" pitchFamily="18" charset="0"/>
                <a:cs typeface="Times New Roman" panose="02020603050405020304" pitchFamily="18" charset="0"/>
              </a:rPr>
              <a:t>Maximális erő</a:t>
            </a:r>
          </a:p>
          <a:p>
            <a:pPr algn="ctr"/>
            <a:endParaRPr lang="hu-HU" sz="3200" b="1" i="1" dirty="0" smtClean="0">
              <a:latin typeface="Times New Roman" panose="02020603050405020304" pitchFamily="18" charset="0"/>
              <a:cs typeface="Times New Roman" panose="02020603050405020304" pitchFamily="18" charset="0"/>
            </a:endParaRPr>
          </a:p>
          <a:p>
            <a:pPr algn="ctr"/>
            <a:r>
              <a:rPr lang="hu-HU" sz="3200" b="1" i="1" dirty="0" smtClean="0">
                <a:latin typeface="Times New Roman" panose="02020603050405020304" pitchFamily="18" charset="0"/>
                <a:cs typeface="Times New Roman" panose="02020603050405020304" pitchFamily="18" charset="0"/>
              </a:rPr>
              <a:t>Gyorserő (</a:t>
            </a:r>
            <a:r>
              <a:rPr lang="hu-HU" sz="3200" b="1" i="1" dirty="0" err="1" smtClean="0">
                <a:latin typeface="Times New Roman" panose="02020603050405020304" pitchFamily="18" charset="0"/>
                <a:cs typeface="Times New Roman" panose="02020603050405020304" pitchFamily="18" charset="0"/>
              </a:rPr>
              <a:t>power</a:t>
            </a:r>
            <a:r>
              <a:rPr lang="hu-HU" sz="3200" b="1" i="1" dirty="0" smtClean="0">
                <a:latin typeface="Times New Roman" panose="02020603050405020304" pitchFamily="18" charset="0"/>
                <a:cs typeface="Times New Roman" panose="02020603050405020304" pitchFamily="18" charset="0"/>
              </a:rPr>
              <a:t>)</a:t>
            </a:r>
          </a:p>
          <a:p>
            <a:pPr algn="ctr"/>
            <a:endParaRPr lang="hu-HU" sz="3200" b="1" i="1" dirty="0" smtClean="0">
              <a:latin typeface="Times New Roman" panose="02020603050405020304" pitchFamily="18" charset="0"/>
              <a:cs typeface="Times New Roman" panose="02020603050405020304" pitchFamily="18" charset="0"/>
            </a:endParaRPr>
          </a:p>
          <a:p>
            <a:pPr algn="ctr"/>
            <a:r>
              <a:rPr lang="hu-HU" sz="3200" b="1" i="1" dirty="0" smtClean="0">
                <a:latin typeface="Times New Roman" panose="02020603050405020304" pitchFamily="18" charset="0"/>
                <a:cs typeface="Times New Roman" panose="02020603050405020304" pitchFamily="18" charset="0"/>
              </a:rPr>
              <a:t>Robbanékonyerő</a:t>
            </a:r>
          </a:p>
          <a:p>
            <a:pPr algn="ctr"/>
            <a:endParaRPr lang="hu-HU" sz="3200" b="1" i="1" dirty="0" smtClean="0">
              <a:latin typeface="Times New Roman" panose="02020603050405020304" pitchFamily="18" charset="0"/>
              <a:cs typeface="Times New Roman" panose="02020603050405020304" pitchFamily="18" charset="0"/>
            </a:endParaRPr>
          </a:p>
          <a:p>
            <a:pPr algn="ctr"/>
            <a:r>
              <a:rPr lang="hu-HU" sz="3200" b="1" i="1" dirty="0" smtClean="0">
                <a:latin typeface="Times New Roman" panose="02020603050405020304" pitchFamily="18" charset="0"/>
                <a:cs typeface="Times New Roman" panose="02020603050405020304" pitchFamily="18" charset="0"/>
              </a:rPr>
              <a:t>Állóképességi erő</a:t>
            </a:r>
          </a:p>
          <a:p>
            <a:pPr algn="ctr"/>
            <a:endParaRPr lang="hu-HU" sz="3200" b="1" i="1" dirty="0" smtClean="0">
              <a:latin typeface="Times New Roman" panose="02020603050405020304" pitchFamily="18" charset="0"/>
              <a:cs typeface="Times New Roman" panose="02020603050405020304" pitchFamily="18" charset="0"/>
            </a:endParaRPr>
          </a:p>
          <a:p>
            <a:pPr algn="ctr"/>
            <a:r>
              <a:rPr lang="hu-HU" sz="3200" b="1" i="1" dirty="0" smtClean="0">
                <a:latin typeface="Times New Roman" panose="02020603050405020304" pitchFamily="18" charset="0"/>
                <a:cs typeface="Times New Roman" panose="02020603050405020304" pitchFamily="18" charset="0"/>
              </a:rPr>
              <a:t>Robbanékonyerő állóképesség</a:t>
            </a:r>
          </a:p>
          <a:p>
            <a:pPr algn="ctr"/>
            <a:endParaRPr lang="hu-HU" sz="3200" b="1" i="1" dirty="0" smtClean="0">
              <a:latin typeface="Times New Roman" panose="02020603050405020304" pitchFamily="18" charset="0"/>
              <a:cs typeface="Times New Roman" panose="02020603050405020304" pitchFamily="18" charset="0"/>
            </a:endParaRPr>
          </a:p>
          <a:p>
            <a:pPr algn="ctr"/>
            <a:r>
              <a:rPr lang="hu-HU" sz="3200" b="1" i="1" dirty="0" smtClean="0">
                <a:latin typeface="Times New Roman" panose="02020603050405020304" pitchFamily="18" charset="0"/>
                <a:cs typeface="Times New Roman" panose="02020603050405020304" pitchFamily="18" charset="0"/>
              </a:rPr>
              <a:t>(Gyorsaság)</a:t>
            </a:r>
            <a:endParaRPr lang="en-GB" sz="3200"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528155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3152707" y="404664"/>
            <a:ext cx="2620075" cy="523220"/>
          </a:xfrm>
          <a:prstGeom prst="rect">
            <a:avLst/>
          </a:prstGeom>
          <a:noFill/>
        </p:spPr>
        <p:txBody>
          <a:bodyPr wrap="square" rtlCol="0">
            <a:spAutoFit/>
          </a:bodyPr>
          <a:lstStyle/>
          <a:p>
            <a:pPr algn="ctr"/>
            <a:r>
              <a:rPr lang="hu-HU" sz="2800" b="1" dirty="0" smtClean="0"/>
              <a:t>Maximális erő</a:t>
            </a:r>
            <a:endParaRPr lang="hu-HU" sz="2800" b="1" dirty="0"/>
          </a:p>
        </p:txBody>
      </p:sp>
      <p:sp>
        <p:nvSpPr>
          <p:cNvPr id="3" name="Szövegdoboz 2"/>
          <p:cNvSpPr txBox="1"/>
          <p:nvPr/>
        </p:nvSpPr>
        <p:spPr>
          <a:xfrm>
            <a:off x="576746" y="1124744"/>
            <a:ext cx="8208912" cy="830997"/>
          </a:xfrm>
          <a:prstGeom prst="rect">
            <a:avLst/>
          </a:prstGeom>
          <a:noFill/>
        </p:spPr>
        <p:txBody>
          <a:bodyPr wrap="square" rtlCol="0">
            <a:spAutoFit/>
          </a:bodyPr>
          <a:lstStyle/>
          <a:p>
            <a:r>
              <a:rPr lang="hu-HU" sz="2400" dirty="0" smtClean="0"/>
              <a:t>A rendelkezésre álló potenciál teljes kihasználása, vagyis a lehető legtöbb kereszthíd kapcsolat létrehozása azonos időben.</a:t>
            </a:r>
            <a:endParaRPr lang="en-GB" sz="2400" dirty="0"/>
          </a:p>
        </p:txBody>
      </p:sp>
      <p:sp>
        <p:nvSpPr>
          <p:cNvPr id="4" name="Szövegdoboz 3"/>
          <p:cNvSpPr txBox="1"/>
          <p:nvPr/>
        </p:nvSpPr>
        <p:spPr>
          <a:xfrm>
            <a:off x="755576" y="2060848"/>
            <a:ext cx="7344816" cy="461665"/>
          </a:xfrm>
          <a:prstGeom prst="rect">
            <a:avLst/>
          </a:prstGeom>
          <a:noFill/>
        </p:spPr>
        <p:txBody>
          <a:bodyPr wrap="square" rtlCol="0">
            <a:spAutoFit/>
          </a:bodyPr>
          <a:lstStyle/>
          <a:p>
            <a:pPr algn="ctr"/>
            <a:r>
              <a:rPr lang="hu-HU" sz="2400" b="1" dirty="0" smtClean="0"/>
              <a:t>Az izom által kifejthető maximális erő meghatározható</a:t>
            </a:r>
            <a:endParaRPr lang="hu-HU" sz="2400" b="1" dirty="0"/>
          </a:p>
        </p:txBody>
      </p:sp>
      <p:sp>
        <p:nvSpPr>
          <p:cNvPr id="5" name="Szövegdoboz 4"/>
          <p:cNvSpPr txBox="1"/>
          <p:nvPr/>
        </p:nvSpPr>
        <p:spPr>
          <a:xfrm>
            <a:off x="1209016" y="2610490"/>
            <a:ext cx="3528392"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hu-HU" sz="2400" dirty="0" smtClean="0"/>
              <a:t>Statikus erőkifejtés során</a:t>
            </a:r>
            <a:endParaRPr lang="en-GB" sz="2400" dirty="0"/>
          </a:p>
        </p:txBody>
      </p:sp>
      <p:sp>
        <p:nvSpPr>
          <p:cNvPr id="6" name="Szövegdoboz 5"/>
          <p:cNvSpPr txBox="1"/>
          <p:nvPr/>
        </p:nvSpPr>
        <p:spPr>
          <a:xfrm>
            <a:off x="1152810" y="3262000"/>
            <a:ext cx="3888432" cy="83099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hu-HU" sz="2400" dirty="0"/>
              <a:t>D</a:t>
            </a:r>
            <a:r>
              <a:rPr lang="hu-HU" sz="2400" dirty="0" smtClean="0"/>
              <a:t>inamikus erőkifejtés során  (egy ismétléses maximum)</a:t>
            </a:r>
            <a:endParaRPr lang="en-GB" sz="2400" dirty="0"/>
          </a:p>
        </p:txBody>
      </p:sp>
      <p:sp>
        <p:nvSpPr>
          <p:cNvPr id="7" name="Szövegdoboz 6"/>
          <p:cNvSpPr txBox="1"/>
          <p:nvPr/>
        </p:nvSpPr>
        <p:spPr>
          <a:xfrm>
            <a:off x="1911532" y="4437112"/>
            <a:ext cx="2837316"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hu-HU" sz="2400" dirty="0" smtClean="0"/>
              <a:t>Koncentrikus (izomrövidülés)</a:t>
            </a:r>
            <a:endParaRPr lang="en-GB" sz="2400" dirty="0"/>
          </a:p>
        </p:txBody>
      </p:sp>
      <p:sp>
        <p:nvSpPr>
          <p:cNvPr id="8" name="Szövegdoboz 7"/>
          <p:cNvSpPr txBox="1"/>
          <p:nvPr/>
        </p:nvSpPr>
        <p:spPr>
          <a:xfrm>
            <a:off x="5772782" y="4398203"/>
            <a:ext cx="2640942" cy="830997"/>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hu-HU" sz="2400" dirty="0" smtClean="0"/>
              <a:t>Excentrikus (izomnyújtás)</a:t>
            </a:r>
            <a:endParaRPr lang="en-GB" sz="2400" dirty="0"/>
          </a:p>
        </p:txBody>
      </p:sp>
      <p:cxnSp>
        <p:nvCxnSpPr>
          <p:cNvPr id="14" name="Szögletes összekötő 13"/>
          <p:cNvCxnSpPr>
            <a:stCxn id="6" idx="3"/>
            <a:endCxn id="8" idx="0"/>
          </p:cNvCxnSpPr>
          <p:nvPr/>
        </p:nvCxnSpPr>
        <p:spPr>
          <a:xfrm>
            <a:off x="5041242" y="3677499"/>
            <a:ext cx="2052011" cy="720704"/>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zögletes összekötő 15"/>
          <p:cNvCxnSpPr>
            <a:stCxn id="6" idx="3"/>
            <a:endCxn id="7" idx="0"/>
          </p:cNvCxnSpPr>
          <p:nvPr/>
        </p:nvCxnSpPr>
        <p:spPr>
          <a:xfrm flipH="1">
            <a:off x="3330190" y="3677499"/>
            <a:ext cx="1711052" cy="759613"/>
          </a:xfrm>
          <a:prstGeom prst="bentConnector4">
            <a:avLst>
              <a:gd name="adj1" fmla="val -13360"/>
              <a:gd name="adj2" fmla="val 77349"/>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11136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a:graphicFrameLocks/>
          </p:cNvGraphicFramePr>
          <p:nvPr>
            <p:extLst>
              <p:ext uri="{D42A27DB-BD31-4B8C-83A1-F6EECF244321}">
                <p14:modId xmlns:p14="http://schemas.microsoft.com/office/powerpoint/2010/main" val="3471742735"/>
              </p:ext>
            </p:extLst>
          </p:nvPr>
        </p:nvGraphicFramePr>
        <p:xfrm>
          <a:off x="1763688" y="1379677"/>
          <a:ext cx="5616624" cy="3528392"/>
        </p:xfrm>
        <a:graphic>
          <a:graphicData uri="http://schemas.openxmlformats.org/drawingml/2006/chart">
            <c:chart xmlns:c="http://schemas.openxmlformats.org/drawingml/2006/chart" xmlns:r="http://schemas.openxmlformats.org/officeDocument/2006/relationships" r:id="rId2"/>
          </a:graphicData>
        </a:graphic>
      </p:graphicFrame>
      <p:cxnSp>
        <p:nvCxnSpPr>
          <p:cNvPr id="4" name="Egyenes összekötő 3"/>
          <p:cNvCxnSpPr/>
          <p:nvPr/>
        </p:nvCxnSpPr>
        <p:spPr>
          <a:xfrm>
            <a:off x="3419872" y="2636912"/>
            <a:ext cx="3168352"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Szövegdoboz 4"/>
          <p:cNvSpPr txBox="1"/>
          <p:nvPr/>
        </p:nvSpPr>
        <p:spPr>
          <a:xfrm>
            <a:off x="683568" y="548680"/>
            <a:ext cx="8064896" cy="707886"/>
          </a:xfrm>
          <a:prstGeom prst="rect">
            <a:avLst/>
          </a:prstGeom>
          <a:noFill/>
        </p:spPr>
        <p:txBody>
          <a:bodyPr wrap="square" rtlCol="0">
            <a:spAutoFit/>
          </a:bodyPr>
          <a:lstStyle/>
          <a:p>
            <a:pPr algn="ctr"/>
            <a:r>
              <a:rPr lang="hu-HU" sz="2000" b="1" i="1" dirty="0" smtClean="0"/>
              <a:t>Az izom a legnagyobb erőt akkor éri el, amikor a maximális izometriás erőkifejtést az izom megnyújtása követi (excentrikus kontrakció)</a:t>
            </a:r>
            <a:endParaRPr lang="en-GB" sz="2000" b="1" i="1" dirty="0"/>
          </a:p>
        </p:txBody>
      </p:sp>
      <p:sp>
        <p:nvSpPr>
          <p:cNvPr id="8" name="Szövegdoboz 7"/>
          <p:cNvSpPr txBox="1"/>
          <p:nvPr/>
        </p:nvSpPr>
        <p:spPr>
          <a:xfrm>
            <a:off x="683568" y="4809346"/>
            <a:ext cx="7488832" cy="707886"/>
          </a:xfrm>
          <a:prstGeom prst="rect">
            <a:avLst/>
          </a:prstGeom>
          <a:noFill/>
        </p:spPr>
        <p:txBody>
          <a:bodyPr wrap="square" rtlCol="0">
            <a:spAutoFit/>
          </a:bodyPr>
          <a:lstStyle/>
          <a:p>
            <a:pPr algn="ctr"/>
            <a:r>
              <a:rPr lang="hu-HU" sz="2000" b="1" i="1" dirty="0" smtClean="0"/>
              <a:t>Az izom izomrövidülés során (koncentrikus kontrakció), pl. 1 RM, mindig kisebb erőt tud kifejteni, mint izometriás kontrakció során</a:t>
            </a:r>
            <a:endParaRPr lang="en-GB" sz="2000" b="1" i="1" dirty="0"/>
          </a:p>
        </p:txBody>
      </p:sp>
    </p:spTree>
    <p:extLst>
      <p:ext uri="{BB962C8B-B14F-4D97-AF65-F5344CB8AC3E}">
        <p14:creationId xmlns:p14="http://schemas.microsoft.com/office/powerpoint/2010/main" val="30339180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zövegdoboz 2"/>
          <p:cNvSpPr txBox="1"/>
          <p:nvPr/>
        </p:nvSpPr>
        <p:spPr>
          <a:xfrm>
            <a:off x="3152707" y="404664"/>
            <a:ext cx="2620075" cy="523220"/>
          </a:xfrm>
          <a:prstGeom prst="rect">
            <a:avLst/>
          </a:prstGeom>
          <a:noFill/>
        </p:spPr>
        <p:txBody>
          <a:bodyPr wrap="square" rtlCol="0">
            <a:spAutoFit/>
          </a:bodyPr>
          <a:lstStyle/>
          <a:p>
            <a:pPr algn="ctr"/>
            <a:r>
              <a:rPr lang="hu-HU" sz="2800" b="1" dirty="0" smtClean="0"/>
              <a:t>Gyorserő</a:t>
            </a:r>
            <a:endParaRPr lang="hu-HU" sz="2800" b="1" dirty="0"/>
          </a:p>
        </p:txBody>
      </p:sp>
      <p:sp>
        <p:nvSpPr>
          <p:cNvPr id="4" name="Szövegdoboz 3"/>
          <p:cNvSpPr txBox="1"/>
          <p:nvPr/>
        </p:nvSpPr>
        <p:spPr>
          <a:xfrm>
            <a:off x="395536" y="1124744"/>
            <a:ext cx="8390122" cy="1200329"/>
          </a:xfrm>
          <a:prstGeom prst="rect">
            <a:avLst/>
          </a:prstGeom>
          <a:noFill/>
        </p:spPr>
        <p:txBody>
          <a:bodyPr wrap="square" rtlCol="0">
            <a:spAutoFit/>
          </a:bodyPr>
          <a:lstStyle/>
          <a:p>
            <a:pPr algn="ctr"/>
            <a:r>
              <a:rPr lang="hu-HU" sz="2400" dirty="0" smtClean="0"/>
              <a:t>Egy adott tömeg (pl. testtömeg) lehető legrövidebb idő alatti mozgatása adott úton, azaz a legnagyobb sebességgel történő mozgatása, a lehető legnagyobb mechanikai teljesítmény elérése.</a:t>
            </a:r>
            <a:endParaRPr lang="en-GB" sz="2400" dirty="0"/>
          </a:p>
        </p:txBody>
      </p:sp>
      <p:pic>
        <p:nvPicPr>
          <p:cNvPr id="552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2782" y="3721835"/>
            <a:ext cx="2667000"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2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2889250"/>
            <a:ext cx="156210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Objektum 4"/>
          <p:cNvGraphicFramePr>
            <a:graphicFrameLocks noChangeAspect="1"/>
          </p:cNvGraphicFramePr>
          <p:nvPr>
            <p:extLst>
              <p:ext uri="{D42A27DB-BD31-4B8C-83A1-F6EECF244321}">
                <p14:modId xmlns:p14="http://schemas.microsoft.com/office/powerpoint/2010/main" val="2179277409"/>
              </p:ext>
            </p:extLst>
          </p:nvPr>
        </p:nvGraphicFramePr>
        <p:xfrm>
          <a:off x="4114800" y="3321050"/>
          <a:ext cx="914400" cy="215900"/>
        </p:xfrm>
        <a:graphic>
          <a:graphicData uri="http://schemas.openxmlformats.org/presentationml/2006/ole">
            <mc:AlternateContent xmlns:mc="http://schemas.openxmlformats.org/markup-compatibility/2006">
              <mc:Choice xmlns:v="urn:schemas-microsoft-com:vml" Requires="v">
                <p:oleObj spid="_x0000_s19471" name="Equation" r:id="rId5" imgW="914400" imgH="215640" progId="Equation.3">
                  <p:embed/>
                </p:oleObj>
              </mc:Choice>
              <mc:Fallback>
                <p:oleObj name="Equation" r:id="rId5" imgW="914400" imgH="215640" progId="Equation.3">
                  <p:embed/>
                  <p:pic>
                    <p:nvPicPr>
                      <p:cNvPr id="0" name=""/>
                      <p:cNvPicPr/>
                      <p:nvPr/>
                    </p:nvPicPr>
                    <p:blipFill>
                      <a:blip r:embed="rId6"/>
                      <a:stretch>
                        <a:fillRect/>
                      </a:stretch>
                    </p:blipFill>
                    <p:spPr>
                      <a:xfrm>
                        <a:off x="4114800" y="3321050"/>
                        <a:ext cx="914400" cy="215900"/>
                      </a:xfrm>
                      <a:prstGeom prst="rect">
                        <a:avLst/>
                      </a:prstGeom>
                    </p:spPr>
                  </p:pic>
                </p:oleObj>
              </mc:Fallback>
            </mc:AlternateContent>
          </a:graphicData>
        </a:graphic>
      </p:graphicFrame>
      <p:pic>
        <p:nvPicPr>
          <p:cNvPr id="55300"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75759" y="5259808"/>
            <a:ext cx="1661046" cy="526672"/>
          </a:xfrm>
          <a:prstGeom prst="rect">
            <a:avLst/>
          </a:prstGeom>
          <a:solidFill>
            <a:schemeClr val="bg1">
              <a:lumMod val="85000"/>
            </a:schemeClr>
          </a:solidFill>
          <a:ln>
            <a:noFill/>
          </a:ln>
          <a:effectLst/>
        </p:spPr>
      </p:pic>
    </p:spTree>
    <p:extLst>
      <p:ext uri="{BB962C8B-B14F-4D97-AF65-F5344CB8AC3E}">
        <p14:creationId xmlns:p14="http://schemas.microsoft.com/office/powerpoint/2010/main" val="18776340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755576" y="404664"/>
            <a:ext cx="7272808" cy="830997"/>
          </a:xfrm>
          <a:prstGeom prst="rect">
            <a:avLst/>
          </a:prstGeom>
          <a:noFill/>
        </p:spPr>
        <p:txBody>
          <a:bodyPr wrap="square" rtlCol="0">
            <a:spAutoFit/>
          </a:bodyPr>
          <a:lstStyle/>
          <a:p>
            <a:pPr algn="ctr"/>
            <a:r>
              <a:rPr lang="hu-HU" sz="2400" dirty="0" smtClean="0"/>
              <a:t>Egy izom, vagy izomcsoportok gyorserejét a maximális teljesítménnyel lehet jellemezni.</a:t>
            </a:r>
            <a:endParaRPr lang="en-GB" sz="2400" dirty="0"/>
          </a:p>
        </p:txBody>
      </p:sp>
      <p:sp>
        <p:nvSpPr>
          <p:cNvPr id="3" name="Szövegdoboz 2"/>
          <p:cNvSpPr txBox="1"/>
          <p:nvPr/>
        </p:nvSpPr>
        <p:spPr>
          <a:xfrm>
            <a:off x="777745" y="1195573"/>
            <a:ext cx="7272808" cy="132343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hu-HU" sz="2000" dirty="0" smtClean="0"/>
              <a:t>A súlyok és mozgatási sebességük között jellegzetes, nem lineáris összefüggés van. Van egy olyan súlynagyság, amivel a legnagyobb teljesítményt tudja leadni az izom. Ez a súly a maximális izometriás erő 30-40 százaléka közé esik</a:t>
            </a:r>
            <a:endParaRPr lang="en-GB" sz="20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354" y="2822235"/>
            <a:ext cx="2766857" cy="2573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Egyenes összekötő 5"/>
          <p:cNvCxnSpPr/>
          <p:nvPr/>
        </p:nvCxnSpPr>
        <p:spPr>
          <a:xfrm>
            <a:off x="1762020" y="2996952"/>
            <a:ext cx="0" cy="1340016"/>
          </a:xfrm>
          <a:prstGeom prst="line">
            <a:avLst/>
          </a:prstGeom>
          <a:ln w="254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0" name="Egyenes összekötő nyíllal 9"/>
          <p:cNvCxnSpPr/>
          <p:nvPr/>
        </p:nvCxnSpPr>
        <p:spPr>
          <a:xfrm flipH="1">
            <a:off x="1043608" y="4351036"/>
            <a:ext cx="676208" cy="0"/>
          </a:xfrm>
          <a:prstGeom prst="straightConnector1">
            <a:avLst/>
          </a:prstGeom>
          <a:ln w="25400">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pic>
        <p:nvPicPr>
          <p:cNvPr id="1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8157" y="2884163"/>
            <a:ext cx="2700267" cy="2511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Egyenes összekötő 14"/>
          <p:cNvCxnSpPr/>
          <p:nvPr/>
        </p:nvCxnSpPr>
        <p:spPr>
          <a:xfrm>
            <a:off x="6616360" y="2996952"/>
            <a:ext cx="0" cy="1340016"/>
          </a:xfrm>
          <a:prstGeom prst="line">
            <a:avLst/>
          </a:prstGeom>
          <a:ln w="254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7" name="Egyenes összekötő nyíllal 16"/>
          <p:cNvCxnSpPr/>
          <p:nvPr/>
        </p:nvCxnSpPr>
        <p:spPr>
          <a:xfrm flipH="1">
            <a:off x="5868144" y="4336968"/>
            <a:ext cx="734149" cy="0"/>
          </a:xfrm>
          <a:prstGeom prst="straightConnector1">
            <a:avLst/>
          </a:prstGeom>
          <a:ln w="25400">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18" name="Szövegdoboz 17"/>
          <p:cNvSpPr txBox="1"/>
          <p:nvPr/>
        </p:nvSpPr>
        <p:spPr>
          <a:xfrm>
            <a:off x="1043608" y="4509120"/>
            <a:ext cx="792088" cy="369332"/>
          </a:xfrm>
          <a:prstGeom prst="rect">
            <a:avLst/>
          </a:prstGeom>
          <a:ln w="12700"/>
        </p:spPr>
        <p:style>
          <a:lnRef idx="2">
            <a:schemeClr val="dk1"/>
          </a:lnRef>
          <a:fillRef idx="1">
            <a:schemeClr val="lt1"/>
          </a:fillRef>
          <a:effectRef idx="0">
            <a:schemeClr val="dk1"/>
          </a:effectRef>
          <a:fontRef idx="minor">
            <a:schemeClr val="dk1"/>
          </a:fontRef>
        </p:style>
        <p:txBody>
          <a:bodyPr wrap="square" rtlCol="0">
            <a:spAutoFit/>
          </a:bodyPr>
          <a:lstStyle/>
          <a:p>
            <a:r>
              <a:rPr lang="hu-HU" dirty="0" smtClean="0"/>
              <a:t>30,5%</a:t>
            </a:r>
            <a:endParaRPr lang="en-GB" dirty="0"/>
          </a:p>
        </p:txBody>
      </p:sp>
      <p:sp>
        <p:nvSpPr>
          <p:cNvPr id="19" name="Szövegdoboz 18"/>
          <p:cNvSpPr txBox="1"/>
          <p:nvPr/>
        </p:nvSpPr>
        <p:spPr>
          <a:xfrm>
            <a:off x="5940152" y="4509120"/>
            <a:ext cx="792088" cy="369332"/>
          </a:xfrm>
          <a:prstGeom prst="rect">
            <a:avLst/>
          </a:prstGeom>
          <a:ln w="12700"/>
        </p:spPr>
        <p:style>
          <a:lnRef idx="2">
            <a:schemeClr val="dk1"/>
          </a:lnRef>
          <a:fillRef idx="1">
            <a:schemeClr val="lt1"/>
          </a:fillRef>
          <a:effectRef idx="0">
            <a:schemeClr val="dk1"/>
          </a:effectRef>
          <a:fontRef idx="minor">
            <a:schemeClr val="dk1"/>
          </a:fontRef>
        </p:style>
        <p:txBody>
          <a:bodyPr wrap="square" rtlCol="0">
            <a:spAutoFit/>
          </a:bodyPr>
          <a:lstStyle/>
          <a:p>
            <a:r>
              <a:rPr lang="hu-HU" dirty="0" smtClean="0"/>
              <a:t>35,1%</a:t>
            </a:r>
            <a:endParaRPr lang="en-GB" dirty="0"/>
          </a:p>
        </p:txBody>
      </p:sp>
      <p:sp>
        <p:nvSpPr>
          <p:cNvPr id="21" name="Szövegdoboz 20"/>
          <p:cNvSpPr txBox="1"/>
          <p:nvPr/>
        </p:nvSpPr>
        <p:spPr>
          <a:xfrm>
            <a:off x="3666449" y="2564904"/>
            <a:ext cx="2021708" cy="58477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hu-HU" sz="1600" dirty="0" smtClean="0"/>
              <a:t>Maximális mechanikai teljesítmény</a:t>
            </a:r>
            <a:endParaRPr lang="en-GB" sz="1600" dirty="0"/>
          </a:p>
        </p:txBody>
      </p:sp>
      <p:cxnSp>
        <p:nvCxnSpPr>
          <p:cNvPr id="23" name="Egyenes összekötő nyíllal 22"/>
          <p:cNvCxnSpPr/>
          <p:nvPr/>
        </p:nvCxnSpPr>
        <p:spPr>
          <a:xfrm>
            <a:off x="5688157" y="2857291"/>
            <a:ext cx="914136" cy="13966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Egyenes összekötő nyíllal 24"/>
          <p:cNvCxnSpPr>
            <a:stCxn id="21" idx="1"/>
          </p:cNvCxnSpPr>
          <p:nvPr/>
        </p:nvCxnSpPr>
        <p:spPr>
          <a:xfrm flipH="1">
            <a:off x="1835696" y="2857292"/>
            <a:ext cx="1830753" cy="6982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Szövegdoboz 28"/>
          <p:cNvSpPr txBox="1"/>
          <p:nvPr/>
        </p:nvSpPr>
        <p:spPr>
          <a:xfrm>
            <a:off x="3635896" y="3564305"/>
            <a:ext cx="2021708"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hu-HU" sz="1600" dirty="0" smtClean="0"/>
              <a:t>Erő-sebesség görbe</a:t>
            </a:r>
            <a:endParaRPr lang="en-GB" sz="1600" dirty="0"/>
          </a:p>
        </p:txBody>
      </p:sp>
      <p:cxnSp>
        <p:nvCxnSpPr>
          <p:cNvPr id="31" name="Egyenes összekötő nyíllal 30"/>
          <p:cNvCxnSpPr/>
          <p:nvPr/>
        </p:nvCxnSpPr>
        <p:spPr>
          <a:xfrm flipH="1">
            <a:off x="2123728" y="3733582"/>
            <a:ext cx="1512168" cy="7755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Egyenes összekötő nyíllal 32"/>
          <p:cNvCxnSpPr>
            <a:stCxn id="29" idx="3"/>
          </p:cNvCxnSpPr>
          <p:nvPr/>
        </p:nvCxnSpPr>
        <p:spPr>
          <a:xfrm>
            <a:off x="5657604" y="3733582"/>
            <a:ext cx="678592" cy="27148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4" name="Szövegdoboz 33"/>
          <p:cNvSpPr txBox="1"/>
          <p:nvPr/>
        </p:nvSpPr>
        <p:spPr>
          <a:xfrm>
            <a:off x="1619672" y="5292497"/>
            <a:ext cx="5904656"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hu-HU" sz="1600" dirty="0" smtClean="0"/>
              <a:t>A mozgatott súly, amellyel a maximális teljesítmény elérésre került,  százalékos aránya a maximális izometriás erőhöz viszonyítva</a:t>
            </a:r>
            <a:endParaRPr lang="en-GB" sz="1600" dirty="0"/>
          </a:p>
        </p:txBody>
      </p:sp>
      <p:cxnSp>
        <p:nvCxnSpPr>
          <p:cNvPr id="36" name="Egyenes összekötő nyíllal 35"/>
          <p:cNvCxnSpPr>
            <a:stCxn id="34" idx="0"/>
            <a:endCxn id="18" idx="3"/>
          </p:cNvCxnSpPr>
          <p:nvPr/>
        </p:nvCxnSpPr>
        <p:spPr>
          <a:xfrm flipH="1" flipV="1">
            <a:off x="1835696" y="4693786"/>
            <a:ext cx="2736304" cy="5987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Egyenes összekötő nyíllal 37"/>
          <p:cNvCxnSpPr>
            <a:stCxn id="34" idx="0"/>
            <a:endCxn id="19" idx="1"/>
          </p:cNvCxnSpPr>
          <p:nvPr/>
        </p:nvCxnSpPr>
        <p:spPr>
          <a:xfrm flipV="1">
            <a:off x="4572000" y="4693786"/>
            <a:ext cx="1368152" cy="5987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9" name="Szövegdoboz 38"/>
          <p:cNvSpPr txBox="1"/>
          <p:nvPr/>
        </p:nvSpPr>
        <p:spPr>
          <a:xfrm>
            <a:off x="6210182" y="2622249"/>
            <a:ext cx="1044116" cy="369332"/>
          </a:xfrm>
          <a:prstGeom prst="rect">
            <a:avLst/>
          </a:prstGeom>
          <a:noFill/>
        </p:spPr>
        <p:txBody>
          <a:bodyPr wrap="square" rtlCol="0">
            <a:spAutoFit/>
          </a:bodyPr>
          <a:lstStyle/>
          <a:p>
            <a:pPr algn="ctr"/>
            <a:r>
              <a:rPr lang="hu-HU" dirty="0" smtClean="0"/>
              <a:t>3037 W</a:t>
            </a:r>
            <a:endParaRPr lang="en-GB" dirty="0"/>
          </a:p>
        </p:txBody>
      </p:sp>
      <p:sp>
        <p:nvSpPr>
          <p:cNvPr id="40" name="Szövegdoboz 39"/>
          <p:cNvSpPr txBox="1"/>
          <p:nvPr/>
        </p:nvSpPr>
        <p:spPr>
          <a:xfrm>
            <a:off x="1331640" y="2492896"/>
            <a:ext cx="1116124" cy="369332"/>
          </a:xfrm>
          <a:prstGeom prst="rect">
            <a:avLst/>
          </a:prstGeom>
          <a:noFill/>
        </p:spPr>
        <p:txBody>
          <a:bodyPr wrap="square" rtlCol="0">
            <a:spAutoFit/>
          </a:bodyPr>
          <a:lstStyle/>
          <a:p>
            <a:pPr algn="ctr"/>
            <a:r>
              <a:rPr lang="hu-HU" dirty="0" smtClean="0"/>
              <a:t>2806 W</a:t>
            </a:r>
            <a:endParaRPr lang="en-GB" dirty="0"/>
          </a:p>
        </p:txBody>
      </p:sp>
    </p:spTree>
    <p:extLst>
      <p:ext uri="{BB962C8B-B14F-4D97-AF65-F5344CB8AC3E}">
        <p14:creationId xmlns:p14="http://schemas.microsoft.com/office/powerpoint/2010/main" val="27362385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2051720" y="404664"/>
            <a:ext cx="5472607" cy="523220"/>
          </a:xfrm>
          <a:prstGeom prst="rect">
            <a:avLst/>
          </a:prstGeom>
          <a:noFill/>
        </p:spPr>
        <p:txBody>
          <a:bodyPr wrap="square" rtlCol="0">
            <a:spAutoFit/>
          </a:bodyPr>
          <a:lstStyle/>
          <a:p>
            <a:pPr algn="ctr"/>
            <a:r>
              <a:rPr lang="hu-HU" sz="2800" b="1" dirty="0" smtClean="0"/>
              <a:t>Robbanékonyerő (startgyorsaság)</a:t>
            </a:r>
            <a:endParaRPr lang="hu-HU" sz="2800" b="1" dirty="0"/>
          </a:p>
        </p:txBody>
      </p:sp>
      <p:sp>
        <p:nvSpPr>
          <p:cNvPr id="3" name="Szövegdoboz 2"/>
          <p:cNvSpPr txBox="1"/>
          <p:nvPr/>
        </p:nvSpPr>
        <p:spPr>
          <a:xfrm>
            <a:off x="689535" y="927884"/>
            <a:ext cx="7776864" cy="1200329"/>
          </a:xfrm>
          <a:prstGeom prst="rect">
            <a:avLst/>
          </a:prstGeom>
          <a:noFill/>
        </p:spPr>
        <p:txBody>
          <a:bodyPr wrap="square" rtlCol="0">
            <a:spAutoFit/>
          </a:bodyPr>
          <a:lstStyle/>
          <a:p>
            <a:pPr algn="ctr"/>
            <a:r>
              <a:rPr lang="hu-HU" sz="2400" dirty="0" smtClean="0"/>
              <a:t>Robbanékonynak nevezzük azt az erőkifejtést, amikor az izom nagyon rövid idő alatt nagy erőt tud kifejteni, vagyis időegységre eső erőnövekedés </a:t>
            </a:r>
            <a:endParaRPr lang="en-GB" sz="2400" dirty="0"/>
          </a:p>
        </p:txBody>
      </p:sp>
      <p:sp>
        <p:nvSpPr>
          <p:cNvPr id="4" name="Szövegdoboz 3"/>
          <p:cNvSpPr txBox="1"/>
          <p:nvPr/>
        </p:nvSpPr>
        <p:spPr>
          <a:xfrm>
            <a:off x="899591" y="2309823"/>
            <a:ext cx="6624735" cy="523220"/>
          </a:xfrm>
          <a:prstGeom prst="rect">
            <a:avLst/>
          </a:prstGeom>
          <a:noFill/>
        </p:spPr>
        <p:txBody>
          <a:bodyPr wrap="square" rtlCol="0">
            <a:spAutoFit/>
          </a:bodyPr>
          <a:lstStyle/>
          <a:p>
            <a:pPr algn="ctr"/>
            <a:r>
              <a:rPr lang="hu-HU" sz="2800" dirty="0" smtClean="0"/>
              <a:t>A robbanékonyerő meghatározható</a:t>
            </a:r>
            <a:endParaRPr lang="en-GB" sz="2800" dirty="0"/>
          </a:p>
        </p:txBody>
      </p:sp>
      <p:sp>
        <p:nvSpPr>
          <p:cNvPr id="5" name="Szövegdoboz 4"/>
          <p:cNvSpPr txBox="1"/>
          <p:nvPr/>
        </p:nvSpPr>
        <p:spPr>
          <a:xfrm>
            <a:off x="467543" y="2849314"/>
            <a:ext cx="7998855" cy="461665"/>
          </a:xfrm>
          <a:prstGeom prst="rect">
            <a:avLst/>
          </a:prstGeom>
          <a:noFill/>
        </p:spPr>
        <p:txBody>
          <a:bodyPr wrap="square" rtlCol="0">
            <a:spAutoFit/>
          </a:bodyPr>
          <a:lstStyle/>
          <a:p>
            <a:pPr algn="ctr"/>
            <a:r>
              <a:rPr lang="hu-HU" sz="2400" dirty="0" smtClean="0"/>
              <a:t>Statikus és dinamikus erőkifejtés során az erő-idő görbékről</a:t>
            </a:r>
            <a:endParaRPr lang="en-GB" sz="2400" dirty="0"/>
          </a:p>
        </p:txBody>
      </p:sp>
      <p:graphicFrame>
        <p:nvGraphicFramePr>
          <p:cNvPr id="6" name="Diagram 5"/>
          <p:cNvGraphicFramePr>
            <a:graphicFrameLocks/>
          </p:cNvGraphicFramePr>
          <p:nvPr>
            <p:extLst>
              <p:ext uri="{D42A27DB-BD31-4B8C-83A1-F6EECF244321}">
                <p14:modId xmlns:p14="http://schemas.microsoft.com/office/powerpoint/2010/main" val="32848285"/>
              </p:ext>
            </p:extLst>
          </p:nvPr>
        </p:nvGraphicFramePr>
        <p:xfrm>
          <a:off x="1331640" y="3429000"/>
          <a:ext cx="3479510" cy="220259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Object 16"/>
          <p:cNvGraphicFramePr>
            <a:graphicFrameLocks noChangeAspect="1"/>
          </p:cNvGraphicFramePr>
          <p:nvPr>
            <p:extLst>
              <p:ext uri="{D42A27DB-BD31-4B8C-83A1-F6EECF244321}">
                <p14:modId xmlns:p14="http://schemas.microsoft.com/office/powerpoint/2010/main" val="2080032542"/>
              </p:ext>
            </p:extLst>
          </p:nvPr>
        </p:nvGraphicFramePr>
        <p:xfrm>
          <a:off x="5148064" y="3501008"/>
          <a:ext cx="3571875" cy="2365375"/>
        </p:xfrm>
        <a:graphic>
          <a:graphicData uri="http://schemas.openxmlformats.org/drawingml/2006/chart">
            <c:chart xmlns:c="http://schemas.openxmlformats.org/drawingml/2006/chart" xmlns:r="http://schemas.openxmlformats.org/officeDocument/2006/relationships" r:id="rId3"/>
          </a:graphicData>
        </a:graphic>
      </p:graphicFrame>
      <p:cxnSp>
        <p:nvCxnSpPr>
          <p:cNvPr id="13" name="Egyenes összekötő 12"/>
          <p:cNvCxnSpPr/>
          <p:nvPr/>
        </p:nvCxnSpPr>
        <p:spPr>
          <a:xfrm flipH="1">
            <a:off x="6300192" y="3789040"/>
            <a:ext cx="288032" cy="11521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Szövegdoboz 13"/>
          <p:cNvSpPr txBox="1"/>
          <p:nvPr/>
        </p:nvSpPr>
        <p:spPr>
          <a:xfrm>
            <a:off x="6948264" y="4005064"/>
            <a:ext cx="864096" cy="369332"/>
          </a:xfrm>
          <a:prstGeom prst="rect">
            <a:avLst/>
          </a:prstGeom>
          <a:noFill/>
        </p:spPr>
        <p:txBody>
          <a:bodyPr wrap="square" rtlCol="0">
            <a:spAutoFit/>
          </a:bodyPr>
          <a:lstStyle/>
          <a:p>
            <a:r>
              <a:rPr lang="hu-HU" dirty="0" err="1" smtClean="0"/>
              <a:t>dF</a:t>
            </a:r>
            <a:r>
              <a:rPr lang="hu-HU" dirty="0" smtClean="0"/>
              <a:t>/</a:t>
            </a:r>
            <a:r>
              <a:rPr lang="hu-HU" dirty="0" err="1" smtClean="0"/>
              <a:t>dt</a:t>
            </a:r>
            <a:endParaRPr lang="en-GB" dirty="0"/>
          </a:p>
        </p:txBody>
      </p:sp>
    </p:spTree>
    <p:extLst>
      <p:ext uri="{BB962C8B-B14F-4D97-AF65-F5344CB8AC3E}">
        <p14:creationId xmlns:p14="http://schemas.microsoft.com/office/powerpoint/2010/main" val="983211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a:graphicFrameLocks/>
          </p:cNvGraphicFramePr>
          <p:nvPr>
            <p:extLst>
              <p:ext uri="{D42A27DB-BD31-4B8C-83A1-F6EECF244321}">
                <p14:modId xmlns:p14="http://schemas.microsoft.com/office/powerpoint/2010/main" val="3403019592"/>
              </p:ext>
            </p:extLst>
          </p:nvPr>
        </p:nvGraphicFramePr>
        <p:xfrm>
          <a:off x="2051720" y="1700808"/>
          <a:ext cx="4896544" cy="3600400"/>
        </p:xfrm>
        <a:graphic>
          <a:graphicData uri="http://schemas.openxmlformats.org/drawingml/2006/chart">
            <c:chart xmlns:c="http://schemas.openxmlformats.org/drawingml/2006/chart" xmlns:r="http://schemas.openxmlformats.org/officeDocument/2006/relationships" r:id="rId2"/>
          </a:graphicData>
        </a:graphic>
      </p:graphicFrame>
      <p:sp>
        <p:nvSpPr>
          <p:cNvPr id="3" name="Szövegdoboz 2"/>
          <p:cNvSpPr txBox="1"/>
          <p:nvPr/>
        </p:nvSpPr>
        <p:spPr>
          <a:xfrm>
            <a:off x="1907704" y="404664"/>
            <a:ext cx="5112568" cy="523220"/>
          </a:xfrm>
          <a:prstGeom prst="rect">
            <a:avLst/>
          </a:prstGeom>
          <a:noFill/>
        </p:spPr>
        <p:txBody>
          <a:bodyPr wrap="square" rtlCol="0">
            <a:spAutoFit/>
          </a:bodyPr>
          <a:lstStyle/>
          <a:p>
            <a:pPr algn="ctr"/>
            <a:r>
              <a:rPr lang="hu-HU" sz="2800" dirty="0" smtClean="0"/>
              <a:t>Izometriás erő-idő görbe</a:t>
            </a:r>
            <a:endParaRPr lang="en-GB" sz="2800" dirty="0"/>
          </a:p>
        </p:txBody>
      </p:sp>
      <p:cxnSp>
        <p:nvCxnSpPr>
          <p:cNvPr id="4" name="Egyenes összekötő 3"/>
          <p:cNvCxnSpPr/>
          <p:nvPr/>
        </p:nvCxnSpPr>
        <p:spPr>
          <a:xfrm flipV="1">
            <a:off x="3391736" y="2492896"/>
            <a:ext cx="432048" cy="2236390"/>
          </a:xfrm>
          <a:prstGeom prst="line">
            <a:avLst/>
          </a:prstGeom>
          <a:ln w="381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5" name="Szövegdoboz 4"/>
          <p:cNvSpPr txBox="1"/>
          <p:nvPr/>
        </p:nvSpPr>
        <p:spPr>
          <a:xfrm>
            <a:off x="1547664" y="5373216"/>
            <a:ext cx="6264696" cy="369332"/>
          </a:xfrm>
          <a:prstGeom prst="rect">
            <a:avLst/>
          </a:prstGeom>
          <a:noFill/>
        </p:spPr>
        <p:txBody>
          <a:bodyPr wrap="square" rtlCol="0">
            <a:spAutoFit/>
          </a:bodyPr>
          <a:lstStyle/>
          <a:p>
            <a:r>
              <a:rPr lang="hu-HU" dirty="0" smtClean="0"/>
              <a:t>Mozgósítási készség</a:t>
            </a:r>
            <a:endParaRPr lang="en-GB" dirty="0"/>
          </a:p>
        </p:txBody>
      </p:sp>
    </p:spTree>
    <p:extLst>
      <p:ext uri="{BB962C8B-B14F-4D97-AF65-F5344CB8AC3E}">
        <p14:creationId xmlns:p14="http://schemas.microsoft.com/office/powerpoint/2010/main" val="2713259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6"/>
          <p:cNvGraphicFramePr>
            <a:graphicFrameLocks noChangeAspect="1"/>
          </p:cNvGraphicFramePr>
          <p:nvPr>
            <p:extLst>
              <p:ext uri="{D42A27DB-BD31-4B8C-83A1-F6EECF244321}">
                <p14:modId xmlns:p14="http://schemas.microsoft.com/office/powerpoint/2010/main" val="2001723532"/>
              </p:ext>
            </p:extLst>
          </p:nvPr>
        </p:nvGraphicFramePr>
        <p:xfrm>
          <a:off x="4434958" y="1988840"/>
          <a:ext cx="3924942" cy="2599184"/>
        </p:xfrm>
        <a:graphic>
          <a:graphicData uri="http://schemas.openxmlformats.org/drawingml/2006/chart">
            <c:chart xmlns:c="http://schemas.openxmlformats.org/drawingml/2006/chart" xmlns:r="http://schemas.openxmlformats.org/officeDocument/2006/relationships" r:id="rId4"/>
          </a:graphicData>
        </a:graphic>
      </p:graphicFrame>
      <p:cxnSp>
        <p:nvCxnSpPr>
          <p:cNvPr id="5" name="Egyenes összekötő 4"/>
          <p:cNvCxnSpPr/>
          <p:nvPr/>
        </p:nvCxnSpPr>
        <p:spPr>
          <a:xfrm flipV="1">
            <a:off x="5724128" y="2204864"/>
            <a:ext cx="288032" cy="1368152"/>
          </a:xfrm>
          <a:prstGeom prst="line">
            <a:avLst/>
          </a:prstGeom>
        </p:spPr>
        <p:style>
          <a:lnRef idx="1">
            <a:schemeClr val="accent1"/>
          </a:lnRef>
          <a:fillRef idx="0">
            <a:schemeClr val="accent1"/>
          </a:fillRef>
          <a:effectRef idx="0">
            <a:schemeClr val="accent1"/>
          </a:effectRef>
          <a:fontRef idx="minor">
            <a:schemeClr val="tx1"/>
          </a:fontRef>
        </p:style>
      </p:cxnSp>
      <p:sp>
        <p:nvSpPr>
          <p:cNvPr id="6" name="Szövegdoboz 5"/>
          <p:cNvSpPr txBox="1"/>
          <p:nvPr/>
        </p:nvSpPr>
        <p:spPr>
          <a:xfrm>
            <a:off x="1907704" y="404664"/>
            <a:ext cx="5112568" cy="523220"/>
          </a:xfrm>
          <a:prstGeom prst="rect">
            <a:avLst/>
          </a:prstGeom>
          <a:noFill/>
        </p:spPr>
        <p:txBody>
          <a:bodyPr wrap="square" rtlCol="0">
            <a:spAutoFit/>
          </a:bodyPr>
          <a:lstStyle/>
          <a:p>
            <a:pPr algn="ctr"/>
            <a:r>
              <a:rPr lang="hu-HU" sz="2800" dirty="0" smtClean="0"/>
              <a:t>Koncentrikus erő-idő görbe</a:t>
            </a:r>
            <a:endParaRPr lang="en-GB" sz="2800" dirty="0"/>
          </a:p>
        </p:txBody>
      </p:sp>
      <p:sp>
        <p:nvSpPr>
          <p:cNvPr id="7" name="Szövegdoboz 1"/>
          <p:cNvSpPr txBox="1"/>
          <p:nvPr/>
        </p:nvSpPr>
        <p:spPr>
          <a:xfrm>
            <a:off x="6462923" y="2653528"/>
            <a:ext cx="1114698" cy="470824"/>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hu-HU" sz="1800" dirty="0" err="1" smtClean="0"/>
              <a:t>dF</a:t>
            </a:r>
            <a:r>
              <a:rPr lang="hu-HU" sz="1800" dirty="0" smtClean="0"/>
              <a:t>/</a:t>
            </a:r>
            <a:r>
              <a:rPr lang="hu-HU" sz="1800" dirty="0" err="1" smtClean="0"/>
              <a:t>dt</a:t>
            </a:r>
            <a:endParaRPr lang="en-GB" sz="1800" dirty="0"/>
          </a:p>
        </p:txBody>
      </p:sp>
      <p:pic>
        <p:nvPicPr>
          <p:cNvPr id="8" name="sj2p.mp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extLst>
              <a:ext uri="{28A0092B-C50C-407E-A947-70E740481C1C}">
                <a14:useLocalDpi xmlns:a14="http://schemas.microsoft.com/office/drawing/2010/main" val="0"/>
              </a:ext>
            </a:extLst>
          </a:blip>
          <a:srcRect/>
          <a:stretch>
            <a:fillRect/>
          </a:stretch>
        </p:blipFill>
        <p:spPr bwMode="auto">
          <a:xfrm>
            <a:off x="755576" y="2060848"/>
            <a:ext cx="3213100" cy="257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0411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 presetClass="mediacall" presetSubtype="0" fill="hold" nodeType="afterEffect">
                                  <p:stCondLst>
                                    <p:cond delay="0"/>
                                  </p:stCondLst>
                                  <p:childTnLst>
                                    <p:cmd type="call" cmd="playFrom(0.0)">
                                      <p:cBhvr>
                                        <p:cTn id="21" dur="300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8"/>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8"/>
                                        </p:tgtEl>
                                      </p:cBhvr>
                                    </p:cmd>
                                  </p:childTnLst>
                                </p:cTn>
                              </p:par>
                            </p:childTnLst>
                          </p:cTn>
                        </p:par>
                      </p:childTnLst>
                    </p:cTn>
                  </p:par>
                </p:childTnLst>
              </p:cTn>
              <p:nextCondLst>
                <p:cond evt="onClick" delay="0">
                  <p:tgtEl>
                    <p:spTgt spid="8"/>
                  </p:tgtEl>
                </p:cond>
              </p:nextCondLst>
            </p:seq>
            <p:video>
              <p:cMediaNode>
                <p:cTn id="27" fill="hold" display="0">
                  <p:stCondLst>
                    <p:cond delay="indefinite"/>
                  </p:stCondLst>
                  <p:endCondLst>
                    <p:cond evt="onNext" delay="0">
                      <p:tgtEl>
                        <p:sldTgt/>
                      </p:tgtEl>
                    </p:cond>
                    <p:cond evt="onPrev" delay="0">
                      <p:tgtEl>
                        <p:sldTgt/>
                      </p:tgtEl>
                    </p:cond>
                  </p:endCondLst>
                </p:cTn>
                <p:tgtEl>
                  <p:spTgt spid="8"/>
                </p:tgtEl>
              </p:cMediaNode>
            </p:video>
          </p:childTnLst>
        </p:cTn>
      </p:par>
    </p:tnLst>
    <p:bldLst>
      <p:bldGraphic spid="2" grpId="0">
        <p:bldAsOne/>
      </p:bldGraphic>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539552" y="1589891"/>
            <a:ext cx="3672408" cy="83099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hu-HU" sz="2400" dirty="0" smtClean="0"/>
              <a:t>Izomerő biomechanikai meghatározottsága</a:t>
            </a:r>
            <a:endParaRPr lang="hu-HU" sz="2400" dirty="0"/>
          </a:p>
        </p:txBody>
      </p:sp>
      <p:sp>
        <p:nvSpPr>
          <p:cNvPr id="3" name="Szövegdoboz 2"/>
          <p:cNvSpPr txBox="1"/>
          <p:nvPr/>
        </p:nvSpPr>
        <p:spPr>
          <a:xfrm>
            <a:off x="539552" y="4254187"/>
            <a:ext cx="3672408" cy="83099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hu-HU" sz="2400" dirty="0" smtClean="0"/>
              <a:t>Az erőedzés terjedelme, intenzitása és terhelése</a:t>
            </a:r>
            <a:endParaRPr lang="hu-HU" sz="2400" dirty="0"/>
          </a:p>
        </p:txBody>
      </p:sp>
      <p:sp>
        <p:nvSpPr>
          <p:cNvPr id="4" name="Szövegdoboz 3"/>
          <p:cNvSpPr txBox="1"/>
          <p:nvPr/>
        </p:nvSpPr>
        <p:spPr>
          <a:xfrm>
            <a:off x="5436096" y="1774556"/>
            <a:ext cx="3168352"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hu-HU" sz="2400" dirty="0" smtClean="0"/>
              <a:t>Az izomerő edzése</a:t>
            </a:r>
            <a:endParaRPr lang="hu-HU" sz="2400" dirty="0"/>
          </a:p>
        </p:txBody>
      </p:sp>
      <p:sp>
        <p:nvSpPr>
          <p:cNvPr id="5" name="Szövegdoboz 4"/>
          <p:cNvSpPr txBox="1"/>
          <p:nvPr/>
        </p:nvSpPr>
        <p:spPr>
          <a:xfrm>
            <a:off x="5464232" y="4448958"/>
            <a:ext cx="3168352" cy="46166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hu-HU" sz="2400" dirty="0" smtClean="0"/>
              <a:t>Az erőedzés ellenőrzése</a:t>
            </a:r>
            <a:endParaRPr lang="hu-HU" sz="2400" dirty="0"/>
          </a:p>
        </p:txBody>
      </p:sp>
      <p:sp>
        <p:nvSpPr>
          <p:cNvPr id="6" name="Szövegdoboz 5"/>
          <p:cNvSpPr txBox="1"/>
          <p:nvPr/>
        </p:nvSpPr>
        <p:spPr>
          <a:xfrm>
            <a:off x="683568" y="2754213"/>
            <a:ext cx="1476164"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hu-HU" sz="2000" dirty="0" smtClean="0"/>
              <a:t>Anatómia, élettan</a:t>
            </a:r>
            <a:endParaRPr lang="hu-HU" sz="2000" dirty="0"/>
          </a:p>
        </p:txBody>
      </p:sp>
      <p:sp>
        <p:nvSpPr>
          <p:cNvPr id="7" name="Szövegdoboz 6"/>
          <p:cNvSpPr txBox="1"/>
          <p:nvPr/>
        </p:nvSpPr>
        <p:spPr>
          <a:xfrm>
            <a:off x="2627784" y="2754213"/>
            <a:ext cx="1512168"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hu-HU" sz="2000" dirty="0" smtClean="0"/>
              <a:t>Newtoni mechanika</a:t>
            </a:r>
            <a:endParaRPr lang="hu-HU" sz="2000" dirty="0"/>
          </a:p>
        </p:txBody>
      </p:sp>
      <p:sp>
        <p:nvSpPr>
          <p:cNvPr id="10" name="Szövegdoboz 9"/>
          <p:cNvSpPr txBox="1"/>
          <p:nvPr/>
        </p:nvSpPr>
        <p:spPr>
          <a:xfrm>
            <a:off x="5492368" y="2710661"/>
            <a:ext cx="3077050"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hu-HU" sz="2000" dirty="0" smtClean="0"/>
              <a:t>A hormonális, ideg- és izomrendszer és a gének működésének befolyásolása</a:t>
            </a:r>
            <a:endParaRPr lang="hu-HU" sz="2000" dirty="0"/>
          </a:p>
        </p:txBody>
      </p:sp>
      <p:cxnSp>
        <p:nvCxnSpPr>
          <p:cNvPr id="12" name="Szögletes összekötő 11"/>
          <p:cNvCxnSpPr>
            <a:stCxn id="2" idx="2"/>
            <a:endCxn id="6" idx="0"/>
          </p:cNvCxnSpPr>
          <p:nvPr/>
        </p:nvCxnSpPr>
        <p:spPr>
          <a:xfrm rot="5400000">
            <a:off x="1732041" y="2110497"/>
            <a:ext cx="333325" cy="954106"/>
          </a:xfrm>
          <a:prstGeom prst="bentConnector3">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zögletes összekötő 13"/>
          <p:cNvCxnSpPr>
            <a:stCxn id="2" idx="2"/>
            <a:endCxn id="7" idx="0"/>
          </p:cNvCxnSpPr>
          <p:nvPr/>
        </p:nvCxnSpPr>
        <p:spPr>
          <a:xfrm rot="16200000" flipH="1">
            <a:off x="2713150" y="2083494"/>
            <a:ext cx="333325" cy="1008112"/>
          </a:xfrm>
          <a:prstGeom prst="bentConnector3">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Egyenes összekötő nyíllal 15"/>
          <p:cNvCxnSpPr>
            <a:endCxn id="3" idx="0"/>
          </p:cNvCxnSpPr>
          <p:nvPr/>
        </p:nvCxnSpPr>
        <p:spPr>
          <a:xfrm>
            <a:off x="2375756" y="2587550"/>
            <a:ext cx="0" cy="1666637"/>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Egyenes összekötő nyíllal 17"/>
          <p:cNvCxnSpPr>
            <a:stCxn id="4" idx="2"/>
            <a:endCxn id="10" idx="0"/>
          </p:cNvCxnSpPr>
          <p:nvPr/>
        </p:nvCxnSpPr>
        <p:spPr>
          <a:xfrm>
            <a:off x="7020272" y="2236221"/>
            <a:ext cx="10621" cy="4744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Egyenes összekötő nyíllal 19"/>
          <p:cNvCxnSpPr>
            <a:stCxn id="2" idx="3"/>
            <a:endCxn id="4" idx="1"/>
          </p:cNvCxnSpPr>
          <p:nvPr/>
        </p:nvCxnSpPr>
        <p:spPr>
          <a:xfrm flipV="1">
            <a:off x="4211960" y="2005389"/>
            <a:ext cx="1224136" cy="1"/>
          </a:xfrm>
          <a:prstGeom prst="straightConnector1">
            <a:avLst/>
          </a:prstGeom>
          <a:ln w="38100">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22" name="Egyenes összekötő nyíllal 21"/>
          <p:cNvCxnSpPr>
            <a:stCxn id="3" idx="3"/>
            <a:endCxn id="5" idx="1"/>
          </p:cNvCxnSpPr>
          <p:nvPr/>
        </p:nvCxnSpPr>
        <p:spPr>
          <a:xfrm>
            <a:off x="4211960" y="4669686"/>
            <a:ext cx="1252272" cy="10105"/>
          </a:xfrm>
          <a:prstGeom prst="straightConnector1">
            <a:avLst/>
          </a:prstGeom>
          <a:ln w="38100">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24" name="Egyenes összekötő nyíllal 23"/>
          <p:cNvCxnSpPr>
            <a:stCxn id="5" idx="0"/>
            <a:endCxn id="10" idx="2"/>
          </p:cNvCxnSpPr>
          <p:nvPr/>
        </p:nvCxnSpPr>
        <p:spPr>
          <a:xfrm flipH="1" flipV="1">
            <a:off x="7030893" y="3726324"/>
            <a:ext cx="17515" cy="72263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Szövegdoboz 7"/>
          <p:cNvSpPr txBox="1"/>
          <p:nvPr/>
        </p:nvSpPr>
        <p:spPr>
          <a:xfrm>
            <a:off x="1043608" y="476672"/>
            <a:ext cx="6984776" cy="523220"/>
          </a:xfrm>
          <a:prstGeom prst="rect">
            <a:avLst/>
          </a:prstGeom>
          <a:noFill/>
        </p:spPr>
        <p:txBody>
          <a:bodyPr wrap="square" rtlCol="0">
            <a:spAutoFit/>
          </a:bodyPr>
          <a:lstStyle/>
          <a:p>
            <a:pPr algn="ctr"/>
            <a:r>
              <a:rPr lang="hu-HU" sz="2800" b="1" i="1" dirty="0" smtClean="0"/>
              <a:t>A tantárgy témakörei</a:t>
            </a:r>
            <a:endParaRPr lang="en-GB" sz="2800" b="1" i="1" dirty="0"/>
          </a:p>
        </p:txBody>
      </p:sp>
      <p:sp>
        <p:nvSpPr>
          <p:cNvPr id="9" name="Szövegdoboz 8"/>
          <p:cNvSpPr txBox="1"/>
          <p:nvPr/>
        </p:nvSpPr>
        <p:spPr>
          <a:xfrm>
            <a:off x="3131840" y="5517232"/>
            <a:ext cx="3384376" cy="523220"/>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hu-HU" sz="2800" b="1" dirty="0" smtClean="0"/>
              <a:t>3 előadás</a:t>
            </a:r>
            <a:endParaRPr lang="en-US" sz="2800" b="1" dirty="0"/>
          </a:p>
        </p:txBody>
      </p:sp>
    </p:spTree>
    <p:extLst>
      <p:ext uri="{BB962C8B-B14F-4D97-AF65-F5344CB8AC3E}">
        <p14:creationId xmlns:p14="http://schemas.microsoft.com/office/powerpoint/2010/main" val="96240328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1808519" y="261688"/>
            <a:ext cx="5616624" cy="584775"/>
          </a:xfrm>
          <a:prstGeom prst="rect">
            <a:avLst/>
          </a:prstGeom>
          <a:noFill/>
        </p:spPr>
        <p:txBody>
          <a:bodyPr wrap="square" rtlCol="0">
            <a:spAutoFit/>
          </a:bodyPr>
          <a:lstStyle/>
          <a:p>
            <a:pPr algn="ctr"/>
            <a:r>
              <a:rPr lang="hu-HU" sz="3200" dirty="0" smtClean="0"/>
              <a:t>CMJ (excentrikus-koncentrikus)</a:t>
            </a:r>
            <a:endParaRPr lang="en-GB" sz="3200" dirty="0"/>
          </a:p>
        </p:txBody>
      </p:sp>
      <p:graphicFrame>
        <p:nvGraphicFramePr>
          <p:cNvPr id="4" name="Chart 2"/>
          <p:cNvGraphicFramePr>
            <a:graphicFrameLocks/>
          </p:cNvGraphicFramePr>
          <p:nvPr>
            <p:extLst>
              <p:ext uri="{D42A27DB-BD31-4B8C-83A1-F6EECF244321}">
                <p14:modId xmlns:p14="http://schemas.microsoft.com/office/powerpoint/2010/main" val="3655938084"/>
              </p:ext>
            </p:extLst>
          </p:nvPr>
        </p:nvGraphicFramePr>
        <p:xfrm>
          <a:off x="4616830" y="1624201"/>
          <a:ext cx="3915609" cy="3024336"/>
        </p:xfrm>
        <a:graphic>
          <a:graphicData uri="http://schemas.openxmlformats.org/drawingml/2006/chart">
            <c:chart xmlns:c="http://schemas.openxmlformats.org/drawingml/2006/chart" xmlns:r="http://schemas.openxmlformats.org/officeDocument/2006/relationships" r:id="rId4"/>
          </a:graphicData>
        </a:graphic>
      </p:graphicFrame>
      <p:sp>
        <p:nvSpPr>
          <p:cNvPr id="5" name="Szövegdoboz 4"/>
          <p:cNvSpPr txBox="1"/>
          <p:nvPr/>
        </p:nvSpPr>
        <p:spPr>
          <a:xfrm>
            <a:off x="539552" y="980728"/>
            <a:ext cx="3632398" cy="400110"/>
          </a:xfrm>
          <a:prstGeom prst="rect">
            <a:avLst/>
          </a:prstGeom>
          <a:noFill/>
        </p:spPr>
        <p:txBody>
          <a:bodyPr wrap="square" rtlCol="0">
            <a:spAutoFit/>
          </a:bodyPr>
          <a:lstStyle/>
          <a:p>
            <a:pPr algn="ctr"/>
            <a:r>
              <a:rPr lang="hu-HU" sz="2000" dirty="0" smtClean="0"/>
              <a:t>Helyben függőleges felugrás</a:t>
            </a:r>
            <a:endParaRPr lang="en-GB" sz="2000" dirty="0"/>
          </a:p>
        </p:txBody>
      </p:sp>
      <p:sp>
        <p:nvSpPr>
          <p:cNvPr id="6" name="Szövegdoboz 5"/>
          <p:cNvSpPr txBox="1"/>
          <p:nvPr/>
        </p:nvSpPr>
        <p:spPr>
          <a:xfrm>
            <a:off x="4860032" y="1124744"/>
            <a:ext cx="3672408" cy="400110"/>
          </a:xfrm>
          <a:prstGeom prst="rect">
            <a:avLst/>
          </a:prstGeom>
          <a:noFill/>
        </p:spPr>
        <p:txBody>
          <a:bodyPr wrap="square" rtlCol="0">
            <a:spAutoFit/>
          </a:bodyPr>
          <a:lstStyle/>
          <a:p>
            <a:pPr algn="ctr"/>
            <a:r>
              <a:rPr lang="hu-HU" sz="2000" dirty="0" smtClean="0"/>
              <a:t>Talajreakció erő-idő görbe</a:t>
            </a:r>
            <a:endParaRPr lang="en-GB" sz="2000" dirty="0"/>
          </a:p>
        </p:txBody>
      </p:sp>
      <p:sp>
        <p:nvSpPr>
          <p:cNvPr id="7" name="Szövegdoboz 6"/>
          <p:cNvSpPr txBox="1"/>
          <p:nvPr/>
        </p:nvSpPr>
        <p:spPr>
          <a:xfrm>
            <a:off x="708025" y="4725144"/>
            <a:ext cx="7968431" cy="461665"/>
          </a:xfrm>
          <a:prstGeom prst="rect">
            <a:avLst/>
          </a:prstGeom>
          <a:noFill/>
        </p:spPr>
        <p:txBody>
          <a:bodyPr wrap="square" rtlCol="0">
            <a:spAutoFit/>
          </a:bodyPr>
          <a:lstStyle/>
          <a:p>
            <a:pPr algn="ctr"/>
            <a:r>
              <a:rPr lang="hu-HU" sz="2400" dirty="0" smtClean="0"/>
              <a:t>Robbanékonyerő index= repülési idő (</a:t>
            </a:r>
            <a:r>
              <a:rPr lang="hu-HU" sz="2400" dirty="0" err="1" smtClean="0"/>
              <a:t>T</a:t>
            </a:r>
            <a:r>
              <a:rPr lang="hu-HU" sz="2400" baseline="-25000" dirty="0" err="1" smtClean="0"/>
              <a:t>l</a:t>
            </a:r>
            <a:r>
              <a:rPr lang="hu-HU" sz="2400" dirty="0" smtClean="0"/>
              <a:t>) /felugrási </a:t>
            </a:r>
            <a:r>
              <a:rPr lang="hu-HU" sz="2400" dirty="0"/>
              <a:t>idő (</a:t>
            </a:r>
            <a:r>
              <a:rPr lang="hu-HU" sz="2400" dirty="0" err="1"/>
              <a:t>T</a:t>
            </a:r>
            <a:r>
              <a:rPr lang="hu-HU" sz="2400" baseline="-25000" dirty="0" err="1"/>
              <a:t>f</a:t>
            </a:r>
            <a:r>
              <a:rPr lang="hu-HU" sz="2400" dirty="0"/>
              <a:t>) </a:t>
            </a:r>
            <a:endParaRPr lang="en-GB" sz="2400" dirty="0"/>
          </a:p>
        </p:txBody>
      </p:sp>
      <p:sp>
        <p:nvSpPr>
          <p:cNvPr id="8" name="Szövegdoboz 7"/>
          <p:cNvSpPr txBox="1"/>
          <p:nvPr/>
        </p:nvSpPr>
        <p:spPr>
          <a:xfrm>
            <a:off x="1187624" y="5445224"/>
            <a:ext cx="7488832" cy="369332"/>
          </a:xfrm>
          <a:prstGeom prst="rect">
            <a:avLst/>
          </a:prstGeom>
          <a:noFill/>
        </p:spPr>
        <p:txBody>
          <a:bodyPr wrap="square" rtlCol="0">
            <a:spAutoFit/>
          </a:bodyPr>
          <a:lstStyle/>
          <a:p>
            <a:r>
              <a:rPr lang="hu-HU" dirty="0" smtClean="0"/>
              <a:t>Minél nagyobb az arányszám annál nagyobb a robbanékonyerő</a:t>
            </a:r>
            <a:endParaRPr lang="en-GB" dirty="0"/>
          </a:p>
        </p:txBody>
      </p:sp>
      <p:pic>
        <p:nvPicPr>
          <p:cNvPr id="10" name="cmj2p.mp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extLst>
              <a:ext uri="{28A0092B-C50C-407E-A947-70E740481C1C}">
                <a14:useLocalDpi xmlns:a14="http://schemas.microsoft.com/office/drawing/2010/main" val="0"/>
              </a:ext>
            </a:extLst>
          </a:blip>
          <a:srcRect/>
          <a:stretch>
            <a:fillRect/>
          </a:stretch>
        </p:blipFill>
        <p:spPr bwMode="auto">
          <a:xfrm>
            <a:off x="939800" y="1772816"/>
            <a:ext cx="3232150" cy="258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2775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8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p:cTn id="12" fill="hold" display="0">
                  <p:stCondLst>
                    <p:cond delay="indefinite"/>
                  </p:stCondLst>
                  <p:endCondLst>
                    <p:cond evt="onNext" delay="0">
                      <p:tgtEl>
                        <p:sldTgt/>
                      </p:tgtEl>
                    </p:cond>
                    <p:cond evt="onPrev" delay="0">
                      <p:tgtEl>
                        <p:sldTgt/>
                      </p:tgtEl>
                    </p:cond>
                  </p:endCondLst>
                </p:cTn>
                <p:tgtEl>
                  <p:spTgt spid="10"/>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2051720" y="404664"/>
            <a:ext cx="5472607" cy="523220"/>
          </a:xfrm>
          <a:prstGeom prst="rect">
            <a:avLst/>
          </a:prstGeom>
          <a:noFill/>
        </p:spPr>
        <p:txBody>
          <a:bodyPr wrap="square" rtlCol="0">
            <a:spAutoFit/>
          </a:bodyPr>
          <a:lstStyle/>
          <a:p>
            <a:pPr algn="ctr"/>
            <a:r>
              <a:rPr lang="hu-HU" sz="2800" b="1" dirty="0" smtClean="0"/>
              <a:t>Robbanékonyerő állóképesség </a:t>
            </a:r>
            <a:endParaRPr lang="hu-HU" sz="2800" b="1" dirty="0"/>
          </a:p>
        </p:txBody>
      </p:sp>
      <p:sp>
        <p:nvSpPr>
          <p:cNvPr id="3" name="Szövegdoboz 2"/>
          <p:cNvSpPr txBox="1"/>
          <p:nvPr/>
        </p:nvSpPr>
        <p:spPr>
          <a:xfrm>
            <a:off x="683568" y="1196752"/>
            <a:ext cx="7848872" cy="1015663"/>
          </a:xfrm>
          <a:prstGeom prst="rect">
            <a:avLst/>
          </a:prstGeom>
          <a:noFill/>
        </p:spPr>
        <p:txBody>
          <a:bodyPr wrap="square" rtlCol="0">
            <a:spAutoFit/>
          </a:bodyPr>
          <a:lstStyle/>
          <a:p>
            <a:pPr algn="ctr"/>
            <a:r>
              <a:rPr lang="hu-HU" sz="2000" dirty="0" smtClean="0"/>
              <a:t>A maximális gyors- és a robbanékonyerő ismétlésének idejének és számának hossza illetve nagysága.  A mozdulat, mozgás maximális intenzitású végrehajtásának időtartama.</a:t>
            </a:r>
            <a:endParaRPr lang="en-GB" sz="2000" dirty="0"/>
          </a:p>
        </p:txBody>
      </p:sp>
      <p:sp>
        <p:nvSpPr>
          <p:cNvPr id="4" name="Szövegdoboz 3"/>
          <p:cNvSpPr txBox="1"/>
          <p:nvPr/>
        </p:nvSpPr>
        <p:spPr>
          <a:xfrm>
            <a:off x="1259632" y="2636912"/>
            <a:ext cx="4536504" cy="461665"/>
          </a:xfrm>
          <a:prstGeom prst="rect">
            <a:avLst/>
          </a:prstGeom>
          <a:noFill/>
        </p:spPr>
        <p:txBody>
          <a:bodyPr wrap="square" rtlCol="0">
            <a:spAutoFit/>
          </a:bodyPr>
          <a:lstStyle/>
          <a:p>
            <a:r>
              <a:rPr lang="hu-HU" sz="2400" b="1" dirty="0" smtClean="0"/>
              <a:t>Becsülhető, illetve számítható</a:t>
            </a:r>
            <a:endParaRPr lang="en-GB" sz="2400" b="1" dirty="0"/>
          </a:p>
        </p:txBody>
      </p:sp>
      <p:sp>
        <p:nvSpPr>
          <p:cNvPr id="5" name="Szövegdoboz 4"/>
          <p:cNvSpPr txBox="1"/>
          <p:nvPr/>
        </p:nvSpPr>
        <p:spPr>
          <a:xfrm>
            <a:off x="1403648" y="3573016"/>
            <a:ext cx="6480720" cy="523220"/>
          </a:xfrm>
          <a:prstGeom prst="rect">
            <a:avLst/>
          </a:prstGeom>
          <a:noFill/>
        </p:spPr>
        <p:txBody>
          <a:bodyPr wrap="square" rtlCol="0">
            <a:spAutoFit/>
          </a:bodyPr>
          <a:lstStyle/>
          <a:p>
            <a:pPr algn="ctr"/>
            <a:r>
              <a:rPr lang="hu-HU" sz="2800" b="1" i="1" dirty="0" smtClean="0"/>
              <a:t>Statikus és dinamikus erőkifejtések során</a:t>
            </a:r>
            <a:endParaRPr lang="en-GB" sz="2800" b="1" i="1" dirty="0"/>
          </a:p>
        </p:txBody>
      </p:sp>
    </p:spTree>
    <p:extLst>
      <p:ext uri="{BB962C8B-B14F-4D97-AF65-F5344CB8AC3E}">
        <p14:creationId xmlns:p14="http://schemas.microsoft.com/office/powerpoint/2010/main" val="121092660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a:graphicFrameLocks/>
          </p:cNvGraphicFramePr>
          <p:nvPr>
            <p:extLst>
              <p:ext uri="{D42A27DB-BD31-4B8C-83A1-F6EECF244321}">
                <p14:modId xmlns:p14="http://schemas.microsoft.com/office/powerpoint/2010/main" val="1789252426"/>
              </p:ext>
            </p:extLst>
          </p:nvPr>
        </p:nvGraphicFramePr>
        <p:xfrm>
          <a:off x="2987824" y="1484784"/>
          <a:ext cx="5544616" cy="3672408"/>
        </p:xfrm>
        <a:graphic>
          <a:graphicData uri="http://schemas.openxmlformats.org/drawingml/2006/chart">
            <c:chart xmlns:c="http://schemas.openxmlformats.org/drawingml/2006/chart" xmlns:r="http://schemas.openxmlformats.org/officeDocument/2006/relationships" r:id="rId2"/>
          </a:graphicData>
        </a:graphic>
      </p:graphicFrame>
      <p:sp>
        <p:nvSpPr>
          <p:cNvPr id="4" name="Szövegdoboz 3"/>
          <p:cNvSpPr txBox="1"/>
          <p:nvPr/>
        </p:nvSpPr>
        <p:spPr>
          <a:xfrm>
            <a:off x="2051720" y="404664"/>
            <a:ext cx="5472607" cy="954107"/>
          </a:xfrm>
          <a:prstGeom prst="rect">
            <a:avLst/>
          </a:prstGeom>
          <a:noFill/>
        </p:spPr>
        <p:txBody>
          <a:bodyPr wrap="square" rtlCol="0">
            <a:spAutoFit/>
          </a:bodyPr>
          <a:lstStyle/>
          <a:p>
            <a:pPr algn="ctr"/>
            <a:r>
              <a:rPr lang="hu-HU" sz="2800" b="1" dirty="0" smtClean="0"/>
              <a:t>Robbanékonyerő állóképesség becslése (dinamikus)</a:t>
            </a:r>
            <a:endParaRPr lang="hu-HU" sz="2800" b="1" dirty="0"/>
          </a:p>
        </p:txBody>
      </p:sp>
      <p:sp>
        <p:nvSpPr>
          <p:cNvPr id="5" name="Szövegdoboz 4"/>
          <p:cNvSpPr txBox="1"/>
          <p:nvPr/>
        </p:nvSpPr>
        <p:spPr>
          <a:xfrm>
            <a:off x="6300192" y="5373216"/>
            <a:ext cx="1440160" cy="369332"/>
          </a:xfrm>
          <a:prstGeom prst="rect">
            <a:avLst/>
          </a:prstGeom>
          <a:noFill/>
        </p:spPr>
        <p:txBody>
          <a:bodyPr wrap="square" rtlCol="0">
            <a:spAutoFit/>
          </a:bodyPr>
          <a:lstStyle/>
          <a:p>
            <a:r>
              <a:rPr lang="en-GB" b="1" dirty="0" smtClean="0"/>
              <a:t>y </a:t>
            </a:r>
            <a:r>
              <a:rPr lang="en-GB" b="1" dirty="0"/>
              <a:t>= a + </a:t>
            </a:r>
            <a:r>
              <a:rPr lang="en-GB" b="1" dirty="0" err="1"/>
              <a:t>bx</a:t>
            </a:r>
            <a:r>
              <a:rPr lang="en-GB" b="1" dirty="0"/>
              <a:t> </a:t>
            </a:r>
            <a:endParaRPr lang="en-GB" dirty="0"/>
          </a:p>
        </p:txBody>
      </p:sp>
      <p:sp>
        <p:nvSpPr>
          <p:cNvPr id="6" name="Szövegdoboz 5"/>
          <p:cNvSpPr txBox="1"/>
          <p:nvPr/>
        </p:nvSpPr>
        <p:spPr>
          <a:xfrm>
            <a:off x="1259632" y="5373216"/>
            <a:ext cx="3816424" cy="369332"/>
          </a:xfrm>
          <a:prstGeom prst="rect">
            <a:avLst/>
          </a:prstGeom>
          <a:noFill/>
        </p:spPr>
        <p:txBody>
          <a:bodyPr wrap="square" rtlCol="0">
            <a:spAutoFit/>
          </a:bodyPr>
          <a:lstStyle/>
          <a:p>
            <a:r>
              <a:rPr lang="hu-HU" dirty="0" smtClean="0"/>
              <a:t>A csökkenés trendje egyenlő b-vel</a:t>
            </a:r>
            <a:endParaRPr lang="en-GB" dirty="0"/>
          </a:p>
        </p:txBody>
      </p:sp>
    </p:spTree>
    <p:extLst>
      <p:ext uri="{BB962C8B-B14F-4D97-AF65-F5344CB8AC3E}">
        <p14:creationId xmlns:p14="http://schemas.microsoft.com/office/powerpoint/2010/main" val="2488526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1547664" y="1988840"/>
            <a:ext cx="6192688"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hu-HU" sz="3200" b="1" dirty="0" err="1" smtClean="0"/>
              <a:t>Bosco</a:t>
            </a:r>
            <a:r>
              <a:rPr lang="hu-HU" sz="3200" b="1" dirty="0" smtClean="0"/>
              <a:t> teszt</a:t>
            </a:r>
            <a:endParaRPr lang="en-US" sz="3200" b="1" dirty="0"/>
          </a:p>
        </p:txBody>
      </p:sp>
      <p:sp>
        <p:nvSpPr>
          <p:cNvPr id="3" name="Szövegdoboz 2"/>
          <p:cNvSpPr txBox="1"/>
          <p:nvPr/>
        </p:nvSpPr>
        <p:spPr>
          <a:xfrm>
            <a:off x="1763688" y="3284984"/>
            <a:ext cx="5832648" cy="461665"/>
          </a:xfrm>
          <a:prstGeom prst="rect">
            <a:avLst/>
          </a:prstGeom>
          <a:noFill/>
        </p:spPr>
        <p:txBody>
          <a:bodyPr wrap="square" rtlCol="0">
            <a:spAutoFit/>
          </a:bodyPr>
          <a:lstStyle/>
          <a:p>
            <a:pPr algn="ctr"/>
            <a:r>
              <a:rPr lang="hu-HU" sz="2400" b="1" dirty="0" smtClean="0"/>
              <a:t>Folyamatos felugrás 5mp, 15 mp vagy 60 mp</a:t>
            </a:r>
            <a:endParaRPr lang="en-US" sz="2400" b="1" dirty="0"/>
          </a:p>
        </p:txBody>
      </p:sp>
    </p:spTree>
    <p:extLst>
      <p:ext uri="{BB962C8B-B14F-4D97-AF65-F5344CB8AC3E}">
        <p14:creationId xmlns:p14="http://schemas.microsoft.com/office/powerpoint/2010/main" val="367866151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zövegdoboz 4"/>
          <p:cNvSpPr txBox="1"/>
          <p:nvPr/>
        </p:nvSpPr>
        <p:spPr>
          <a:xfrm>
            <a:off x="1714480" y="500042"/>
            <a:ext cx="6215106"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hu-HU" sz="2800" b="1" i="1" dirty="0" smtClean="0"/>
              <a:t>Anaerob teljesítmény teszt</a:t>
            </a:r>
            <a:endParaRPr lang="en-US" sz="2800" b="1" i="1" dirty="0"/>
          </a:p>
        </p:txBody>
      </p:sp>
    </p:spTree>
    <p:extLst>
      <p:ext uri="{BB962C8B-B14F-4D97-AF65-F5344CB8AC3E}">
        <p14:creationId xmlns:p14="http://schemas.microsoft.com/office/powerpoint/2010/main" val="222940967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1225550" y="1528763"/>
            <a:ext cx="6854825" cy="3779837"/>
          </a:xfrm>
          <a:prstGeom prst="rect">
            <a:avLst/>
          </a:prstGeom>
          <a:noFill/>
          <a:ln w="12700">
            <a:solidFill>
              <a:schemeClr val="tx1"/>
            </a:solidFill>
            <a:miter lim="800000"/>
            <a:headEnd/>
            <a:tailEnd/>
          </a:ln>
        </p:spPr>
        <p:txBody>
          <a:bodyPr wrap="none" anchor="ctr"/>
          <a:lstStyle/>
          <a:p>
            <a:endParaRPr lang="hu-HU">
              <a:latin typeface="Calibri" pitchFamily="34" charset="0"/>
            </a:endParaRPr>
          </a:p>
        </p:txBody>
      </p:sp>
      <p:sp>
        <p:nvSpPr>
          <p:cNvPr id="34819" name="Line 3"/>
          <p:cNvSpPr>
            <a:spLocks noChangeShapeType="1"/>
          </p:cNvSpPr>
          <p:nvPr/>
        </p:nvSpPr>
        <p:spPr bwMode="auto">
          <a:xfrm>
            <a:off x="1241425" y="2036763"/>
            <a:ext cx="6810375"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4820" name="Line 4"/>
          <p:cNvSpPr>
            <a:spLocks noChangeShapeType="1"/>
          </p:cNvSpPr>
          <p:nvPr/>
        </p:nvSpPr>
        <p:spPr bwMode="auto">
          <a:xfrm>
            <a:off x="1301750" y="2867025"/>
            <a:ext cx="6810375"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4821" name="Line 5"/>
          <p:cNvSpPr>
            <a:spLocks noChangeShapeType="1"/>
          </p:cNvSpPr>
          <p:nvPr/>
        </p:nvSpPr>
        <p:spPr bwMode="auto">
          <a:xfrm>
            <a:off x="1303338" y="3744913"/>
            <a:ext cx="6810375"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4822" name="Line 6"/>
          <p:cNvSpPr>
            <a:spLocks noChangeShapeType="1"/>
          </p:cNvSpPr>
          <p:nvPr/>
        </p:nvSpPr>
        <p:spPr bwMode="auto">
          <a:xfrm>
            <a:off x="1303338" y="4570413"/>
            <a:ext cx="6810375" cy="0"/>
          </a:xfrm>
          <a:prstGeom prst="line">
            <a:avLst/>
          </a:prstGeom>
          <a:noFill/>
          <a:ln w="12700">
            <a:solidFill>
              <a:schemeClr val="tx1"/>
            </a:solidFill>
            <a:prstDash val="sysDot"/>
            <a:round/>
            <a:headEnd type="none" w="sm" len="sm"/>
            <a:tailEnd type="none" w="sm" len="sm"/>
          </a:ln>
        </p:spPr>
        <p:txBody>
          <a:bodyPr wrap="none" anchor="ctr"/>
          <a:lstStyle/>
          <a:p>
            <a:endParaRPr lang="en-US"/>
          </a:p>
        </p:txBody>
      </p:sp>
      <p:sp>
        <p:nvSpPr>
          <p:cNvPr id="34823" name="Rectangle 7"/>
          <p:cNvSpPr>
            <a:spLocks noChangeArrowheads="1"/>
          </p:cNvSpPr>
          <p:nvPr/>
        </p:nvSpPr>
        <p:spPr bwMode="auto">
          <a:xfrm>
            <a:off x="1293813" y="1138238"/>
            <a:ext cx="2874962" cy="369974"/>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hu-HU" b="1" dirty="0" smtClean="0">
                <a:latin typeface="Calibri" pitchFamily="34" charset="0"/>
              </a:rPr>
              <a:t>Teljesítmény</a:t>
            </a:r>
            <a:r>
              <a:rPr lang="en-US" b="1" dirty="0" smtClean="0">
                <a:latin typeface="Calibri" pitchFamily="34" charset="0"/>
              </a:rPr>
              <a:t> </a:t>
            </a:r>
            <a:r>
              <a:rPr lang="en-US" b="1" dirty="0">
                <a:latin typeface="Calibri" pitchFamily="34" charset="0"/>
              </a:rPr>
              <a:t>(%)</a:t>
            </a:r>
          </a:p>
        </p:txBody>
      </p:sp>
      <p:sp>
        <p:nvSpPr>
          <p:cNvPr id="34824" name="Rectangle 8"/>
          <p:cNvSpPr>
            <a:spLocks noChangeArrowheads="1"/>
          </p:cNvSpPr>
          <p:nvPr/>
        </p:nvSpPr>
        <p:spPr bwMode="auto">
          <a:xfrm>
            <a:off x="414338" y="1835150"/>
            <a:ext cx="806450" cy="45720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b="1">
                <a:latin typeface="Calibri" pitchFamily="34" charset="0"/>
              </a:rPr>
              <a:t>100</a:t>
            </a:r>
          </a:p>
        </p:txBody>
      </p:sp>
      <p:sp>
        <p:nvSpPr>
          <p:cNvPr id="34825" name="Rectangle 9"/>
          <p:cNvSpPr>
            <a:spLocks noChangeArrowheads="1"/>
          </p:cNvSpPr>
          <p:nvPr/>
        </p:nvSpPr>
        <p:spPr bwMode="auto">
          <a:xfrm>
            <a:off x="581025" y="2603500"/>
            <a:ext cx="549275" cy="45720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b="1">
                <a:latin typeface="Calibri" pitchFamily="34" charset="0"/>
              </a:rPr>
              <a:t>90</a:t>
            </a:r>
          </a:p>
        </p:txBody>
      </p:sp>
      <p:sp>
        <p:nvSpPr>
          <p:cNvPr id="34826" name="Rectangle 10"/>
          <p:cNvSpPr>
            <a:spLocks noChangeArrowheads="1"/>
          </p:cNvSpPr>
          <p:nvPr/>
        </p:nvSpPr>
        <p:spPr bwMode="auto">
          <a:xfrm>
            <a:off x="560388" y="3503613"/>
            <a:ext cx="512762" cy="45720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b="1">
                <a:latin typeface="Calibri" pitchFamily="34" charset="0"/>
              </a:rPr>
              <a:t>80</a:t>
            </a:r>
          </a:p>
        </p:txBody>
      </p:sp>
      <p:sp>
        <p:nvSpPr>
          <p:cNvPr id="34827" name="Rectangle 11"/>
          <p:cNvSpPr>
            <a:spLocks noChangeArrowheads="1"/>
          </p:cNvSpPr>
          <p:nvPr/>
        </p:nvSpPr>
        <p:spPr bwMode="auto">
          <a:xfrm>
            <a:off x="561975" y="4344988"/>
            <a:ext cx="566738" cy="45720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b="1">
                <a:latin typeface="Calibri" pitchFamily="34" charset="0"/>
              </a:rPr>
              <a:t>70</a:t>
            </a:r>
          </a:p>
        </p:txBody>
      </p:sp>
      <p:sp>
        <p:nvSpPr>
          <p:cNvPr id="51212" name="Rectangle 12"/>
          <p:cNvSpPr>
            <a:spLocks noChangeArrowheads="1"/>
          </p:cNvSpPr>
          <p:nvPr/>
        </p:nvSpPr>
        <p:spPr bwMode="auto">
          <a:xfrm>
            <a:off x="1300163" y="2063750"/>
            <a:ext cx="217487" cy="3227388"/>
          </a:xfrm>
          <a:prstGeom prst="rect">
            <a:avLst/>
          </a:prstGeom>
          <a:solidFill>
            <a:srgbClr val="00CC66"/>
          </a:solidFill>
          <a:ln w="12700">
            <a:solidFill>
              <a:schemeClr val="tx1"/>
            </a:solidFill>
            <a:miter lim="800000"/>
            <a:headEnd/>
            <a:tailEnd/>
          </a:ln>
        </p:spPr>
        <p:txBody>
          <a:bodyPr wrap="none" anchor="ctr"/>
          <a:lstStyle/>
          <a:p>
            <a:endParaRPr lang="hu-HU">
              <a:latin typeface="Calibri" pitchFamily="34" charset="0"/>
            </a:endParaRPr>
          </a:p>
        </p:txBody>
      </p:sp>
      <p:sp>
        <p:nvSpPr>
          <p:cNvPr id="51213" name="Rectangle 13"/>
          <p:cNvSpPr>
            <a:spLocks noChangeArrowheads="1"/>
          </p:cNvSpPr>
          <p:nvPr/>
        </p:nvSpPr>
        <p:spPr bwMode="auto">
          <a:xfrm>
            <a:off x="1617663" y="1835150"/>
            <a:ext cx="204787" cy="3452813"/>
          </a:xfrm>
          <a:prstGeom prst="rect">
            <a:avLst/>
          </a:prstGeom>
          <a:solidFill>
            <a:srgbClr val="CC00CC"/>
          </a:solidFill>
          <a:ln w="12700">
            <a:solidFill>
              <a:schemeClr val="tx1"/>
            </a:solidFill>
            <a:miter lim="800000"/>
            <a:headEnd/>
            <a:tailEnd/>
          </a:ln>
        </p:spPr>
        <p:txBody>
          <a:bodyPr wrap="none" anchor="ctr"/>
          <a:lstStyle/>
          <a:p>
            <a:endParaRPr lang="hu-HU">
              <a:latin typeface="Calibri" pitchFamily="34" charset="0"/>
            </a:endParaRPr>
          </a:p>
        </p:txBody>
      </p:sp>
      <p:sp>
        <p:nvSpPr>
          <p:cNvPr id="51214" name="Rectangle 14"/>
          <p:cNvSpPr>
            <a:spLocks noChangeArrowheads="1"/>
          </p:cNvSpPr>
          <p:nvPr/>
        </p:nvSpPr>
        <p:spPr bwMode="auto">
          <a:xfrm>
            <a:off x="1914525" y="1911350"/>
            <a:ext cx="212725" cy="3373438"/>
          </a:xfrm>
          <a:prstGeom prst="rect">
            <a:avLst/>
          </a:prstGeom>
          <a:solidFill>
            <a:srgbClr val="CC00CC"/>
          </a:solidFill>
          <a:ln w="12700">
            <a:solidFill>
              <a:schemeClr val="tx1"/>
            </a:solidFill>
            <a:miter lim="800000"/>
            <a:headEnd/>
            <a:tailEnd/>
          </a:ln>
        </p:spPr>
        <p:txBody>
          <a:bodyPr wrap="none" anchor="ctr"/>
          <a:lstStyle/>
          <a:p>
            <a:endParaRPr lang="hu-HU">
              <a:latin typeface="Calibri" pitchFamily="34" charset="0"/>
            </a:endParaRPr>
          </a:p>
        </p:txBody>
      </p:sp>
      <p:sp>
        <p:nvSpPr>
          <p:cNvPr id="51215" name="Rectangle 15"/>
          <p:cNvSpPr>
            <a:spLocks noChangeArrowheads="1"/>
          </p:cNvSpPr>
          <p:nvPr/>
        </p:nvSpPr>
        <p:spPr bwMode="auto">
          <a:xfrm>
            <a:off x="2220913" y="2139950"/>
            <a:ext cx="211137" cy="3148013"/>
          </a:xfrm>
          <a:prstGeom prst="rect">
            <a:avLst/>
          </a:prstGeom>
          <a:solidFill>
            <a:srgbClr val="00CC66"/>
          </a:solidFill>
          <a:ln w="12700">
            <a:solidFill>
              <a:schemeClr val="tx1"/>
            </a:solidFill>
            <a:miter lim="800000"/>
            <a:headEnd/>
            <a:tailEnd/>
          </a:ln>
        </p:spPr>
        <p:txBody>
          <a:bodyPr wrap="none" anchor="ctr"/>
          <a:lstStyle/>
          <a:p>
            <a:endParaRPr lang="hu-HU">
              <a:latin typeface="Calibri" pitchFamily="34" charset="0"/>
            </a:endParaRPr>
          </a:p>
        </p:txBody>
      </p:sp>
      <p:sp>
        <p:nvSpPr>
          <p:cNvPr id="51216" name="Rectangle 16"/>
          <p:cNvSpPr>
            <a:spLocks noChangeArrowheads="1"/>
          </p:cNvSpPr>
          <p:nvPr/>
        </p:nvSpPr>
        <p:spPr bwMode="auto">
          <a:xfrm>
            <a:off x="2530475" y="2398713"/>
            <a:ext cx="201613" cy="2887662"/>
          </a:xfrm>
          <a:prstGeom prst="rect">
            <a:avLst/>
          </a:prstGeom>
          <a:solidFill>
            <a:srgbClr val="00CC66"/>
          </a:solidFill>
          <a:ln w="12700">
            <a:solidFill>
              <a:schemeClr val="tx1"/>
            </a:solidFill>
            <a:miter lim="800000"/>
            <a:headEnd/>
            <a:tailEnd/>
          </a:ln>
        </p:spPr>
        <p:txBody>
          <a:bodyPr wrap="none" anchor="ctr"/>
          <a:lstStyle/>
          <a:p>
            <a:endParaRPr lang="hu-HU">
              <a:latin typeface="Calibri" pitchFamily="34" charset="0"/>
            </a:endParaRPr>
          </a:p>
        </p:txBody>
      </p:sp>
      <p:sp>
        <p:nvSpPr>
          <p:cNvPr id="51217" name="Rectangle 17"/>
          <p:cNvSpPr>
            <a:spLocks noChangeArrowheads="1"/>
          </p:cNvSpPr>
          <p:nvPr/>
        </p:nvSpPr>
        <p:spPr bwMode="auto">
          <a:xfrm>
            <a:off x="2843213" y="2368550"/>
            <a:ext cx="198437" cy="2919413"/>
          </a:xfrm>
          <a:prstGeom prst="rect">
            <a:avLst/>
          </a:prstGeom>
          <a:solidFill>
            <a:srgbClr val="00CC66"/>
          </a:solidFill>
          <a:ln w="12700">
            <a:solidFill>
              <a:schemeClr val="tx1"/>
            </a:solidFill>
            <a:miter lim="800000"/>
            <a:headEnd/>
            <a:tailEnd/>
          </a:ln>
        </p:spPr>
        <p:txBody>
          <a:bodyPr wrap="none" anchor="ctr"/>
          <a:lstStyle/>
          <a:p>
            <a:endParaRPr lang="hu-HU">
              <a:latin typeface="Calibri" pitchFamily="34" charset="0"/>
            </a:endParaRPr>
          </a:p>
        </p:txBody>
      </p:sp>
      <p:sp>
        <p:nvSpPr>
          <p:cNvPr id="51218" name="Rectangle 18"/>
          <p:cNvSpPr>
            <a:spLocks noChangeArrowheads="1"/>
          </p:cNvSpPr>
          <p:nvPr/>
        </p:nvSpPr>
        <p:spPr bwMode="auto">
          <a:xfrm>
            <a:off x="3136900" y="2597150"/>
            <a:ext cx="209550" cy="2690813"/>
          </a:xfrm>
          <a:prstGeom prst="rect">
            <a:avLst/>
          </a:prstGeom>
          <a:solidFill>
            <a:srgbClr val="00CC66"/>
          </a:solidFill>
          <a:ln w="12700">
            <a:solidFill>
              <a:schemeClr val="tx1"/>
            </a:solidFill>
            <a:miter lim="800000"/>
            <a:headEnd/>
            <a:tailEnd/>
          </a:ln>
        </p:spPr>
        <p:txBody>
          <a:bodyPr wrap="none" anchor="ctr"/>
          <a:lstStyle/>
          <a:p>
            <a:endParaRPr lang="hu-HU">
              <a:latin typeface="Calibri" pitchFamily="34" charset="0"/>
            </a:endParaRPr>
          </a:p>
        </p:txBody>
      </p:sp>
      <p:sp>
        <p:nvSpPr>
          <p:cNvPr id="34836" name="Rectangle 20"/>
          <p:cNvSpPr>
            <a:spLocks noChangeArrowheads="1"/>
          </p:cNvSpPr>
          <p:nvPr/>
        </p:nvSpPr>
        <p:spPr bwMode="auto">
          <a:xfrm>
            <a:off x="6013450" y="5286375"/>
            <a:ext cx="3003550" cy="369974"/>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hu-HU" b="1" dirty="0" smtClean="0">
                <a:latin typeface="Calibri" pitchFamily="34" charset="0"/>
              </a:rPr>
              <a:t>Ismétlésszám</a:t>
            </a:r>
            <a:endParaRPr lang="en-US" b="1" dirty="0">
              <a:latin typeface="Calibri" pitchFamily="34" charset="0"/>
            </a:endParaRPr>
          </a:p>
        </p:txBody>
      </p:sp>
      <p:sp>
        <p:nvSpPr>
          <p:cNvPr id="51221" name="Rectangle 21"/>
          <p:cNvSpPr>
            <a:spLocks noChangeArrowheads="1"/>
          </p:cNvSpPr>
          <p:nvPr/>
        </p:nvSpPr>
        <p:spPr bwMode="auto">
          <a:xfrm>
            <a:off x="3476625" y="2749550"/>
            <a:ext cx="250825" cy="2543175"/>
          </a:xfrm>
          <a:prstGeom prst="rect">
            <a:avLst/>
          </a:prstGeom>
          <a:solidFill>
            <a:srgbClr val="00CC66"/>
          </a:solidFill>
          <a:ln w="12700">
            <a:solidFill>
              <a:schemeClr val="tx1"/>
            </a:solidFill>
            <a:miter lim="800000"/>
            <a:headEnd/>
            <a:tailEnd/>
          </a:ln>
        </p:spPr>
        <p:txBody>
          <a:bodyPr wrap="none" anchor="ctr"/>
          <a:lstStyle/>
          <a:p>
            <a:endParaRPr lang="hu-HU">
              <a:latin typeface="Calibri" pitchFamily="34" charset="0"/>
            </a:endParaRPr>
          </a:p>
        </p:txBody>
      </p:sp>
      <p:sp>
        <p:nvSpPr>
          <p:cNvPr id="51222" name="Rectangle 22"/>
          <p:cNvSpPr>
            <a:spLocks noChangeArrowheads="1"/>
          </p:cNvSpPr>
          <p:nvPr/>
        </p:nvSpPr>
        <p:spPr bwMode="auto">
          <a:xfrm>
            <a:off x="3865563" y="2749550"/>
            <a:ext cx="242887" cy="2533650"/>
          </a:xfrm>
          <a:prstGeom prst="rect">
            <a:avLst/>
          </a:prstGeom>
          <a:solidFill>
            <a:srgbClr val="00CC66"/>
          </a:solidFill>
          <a:ln w="12700">
            <a:solidFill>
              <a:schemeClr val="tx1"/>
            </a:solidFill>
            <a:miter lim="800000"/>
            <a:headEnd/>
            <a:tailEnd/>
          </a:ln>
        </p:spPr>
        <p:txBody>
          <a:bodyPr wrap="none" anchor="ctr"/>
          <a:lstStyle/>
          <a:p>
            <a:endParaRPr lang="hu-HU">
              <a:latin typeface="Calibri" pitchFamily="34" charset="0"/>
            </a:endParaRPr>
          </a:p>
        </p:txBody>
      </p:sp>
      <p:sp>
        <p:nvSpPr>
          <p:cNvPr id="51223" name="Rectangle 23"/>
          <p:cNvSpPr>
            <a:spLocks noChangeArrowheads="1"/>
          </p:cNvSpPr>
          <p:nvPr/>
        </p:nvSpPr>
        <p:spPr bwMode="auto">
          <a:xfrm>
            <a:off x="4251325" y="2825750"/>
            <a:ext cx="238125" cy="2457450"/>
          </a:xfrm>
          <a:prstGeom prst="rect">
            <a:avLst/>
          </a:prstGeom>
          <a:solidFill>
            <a:srgbClr val="00CC66"/>
          </a:solidFill>
          <a:ln w="12700">
            <a:solidFill>
              <a:schemeClr val="tx1"/>
            </a:solidFill>
            <a:miter lim="800000"/>
            <a:headEnd/>
            <a:tailEnd/>
          </a:ln>
        </p:spPr>
        <p:txBody>
          <a:bodyPr wrap="none" anchor="ctr"/>
          <a:lstStyle/>
          <a:p>
            <a:endParaRPr lang="hu-HU">
              <a:latin typeface="Calibri" pitchFamily="34" charset="0"/>
            </a:endParaRPr>
          </a:p>
        </p:txBody>
      </p:sp>
      <p:sp>
        <p:nvSpPr>
          <p:cNvPr id="51224" name="Rectangle 24"/>
          <p:cNvSpPr>
            <a:spLocks noChangeArrowheads="1"/>
          </p:cNvSpPr>
          <p:nvPr/>
        </p:nvSpPr>
        <p:spPr bwMode="auto">
          <a:xfrm>
            <a:off x="4598988" y="2901950"/>
            <a:ext cx="195262" cy="2381250"/>
          </a:xfrm>
          <a:prstGeom prst="rect">
            <a:avLst/>
          </a:prstGeom>
          <a:solidFill>
            <a:srgbClr val="FF0000"/>
          </a:solidFill>
          <a:ln w="12700">
            <a:noFill/>
            <a:miter lim="800000"/>
            <a:headEnd/>
            <a:tailEnd/>
          </a:ln>
        </p:spPr>
        <p:txBody>
          <a:bodyPr wrap="none" anchor="ctr"/>
          <a:lstStyle/>
          <a:p>
            <a:endParaRPr lang="hu-HU">
              <a:latin typeface="Calibri" pitchFamily="34" charset="0"/>
            </a:endParaRPr>
          </a:p>
        </p:txBody>
      </p:sp>
      <p:sp>
        <p:nvSpPr>
          <p:cNvPr id="51225" name="Rectangle 25"/>
          <p:cNvSpPr>
            <a:spLocks noChangeArrowheads="1"/>
          </p:cNvSpPr>
          <p:nvPr/>
        </p:nvSpPr>
        <p:spPr bwMode="auto">
          <a:xfrm>
            <a:off x="4951413" y="2978150"/>
            <a:ext cx="223837" cy="2312988"/>
          </a:xfrm>
          <a:prstGeom prst="rect">
            <a:avLst/>
          </a:prstGeom>
          <a:solidFill>
            <a:srgbClr val="FF0000"/>
          </a:solidFill>
          <a:ln w="12700">
            <a:noFill/>
            <a:miter lim="800000"/>
            <a:headEnd/>
            <a:tailEnd/>
          </a:ln>
        </p:spPr>
        <p:txBody>
          <a:bodyPr wrap="none" anchor="ctr"/>
          <a:lstStyle/>
          <a:p>
            <a:endParaRPr lang="hu-HU">
              <a:latin typeface="Calibri" pitchFamily="34" charset="0"/>
            </a:endParaRPr>
          </a:p>
        </p:txBody>
      </p:sp>
      <p:sp>
        <p:nvSpPr>
          <p:cNvPr id="51226" name="Rectangle 26"/>
          <p:cNvSpPr>
            <a:spLocks noChangeArrowheads="1"/>
          </p:cNvSpPr>
          <p:nvPr/>
        </p:nvSpPr>
        <p:spPr bwMode="auto">
          <a:xfrm>
            <a:off x="5264150" y="3054350"/>
            <a:ext cx="215900" cy="2236788"/>
          </a:xfrm>
          <a:prstGeom prst="rect">
            <a:avLst/>
          </a:prstGeom>
          <a:solidFill>
            <a:srgbClr val="FF0000"/>
          </a:solidFill>
          <a:ln w="12700">
            <a:noFill/>
            <a:miter lim="800000"/>
            <a:headEnd/>
            <a:tailEnd/>
          </a:ln>
        </p:spPr>
        <p:txBody>
          <a:bodyPr wrap="none" anchor="ctr"/>
          <a:lstStyle/>
          <a:p>
            <a:endParaRPr lang="hu-HU">
              <a:latin typeface="Calibri" pitchFamily="34" charset="0"/>
            </a:endParaRPr>
          </a:p>
        </p:txBody>
      </p:sp>
      <p:sp>
        <p:nvSpPr>
          <p:cNvPr id="51227" name="Rectangle 27"/>
          <p:cNvSpPr>
            <a:spLocks noChangeArrowheads="1"/>
          </p:cNvSpPr>
          <p:nvPr/>
        </p:nvSpPr>
        <p:spPr bwMode="auto">
          <a:xfrm>
            <a:off x="5611813" y="3130550"/>
            <a:ext cx="249237" cy="2159000"/>
          </a:xfrm>
          <a:prstGeom prst="rect">
            <a:avLst/>
          </a:prstGeom>
          <a:solidFill>
            <a:srgbClr val="FF0000"/>
          </a:solidFill>
          <a:ln w="12700">
            <a:noFill/>
            <a:miter lim="800000"/>
            <a:headEnd/>
            <a:tailEnd/>
          </a:ln>
        </p:spPr>
        <p:txBody>
          <a:bodyPr wrap="none" anchor="ctr"/>
          <a:lstStyle/>
          <a:p>
            <a:endParaRPr lang="hu-HU">
              <a:latin typeface="Calibri" pitchFamily="34" charset="0"/>
            </a:endParaRPr>
          </a:p>
        </p:txBody>
      </p:sp>
      <p:sp>
        <p:nvSpPr>
          <p:cNvPr id="51228" name="Rectangle 28"/>
          <p:cNvSpPr>
            <a:spLocks noChangeArrowheads="1"/>
          </p:cNvSpPr>
          <p:nvPr/>
        </p:nvSpPr>
        <p:spPr bwMode="auto">
          <a:xfrm>
            <a:off x="5959475" y="3206750"/>
            <a:ext cx="206375" cy="2073275"/>
          </a:xfrm>
          <a:prstGeom prst="rect">
            <a:avLst/>
          </a:prstGeom>
          <a:solidFill>
            <a:srgbClr val="FF0000"/>
          </a:solidFill>
          <a:ln w="12700">
            <a:noFill/>
            <a:miter lim="800000"/>
            <a:headEnd/>
            <a:tailEnd/>
          </a:ln>
        </p:spPr>
        <p:txBody>
          <a:bodyPr wrap="none" anchor="ctr"/>
          <a:lstStyle/>
          <a:p>
            <a:endParaRPr lang="hu-HU">
              <a:latin typeface="Calibri" pitchFamily="34" charset="0"/>
            </a:endParaRPr>
          </a:p>
        </p:txBody>
      </p:sp>
      <p:sp>
        <p:nvSpPr>
          <p:cNvPr id="51229" name="Rectangle 29"/>
          <p:cNvSpPr>
            <a:spLocks noChangeArrowheads="1"/>
          </p:cNvSpPr>
          <p:nvPr/>
        </p:nvSpPr>
        <p:spPr bwMode="auto">
          <a:xfrm>
            <a:off x="6275388" y="3206750"/>
            <a:ext cx="195262" cy="2071688"/>
          </a:xfrm>
          <a:prstGeom prst="rect">
            <a:avLst/>
          </a:prstGeom>
          <a:solidFill>
            <a:srgbClr val="FF0000"/>
          </a:solidFill>
          <a:ln w="12700">
            <a:noFill/>
            <a:miter lim="800000"/>
            <a:headEnd/>
            <a:tailEnd/>
          </a:ln>
        </p:spPr>
        <p:txBody>
          <a:bodyPr wrap="none" anchor="ctr"/>
          <a:lstStyle/>
          <a:p>
            <a:endParaRPr lang="hu-HU">
              <a:latin typeface="Calibri" pitchFamily="34" charset="0"/>
            </a:endParaRPr>
          </a:p>
        </p:txBody>
      </p:sp>
      <p:sp>
        <p:nvSpPr>
          <p:cNvPr id="51230" name="Rectangle 30"/>
          <p:cNvSpPr>
            <a:spLocks noChangeArrowheads="1"/>
          </p:cNvSpPr>
          <p:nvPr/>
        </p:nvSpPr>
        <p:spPr bwMode="auto">
          <a:xfrm>
            <a:off x="6542088" y="3359150"/>
            <a:ext cx="233362" cy="1928813"/>
          </a:xfrm>
          <a:prstGeom prst="rect">
            <a:avLst/>
          </a:prstGeom>
          <a:solidFill>
            <a:srgbClr val="FF0000"/>
          </a:solidFill>
          <a:ln w="12700">
            <a:noFill/>
            <a:miter lim="800000"/>
            <a:headEnd/>
            <a:tailEnd/>
          </a:ln>
        </p:spPr>
        <p:txBody>
          <a:bodyPr wrap="none" anchor="ctr"/>
          <a:lstStyle/>
          <a:p>
            <a:endParaRPr lang="hu-HU">
              <a:latin typeface="Calibri" pitchFamily="34" charset="0"/>
            </a:endParaRPr>
          </a:p>
        </p:txBody>
      </p:sp>
      <p:sp>
        <p:nvSpPr>
          <p:cNvPr id="51231" name="Rectangle 31"/>
          <p:cNvSpPr>
            <a:spLocks noChangeArrowheads="1"/>
          </p:cNvSpPr>
          <p:nvPr/>
        </p:nvSpPr>
        <p:spPr bwMode="auto">
          <a:xfrm>
            <a:off x="6911975" y="3511550"/>
            <a:ext cx="244475" cy="1763713"/>
          </a:xfrm>
          <a:prstGeom prst="rect">
            <a:avLst/>
          </a:prstGeom>
          <a:solidFill>
            <a:srgbClr val="FF0000"/>
          </a:solidFill>
          <a:ln w="12700">
            <a:noFill/>
            <a:miter lim="800000"/>
            <a:headEnd/>
            <a:tailEnd/>
          </a:ln>
        </p:spPr>
        <p:txBody>
          <a:bodyPr wrap="none" anchor="ctr"/>
          <a:lstStyle/>
          <a:p>
            <a:endParaRPr lang="hu-HU">
              <a:latin typeface="Calibri" pitchFamily="34" charset="0"/>
            </a:endParaRPr>
          </a:p>
        </p:txBody>
      </p:sp>
      <p:sp>
        <p:nvSpPr>
          <p:cNvPr id="32" name="Rectangle 31"/>
          <p:cNvSpPr>
            <a:spLocks noChangeArrowheads="1"/>
          </p:cNvSpPr>
          <p:nvPr/>
        </p:nvSpPr>
        <p:spPr bwMode="auto">
          <a:xfrm>
            <a:off x="7256483" y="3571877"/>
            <a:ext cx="244475" cy="1714512"/>
          </a:xfrm>
          <a:prstGeom prst="rect">
            <a:avLst/>
          </a:prstGeom>
          <a:solidFill>
            <a:srgbClr val="FF0000"/>
          </a:solidFill>
          <a:ln w="12700">
            <a:noFill/>
            <a:miter lim="800000"/>
            <a:headEnd/>
            <a:tailEnd/>
          </a:ln>
        </p:spPr>
        <p:txBody>
          <a:bodyPr wrap="none" anchor="ctr"/>
          <a:lstStyle/>
          <a:p>
            <a:endParaRPr lang="hu-HU">
              <a:latin typeface="Calibri" pitchFamily="34" charset="0"/>
            </a:endParaRPr>
          </a:p>
        </p:txBody>
      </p:sp>
      <p:sp>
        <p:nvSpPr>
          <p:cNvPr id="33" name="Rectangle 31"/>
          <p:cNvSpPr>
            <a:spLocks noChangeArrowheads="1"/>
          </p:cNvSpPr>
          <p:nvPr/>
        </p:nvSpPr>
        <p:spPr bwMode="auto">
          <a:xfrm>
            <a:off x="7685111" y="3744912"/>
            <a:ext cx="244475" cy="1541476"/>
          </a:xfrm>
          <a:prstGeom prst="rect">
            <a:avLst/>
          </a:prstGeom>
          <a:solidFill>
            <a:srgbClr val="FF0000"/>
          </a:solidFill>
          <a:ln w="12700">
            <a:noFill/>
            <a:miter lim="800000"/>
            <a:headEnd/>
            <a:tailEnd/>
          </a:ln>
        </p:spPr>
        <p:txBody>
          <a:bodyPr wrap="none" anchor="ctr"/>
          <a:lstStyle/>
          <a:p>
            <a:endParaRPr lang="hu-HU">
              <a:latin typeface="Calibri" pitchFamily="34" charset="0"/>
            </a:endParaRPr>
          </a:p>
        </p:txBody>
      </p:sp>
    </p:spTree>
    <p:extLst>
      <p:ext uri="{BB962C8B-B14F-4D97-AF65-F5344CB8AC3E}">
        <p14:creationId xmlns:p14="http://schemas.microsoft.com/office/powerpoint/2010/main" val="1033129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1212"/>
                                        </p:tgtEl>
                                        <p:attrNameLst>
                                          <p:attrName>style.visibility</p:attrName>
                                        </p:attrNameLst>
                                      </p:cBhvr>
                                      <p:to>
                                        <p:strVal val="visible"/>
                                      </p:to>
                                    </p:set>
                                    <p:animEffect transition="in" filter="box(out)">
                                      <p:cBhvr>
                                        <p:cTn id="7" dur="500"/>
                                        <p:tgtEl>
                                          <p:spTgt spid="51212"/>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
                                        </p:tgtEl>
                                      </p:cMediaNode>
                                    </p:audio>
                                  </p:subTnLst>
                                </p:cTn>
                              </p:par>
                            </p:childTnLst>
                          </p:cTn>
                        </p:par>
                        <p:par>
                          <p:cTn id="8" fill="hold">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51213"/>
                                        </p:tgtEl>
                                        <p:attrNameLst>
                                          <p:attrName>style.visibility</p:attrName>
                                        </p:attrNameLst>
                                      </p:cBhvr>
                                      <p:to>
                                        <p:strVal val="visible"/>
                                      </p:to>
                                    </p:set>
                                    <p:animEffect transition="in" filter="box(out)">
                                      <p:cBhvr>
                                        <p:cTn id="11" dur="500"/>
                                        <p:tgtEl>
                                          <p:spTgt spid="51213"/>
                                        </p:tgtEl>
                                      </p:cBhvr>
                                    </p:animEffect>
                                  </p:childTnLst>
                                  <p:subTnLst>
                                    <p:audio>
                                      <p:cMediaNode>
                                        <p:cTn display="0" masterRel="sameClick">
                                          <p:stCondLst>
                                            <p:cond evt="begin" delay="0">
                                              <p:tn val="9"/>
                                            </p:cond>
                                          </p:stCondLst>
                                          <p:endCondLst>
                                            <p:cond evt="onStopAudio" delay="0">
                                              <p:tgtEl>
                                                <p:sldTgt/>
                                              </p:tgtEl>
                                            </p:cond>
                                          </p:endCondLst>
                                        </p:cTn>
                                        <p:tgtEl>
                                          <p:sndTgt r:embed="rId3" name="Camera"/>
                                        </p:tgtEl>
                                      </p:cMediaNode>
                                    </p:audio>
                                  </p:subTnLst>
                                </p:cTn>
                              </p:par>
                            </p:childTnLst>
                          </p:cTn>
                        </p:par>
                        <p:par>
                          <p:cTn id="12" fill="hold">
                            <p:stCondLst>
                              <p:cond delay="1000"/>
                            </p:stCondLst>
                            <p:childTnLst>
                              <p:par>
                                <p:cTn id="13" presetID="4" presetClass="entr" presetSubtype="32" fill="hold" grpId="0" nodeType="afterEffect">
                                  <p:stCondLst>
                                    <p:cond delay="0"/>
                                  </p:stCondLst>
                                  <p:childTnLst>
                                    <p:set>
                                      <p:cBhvr>
                                        <p:cTn id="14" dur="1" fill="hold">
                                          <p:stCondLst>
                                            <p:cond delay="0"/>
                                          </p:stCondLst>
                                        </p:cTn>
                                        <p:tgtEl>
                                          <p:spTgt spid="51214"/>
                                        </p:tgtEl>
                                        <p:attrNameLst>
                                          <p:attrName>style.visibility</p:attrName>
                                        </p:attrNameLst>
                                      </p:cBhvr>
                                      <p:to>
                                        <p:strVal val="visible"/>
                                      </p:to>
                                    </p:set>
                                    <p:animEffect transition="in" filter="box(out)">
                                      <p:cBhvr>
                                        <p:cTn id="15" dur="500"/>
                                        <p:tgtEl>
                                          <p:spTgt spid="51214"/>
                                        </p:tgtEl>
                                      </p:cBhvr>
                                    </p:animEffect>
                                  </p:childTnLst>
                                  <p:subTnLst>
                                    <p:audio>
                                      <p:cMediaNode>
                                        <p:cTn display="0" masterRel="sameClick">
                                          <p:stCondLst>
                                            <p:cond evt="begin" delay="0">
                                              <p:tn val="13"/>
                                            </p:cond>
                                          </p:stCondLst>
                                          <p:endCondLst>
                                            <p:cond evt="onStopAudio" delay="0">
                                              <p:tgtEl>
                                                <p:sldTgt/>
                                              </p:tgtEl>
                                            </p:cond>
                                          </p:endCondLst>
                                        </p:cTn>
                                        <p:tgtEl>
                                          <p:sndTgt r:embed="rId3" name="Camera"/>
                                        </p:tgtEl>
                                      </p:cMediaNode>
                                    </p:audio>
                                  </p:subTnLst>
                                </p:cTn>
                              </p:par>
                            </p:childTnLst>
                          </p:cTn>
                        </p:par>
                        <p:par>
                          <p:cTn id="16" fill="hold">
                            <p:stCondLst>
                              <p:cond delay="1500"/>
                            </p:stCondLst>
                            <p:childTnLst>
                              <p:par>
                                <p:cTn id="17" presetID="4" presetClass="entr" presetSubtype="32" fill="hold" grpId="0" nodeType="afterEffect">
                                  <p:stCondLst>
                                    <p:cond delay="0"/>
                                  </p:stCondLst>
                                  <p:childTnLst>
                                    <p:set>
                                      <p:cBhvr>
                                        <p:cTn id="18" dur="1" fill="hold">
                                          <p:stCondLst>
                                            <p:cond delay="0"/>
                                          </p:stCondLst>
                                        </p:cTn>
                                        <p:tgtEl>
                                          <p:spTgt spid="51215"/>
                                        </p:tgtEl>
                                        <p:attrNameLst>
                                          <p:attrName>style.visibility</p:attrName>
                                        </p:attrNameLst>
                                      </p:cBhvr>
                                      <p:to>
                                        <p:strVal val="visible"/>
                                      </p:to>
                                    </p:set>
                                    <p:animEffect transition="in" filter="box(out)">
                                      <p:cBhvr>
                                        <p:cTn id="19" dur="500"/>
                                        <p:tgtEl>
                                          <p:spTgt spid="51215"/>
                                        </p:tgtEl>
                                      </p:cBhvr>
                                    </p:animEffect>
                                  </p:childTnLst>
                                  <p:subTnLst>
                                    <p:audio>
                                      <p:cMediaNode>
                                        <p:cTn display="0" masterRel="sameClick">
                                          <p:stCondLst>
                                            <p:cond evt="begin" delay="0">
                                              <p:tn val="17"/>
                                            </p:cond>
                                          </p:stCondLst>
                                          <p:endCondLst>
                                            <p:cond evt="onStopAudio" delay="0">
                                              <p:tgtEl>
                                                <p:sldTgt/>
                                              </p:tgtEl>
                                            </p:cond>
                                          </p:endCondLst>
                                        </p:cTn>
                                        <p:tgtEl>
                                          <p:sndTgt r:embed="rId3" name="Camera"/>
                                        </p:tgtEl>
                                      </p:cMediaNode>
                                    </p:audio>
                                  </p:subTnLst>
                                </p:cTn>
                              </p:par>
                            </p:childTnLst>
                          </p:cTn>
                        </p:par>
                        <p:par>
                          <p:cTn id="20" fill="hold">
                            <p:stCondLst>
                              <p:cond delay="2000"/>
                            </p:stCondLst>
                            <p:childTnLst>
                              <p:par>
                                <p:cTn id="21" presetID="4" presetClass="entr" presetSubtype="32" fill="hold" grpId="0" nodeType="afterEffect">
                                  <p:stCondLst>
                                    <p:cond delay="0"/>
                                  </p:stCondLst>
                                  <p:childTnLst>
                                    <p:set>
                                      <p:cBhvr>
                                        <p:cTn id="22" dur="1" fill="hold">
                                          <p:stCondLst>
                                            <p:cond delay="0"/>
                                          </p:stCondLst>
                                        </p:cTn>
                                        <p:tgtEl>
                                          <p:spTgt spid="51216"/>
                                        </p:tgtEl>
                                        <p:attrNameLst>
                                          <p:attrName>style.visibility</p:attrName>
                                        </p:attrNameLst>
                                      </p:cBhvr>
                                      <p:to>
                                        <p:strVal val="visible"/>
                                      </p:to>
                                    </p:set>
                                    <p:animEffect transition="in" filter="box(out)">
                                      <p:cBhvr>
                                        <p:cTn id="23" dur="500"/>
                                        <p:tgtEl>
                                          <p:spTgt spid="51216"/>
                                        </p:tgtEl>
                                      </p:cBhvr>
                                    </p:animEffect>
                                  </p:childTnLst>
                                  <p:subTnLst>
                                    <p:audio>
                                      <p:cMediaNode>
                                        <p:cTn display="0" masterRel="sameClick">
                                          <p:stCondLst>
                                            <p:cond evt="begin" delay="0">
                                              <p:tn val="21"/>
                                            </p:cond>
                                          </p:stCondLst>
                                          <p:endCondLst>
                                            <p:cond evt="onStopAudio" delay="0">
                                              <p:tgtEl>
                                                <p:sldTgt/>
                                              </p:tgtEl>
                                            </p:cond>
                                          </p:endCondLst>
                                        </p:cTn>
                                        <p:tgtEl>
                                          <p:sndTgt r:embed="rId3" name="Camera"/>
                                        </p:tgtEl>
                                      </p:cMediaNode>
                                    </p:audio>
                                  </p:subTnLst>
                                </p:cTn>
                              </p:par>
                            </p:childTnLst>
                          </p:cTn>
                        </p:par>
                        <p:par>
                          <p:cTn id="24" fill="hold">
                            <p:stCondLst>
                              <p:cond delay="2500"/>
                            </p:stCondLst>
                            <p:childTnLst>
                              <p:par>
                                <p:cTn id="25" presetID="4" presetClass="entr" presetSubtype="32" fill="hold" grpId="0" nodeType="afterEffect">
                                  <p:stCondLst>
                                    <p:cond delay="0"/>
                                  </p:stCondLst>
                                  <p:childTnLst>
                                    <p:set>
                                      <p:cBhvr>
                                        <p:cTn id="26" dur="1" fill="hold">
                                          <p:stCondLst>
                                            <p:cond delay="0"/>
                                          </p:stCondLst>
                                        </p:cTn>
                                        <p:tgtEl>
                                          <p:spTgt spid="51217"/>
                                        </p:tgtEl>
                                        <p:attrNameLst>
                                          <p:attrName>style.visibility</p:attrName>
                                        </p:attrNameLst>
                                      </p:cBhvr>
                                      <p:to>
                                        <p:strVal val="visible"/>
                                      </p:to>
                                    </p:set>
                                    <p:animEffect transition="in" filter="box(out)">
                                      <p:cBhvr>
                                        <p:cTn id="27" dur="500"/>
                                        <p:tgtEl>
                                          <p:spTgt spid="51217"/>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
                                        </p:tgtEl>
                                      </p:cMediaNode>
                                    </p:audio>
                                  </p:subTnLst>
                                </p:cTn>
                              </p:par>
                            </p:childTnLst>
                          </p:cTn>
                        </p:par>
                        <p:par>
                          <p:cTn id="28" fill="hold">
                            <p:stCondLst>
                              <p:cond delay="3000"/>
                            </p:stCondLst>
                            <p:childTnLst>
                              <p:par>
                                <p:cTn id="29" presetID="4" presetClass="entr" presetSubtype="32" fill="hold" grpId="0" nodeType="afterEffect">
                                  <p:stCondLst>
                                    <p:cond delay="0"/>
                                  </p:stCondLst>
                                  <p:childTnLst>
                                    <p:set>
                                      <p:cBhvr>
                                        <p:cTn id="30" dur="1" fill="hold">
                                          <p:stCondLst>
                                            <p:cond delay="0"/>
                                          </p:stCondLst>
                                        </p:cTn>
                                        <p:tgtEl>
                                          <p:spTgt spid="51218"/>
                                        </p:tgtEl>
                                        <p:attrNameLst>
                                          <p:attrName>style.visibility</p:attrName>
                                        </p:attrNameLst>
                                      </p:cBhvr>
                                      <p:to>
                                        <p:strVal val="visible"/>
                                      </p:to>
                                    </p:set>
                                    <p:animEffect transition="in" filter="box(out)">
                                      <p:cBhvr>
                                        <p:cTn id="31" dur="500"/>
                                        <p:tgtEl>
                                          <p:spTgt spid="51218"/>
                                        </p:tgtEl>
                                      </p:cBhvr>
                                    </p:animEffect>
                                  </p:childTnLst>
                                  <p:subTnLst>
                                    <p:audio>
                                      <p:cMediaNode>
                                        <p:cTn display="0" masterRel="sameClick">
                                          <p:stCondLst>
                                            <p:cond evt="begin" delay="0">
                                              <p:tn val="29"/>
                                            </p:cond>
                                          </p:stCondLst>
                                          <p:endCondLst>
                                            <p:cond evt="onStopAudio" delay="0">
                                              <p:tgtEl>
                                                <p:sldTgt/>
                                              </p:tgtEl>
                                            </p:cond>
                                          </p:endCondLst>
                                        </p:cTn>
                                        <p:tgtEl>
                                          <p:sndTgt r:embed="rId3" name="Camera"/>
                                        </p:tgtEl>
                                      </p:cMediaNode>
                                    </p:audio>
                                  </p:subTnLst>
                                </p:cTn>
                              </p:par>
                            </p:childTnLst>
                          </p:cTn>
                        </p:par>
                        <p:par>
                          <p:cTn id="32" fill="hold">
                            <p:stCondLst>
                              <p:cond delay="3500"/>
                            </p:stCondLst>
                            <p:childTnLst>
                              <p:par>
                                <p:cTn id="33" presetID="4" presetClass="entr" presetSubtype="32" fill="hold" grpId="0" nodeType="afterEffect">
                                  <p:stCondLst>
                                    <p:cond delay="0"/>
                                  </p:stCondLst>
                                  <p:childTnLst>
                                    <p:set>
                                      <p:cBhvr>
                                        <p:cTn id="34" dur="1" fill="hold">
                                          <p:stCondLst>
                                            <p:cond delay="0"/>
                                          </p:stCondLst>
                                        </p:cTn>
                                        <p:tgtEl>
                                          <p:spTgt spid="51221"/>
                                        </p:tgtEl>
                                        <p:attrNameLst>
                                          <p:attrName>style.visibility</p:attrName>
                                        </p:attrNameLst>
                                      </p:cBhvr>
                                      <p:to>
                                        <p:strVal val="visible"/>
                                      </p:to>
                                    </p:set>
                                    <p:animEffect transition="in" filter="box(out)">
                                      <p:cBhvr>
                                        <p:cTn id="35" dur="500"/>
                                        <p:tgtEl>
                                          <p:spTgt spid="51221"/>
                                        </p:tgtEl>
                                      </p:cBhvr>
                                    </p:animEffect>
                                  </p:childTnLst>
                                  <p:subTnLst>
                                    <p:audio>
                                      <p:cMediaNode>
                                        <p:cTn display="0" masterRel="sameClick">
                                          <p:stCondLst>
                                            <p:cond evt="begin" delay="0">
                                              <p:tn val="33"/>
                                            </p:cond>
                                          </p:stCondLst>
                                          <p:endCondLst>
                                            <p:cond evt="onStopAudio" delay="0">
                                              <p:tgtEl>
                                                <p:sldTgt/>
                                              </p:tgtEl>
                                            </p:cond>
                                          </p:endCondLst>
                                        </p:cTn>
                                        <p:tgtEl>
                                          <p:sndTgt r:embed="rId3" name="Camera"/>
                                        </p:tgtEl>
                                      </p:cMediaNode>
                                    </p:audio>
                                  </p:subTnLst>
                                </p:cTn>
                              </p:par>
                            </p:childTnLst>
                          </p:cTn>
                        </p:par>
                        <p:par>
                          <p:cTn id="36" fill="hold">
                            <p:stCondLst>
                              <p:cond delay="4000"/>
                            </p:stCondLst>
                            <p:childTnLst>
                              <p:par>
                                <p:cTn id="37" presetID="4" presetClass="entr" presetSubtype="32" fill="hold" grpId="0" nodeType="afterEffect">
                                  <p:stCondLst>
                                    <p:cond delay="0"/>
                                  </p:stCondLst>
                                  <p:childTnLst>
                                    <p:set>
                                      <p:cBhvr>
                                        <p:cTn id="38" dur="1" fill="hold">
                                          <p:stCondLst>
                                            <p:cond delay="0"/>
                                          </p:stCondLst>
                                        </p:cTn>
                                        <p:tgtEl>
                                          <p:spTgt spid="51222"/>
                                        </p:tgtEl>
                                        <p:attrNameLst>
                                          <p:attrName>style.visibility</p:attrName>
                                        </p:attrNameLst>
                                      </p:cBhvr>
                                      <p:to>
                                        <p:strVal val="visible"/>
                                      </p:to>
                                    </p:set>
                                    <p:animEffect transition="in" filter="box(out)">
                                      <p:cBhvr>
                                        <p:cTn id="39" dur="500"/>
                                        <p:tgtEl>
                                          <p:spTgt spid="51222"/>
                                        </p:tgtEl>
                                      </p:cBhvr>
                                    </p:animEffect>
                                  </p:childTnLst>
                                  <p:subTnLst>
                                    <p:audio>
                                      <p:cMediaNode>
                                        <p:cTn display="0" masterRel="sameClick">
                                          <p:stCondLst>
                                            <p:cond evt="begin" delay="0">
                                              <p:tn val="37"/>
                                            </p:cond>
                                          </p:stCondLst>
                                          <p:endCondLst>
                                            <p:cond evt="onStopAudio" delay="0">
                                              <p:tgtEl>
                                                <p:sldTgt/>
                                              </p:tgtEl>
                                            </p:cond>
                                          </p:endCondLst>
                                        </p:cTn>
                                        <p:tgtEl>
                                          <p:sndTgt r:embed="rId3" name="Camera"/>
                                        </p:tgtEl>
                                      </p:cMediaNode>
                                    </p:audio>
                                  </p:subTnLst>
                                </p:cTn>
                              </p:par>
                            </p:childTnLst>
                          </p:cTn>
                        </p:par>
                        <p:par>
                          <p:cTn id="40" fill="hold">
                            <p:stCondLst>
                              <p:cond delay="4500"/>
                            </p:stCondLst>
                            <p:childTnLst>
                              <p:par>
                                <p:cTn id="41" presetID="4" presetClass="entr" presetSubtype="32" fill="hold" grpId="0" nodeType="afterEffect">
                                  <p:stCondLst>
                                    <p:cond delay="0"/>
                                  </p:stCondLst>
                                  <p:childTnLst>
                                    <p:set>
                                      <p:cBhvr>
                                        <p:cTn id="42" dur="1" fill="hold">
                                          <p:stCondLst>
                                            <p:cond delay="0"/>
                                          </p:stCondLst>
                                        </p:cTn>
                                        <p:tgtEl>
                                          <p:spTgt spid="51223"/>
                                        </p:tgtEl>
                                        <p:attrNameLst>
                                          <p:attrName>style.visibility</p:attrName>
                                        </p:attrNameLst>
                                      </p:cBhvr>
                                      <p:to>
                                        <p:strVal val="visible"/>
                                      </p:to>
                                    </p:set>
                                    <p:animEffect transition="in" filter="box(out)">
                                      <p:cBhvr>
                                        <p:cTn id="43" dur="500"/>
                                        <p:tgtEl>
                                          <p:spTgt spid="51223"/>
                                        </p:tgtEl>
                                      </p:cBhvr>
                                    </p:animEffect>
                                  </p:childTnLst>
                                  <p:subTnLst>
                                    <p:audio>
                                      <p:cMediaNode>
                                        <p:cTn display="0" masterRel="sameClick">
                                          <p:stCondLst>
                                            <p:cond evt="begin" delay="0">
                                              <p:tn val="41"/>
                                            </p:cond>
                                          </p:stCondLst>
                                          <p:endCondLst>
                                            <p:cond evt="onStopAudio" delay="0">
                                              <p:tgtEl>
                                                <p:sldTgt/>
                                              </p:tgtEl>
                                            </p:cond>
                                          </p:endCondLst>
                                        </p:cTn>
                                        <p:tgtEl>
                                          <p:sndTgt r:embed="rId3" name="Camera"/>
                                        </p:tgtEl>
                                      </p:cMediaNode>
                                    </p:audio>
                                  </p:subTnLst>
                                </p:cTn>
                              </p:par>
                            </p:childTnLst>
                          </p:cTn>
                        </p:par>
                        <p:par>
                          <p:cTn id="44" fill="hold">
                            <p:stCondLst>
                              <p:cond delay="5000"/>
                            </p:stCondLst>
                            <p:childTnLst>
                              <p:par>
                                <p:cTn id="45" presetID="4" presetClass="entr" presetSubtype="32" fill="hold" grpId="0" nodeType="afterEffect">
                                  <p:stCondLst>
                                    <p:cond delay="0"/>
                                  </p:stCondLst>
                                  <p:childTnLst>
                                    <p:set>
                                      <p:cBhvr>
                                        <p:cTn id="46" dur="1" fill="hold">
                                          <p:stCondLst>
                                            <p:cond delay="0"/>
                                          </p:stCondLst>
                                        </p:cTn>
                                        <p:tgtEl>
                                          <p:spTgt spid="51224"/>
                                        </p:tgtEl>
                                        <p:attrNameLst>
                                          <p:attrName>style.visibility</p:attrName>
                                        </p:attrNameLst>
                                      </p:cBhvr>
                                      <p:to>
                                        <p:strVal val="visible"/>
                                      </p:to>
                                    </p:set>
                                    <p:animEffect transition="in" filter="box(out)">
                                      <p:cBhvr>
                                        <p:cTn id="47" dur="500"/>
                                        <p:tgtEl>
                                          <p:spTgt spid="51224"/>
                                        </p:tgtEl>
                                      </p:cBhvr>
                                    </p:animEffect>
                                  </p:childTnLst>
                                  <p:subTnLst>
                                    <p:audio>
                                      <p:cMediaNode>
                                        <p:cTn display="0" masterRel="sameClick">
                                          <p:stCondLst>
                                            <p:cond evt="begin" delay="0">
                                              <p:tn val="45"/>
                                            </p:cond>
                                          </p:stCondLst>
                                          <p:endCondLst>
                                            <p:cond evt="onStopAudio" delay="0">
                                              <p:tgtEl>
                                                <p:sldTgt/>
                                              </p:tgtEl>
                                            </p:cond>
                                          </p:endCondLst>
                                        </p:cTn>
                                        <p:tgtEl>
                                          <p:sndTgt r:embed="rId3" name="Camera"/>
                                        </p:tgtEl>
                                      </p:cMediaNode>
                                    </p:audio>
                                  </p:subTnLst>
                                </p:cTn>
                              </p:par>
                            </p:childTnLst>
                          </p:cTn>
                        </p:par>
                        <p:par>
                          <p:cTn id="48" fill="hold">
                            <p:stCondLst>
                              <p:cond delay="5500"/>
                            </p:stCondLst>
                            <p:childTnLst>
                              <p:par>
                                <p:cTn id="49" presetID="4" presetClass="entr" presetSubtype="32" fill="hold" grpId="0" nodeType="afterEffect">
                                  <p:stCondLst>
                                    <p:cond delay="0"/>
                                  </p:stCondLst>
                                  <p:childTnLst>
                                    <p:set>
                                      <p:cBhvr>
                                        <p:cTn id="50" dur="1" fill="hold">
                                          <p:stCondLst>
                                            <p:cond delay="0"/>
                                          </p:stCondLst>
                                        </p:cTn>
                                        <p:tgtEl>
                                          <p:spTgt spid="51225"/>
                                        </p:tgtEl>
                                        <p:attrNameLst>
                                          <p:attrName>style.visibility</p:attrName>
                                        </p:attrNameLst>
                                      </p:cBhvr>
                                      <p:to>
                                        <p:strVal val="visible"/>
                                      </p:to>
                                    </p:set>
                                    <p:animEffect transition="in" filter="box(out)">
                                      <p:cBhvr>
                                        <p:cTn id="51" dur="500"/>
                                        <p:tgtEl>
                                          <p:spTgt spid="51225"/>
                                        </p:tgtEl>
                                      </p:cBhvr>
                                    </p:animEffect>
                                  </p:childTnLst>
                                  <p:subTnLst>
                                    <p:audio>
                                      <p:cMediaNode>
                                        <p:cTn display="0" masterRel="sameClick">
                                          <p:stCondLst>
                                            <p:cond evt="begin" delay="0">
                                              <p:tn val="49"/>
                                            </p:cond>
                                          </p:stCondLst>
                                          <p:endCondLst>
                                            <p:cond evt="onStopAudio" delay="0">
                                              <p:tgtEl>
                                                <p:sldTgt/>
                                              </p:tgtEl>
                                            </p:cond>
                                          </p:endCondLst>
                                        </p:cTn>
                                        <p:tgtEl>
                                          <p:sndTgt r:embed="rId3" name="Camera"/>
                                        </p:tgtEl>
                                      </p:cMediaNode>
                                    </p:audio>
                                  </p:subTnLst>
                                </p:cTn>
                              </p:par>
                            </p:childTnLst>
                          </p:cTn>
                        </p:par>
                        <p:par>
                          <p:cTn id="52" fill="hold">
                            <p:stCondLst>
                              <p:cond delay="6000"/>
                            </p:stCondLst>
                            <p:childTnLst>
                              <p:par>
                                <p:cTn id="53" presetID="4" presetClass="entr" presetSubtype="32" fill="hold" grpId="0" nodeType="afterEffect">
                                  <p:stCondLst>
                                    <p:cond delay="0"/>
                                  </p:stCondLst>
                                  <p:childTnLst>
                                    <p:set>
                                      <p:cBhvr>
                                        <p:cTn id="54" dur="1" fill="hold">
                                          <p:stCondLst>
                                            <p:cond delay="0"/>
                                          </p:stCondLst>
                                        </p:cTn>
                                        <p:tgtEl>
                                          <p:spTgt spid="51226"/>
                                        </p:tgtEl>
                                        <p:attrNameLst>
                                          <p:attrName>style.visibility</p:attrName>
                                        </p:attrNameLst>
                                      </p:cBhvr>
                                      <p:to>
                                        <p:strVal val="visible"/>
                                      </p:to>
                                    </p:set>
                                    <p:animEffect transition="in" filter="box(out)">
                                      <p:cBhvr>
                                        <p:cTn id="55" dur="500"/>
                                        <p:tgtEl>
                                          <p:spTgt spid="51226"/>
                                        </p:tgtEl>
                                      </p:cBhvr>
                                    </p:animEffect>
                                  </p:childTnLst>
                                  <p:subTnLst>
                                    <p:audio>
                                      <p:cMediaNode>
                                        <p:cTn display="0" masterRel="sameClick">
                                          <p:stCondLst>
                                            <p:cond evt="begin" delay="0">
                                              <p:tn val="53"/>
                                            </p:cond>
                                          </p:stCondLst>
                                          <p:endCondLst>
                                            <p:cond evt="onStopAudio" delay="0">
                                              <p:tgtEl>
                                                <p:sldTgt/>
                                              </p:tgtEl>
                                            </p:cond>
                                          </p:endCondLst>
                                        </p:cTn>
                                        <p:tgtEl>
                                          <p:sndTgt r:embed="rId3" name="Camera"/>
                                        </p:tgtEl>
                                      </p:cMediaNode>
                                    </p:audio>
                                  </p:subTnLst>
                                </p:cTn>
                              </p:par>
                            </p:childTnLst>
                          </p:cTn>
                        </p:par>
                        <p:par>
                          <p:cTn id="56" fill="hold">
                            <p:stCondLst>
                              <p:cond delay="6500"/>
                            </p:stCondLst>
                            <p:childTnLst>
                              <p:par>
                                <p:cTn id="57" presetID="4" presetClass="entr" presetSubtype="32" fill="hold" grpId="0" nodeType="afterEffect">
                                  <p:stCondLst>
                                    <p:cond delay="0"/>
                                  </p:stCondLst>
                                  <p:childTnLst>
                                    <p:set>
                                      <p:cBhvr>
                                        <p:cTn id="58" dur="1" fill="hold">
                                          <p:stCondLst>
                                            <p:cond delay="0"/>
                                          </p:stCondLst>
                                        </p:cTn>
                                        <p:tgtEl>
                                          <p:spTgt spid="51227"/>
                                        </p:tgtEl>
                                        <p:attrNameLst>
                                          <p:attrName>style.visibility</p:attrName>
                                        </p:attrNameLst>
                                      </p:cBhvr>
                                      <p:to>
                                        <p:strVal val="visible"/>
                                      </p:to>
                                    </p:set>
                                    <p:animEffect transition="in" filter="box(out)">
                                      <p:cBhvr>
                                        <p:cTn id="59" dur="500"/>
                                        <p:tgtEl>
                                          <p:spTgt spid="51227"/>
                                        </p:tgtEl>
                                      </p:cBhvr>
                                    </p:animEffect>
                                  </p:childTnLst>
                                  <p:subTnLst>
                                    <p:audio>
                                      <p:cMediaNode>
                                        <p:cTn display="0" masterRel="sameClick">
                                          <p:stCondLst>
                                            <p:cond evt="begin" delay="0">
                                              <p:tn val="57"/>
                                            </p:cond>
                                          </p:stCondLst>
                                          <p:endCondLst>
                                            <p:cond evt="onStopAudio" delay="0">
                                              <p:tgtEl>
                                                <p:sldTgt/>
                                              </p:tgtEl>
                                            </p:cond>
                                          </p:endCondLst>
                                        </p:cTn>
                                        <p:tgtEl>
                                          <p:sndTgt r:embed="rId3" name="Camera"/>
                                        </p:tgtEl>
                                      </p:cMediaNode>
                                    </p:audio>
                                  </p:subTnLst>
                                </p:cTn>
                              </p:par>
                            </p:childTnLst>
                          </p:cTn>
                        </p:par>
                        <p:par>
                          <p:cTn id="60" fill="hold">
                            <p:stCondLst>
                              <p:cond delay="7000"/>
                            </p:stCondLst>
                            <p:childTnLst>
                              <p:par>
                                <p:cTn id="61" presetID="4" presetClass="entr" presetSubtype="32" fill="hold" grpId="0" nodeType="afterEffect">
                                  <p:stCondLst>
                                    <p:cond delay="0"/>
                                  </p:stCondLst>
                                  <p:childTnLst>
                                    <p:set>
                                      <p:cBhvr>
                                        <p:cTn id="62" dur="1" fill="hold">
                                          <p:stCondLst>
                                            <p:cond delay="0"/>
                                          </p:stCondLst>
                                        </p:cTn>
                                        <p:tgtEl>
                                          <p:spTgt spid="51228"/>
                                        </p:tgtEl>
                                        <p:attrNameLst>
                                          <p:attrName>style.visibility</p:attrName>
                                        </p:attrNameLst>
                                      </p:cBhvr>
                                      <p:to>
                                        <p:strVal val="visible"/>
                                      </p:to>
                                    </p:set>
                                    <p:animEffect transition="in" filter="box(out)">
                                      <p:cBhvr>
                                        <p:cTn id="63" dur="500"/>
                                        <p:tgtEl>
                                          <p:spTgt spid="51228"/>
                                        </p:tgtEl>
                                      </p:cBhvr>
                                    </p:animEffect>
                                  </p:childTnLst>
                                  <p:subTnLst>
                                    <p:audio>
                                      <p:cMediaNode>
                                        <p:cTn display="0" masterRel="sameClick">
                                          <p:stCondLst>
                                            <p:cond evt="begin" delay="0">
                                              <p:tn val="61"/>
                                            </p:cond>
                                          </p:stCondLst>
                                          <p:endCondLst>
                                            <p:cond evt="onStopAudio" delay="0">
                                              <p:tgtEl>
                                                <p:sldTgt/>
                                              </p:tgtEl>
                                            </p:cond>
                                          </p:endCondLst>
                                        </p:cTn>
                                        <p:tgtEl>
                                          <p:sndTgt r:embed="rId3" name="Camera"/>
                                        </p:tgtEl>
                                      </p:cMediaNode>
                                    </p:audio>
                                  </p:subTnLst>
                                </p:cTn>
                              </p:par>
                            </p:childTnLst>
                          </p:cTn>
                        </p:par>
                        <p:par>
                          <p:cTn id="64" fill="hold">
                            <p:stCondLst>
                              <p:cond delay="7500"/>
                            </p:stCondLst>
                            <p:childTnLst>
                              <p:par>
                                <p:cTn id="65" presetID="4" presetClass="entr" presetSubtype="32" fill="hold" grpId="0" nodeType="afterEffect">
                                  <p:stCondLst>
                                    <p:cond delay="0"/>
                                  </p:stCondLst>
                                  <p:childTnLst>
                                    <p:set>
                                      <p:cBhvr>
                                        <p:cTn id="66" dur="1" fill="hold">
                                          <p:stCondLst>
                                            <p:cond delay="0"/>
                                          </p:stCondLst>
                                        </p:cTn>
                                        <p:tgtEl>
                                          <p:spTgt spid="51229"/>
                                        </p:tgtEl>
                                        <p:attrNameLst>
                                          <p:attrName>style.visibility</p:attrName>
                                        </p:attrNameLst>
                                      </p:cBhvr>
                                      <p:to>
                                        <p:strVal val="visible"/>
                                      </p:to>
                                    </p:set>
                                    <p:animEffect transition="in" filter="box(out)">
                                      <p:cBhvr>
                                        <p:cTn id="67" dur="500"/>
                                        <p:tgtEl>
                                          <p:spTgt spid="51229"/>
                                        </p:tgtEl>
                                      </p:cBhvr>
                                    </p:animEffect>
                                  </p:childTnLst>
                                  <p:subTnLst>
                                    <p:audio>
                                      <p:cMediaNode>
                                        <p:cTn display="0" masterRel="sameClick">
                                          <p:stCondLst>
                                            <p:cond evt="begin" delay="0">
                                              <p:tn val="65"/>
                                            </p:cond>
                                          </p:stCondLst>
                                          <p:endCondLst>
                                            <p:cond evt="onStopAudio" delay="0">
                                              <p:tgtEl>
                                                <p:sldTgt/>
                                              </p:tgtEl>
                                            </p:cond>
                                          </p:endCondLst>
                                        </p:cTn>
                                        <p:tgtEl>
                                          <p:sndTgt r:embed="rId3" name="Camera"/>
                                        </p:tgtEl>
                                      </p:cMediaNode>
                                    </p:audio>
                                  </p:subTnLst>
                                </p:cTn>
                              </p:par>
                            </p:childTnLst>
                          </p:cTn>
                        </p:par>
                        <p:par>
                          <p:cTn id="68" fill="hold">
                            <p:stCondLst>
                              <p:cond delay="8000"/>
                            </p:stCondLst>
                            <p:childTnLst>
                              <p:par>
                                <p:cTn id="69" presetID="4" presetClass="entr" presetSubtype="32" fill="hold" grpId="0" nodeType="afterEffect">
                                  <p:stCondLst>
                                    <p:cond delay="0"/>
                                  </p:stCondLst>
                                  <p:childTnLst>
                                    <p:set>
                                      <p:cBhvr>
                                        <p:cTn id="70" dur="1" fill="hold">
                                          <p:stCondLst>
                                            <p:cond delay="0"/>
                                          </p:stCondLst>
                                        </p:cTn>
                                        <p:tgtEl>
                                          <p:spTgt spid="51230"/>
                                        </p:tgtEl>
                                        <p:attrNameLst>
                                          <p:attrName>style.visibility</p:attrName>
                                        </p:attrNameLst>
                                      </p:cBhvr>
                                      <p:to>
                                        <p:strVal val="visible"/>
                                      </p:to>
                                    </p:set>
                                    <p:animEffect transition="in" filter="box(out)">
                                      <p:cBhvr>
                                        <p:cTn id="71" dur="500"/>
                                        <p:tgtEl>
                                          <p:spTgt spid="51230"/>
                                        </p:tgtEl>
                                      </p:cBhvr>
                                    </p:animEffect>
                                  </p:childTnLst>
                                  <p:subTnLst>
                                    <p:audio>
                                      <p:cMediaNode>
                                        <p:cTn display="0" masterRel="sameClick">
                                          <p:stCondLst>
                                            <p:cond evt="begin" delay="0">
                                              <p:tn val="69"/>
                                            </p:cond>
                                          </p:stCondLst>
                                          <p:endCondLst>
                                            <p:cond evt="onStopAudio" delay="0">
                                              <p:tgtEl>
                                                <p:sldTgt/>
                                              </p:tgtEl>
                                            </p:cond>
                                          </p:endCondLst>
                                        </p:cTn>
                                        <p:tgtEl>
                                          <p:sndTgt r:embed="rId3" name="Camera"/>
                                        </p:tgtEl>
                                      </p:cMediaNode>
                                    </p:audio>
                                  </p:subTnLst>
                                </p:cTn>
                              </p:par>
                            </p:childTnLst>
                          </p:cTn>
                        </p:par>
                        <p:par>
                          <p:cTn id="72" fill="hold">
                            <p:stCondLst>
                              <p:cond delay="8500"/>
                            </p:stCondLst>
                            <p:childTnLst>
                              <p:par>
                                <p:cTn id="73" presetID="4" presetClass="entr" presetSubtype="32" fill="hold" grpId="0" nodeType="afterEffect">
                                  <p:stCondLst>
                                    <p:cond delay="0"/>
                                  </p:stCondLst>
                                  <p:childTnLst>
                                    <p:set>
                                      <p:cBhvr>
                                        <p:cTn id="74" dur="1" fill="hold">
                                          <p:stCondLst>
                                            <p:cond delay="0"/>
                                          </p:stCondLst>
                                        </p:cTn>
                                        <p:tgtEl>
                                          <p:spTgt spid="51231"/>
                                        </p:tgtEl>
                                        <p:attrNameLst>
                                          <p:attrName>style.visibility</p:attrName>
                                        </p:attrNameLst>
                                      </p:cBhvr>
                                      <p:to>
                                        <p:strVal val="visible"/>
                                      </p:to>
                                    </p:set>
                                    <p:animEffect transition="in" filter="box(out)">
                                      <p:cBhvr>
                                        <p:cTn id="75" dur="500"/>
                                        <p:tgtEl>
                                          <p:spTgt spid="51231"/>
                                        </p:tgtEl>
                                      </p:cBhvr>
                                    </p:animEffect>
                                  </p:childTnLst>
                                  <p:subTnLst>
                                    <p:audio>
                                      <p:cMediaNode>
                                        <p:cTn display="0" masterRel="sameClick">
                                          <p:stCondLst>
                                            <p:cond evt="begin" delay="0">
                                              <p:tn val="73"/>
                                            </p:cond>
                                          </p:stCondLst>
                                          <p:endCondLst>
                                            <p:cond evt="onStopAudio" delay="0">
                                              <p:tgtEl>
                                                <p:sldTgt/>
                                              </p:tgtEl>
                                            </p:cond>
                                          </p:endCondLst>
                                        </p:cTn>
                                        <p:tgtEl>
                                          <p:sndTgt r:embed="rId3" name="Camera"/>
                                        </p:tgtEl>
                                      </p:cMediaNode>
                                    </p:audio>
                                  </p:subTnLst>
                                </p:cTn>
                              </p:par>
                            </p:childTnLst>
                          </p:cTn>
                        </p:par>
                        <p:par>
                          <p:cTn id="76" fill="hold">
                            <p:stCondLst>
                              <p:cond delay="9000"/>
                            </p:stCondLst>
                            <p:childTnLst>
                              <p:par>
                                <p:cTn id="77" presetID="4" presetClass="entr" presetSubtype="32"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box(out)">
                                      <p:cBhvr>
                                        <p:cTn id="79" dur="500"/>
                                        <p:tgtEl>
                                          <p:spTgt spid="32"/>
                                        </p:tgtEl>
                                      </p:cBhvr>
                                    </p:animEffect>
                                  </p:childTnLst>
                                  <p:subTnLst>
                                    <p:audio>
                                      <p:cMediaNode>
                                        <p:cTn display="0" masterRel="sameClick">
                                          <p:stCondLst>
                                            <p:cond evt="begin" delay="0">
                                              <p:tn val="77"/>
                                            </p:cond>
                                          </p:stCondLst>
                                          <p:endCondLst>
                                            <p:cond evt="onStopAudio" delay="0">
                                              <p:tgtEl>
                                                <p:sldTgt/>
                                              </p:tgtEl>
                                            </p:cond>
                                          </p:endCondLst>
                                        </p:cTn>
                                        <p:tgtEl>
                                          <p:sndTgt r:embed="rId3" name="Camera"/>
                                        </p:tgtEl>
                                      </p:cMediaNode>
                                    </p:audio>
                                  </p:subTnLst>
                                </p:cTn>
                              </p:par>
                            </p:childTnLst>
                          </p:cTn>
                        </p:par>
                        <p:par>
                          <p:cTn id="80" fill="hold">
                            <p:stCondLst>
                              <p:cond delay="9500"/>
                            </p:stCondLst>
                            <p:childTnLst>
                              <p:par>
                                <p:cTn id="81" presetID="4" presetClass="entr" presetSubtype="32" fill="hold" grpId="0" nodeType="after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box(out)">
                                      <p:cBhvr>
                                        <p:cTn id="83" dur="500"/>
                                        <p:tgtEl>
                                          <p:spTgt spid="33"/>
                                        </p:tgtEl>
                                      </p:cBhvr>
                                    </p:animEffect>
                                  </p:childTnLst>
                                  <p:subTnLst>
                                    <p:audio>
                                      <p:cMediaNode>
                                        <p:cTn display="0" masterRel="sameClick">
                                          <p:stCondLst>
                                            <p:cond evt="begin" delay="0">
                                              <p:tn val="81"/>
                                            </p:cond>
                                          </p:stCondLst>
                                          <p:endCondLst>
                                            <p:cond evt="onStopAudio" delay="0">
                                              <p:tgtEl>
                                                <p:sldTgt/>
                                              </p:tgtEl>
                                            </p:cond>
                                          </p:endCondLst>
                                        </p:cTn>
                                        <p:tgtEl>
                                          <p:sndTgt r:embed="rId3" name="Camera"/>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2" grpId="0" animBg="1"/>
      <p:bldP spid="51213" grpId="0" animBg="1"/>
      <p:bldP spid="51214" grpId="0" animBg="1"/>
      <p:bldP spid="51215" grpId="0" animBg="1"/>
      <p:bldP spid="51216" grpId="0" animBg="1"/>
      <p:bldP spid="51217" grpId="0" animBg="1"/>
      <p:bldP spid="51218" grpId="0" animBg="1"/>
      <p:bldP spid="51221" grpId="0" animBg="1"/>
      <p:bldP spid="51222" grpId="0" animBg="1"/>
      <p:bldP spid="51223" grpId="0" animBg="1"/>
      <p:bldP spid="51224" grpId="0" animBg="1"/>
      <p:bldP spid="51225" grpId="0" animBg="1"/>
      <p:bldP spid="51226" grpId="0" animBg="1"/>
      <p:bldP spid="51227" grpId="0" animBg="1"/>
      <p:bldP spid="51228" grpId="0" animBg="1"/>
      <p:bldP spid="51229" grpId="0" animBg="1"/>
      <p:bldP spid="51230" grpId="0" animBg="1"/>
      <p:bldP spid="51231" grpId="0" animBg="1"/>
      <p:bldP spid="32" grpId="0" animBg="1"/>
      <p:bldP spid="3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3779912" y="3284984"/>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Chart 2"/>
          <p:cNvGraphicFramePr>
            <a:graphicFrameLocks/>
          </p:cNvGraphicFramePr>
          <p:nvPr/>
        </p:nvGraphicFramePr>
        <p:xfrm>
          <a:off x="611560" y="1080120"/>
          <a:ext cx="3419872" cy="2348880"/>
        </p:xfrm>
        <a:graphic>
          <a:graphicData uri="http://schemas.openxmlformats.org/drawingml/2006/chart">
            <c:chart xmlns:c="http://schemas.openxmlformats.org/drawingml/2006/chart" xmlns:r="http://schemas.openxmlformats.org/officeDocument/2006/relationships" r:id="rId3"/>
          </a:graphicData>
        </a:graphic>
      </p:graphicFrame>
      <p:sp>
        <p:nvSpPr>
          <p:cNvPr id="4" name="Téglalap 3"/>
          <p:cNvSpPr/>
          <p:nvPr/>
        </p:nvSpPr>
        <p:spPr>
          <a:xfrm>
            <a:off x="4694262" y="3880099"/>
            <a:ext cx="304800" cy="1714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hu-HU" sz="1100"/>
          </a:p>
        </p:txBody>
      </p:sp>
      <p:sp>
        <p:nvSpPr>
          <p:cNvPr id="5" name="Téglalap 4"/>
          <p:cNvSpPr/>
          <p:nvPr/>
        </p:nvSpPr>
        <p:spPr>
          <a:xfrm>
            <a:off x="5408637" y="3870573"/>
            <a:ext cx="390525" cy="17335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hu-HU" sz="1100"/>
          </a:p>
        </p:txBody>
      </p:sp>
      <p:sp>
        <p:nvSpPr>
          <p:cNvPr id="6" name="Téglalap 5"/>
          <p:cNvSpPr/>
          <p:nvPr/>
        </p:nvSpPr>
        <p:spPr>
          <a:xfrm>
            <a:off x="6151587" y="3861048"/>
            <a:ext cx="476250" cy="17430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hu-HU" sz="1100"/>
          </a:p>
        </p:txBody>
      </p:sp>
      <p:sp>
        <p:nvSpPr>
          <p:cNvPr id="7" name="Téglalap 6"/>
          <p:cNvSpPr/>
          <p:nvPr/>
        </p:nvSpPr>
        <p:spPr>
          <a:xfrm>
            <a:off x="6865962" y="3880099"/>
            <a:ext cx="514350" cy="1724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hu-HU" sz="1100"/>
          </a:p>
        </p:txBody>
      </p:sp>
      <p:cxnSp>
        <p:nvCxnSpPr>
          <p:cNvPr id="9" name="Egyenes összekötő 8"/>
          <p:cNvCxnSpPr/>
          <p:nvPr/>
        </p:nvCxnSpPr>
        <p:spPr>
          <a:xfrm>
            <a:off x="5004048" y="5589240"/>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Egyenes összekötő 10"/>
          <p:cNvCxnSpPr/>
          <p:nvPr/>
        </p:nvCxnSpPr>
        <p:spPr>
          <a:xfrm>
            <a:off x="5796136" y="5589240"/>
            <a:ext cx="3600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Egyenes összekötő 14"/>
          <p:cNvCxnSpPr/>
          <p:nvPr/>
        </p:nvCxnSpPr>
        <p:spPr>
          <a:xfrm>
            <a:off x="6660232" y="5589240"/>
            <a:ext cx="2160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Egyenes összekötő 16"/>
          <p:cNvCxnSpPr/>
          <p:nvPr/>
        </p:nvCxnSpPr>
        <p:spPr>
          <a:xfrm>
            <a:off x="7380312" y="5589240"/>
            <a:ext cx="216024"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Szövegdoboz 17"/>
          <p:cNvSpPr txBox="1"/>
          <p:nvPr/>
        </p:nvSpPr>
        <p:spPr>
          <a:xfrm>
            <a:off x="4644008" y="4109010"/>
            <a:ext cx="360040" cy="40011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hu-HU" sz="2000" b="1" dirty="0" smtClean="0"/>
              <a:t>T</a:t>
            </a:r>
            <a:endParaRPr lang="en-US" sz="2000" b="1" dirty="0"/>
          </a:p>
        </p:txBody>
      </p:sp>
      <p:sp>
        <p:nvSpPr>
          <p:cNvPr id="19" name="Szövegdoboz 18"/>
          <p:cNvSpPr txBox="1"/>
          <p:nvPr/>
        </p:nvSpPr>
        <p:spPr>
          <a:xfrm>
            <a:off x="5436096" y="4077072"/>
            <a:ext cx="360040" cy="40011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hu-HU" sz="2000" b="1" dirty="0" smtClean="0"/>
              <a:t>T</a:t>
            </a:r>
            <a:endParaRPr lang="en-US" sz="2000" b="1" dirty="0"/>
          </a:p>
        </p:txBody>
      </p:sp>
      <p:sp>
        <p:nvSpPr>
          <p:cNvPr id="20" name="Szövegdoboz 19"/>
          <p:cNvSpPr txBox="1"/>
          <p:nvPr/>
        </p:nvSpPr>
        <p:spPr>
          <a:xfrm>
            <a:off x="6156176" y="4077072"/>
            <a:ext cx="360040" cy="40011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hu-HU" sz="2000" b="1" dirty="0" smtClean="0"/>
              <a:t>T</a:t>
            </a:r>
            <a:endParaRPr lang="en-US" sz="2000" b="1" dirty="0"/>
          </a:p>
        </p:txBody>
      </p:sp>
      <p:sp>
        <p:nvSpPr>
          <p:cNvPr id="21" name="Szövegdoboz 20"/>
          <p:cNvSpPr txBox="1"/>
          <p:nvPr/>
        </p:nvSpPr>
        <p:spPr>
          <a:xfrm>
            <a:off x="6876256" y="4077072"/>
            <a:ext cx="360040" cy="40011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hu-HU" sz="2000" b="1" dirty="0" smtClean="0"/>
              <a:t>T</a:t>
            </a:r>
            <a:endParaRPr lang="en-US" sz="2000" b="1" dirty="0"/>
          </a:p>
        </p:txBody>
      </p:sp>
      <p:sp>
        <p:nvSpPr>
          <p:cNvPr id="22" name="Szövegdoboz 21"/>
          <p:cNvSpPr txBox="1"/>
          <p:nvPr/>
        </p:nvSpPr>
        <p:spPr>
          <a:xfrm>
            <a:off x="5004048" y="5117122"/>
            <a:ext cx="360040" cy="40011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hu-HU" sz="2000" b="1" dirty="0" smtClean="0"/>
              <a:t>L</a:t>
            </a:r>
            <a:endParaRPr lang="en-US" sz="2000" b="1" dirty="0"/>
          </a:p>
        </p:txBody>
      </p:sp>
      <p:sp>
        <p:nvSpPr>
          <p:cNvPr id="25" name="Szövegdoboz 24"/>
          <p:cNvSpPr txBox="1"/>
          <p:nvPr/>
        </p:nvSpPr>
        <p:spPr>
          <a:xfrm>
            <a:off x="5796136" y="5085184"/>
            <a:ext cx="360040" cy="40011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hu-HU" sz="2000" b="1" dirty="0" smtClean="0"/>
              <a:t>L</a:t>
            </a:r>
            <a:endParaRPr lang="en-US" sz="2000" b="1" dirty="0"/>
          </a:p>
        </p:txBody>
      </p:sp>
      <p:sp>
        <p:nvSpPr>
          <p:cNvPr id="26" name="Szövegdoboz 25"/>
          <p:cNvSpPr txBox="1"/>
          <p:nvPr/>
        </p:nvSpPr>
        <p:spPr>
          <a:xfrm>
            <a:off x="6588224" y="5085184"/>
            <a:ext cx="360040" cy="40011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hu-HU" sz="2000" b="1" dirty="0" smtClean="0"/>
              <a:t>L</a:t>
            </a:r>
            <a:endParaRPr lang="en-US" sz="2000" b="1" dirty="0"/>
          </a:p>
        </p:txBody>
      </p:sp>
      <p:sp>
        <p:nvSpPr>
          <p:cNvPr id="27" name="Szövegdoboz 26"/>
          <p:cNvSpPr txBox="1"/>
          <p:nvPr/>
        </p:nvSpPr>
        <p:spPr>
          <a:xfrm>
            <a:off x="7308304" y="5085184"/>
            <a:ext cx="360040" cy="40011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hu-HU" sz="2000" b="1" dirty="0" smtClean="0"/>
              <a:t>L</a:t>
            </a:r>
            <a:endParaRPr lang="en-US" sz="2000" b="1" dirty="0"/>
          </a:p>
        </p:txBody>
      </p:sp>
      <p:cxnSp>
        <p:nvCxnSpPr>
          <p:cNvPr id="29" name="Egyenes összekötő nyíllal 28"/>
          <p:cNvCxnSpPr/>
          <p:nvPr/>
        </p:nvCxnSpPr>
        <p:spPr>
          <a:xfrm>
            <a:off x="4644008" y="3645024"/>
            <a:ext cx="720080" cy="1588"/>
          </a:xfrm>
          <a:prstGeom prst="straightConnector1">
            <a:avLst/>
          </a:prstGeom>
          <a:ln w="158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Egyenes összekötő nyíllal 29"/>
          <p:cNvCxnSpPr/>
          <p:nvPr/>
        </p:nvCxnSpPr>
        <p:spPr>
          <a:xfrm>
            <a:off x="5364088" y="3645024"/>
            <a:ext cx="720080" cy="1588"/>
          </a:xfrm>
          <a:prstGeom prst="straightConnector1">
            <a:avLst/>
          </a:prstGeom>
          <a:ln w="158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Egyenes összekötő nyíllal 30"/>
          <p:cNvCxnSpPr/>
          <p:nvPr/>
        </p:nvCxnSpPr>
        <p:spPr>
          <a:xfrm>
            <a:off x="6084168" y="3645024"/>
            <a:ext cx="720080" cy="1588"/>
          </a:xfrm>
          <a:prstGeom prst="straightConnector1">
            <a:avLst/>
          </a:prstGeom>
          <a:ln w="158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Egyenes összekötő nyíllal 31"/>
          <p:cNvCxnSpPr/>
          <p:nvPr/>
        </p:nvCxnSpPr>
        <p:spPr>
          <a:xfrm>
            <a:off x="6804248" y="3645024"/>
            <a:ext cx="720080" cy="1588"/>
          </a:xfrm>
          <a:prstGeom prst="straightConnector1">
            <a:avLst/>
          </a:prstGeom>
          <a:ln w="158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Szövegdoboz 32"/>
          <p:cNvSpPr txBox="1"/>
          <p:nvPr/>
        </p:nvSpPr>
        <p:spPr>
          <a:xfrm>
            <a:off x="2051720" y="1800200"/>
            <a:ext cx="360040" cy="40011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hu-HU" sz="2000" b="1" dirty="0" smtClean="0"/>
              <a:t>T</a:t>
            </a:r>
            <a:endParaRPr lang="en-US" sz="2000" b="1" dirty="0"/>
          </a:p>
        </p:txBody>
      </p:sp>
      <p:sp>
        <p:nvSpPr>
          <p:cNvPr id="34" name="Szövegdoboz 33"/>
          <p:cNvSpPr txBox="1"/>
          <p:nvPr/>
        </p:nvSpPr>
        <p:spPr>
          <a:xfrm>
            <a:off x="2525796" y="2412128"/>
            <a:ext cx="360040" cy="40011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hu-HU" sz="2000" b="1" dirty="0" smtClean="0"/>
              <a:t>L</a:t>
            </a:r>
            <a:endParaRPr lang="en-US" sz="2000" b="1" dirty="0"/>
          </a:p>
        </p:txBody>
      </p:sp>
      <p:sp>
        <p:nvSpPr>
          <p:cNvPr id="35" name="Szövegdoboz 34"/>
          <p:cNvSpPr txBox="1"/>
          <p:nvPr/>
        </p:nvSpPr>
        <p:spPr>
          <a:xfrm>
            <a:off x="755576" y="260648"/>
            <a:ext cx="7776864" cy="461665"/>
          </a:xfrm>
          <a:prstGeom prst="rect">
            <a:avLst/>
          </a:prstGeom>
          <a:noFill/>
        </p:spPr>
        <p:txBody>
          <a:bodyPr wrap="square" rtlCol="0">
            <a:spAutoFit/>
          </a:bodyPr>
          <a:lstStyle/>
          <a:p>
            <a:pPr algn="ctr"/>
            <a:r>
              <a:rPr lang="hu-HU" sz="2400" b="1" i="1" dirty="0" smtClean="0"/>
              <a:t>A talajon és a levegőben tartózkodási idő mérése</a:t>
            </a:r>
            <a:endParaRPr lang="en-US" sz="2400" b="1" i="1" dirty="0"/>
          </a:p>
        </p:txBody>
      </p:sp>
      <p:sp>
        <p:nvSpPr>
          <p:cNvPr id="36" name="Szövegdoboz 35"/>
          <p:cNvSpPr txBox="1"/>
          <p:nvPr/>
        </p:nvSpPr>
        <p:spPr>
          <a:xfrm>
            <a:off x="4355976" y="1772816"/>
            <a:ext cx="3168352" cy="400110"/>
          </a:xfrm>
          <a:prstGeom prst="rect">
            <a:avLst/>
          </a:prstGeom>
          <a:noFill/>
        </p:spPr>
        <p:txBody>
          <a:bodyPr wrap="square" rtlCol="0">
            <a:spAutoFit/>
          </a:bodyPr>
          <a:lstStyle/>
          <a:p>
            <a:pPr algn="ctr"/>
            <a:r>
              <a:rPr lang="hu-HU" sz="2000" b="1" i="1" dirty="0" smtClean="0"/>
              <a:t>Erőmérő platform</a:t>
            </a:r>
            <a:endParaRPr lang="en-US" sz="2000" b="1" i="1" dirty="0"/>
          </a:p>
        </p:txBody>
      </p:sp>
      <p:sp>
        <p:nvSpPr>
          <p:cNvPr id="37" name="Szövegdoboz 36"/>
          <p:cNvSpPr txBox="1"/>
          <p:nvPr/>
        </p:nvSpPr>
        <p:spPr>
          <a:xfrm>
            <a:off x="467544" y="4509120"/>
            <a:ext cx="3168352" cy="400110"/>
          </a:xfrm>
          <a:prstGeom prst="rect">
            <a:avLst/>
          </a:prstGeom>
          <a:noFill/>
        </p:spPr>
        <p:txBody>
          <a:bodyPr wrap="square" rtlCol="0">
            <a:spAutoFit/>
          </a:bodyPr>
          <a:lstStyle/>
          <a:p>
            <a:pPr algn="ctr"/>
            <a:r>
              <a:rPr lang="hu-HU" sz="2000" b="1" i="1" dirty="0" smtClean="0"/>
              <a:t>Kontakt szőnyeg</a:t>
            </a:r>
            <a:endParaRPr lang="en-US" sz="2000" b="1" i="1" dirty="0"/>
          </a:p>
        </p:txBody>
      </p:sp>
    </p:spTree>
    <p:extLst>
      <p:ext uri="{BB962C8B-B14F-4D97-AF65-F5344CB8AC3E}">
        <p14:creationId xmlns:p14="http://schemas.microsoft.com/office/powerpoint/2010/main" val="238206023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zövegdoboz 2"/>
          <p:cNvSpPr txBox="1"/>
          <p:nvPr/>
        </p:nvSpPr>
        <p:spPr>
          <a:xfrm>
            <a:off x="1071538" y="714356"/>
            <a:ext cx="6572296" cy="461665"/>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hu-HU" sz="2400" b="1" i="1" dirty="0" err="1" smtClean="0"/>
              <a:t>Bosco</a:t>
            </a:r>
            <a:r>
              <a:rPr lang="hu-HU" sz="2400" b="1" i="1" dirty="0" smtClean="0"/>
              <a:t> teszt (anaerob teszt)</a:t>
            </a:r>
            <a:endParaRPr lang="en-US" sz="2400" b="1" i="1" dirty="0"/>
          </a:p>
        </p:txBody>
      </p:sp>
      <p:sp>
        <p:nvSpPr>
          <p:cNvPr id="4" name="Szövegdoboz 3"/>
          <p:cNvSpPr txBox="1"/>
          <p:nvPr/>
        </p:nvSpPr>
        <p:spPr>
          <a:xfrm>
            <a:off x="1071538" y="3824591"/>
            <a:ext cx="4357718" cy="461665"/>
          </a:xfrm>
          <a:prstGeom prst="rect">
            <a:avLst/>
          </a:prstGeom>
          <a:noFill/>
        </p:spPr>
        <p:txBody>
          <a:bodyPr wrap="square" rtlCol="0">
            <a:spAutoFit/>
          </a:bodyPr>
          <a:lstStyle/>
          <a:p>
            <a:r>
              <a:rPr lang="hu-HU" sz="2400" dirty="0" smtClean="0"/>
              <a:t>Végrehajtás</a:t>
            </a:r>
            <a:endParaRPr lang="en-US" sz="2400" dirty="0"/>
          </a:p>
        </p:txBody>
      </p:sp>
      <p:sp>
        <p:nvSpPr>
          <p:cNvPr id="5" name="Szövegdoboz 4"/>
          <p:cNvSpPr txBox="1"/>
          <p:nvPr/>
        </p:nvSpPr>
        <p:spPr>
          <a:xfrm>
            <a:off x="1071538" y="3143248"/>
            <a:ext cx="4429156" cy="461665"/>
          </a:xfrm>
          <a:prstGeom prst="rect">
            <a:avLst/>
          </a:prstGeom>
          <a:noFill/>
        </p:spPr>
        <p:txBody>
          <a:bodyPr wrap="square" rtlCol="0">
            <a:spAutoFit/>
          </a:bodyPr>
          <a:lstStyle/>
          <a:p>
            <a:r>
              <a:rPr lang="hu-HU" sz="2400" dirty="0" smtClean="0"/>
              <a:t>Előkészület</a:t>
            </a:r>
            <a:endParaRPr lang="en-US" sz="2400" dirty="0"/>
          </a:p>
        </p:txBody>
      </p:sp>
      <p:sp>
        <p:nvSpPr>
          <p:cNvPr id="6" name="Szövegdoboz 5"/>
          <p:cNvSpPr txBox="1"/>
          <p:nvPr/>
        </p:nvSpPr>
        <p:spPr>
          <a:xfrm>
            <a:off x="1142976" y="1785926"/>
            <a:ext cx="6929486" cy="83099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hu-HU" sz="2400" dirty="0" smtClean="0"/>
              <a:t>60 (30, 15) mp-es függőleges folyamatos felugrás  </a:t>
            </a:r>
          </a:p>
          <a:p>
            <a:pPr algn="ctr"/>
            <a:r>
              <a:rPr lang="hu-HU" sz="2400" dirty="0" smtClean="0"/>
              <a:t>(ergo </a:t>
            </a:r>
            <a:r>
              <a:rPr lang="hu-HU" sz="2400" dirty="0" err="1" smtClean="0"/>
              <a:t>jump</a:t>
            </a:r>
            <a:r>
              <a:rPr lang="hu-HU" sz="2400" dirty="0" smtClean="0"/>
              <a:t>)</a:t>
            </a:r>
            <a:endParaRPr lang="en-US" sz="2400" dirty="0"/>
          </a:p>
        </p:txBody>
      </p:sp>
    </p:spTree>
    <p:extLst>
      <p:ext uri="{BB962C8B-B14F-4D97-AF65-F5344CB8AC3E}">
        <p14:creationId xmlns:p14="http://schemas.microsoft.com/office/powerpoint/2010/main" val="155873766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zövegdoboz 3"/>
          <p:cNvSpPr txBox="1"/>
          <p:nvPr/>
        </p:nvSpPr>
        <p:spPr>
          <a:xfrm>
            <a:off x="1428728" y="1928802"/>
            <a:ext cx="5357850" cy="58477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hu-HU" sz="3200" b="1" i="1" dirty="0" smtClean="0"/>
              <a:t>W</a:t>
            </a:r>
            <a:r>
              <a:rPr lang="hu-HU" sz="3200" b="1" dirty="0" smtClean="0"/>
              <a:t> = (</a:t>
            </a:r>
            <a:r>
              <a:rPr lang="hu-HU" sz="3200" b="1" i="1" dirty="0" smtClean="0"/>
              <a:t>F</a:t>
            </a:r>
            <a:r>
              <a:rPr lang="hu-HU" sz="3200" b="1" baseline="-25000" dirty="0" smtClean="0"/>
              <a:t>t</a:t>
            </a:r>
            <a:r>
              <a:rPr lang="hu-HU" sz="3200" b="1" dirty="0" smtClean="0"/>
              <a:t> </a:t>
            </a:r>
            <a:r>
              <a:rPr lang="hu-HU" sz="3200" b="1" i="1" dirty="0" err="1" smtClean="0"/>
              <a:t>T</a:t>
            </a:r>
            <a:r>
              <a:rPr lang="hu-HU" sz="3200" b="1" baseline="-25000" dirty="0" err="1" smtClean="0"/>
              <a:t>s</a:t>
            </a:r>
            <a:r>
              <a:rPr lang="hu-HU" sz="3200" b="1" dirty="0" smtClean="0"/>
              <a:t> </a:t>
            </a:r>
            <a:r>
              <a:rPr lang="hu-HU" sz="3200" b="1" i="1" dirty="0" smtClean="0"/>
              <a:t>g</a:t>
            </a:r>
            <a:r>
              <a:rPr lang="hu-HU" sz="3200" b="1" baseline="30000" dirty="0" smtClean="0"/>
              <a:t>2</a:t>
            </a:r>
            <a:r>
              <a:rPr lang="hu-HU" sz="3200" b="1" dirty="0" smtClean="0"/>
              <a:t>)/4</a:t>
            </a:r>
            <a:r>
              <a:rPr lang="hu-HU" sz="3200" b="1" i="1" dirty="0" smtClean="0"/>
              <a:t>n</a:t>
            </a:r>
            <a:r>
              <a:rPr lang="hu-HU" sz="3200" b="1" dirty="0" smtClean="0"/>
              <a:t> (</a:t>
            </a:r>
            <a:r>
              <a:rPr lang="hu-HU" sz="3200" b="1" i="1" dirty="0" err="1" smtClean="0"/>
              <a:t>T</a:t>
            </a:r>
            <a:r>
              <a:rPr lang="hu-HU" sz="3200" b="1" baseline="-25000" dirty="0" err="1" smtClean="0"/>
              <a:t>s</a:t>
            </a:r>
            <a:r>
              <a:rPr lang="hu-HU" sz="3200" b="1" dirty="0" smtClean="0"/>
              <a:t> − </a:t>
            </a:r>
            <a:r>
              <a:rPr lang="hu-HU" sz="3200" b="1" i="1" dirty="0" smtClean="0"/>
              <a:t>F</a:t>
            </a:r>
            <a:r>
              <a:rPr lang="hu-HU" sz="3200" b="1" baseline="-25000" dirty="0" smtClean="0"/>
              <a:t>t</a:t>
            </a:r>
            <a:r>
              <a:rPr lang="hu-HU" sz="3200" b="1" dirty="0" smtClean="0"/>
              <a:t>)</a:t>
            </a:r>
            <a:endParaRPr lang="en-US" sz="3200" b="1" dirty="0"/>
          </a:p>
        </p:txBody>
      </p:sp>
      <p:sp>
        <p:nvSpPr>
          <p:cNvPr id="5" name="Szövegdoboz 4"/>
          <p:cNvSpPr txBox="1"/>
          <p:nvPr/>
        </p:nvSpPr>
        <p:spPr>
          <a:xfrm>
            <a:off x="1071538" y="714356"/>
            <a:ext cx="7000924"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hu-HU" sz="2400" b="1" i="1" dirty="0" smtClean="0">
                <a:latin typeface="Times New Roman" pitchFamily="18" charset="0"/>
                <a:cs typeface="Times New Roman" pitchFamily="18" charset="0"/>
              </a:rPr>
              <a:t>Az anaerob (mechanikai) teljesítmény kiszámítása </a:t>
            </a:r>
            <a:endParaRPr lang="en-US" sz="2400" b="1" i="1" dirty="0">
              <a:latin typeface="Times New Roman" pitchFamily="18" charset="0"/>
              <a:cs typeface="Times New Roman" pitchFamily="18" charset="0"/>
            </a:endParaRPr>
          </a:p>
        </p:txBody>
      </p:sp>
      <p:sp>
        <p:nvSpPr>
          <p:cNvPr id="6" name="Szövegdoboz 5"/>
          <p:cNvSpPr txBox="1"/>
          <p:nvPr/>
        </p:nvSpPr>
        <p:spPr>
          <a:xfrm>
            <a:off x="1142976" y="2928934"/>
            <a:ext cx="5572164" cy="3046988"/>
          </a:xfrm>
          <a:prstGeom prst="rect">
            <a:avLst/>
          </a:prstGeom>
          <a:noFill/>
        </p:spPr>
        <p:txBody>
          <a:bodyPr wrap="square" rtlCol="0">
            <a:spAutoFit/>
          </a:bodyPr>
          <a:lstStyle/>
          <a:p>
            <a:r>
              <a:rPr lang="hu-HU" sz="2400" b="1" i="1" dirty="0" smtClean="0"/>
              <a:t>W – átlag mechanikai teljesítmény</a:t>
            </a:r>
          </a:p>
          <a:p>
            <a:endParaRPr lang="hu-HU" sz="2400" b="1" i="1" dirty="0" smtClean="0"/>
          </a:p>
          <a:p>
            <a:r>
              <a:rPr lang="hu-HU" sz="2400" b="1" i="1" dirty="0" err="1" smtClean="0"/>
              <a:t>T</a:t>
            </a:r>
            <a:r>
              <a:rPr lang="hu-HU" sz="2400" b="1" i="1" baseline="-25000" dirty="0" err="1" smtClean="0"/>
              <a:t>s</a:t>
            </a:r>
            <a:r>
              <a:rPr lang="hu-HU" sz="2400" b="1" i="1" dirty="0" smtClean="0"/>
              <a:t> – a teszt időtartama (15-től 60 s)</a:t>
            </a:r>
          </a:p>
          <a:p>
            <a:endParaRPr lang="hu-HU" sz="2400" b="1" i="1" dirty="0" smtClean="0"/>
          </a:p>
          <a:p>
            <a:r>
              <a:rPr lang="hu-HU" sz="2400" b="1" i="1" dirty="0" smtClean="0"/>
              <a:t>F</a:t>
            </a:r>
            <a:r>
              <a:rPr lang="hu-HU" sz="2400" b="1" i="1" baseline="-25000" dirty="0" smtClean="0"/>
              <a:t>t</a:t>
            </a:r>
            <a:r>
              <a:rPr lang="hu-HU" sz="2400" b="1" i="1" dirty="0" smtClean="0"/>
              <a:t> – a levegőben eltöltött összes idő</a:t>
            </a:r>
          </a:p>
          <a:p>
            <a:endParaRPr lang="hu-HU" sz="2400" b="1" i="1" dirty="0" smtClean="0"/>
          </a:p>
          <a:p>
            <a:r>
              <a:rPr lang="hu-HU" sz="2400" b="1" i="1" dirty="0" smtClean="0"/>
              <a:t>n – az ugrások száma</a:t>
            </a:r>
          </a:p>
          <a:p>
            <a:endParaRPr lang="en-US" sz="2400" b="1" i="1" dirty="0"/>
          </a:p>
        </p:txBody>
      </p:sp>
      <p:graphicFrame>
        <p:nvGraphicFramePr>
          <p:cNvPr id="7" name="Chart 2"/>
          <p:cNvGraphicFramePr>
            <a:graphicFrameLocks/>
          </p:cNvGraphicFramePr>
          <p:nvPr/>
        </p:nvGraphicFramePr>
        <p:xfrm>
          <a:off x="5724128" y="4509120"/>
          <a:ext cx="3419872" cy="234888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0176894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IHANY~1\APPDATA\LOCAL\TEMP\4_tabla.jpg"/>
          <p:cNvPicPr>
            <a:picLocks noChangeAspect="1" noChangeArrowheads="1"/>
          </p:cNvPicPr>
          <p:nvPr/>
        </p:nvPicPr>
        <p:blipFill>
          <a:blip r:embed="rId2" cstate="print"/>
          <a:srcRect/>
          <a:stretch>
            <a:fillRect/>
          </a:stretch>
        </p:blipFill>
        <p:spPr bwMode="auto">
          <a:xfrm>
            <a:off x="785786" y="1357298"/>
            <a:ext cx="7324725" cy="3819534"/>
          </a:xfrm>
          <a:prstGeom prst="rect">
            <a:avLst/>
          </a:prstGeom>
          <a:noFill/>
        </p:spPr>
      </p:pic>
      <p:sp>
        <p:nvSpPr>
          <p:cNvPr id="3" name="Szövegdoboz 2"/>
          <p:cNvSpPr txBox="1"/>
          <p:nvPr/>
        </p:nvSpPr>
        <p:spPr>
          <a:xfrm>
            <a:off x="1000100" y="428604"/>
            <a:ext cx="7604150" cy="461665"/>
          </a:xfrm>
          <a:prstGeom prst="rect">
            <a:avLst/>
          </a:prstGeom>
          <a:noFill/>
        </p:spPr>
        <p:txBody>
          <a:bodyPr wrap="square" rtlCol="0">
            <a:spAutoFit/>
          </a:bodyPr>
          <a:lstStyle/>
          <a:p>
            <a:pPr algn="ctr"/>
            <a:r>
              <a:rPr lang="hu-HU" sz="2400" b="1" i="1" dirty="0" smtClean="0"/>
              <a:t>Egy személy 60 mp-es folyamatos felugrásának eredménye</a:t>
            </a:r>
            <a:endParaRPr lang="en-US" sz="2400" b="1" i="1" dirty="0"/>
          </a:p>
        </p:txBody>
      </p:sp>
    </p:spTree>
    <p:extLst>
      <p:ext uri="{BB962C8B-B14F-4D97-AF65-F5344CB8AC3E}">
        <p14:creationId xmlns:p14="http://schemas.microsoft.com/office/powerpoint/2010/main" val="28955284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1907704" y="764704"/>
            <a:ext cx="5688632" cy="954107"/>
          </a:xfrm>
          <a:prstGeom prst="rect">
            <a:avLst/>
          </a:prstGeom>
          <a:noFill/>
        </p:spPr>
        <p:txBody>
          <a:bodyPr wrap="square" rtlCol="0">
            <a:spAutoFit/>
          </a:bodyPr>
          <a:lstStyle/>
          <a:p>
            <a:pPr algn="ctr"/>
            <a:r>
              <a:rPr lang="hu-HU" sz="2800" b="1" i="1" dirty="0" smtClean="0"/>
              <a:t>Sportági mozgások biomechanikája (2-2 előadás)</a:t>
            </a:r>
            <a:endParaRPr lang="en-US" sz="2800" b="1" i="1" dirty="0"/>
          </a:p>
        </p:txBody>
      </p:sp>
      <p:sp>
        <p:nvSpPr>
          <p:cNvPr id="3" name="Szövegdoboz 2"/>
          <p:cNvSpPr txBox="1"/>
          <p:nvPr/>
        </p:nvSpPr>
        <p:spPr>
          <a:xfrm>
            <a:off x="683568" y="1916832"/>
            <a:ext cx="3456384" cy="46166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hu-HU" sz="2400" b="1" dirty="0" smtClean="0"/>
              <a:t>Járás, futás, ugrás</a:t>
            </a:r>
            <a:endParaRPr lang="en-US" sz="2400" b="1" dirty="0"/>
          </a:p>
        </p:txBody>
      </p:sp>
      <p:sp>
        <p:nvSpPr>
          <p:cNvPr id="4" name="Szövegdoboz 3"/>
          <p:cNvSpPr txBox="1"/>
          <p:nvPr/>
        </p:nvSpPr>
        <p:spPr>
          <a:xfrm>
            <a:off x="2987824" y="2852936"/>
            <a:ext cx="3024336"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hu-HU" sz="2400" b="1" i="1" dirty="0" smtClean="0"/>
              <a:t>Vízi sportok</a:t>
            </a:r>
            <a:endParaRPr lang="en-US" sz="2400" b="1" i="1" dirty="0"/>
          </a:p>
        </p:txBody>
      </p:sp>
      <p:sp>
        <p:nvSpPr>
          <p:cNvPr id="5" name="Szövegdoboz 4"/>
          <p:cNvSpPr txBox="1"/>
          <p:nvPr/>
        </p:nvSpPr>
        <p:spPr>
          <a:xfrm>
            <a:off x="5436096" y="3933056"/>
            <a:ext cx="3240360" cy="461665"/>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hu-HU" sz="2400" b="1" i="1" dirty="0" smtClean="0"/>
              <a:t>Sportjátékok</a:t>
            </a:r>
            <a:endParaRPr lang="en-US" sz="2400" b="1" i="1" dirty="0"/>
          </a:p>
        </p:txBody>
      </p:sp>
    </p:spTree>
    <p:extLst>
      <p:ext uri="{BB962C8B-B14F-4D97-AF65-F5344CB8AC3E}">
        <p14:creationId xmlns:p14="http://schemas.microsoft.com/office/powerpoint/2010/main" val="194230760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C:\USERS\TIHANY~1\APPDATA\LOCAL\TEMP\89.jpg"/>
          <p:cNvPicPr>
            <a:picLocks noChangeAspect="1" noChangeArrowheads="1"/>
          </p:cNvPicPr>
          <p:nvPr/>
        </p:nvPicPr>
        <p:blipFill>
          <a:blip r:embed="rId2" cstate="print"/>
          <a:srcRect/>
          <a:stretch>
            <a:fillRect/>
          </a:stretch>
        </p:blipFill>
        <p:spPr bwMode="auto">
          <a:xfrm>
            <a:off x="1071538" y="785794"/>
            <a:ext cx="6657994" cy="5041742"/>
          </a:xfrm>
          <a:prstGeom prst="rect">
            <a:avLst/>
          </a:prstGeom>
          <a:noFill/>
        </p:spPr>
      </p:pic>
      <p:sp>
        <p:nvSpPr>
          <p:cNvPr id="3" name="Szövegdoboz 2"/>
          <p:cNvSpPr txBox="1"/>
          <p:nvPr/>
        </p:nvSpPr>
        <p:spPr>
          <a:xfrm>
            <a:off x="714348" y="5643578"/>
            <a:ext cx="7286676" cy="923330"/>
          </a:xfrm>
          <a:prstGeom prst="rect">
            <a:avLst/>
          </a:prstGeom>
          <a:noFill/>
        </p:spPr>
        <p:txBody>
          <a:bodyPr wrap="square" rtlCol="0">
            <a:spAutoFit/>
          </a:bodyPr>
          <a:lstStyle/>
          <a:p>
            <a:r>
              <a:rPr lang="hu-HU" dirty="0" err="1" smtClean="0"/>
              <a:t>Bosco</a:t>
            </a:r>
            <a:r>
              <a:rPr lang="hu-HU" dirty="0" smtClean="0"/>
              <a:t>, C., Komi, P.V., </a:t>
            </a:r>
            <a:r>
              <a:rPr lang="hu-HU" b="1" dirty="0" smtClean="0"/>
              <a:t>Tihanyi, J</a:t>
            </a:r>
            <a:r>
              <a:rPr lang="hu-HU" dirty="0" smtClean="0"/>
              <a:t>., Fekete, </a:t>
            </a:r>
            <a:r>
              <a:rPr lang="hu-HU" dirty="0" err="1" smtClean="0"/>
              <a:t>Gy</a:t>
            </a:r>
            <a:r>
              <a:rPr lang="hu-HU" dirty="0" smtClean="0"/>
              <a:t>., Apor, P. (1983): </a:t>
            </a:r>
            <a:r>
              <a:rPr lang="hu-HU" dirty="0" err="1" smtClean="0"/>
              <a:t>Mechanical</a:t>
            </a:r>
            <a:r>
              <a:rPr lang="hu-HU" dirty="0" smtClean="0"/>
              <a:t> </a:t>
            </a:r>
            <a:r>
              <a:rPr lang="hu-HU" dirty="0" err="1" smtClean="0"/>
              <a:t>power</a:t>
            </a:r>
            <a:r>
              <a:rPr lang="hu-HU" dirty="0" smtClean="0"/>
              <a:t> test and </a:t>
            </a:r>
            <a:r>
              <a:rPr lang="hu-HU" dirty="0" err="1" smtClean="0"/>
              <a:t>fiber</a:t>
            </a:r>
            <a:r>
              <a:rPr lang="hu-HU" dirty="0" smtClean="0"/>
              <a:t> </a:t>
            </a:r>
            <a:r>
              <a:rPr lang="hu-HU" dirty="0" err="1" smtClean="0"/>
              <a:t>composition</a:t>
            </a:r>
            <a:r>
              <a:rPr lang="hu-HU" dirty="0" smtClean="0"/>
              <a:t> of human leg </a:t>
            </a:r>
            <a:r>
              <a:rPr lang="hu-HU" dirty="0" err="1" smtClean="0"/>
              <a:t>extensor</a:t>
            </a:r>
            <a:r>
              <a:rPr lang="hu-HU" dirty="0" smtClean="0"/>
              <a:t> </a:t>
            </a:r>
            <a:r>
              <a:rPr lang="hu-HU" dirty="0" err="1" smtClean="0"/>
              <a:t>muscles</a:t>
            </a:r>
            <a:r>
              <a:rPr lang="hu-HU" dirty="0" smtClean="0"/>
              <a:t>. </a:t>
            </a:r>
            <a:r>
              <a:rPr lang="hu-HU" dirty="0" err="1" smtClean="0"/>
              <a:t>Eur</a:t>
            </a:r>
            <a:r>
              <a:rPr lang="hu-HU" dirty="0" smtClean="0"/>
              <a:t> J </a:t>
            </a:r>
            <a:r>
              <a:rPr lang="hu-HU" dirty="0" err="1" smtClean="0"/>
              <a:t>Appl</a:t>
            </a:r>
            <a:r>
              <a:rPr lang="hu-HU" dirty="0" smtClean="0"/>
              <a:t> </a:t>
            </a:r>
            <a:r>
              <a:rPr lang="hu-HU" dirty="0" err="1" smtClean="0"/>
              <a:t>Physiol</a:t>
            </a:r>
            <a:r>
              <a:rPr lang="hu-HU" dirty="0" smtClean="0"/>
              <a:t>, 51:129-135</a:t>
            </a:r>
            <a:r>
              <a:rPr lang="hu-HU" b="1" dirty="0" smtClean="0"/>
              <a:t>. </a:t>
            </a:r>
            <a:endParaRPr lang="en-US" dirty="0"/>
          </a:p>
        </p:txBody>
      </p:sp>
      <p:sp>
        <p:nvSpPr>
          <p:cNvPr id="4" name="Szövegdoboz 3"/>
          <p:cNvSpPr txBox="1"/>
          <p:nvPr/>
        </p:nvSpPr>
        <p:spPr>
          <a:xfrm>
            <a:off x="714348" y="285728"/>
            <a:ext cx="7143800" cy="830997"/>
          </a:xfrm>
          <a:prstGeom prst="rect">
            <a:avLst/>
          </a:prstGeom>
          <a:noFill/>
        </p:spPr>
        <p:txBody>
          <a:bodyPr wrap="square" rtlCol="0">
            <a:spAutoFit/>
          </a:bodyPr>
          <a:lstStyle/>
          <a:p>
            <a:pPr algn="ctr"/>
            <a:r>
              <a:rPr lang="hu-HU" sz="2400" b="1" i="1" dirty="0" smtClean="0"/>
              <a:t>A mechanikai teljesítmény és a rostösszetétel kapcsolata</a:t>
            </a:r>
            <a:endParaRPr lang="en-US" sz="2400" b="1" i="1" dirty="0"/>
          </a:p>
        </p:txBody>
      </p:sp>
      <p:sp>
        <p:nvSpPr>
          <p:cNvPr id="2" name="Szövegdoboz 1"/>
          <p:cNvSpPr txBox="1"/>
          <p:nvPr/>
        </p:nvSpPr>
        <p:spPr>
          <a:xfrm>
            <a:off x="0" y="4149080"/>
            <a:ext cx="1979712" cy="369332"/>
          </a:xfrm>
          <a:prstGeom prst="rect">
            <a:avLst/>
          </a:prstGeom>
          <a:noFill/>
        </p:spPr>
        <p:txBody>
          <a:bodyPr wrap="square" rtlCol="0">
            <a:spAutoFit/>
          </a:bodyPr>
          <a:lstStyle/>
          <a:p>
            <a:r>
              <a:rPr lang="hu-HU" smtClean="0"/>
              <a:t>2016.02.25.</a:t>
            </a:r>
            <a:endParaRPr lang="en-GB"/>
          </a:p>
        </p:txBody>
      </p:sp>
    </p:spTree>
    <p:extLst>
      <p:ext uri="{BB962C8B-B14F-4D97-AF65-F5344CB8AC3E}">
        <p14:creationId xmlns:p14="http://schemas.microsoft.com/office/powerpoint/2010/main" val="166743209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2051720" y="404664"/>
            <a:ext cx="5472607" cy="523220"/>
          </a:xfrm>
          <a:prstGeom prst="rect">
            <a:avLst/>
          </a:prstGeom>
          <a:noFill/>
        </p:spPr>
        <p:txBody>
          <a:bodyPr wrap="square" rtlCol="0">
            <a:spAutoFit/>
          </a:bodyPr>
          <a:lstStyle/>
          <a:p>
            <a:pPr algn="ctr"/>
            <a:r>
              <a:rPr lang="hu-HU" sz="2800" b="1" dirty="0" err="1" smtClean="0"/>
              <a:t>Erőállóképesség</a:t>
            </a:r>
            <a:r>
              <a:rPr lang="hu-HU" sz="2800" b="1" dirty="0" smtClean="0"/>
              <a:t> </a:t>
            </a:r>
            <a:endParaRPr lang="hu-HU" sz="2800" b="1" dirty="0"/>
          </a:p>
        </p:txBody>
      </p:sp>
      <p:sp>
        <p:nvSpPr>
          <p:cNvPr id="3" name="Szövegdoboz 2"/>
          <p:cNvSpPr txBox="1"/>
          <p:nvPr/>
        </p:nvSpPr>
        <p:spPr>
          <a:xfrm>
            <a:off x="755576" y="1556792"/>
            <a:ext cx="7848872" cy="707886"/>
          </a:xfrm>
          <a:prstGeom prst="rect">
            <a:avLst/>
          </a:prstGeom>
          <a:noFill/>
        </p:spPr>
        <p:txBody>
          <a:bodyPr wrap="square" rtlCol="0">
            <a:spAutoFit/>
          </a:bodyPr>
          <a:lstStyle/>
          <a:p>
            <a:pPr algn="ctr"/>
            <a:r>
              <a:rPr lang="hu-HU" sz="2000" dirty="0" smtClean="0"/>
              <a:t>A maximálisnál kisebb erőkifejtés és intenzitású tevékenység  (mozgás) alatti munkavégzés visszaesés nélküli végzése az idő függvényében.</a:t>
            </a:r>
            <a:endParaRPr lang="en-GB" sz="2000" dirty="0"/>
          </a:p>
        </p:txBody>
      </p:sp>
      <p:sp>
        <p:nvSpPr>
          <p:cNvPr id="4" name="Szövegdoboz 3"/>
          <p:cNvSpPr txBox="1"/>
          <p:nvPr/>
        </p:nvSpPr>
        <p:spPr>
          <a:xfrm>
            <a:off x="1259632" y="2636912"/>
            <a:ext cx="4536504" cy="461665"/>
          </a:xfrm>
          <a:prstGeom prst="rect">
            <a:avLst/>
          </a:prstGeom>
          <a:noFill/>
        </p:spPr>
        <p:txBody>
          <a:bodyPr wrap="square" rtlCol="0">
            <a:spAutoFit/>
          </a:bodyPr>
          <a:lstStyle/>
          <a:p>
            <a:r>
              <a:rPr lang="hu-HU" sz="2400" b="1" dirty="0" smtClean="0"/>
              <a:t>Becsülhető, illetve számítható</a:t>
            </a:r>
            <a:endParaRPr lang="en-GB" sz="2400" b="1" dirty="0"/>
          </a:p>
        </p:txBody>
      </p:sp>
      <p:sp>
        <p:nvSpPr>
          <p:cNvPr id="5" name="Szövegdoboz 4"/>
          <p:cNvSpPr txBox="1"/>
          <p:nvPr/>
        </p:nvSpPr>
        <p:spPr>
          <a:xfrm>
            <a:off x="1403648" y="3573016"/>
            <a:ext cx="6480720" cy="523220"/>
          </a:xfrm>
          <a:prstGeom prst="rect">
            <a:avLst/>
          </a:prstGeom>
          <a:noFill/>
        </p:spPr>
        <p:txBody>
          <a:bodyPr wrap="square" rtlCol="0">
            <a:spAutoFit/>
          </a:bodyPr>
          <a:lstStyle/>
          <a:p>
            <a:pPr algn="ctr"/>
            <a:r>
              <a:rPr lang="hu-HU" sz="2800" b="1" i="1" dirty="0" smtClean="0"/>
              <a:t>Statikus és dinamikus erőkifejtések során</a:t>
            </a:r>
            <a:endParaRPr lang="en-GB" sz="2800" b="1" i="1" dirty="0"/>
          </a:p>
        </p:txBody>
      </p:sp>
    </p:spTree>
    <p:extLst>
      <p:ext uri="{BB962C8B-B14F-4D97-AF65-F5344CB8AC3E}">
        <p14:creationId xmlns:p14="http://schemas.microsoft.com/office/powerpoint/2010/main" val="23177631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a:graphicFrameLocks/>
          </p:cNvGraphicFramePr>
          <p:nvPr>
            <p:extLst>
              <p:ext uri="{D42A27DB-BD31-4B8C-83A1-F6EECF244321}">
                <p14:modId xmlns:p14="http://schemas.microsoft.com/office/powerpoint/2010/main" val="1649455944"/>
              </p:ext>
            </p:extLst>
          </p:nvPr>
        </p:nvGraphicFramePr>
        <p:xfrm>
          <a:off x="3779912" y="2132856"/>
          <a:ext cx="4968552" cy="3240360"/>
        </p:xfrm>
        <a:graphic>
          <a:graphicData uri="http://schemas.openxmlformats.org/drawingml/2006/chart">
            <c:chart xmlns:c="http://schemas.openxmlformats.org/drawingml/2006/chart" xmlns:r="http://schemas.openxmlformats.org/officeDocument/2006/relationships" r:id="rId2"/>
          </a:graphicData>
        </a:graphic>
      </p:graphicFrame>
      <p:sp>
        <p:nvSpPr>
          <p:cNvPr id="3" name="Szövegdoboz 2"/>
          <p:cNvSpPr txBox="1"/>
          <p:nvPr/>
        </p:nvSpPr>
        <p:spPr>
          <a:xfrm>
            <a:off x="1331640" y="620688"/>
            <a:ext cx="6552728" cy="830997"/>
          </a:xfrm>
          <a:prstGeom prst="rect">
            <a:avLst/>
          </a:prstGeom>
          <a:noFill/>
        </p:spPr>
        <p:txBody>
          <a:bodyPr wrap="square" rtlCol="0">
            <a:spAutoFit/>
          </a:bodyPr>
          <a:lstStyle/>
          <a:p>
            <a:pPr algn="ctr"/>
            <a:r>
              <a:rPr lang="hu-HU" sz="2400" dirty="0" smtClean="0"/>
              <a:t>Az </a:t>
            </a:r>
            <a:r>
              <a:rPr lang="hu-HU" sz="2400" dirty="0" err="1" smtClean="0"/>
              <a:t>erőállóképesség</a:t>
            </a:r>
            <a:r>
              <a:rPr lang="hu-HU" sz="2400" dirty="0" smtClean="0"/>
              <a:t> becslése statikus erőkifejtés során</a:t>
            </a:r>
            <a:endParaRPr lang="en-GB" sz="2400" dirty="0"/>
          </a:p>
        </p:txBody>
      </p:sp>
    </p:spTree>
    <p:extLst>
      <p:ext uri="{BB962C8B-B14F-4D97-AF65-F5344CB8AC3E}">
        <p14:creationId xmlns:p14="http://schemas.microsoft.com/office/powerpoint/2010/main" val="79422889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a:graphicFrameLocks/>
          </p:cNvGraphicFramePr>
          <p:nvPr>
            <p:extLst>
              <p:ext uri="{D42A27DB-BD31-4B8C-83A1-F6EECF244321}">
                <p14:modId xmlns:p14="http://schemas.microsoft.com/office/powerpoint/2010/main" val="495817098"/>
              </p:ext>
            </p:extLst>
          </p:nvPr>
        </p:nvGraphicFramePr>
        <p:xfrm>
          <a:off x="2699792" y="2204864"/>
          <a:ext cx="6192687" cy="3456384"/>
        </p:xfrm>
        <a:graphic>
          <a:graphicData uri="http://schemas.openxmlformats.org/drawingml/2006/chart">
            <c:chart xmlns:c="http://schemas.openxmlformats.org/drawingml/2006/chart" xmlns:r="http://schemas.openxmlformats.org/officeDocument/2006/relationships" r:id="rId2"/>
          </a:graphicData>
        </a:graphic>
      </p:graphicFrame>
      <p:sp>
        <p:nvSpPr>
          <p:cNvPr id="3" name="Szövegdoboz 2"/>
          <p:cNvSpPr txBox="1"/>
          <p:nvPr/>
        </p:nvSpPr>
        <p:spPr>
          <a:xfrm>
            <a:off x="1331640" y="620688"/>
            <a:ext cx="6552728" cy="830997"/>
          </a:xfrm>
          <a:prstGeom prst="rect">
            <a:avLst/>
          </a:prstGeom>
          <a:noFill/>
        </p:spPr>
        <p:txBody>
          <a:bodyPr wrap="square" rtlCol="0">
            <a:spAutoFit/>
          </a:bodyPr>
          <a:lstStyle/>
          <a:p>
            <a:pPr algn="ctr"/>
            <a:r>
              <a:rPr lang="hu-HU" sz="2400" dirty="0" smtClean="0"/>
              <a:t>Az </a:t>
            </a:r>
            <a:r>
              <a:rPr lang="hu-HU" sz="2400" dirty="0" err="1" smtClean="0"/>
              <a:t>erőállóképesség</a:t>
            </a:r>
            <a:r>
              <a:rPr lang="hu-HU" sz="2400" dirty="0" smtClean="0"/>
              <a:t> becslése dinamikus erőkifejtés során</a:t>
            </a:r>
            <a:endParaRPr lang="en-GB" sz="2400" dirty="0"/>
          </a:p>
        </p:txBody>
      </p:sp>
    </p:spTree>
    <p:extLst>
      <p:ext uri="{BB962C8B-B14F-4D97-AF65-F5344CB8AC3E}">
        <p14:creationId xmlns:p14="http://schemas.microsoft.com/office/powerpoint/2010/main" val="263744922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1763688" y="476672"/>
            <a:ext cx="5400600" cy="584775"/>
          </a:xfrm>
          <a:prstGeom prst="rect">
            <a:avLst/>
          </a:prstGeom>
          <a:noFill/>
        </p:spPr>
        <p:txBody>
          <a:bodyPr wrap="square" rtlCol="0">
            <a:spAutoFit/>
          </a:bodyPr>
          <a:lstStyle/>
          <a:p>
            <a:pPr algn="ctr"/>
            <a:r>
              <a:rPr lang="hu-HU" sz="3200" b="1" dirty="0" smtClean="0"/>
              <a:t>Összefoglalás</a:t>
            </a:r>
            <a:endParaRPr lang="en-GB" sz="3200" b="1" dirty="0"/>
          </a:p>
        </p:txBody>
      </p:sp>
      <p:sp>
        <p:nvSpPr>
          <p:cNvPr id="3" name="Szövegdoboz 2"/>
          <p:cNvSpPr txBox="1"/>
          <p:nvPr/>
        </p:nvSpPr>
        <p:spPr>
          <a:xfrm>
            <a:off x="683568" y="1196752"/>
            <a:ext cx="7344816" cy="1569660"/>
          </a:xfrm>
          <a:prstGeom prst="rect">
            <a:avLst/>
          </a:prstGeom>
          <a:noFill/>
        </p:spPr>
        <p:txBody>
          <a:bodyPr wrap="square" rtlCol="0">
            <a:spAutoFit/>
          </a:bodyPr>
          <a:lstStyle/>
          <a:p>
            <a:pPr algn="ctr"/>
            <a:r>
              <a:rPr lang="hu-HU" sz="2400" b="1" dirty="0" smtClean="0">
                <a:solidFill>
                  <a:srgbClr val="FF0000"/>
                </a:solidFill>
              </a:rPr>
              <a:t>Maximális erőkifejtésnél </a:t>
            </a:r>
            <a:r>
              <a:rPr lang="hu-HU" sz="2400" b="1" dirty="0" smtClean="0"/>
              <a:t>mind a lassú, mind a gyors motoros egységek működnek. Az erőkifejtés nagyságát nem befolyásolja a rostok típusa, csak a bekapcsolt motoros egységek száma.</a:t>
            </a:r>
            <a:endParaRPr lang="en-GB" sz="2400" b="1" dirty="0"/>
          </a:p>
        </p:txBody>
      </p:sp>
      <p:sp>
        <p:nvSpPr>
          <p:cNvPr id="4" name="Szövegdoboz 3"/>
          <p:cNvSpPr txBox="1"/>
          <p:nvPr/>
        </p:nvSpPr>
        <p:spPr>
          <a:xfrm>
            <a:off x="704314" y="3068960"/>
            <a:ext cx="7344816" cy="230832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hu-HU" sz="2400" b="1" i="1" dirty="0" smtClean="0"/>
              <a:t>A </a:t>
            </a:r>
            <a:r>
              <a:rPr lang="hu-HU" sz="2400" b="1" i="1" dirty="0" smtClean="0">
                <a:solidFill>
                  <a:srgbClr val="FF0000"/>
                </a:solidFill>
              </a:rPr>
              <a:t>gyorserő</a:t>
            </a:r>
            <a:r>
              <a:rPr lang="hu-HU" sz="2400" b="1" i="1" dirty="0" smtClean="0"/>
              <a:t> szintje elsősorban a gyors motoros egységekhez tartozó rostok erőkifejtésétől függ. A súlyok helyes megválasztásától (lásd később) függ, hogy milyen mértékben növelhető a gyorsrostok keresztmetszete (kompenzációs és megerősítő hipertrófia)</a:t>
            </a:r>
            <a:endParaRPr lang="en-GB" sz="2400" b="1" i="1" dirty="0"/>
          </a:p>
        </p:txBody>
      </p:sp>
    </p:spTree>
    <p:extLst>
      <p:ext uri="{BB962C8B-B14F-4D97-AF65-F5344CB8AC3E}">
        <p14:creationId xmlns:p14="http://schemas.microsoft.com/office/powerpoint/2010/main" val="427869536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899592" y="620688"/>
            <a:ext cx="7488832" cy="2677656"/>
          </a:xfrm>
          <a:prstGeom prst="rect">
            <a:avLst/>
          </a:prstGeom>
          <a:noFill/>
        </p:spPr>
        <p:txBody>
          <a:bodyPr wrap="square" rtlCol="0">
            <a:spAutoFit/>
          </a:bodyPr>
          <a:lstStyle/>
          <a:p>
            <a:pPr algn="ctr"/>
            <a:r>
              <a:rPr lang="hu-HU" sz="2400" b="1" dirty="0" smtClean="0"/>
              <a:t>A </a:t>
            </a:r>
            <a:r>
              <a:rPr lang="hu-HU" sz="2400" b="1" dirty="0" smtClean="0">
                <a:solidFill>
                  <a:srgbClr val="FF0000"/>
                </a:solidFill>
              </a:rPr>
              <a:t>robbanékonyerő</a:t>
            </a:r>
            <a:r>
              <a:rPr lang="hu-HU" sz="2400" b="1" dirty="0" smtClean="0"/>
              <a:t> szintje egy egyén esetében a bekapcsolt motoros egységek számától és attól függ, hogy a motoros egységek bekapcsolása között mekkora idő telik el. Ha azonos időben sikerül bekapcsolni valamennyi motoros egységet, akkor mérhető a legnagyobb robbanékonyerő. Nevezetesen, annál gyorsabban tud valaki sebességet váltani, vagy elindulni. </a:t>
            </a:r>
            <a:endParaRPr lang="en-GB" sz="2400" b="1" dirty="0"/>
          </a:p>
        </p:txBody>
      </p:sp>
      <p:sp>
        <p:nvSpPr>
          <p:cNvPr id="3" name="Szövegdoboz 2"/>
          <p:cNvSpPr txBox="1"/>
          <p:nvPr/>
        </p:nvSpPr>
        <p:spPr>
          <a:xfrm>
            <a:off x="899592" y="3717032"/>
            <a:ext cx="7488832" cy="1938992"/>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hu-HU" sz="2400" b="1" i="1" dirty="0" smtClean="0"/>
              <a:t>A zömében gyorsrostokból felépülő izom, amelyben a gyors rostok vastagsága nagyobb, mint a lassúaké, képes nagy robbanékony erőkifejtésre. A gyorsrostok vastagságának növelésével kompenzálható a kisebb gyorsrost arány.</a:t>
            </a:r>
            <a:endParaRPr lang="en-GB" sz="2400" b="1" i="1" dirty="0"/>
          </a:p>
        </p:txBody>
      </p:sp>
    </p:spTree>
    <p:extLst>
      <p:ext uri="{BB962C8B-B14F-4D97-AF65-F5344CB8AC3E}">
        <p14:creationId xmlns:p14="http://schemas.microsoft.com/office/powerpoint/2010/main" val="235371147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891244" y="260648"/>
            <a:ext cx="7488832" cy="2308324"/>
          </a:xfrm>
          <a:prstGeom prst="rect">
            <a:avLst/>
          </a:prstGeom>
          <a:noFill/>
        </p:spPr>
        <p:txBody>
          <a:bodyPr wrap="square" rtlCol="0">
            <a:spAutoFit/>
          </a:bodyPr>
          <a:lstStyle/>
          <a:p>
            <a:pPr algn="ctr"/>
            <a:r>
              <a:rPr lang="hu-HU" sz="2400" b="1" dirty="0" smtClean="0"/>
              <a:t>A </a:t>
            </a:r>
            <a:r>
              <a:rPr lang="hu-HU" sz="2400" b="1" dirty="0" smtClean="0">
                <a:solidFill>
                  <a:srgbClr val="FF0000"/>
                </a:solidFill>
              </a:rPr>
              <a:t>robbanékonyerő állóképesség </a:t>
            </a:r>
            <a:r>
              <a:rPr lang="hu-HU" sz="2400" b="1" dirty="0" smtClean="0"/>
              <a:t>szintje attól függ, hogy mennyi gyorsrost van az izomban és milyen mértékben képesek állóképességi anyagcserére (az edzés terjedelme állóképessé teheti a gyors izomrostokat is). Továbbá attól is függ, hogy az egyes erőkifejtések között milyen gyorsan képes az izom regenerálódni.</a:t>
            </a:r>
            <a:endParaRPr lang="en-GB" sz="2400" b="1" dirty="0"/>
          </a:p>
        </p:txBody>
      </p:sp>
      <p:sp>
        <p:nvSpPr>
          <p:cNvPr id="3" name="Szövegdoboz 2"/>
          <p:cNvSpPr txBox="1"/>
          <p:nvPr/>
        </p:nvSpPr>
        <p:spPr>
          <a:xfrm>
            <a:off x="922007" y="2780928"/>
            <a:ext cx="7488832"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hu-HU" sz="2400" b="1" i="1" dirty="0" smtClean="0"/>
              <a:t>Az </a:t>
            </a:r>
            <a:r>
              <a:rPr lang="hu-HU" sz="2400" b="1" i="1" dirty="0" err="1" smtClean="0">
                <a:solidFill>
                  <a:srgbClr val="FF0000"/>
                </a:solidFill>
              </a:rPr>
              <a:t>erőállóképesség</a:t>
            </a:r>
            <a:r>
              <a:rPr lang="hu-HU" sz="2400" b="1" i="1" dirty="0" smtClean="0"/>
              <a:t> függ:</a:t>
            </a:r>
          </a:p>
          <a:p>
            <a:pPr algn="ctr"/>
            <a:r>
              <a:rPr lang="hu-HU" sz="2400" b="1" i="1" dirty="0" smtClean="0"/>
              <a:t>Mennyi lassú rost van az izomban</a:t>
            </a:r>
          </a:p>
          <a:p>
            <a:pPr algn="ctr"/>
            <a:r>
              <a:rPr lang="hu-HU" sz="2400" b="1" i="1" dirty="0" smtClean="0"/>
              <a:t>Mekkora súlyt kell mozgatni és milyen sebességgel</a:t>
            </a:r>
            <a:endParaRPr lang="en-GB" sz="2400" b="1" i="1" dirty="0"/>
          </a:p>
        </p:txBody>
      </p:sp>
      <p:sp>
        <p:nvSpPr>
          <p:cNvPr id="4" name="Szövegdoboz 3"/>
          <p:cNvSpPr txBox="1"/>
          <p:nvPr/>
        </p:nvSpPr>
        <p:spPr>
          <a:xfrm>
            <a:off x="971600" y="4437112"/>
            <a:ext cx="7272808" cy="120032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hu-HU" sz="2400" b="1" i="1" dirty="0" err="1" smtClean="0"/>
              <a:t>Erőállóképességi</a:t>
            </a:r>
            <a:r>
              <a:rPr lang="hu-HU" sz="2400" b="1" i="1" dirty="0" smtClean="0"/>
              <a:t> edzéssel a lassú rostok vastagsága növekszik és rontja a gyorsrostok mechanikai hatásfokát.</a:t>
            </a:r>
            <a:endParaRPr lang="en-GB" sz="2400" b="1" i="1" dirty="0"/>
          </a:p>
        </p:txBody>
      </p:sp>
    </p:spTree>
    <p:extLst>
      <p:ext uri="{BB962C8B-B14F-4D97-AF65-F5344CB8AC3E}">
        <p14:creationId xmlns:p14="http://schemas.microsoft.com/office/powerpoint/2010/main" val="362669072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1835696" y="188640"/>
            <a:ext cx="6048672" cy="584775"/>
          </a:xfrm>
          <a:prstGeom prst="rect">
            <a:avLst/>
          </a:prstGeom>
          <a:noFill/>
        </p:spPr>
        <p:txBody>
          <a:bodyPr wrap="square" rtlCol="0">
            <a:spAutoFit/>
          </a:bodyPr>
          <a:lstStyle/>
          <a:p>
            <a:pPr algn="ctr"/>
            <a:r>
              <a:rPr lang="hu-HU" sz="3200" dirty="0" smtClean="0">
                <a:latin typeface="Times New Roman" panose="02020603050405020304" pitchFamily="18" charset="0"/>
                <a:cs typeface="Times New Roman" panose="02020603050405020304" pitchFamily="18" charset="0"/>
              </a:rPr>
              <a:t>Izomszöveti adaptáció</a:t>
            </a:r>
            <a:endParaRPr lang="en-GB" sz="3200" dirty="0">
              <a:latin typeface="Times New Roman" panose="02020603050405020304" pitchFamily="18" charset="0"/>
              <a:cs typeface="Times New Roman" panose="02020603050405020304" pitchFamily="18" charset="0"/>
            </a:endParaRPr>
          </a:p>
        </p:txBody>
      </p:sp>
      <p:sp>
        <p:nvSpPr>
          <p:cNvPr id="3" name="Szövegdoboz 2"/>
          <p:cNvSpPr txBox="1"/>
          <p:nvPr/>
        </p:nvSpPr>
        <p:spPr>
          <a:xfrm>
            <a:off x="2555776" y="1052736"/>
            <a:ext cx="4104456" cy="461665"/>
          </a:xfrm>
          <a:prstGeom prst="rect">
            <a:avLst/>
          </a:prstGeom>
          <a:noFill/>
        </p:spPr>
        <p:txBody>
          <a:bodyPr wrap="square" rtlCol="0">
            <a:spAutoFit/>
          </a:bodyPr>
          <a:lstStyle/>
          <a:p>
            <a:pPr algn="ctr"/>
            <a:r>
              <a:rPr lang="hu-HU" sz="2400" b="1" i="1" dirty="0" smtClean="0">
                <a:latin typeface="Times New Roman" panose="02020603050405020304" pitchFamily="18" charset="0"/>
                <a:cs typeface="Times New Roman" panose="02020603050405020304" pitchFamily="18" charset="0"/>
              </a:rPr>
              <a:t>Specifikus edzésmódszer</a:t>
            </a:r>
            <a:endParaRPr lang="en-GB" sz="2400" b="1" i="1" dirty="0">
              <a:latin typeface="Times New Roman" panose="02020603050405020304" pitchFamily="18" charset="0"/>
              <a:cs typeface="Times New Roman" panose="02020603050405020304" pitchFamily="18" charset="0"/>
            </a:endParaRPr>
          </a:p>
        </p:txBody>
      </p:sp>
      <p:sp>
        <p:nvSpPr>
          <p:cNvPr id="4" name="Szövegdoboz 3"/>
          <p:cNvSpPr txBox="1"/>
          <p:nvPr/>
        </p:nvSpPr>
        <p:spPr>
          <a:xfrm>
            <a:off x="1331640" y="1916832"/>
            <a:ext cx="6480720" cy="83099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hu-HU" sz="2400" b="1" i="1" dirty="0" smtClean="0">
                <a:latin typeface="Times New Roman" panose="02020603050405020304" pitchFamily="18" charset="0"/>
                <a:cs typeface="Times New Roman" panose="02020603050405020304" pitchFamily="18" charset="0"/>
              </a:rPr>
              <a:t>Anabolikus hormonok aktivitásának időleges növekedése</a:t>
            </a:r>
            <a:endParaRPr lang="en-GB" sz="2400" b="1" i="1" dirty="0">
              <a:latin typeface="Times New Roman" panose="02020603050405020304" pitchFamily="18" charset="0"/>
              <a:cs typeface="Times New Roman" panose="02020603050405020304" pitchFamily="18" charset="0"/>
            </a:endParaRPr>
          </a:p>
        </p:txBody>
      </p:sp>
      <p:sp>
        <p:nvSpPr>
          <p:cNvPr id="5" name="Szövegdoboz 4"/>
          <p:cNvSpPr txBox="1"/>
          <p:nvPr/>
        </p:nvSpPr>
        <p:spPr>
          <a:xfrm>
            <a:off x="1259632" y="3284984"/>
            <a:ext cx="6624736" cy="461665"/>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hu-HU" sz="2400" b="1" i="1" dirty="0" smtClean="0">
                <a:latin typeface="Times New Roman" panose="02020603050405020304" pitchFamily="18" charset="0"/>
                <a:cs typeface="Times New Roman" panose="02020603050405020304" pitchFamily="18" charset="0"/>
              </a:rPr>
              <a:t>Specifikus gének aktivitásának megváltozása</a:t>
            </a:r>
            <a:endParaRPr lang="en-GB" sz="2400" b="1" i="1" dirty="0">
              <a:latin typeface="Times New Roman" panose="02020603050405020304" pitchFamily="18" charset="0"/>
              <a:cs typeface="Times New Roman" panose="02020603050405020304" pitchFamily="18" charset="0"/>
            </a:endParaRPr>
          </a:p>
        </p:txBody>
      </p:sp>
      <p:sp>
        <p:nvSpPr>
          <p:cNvPr id="6" name="Szövegdoboz 5"/>
          <p:cNvSpPr txBox="1"/>
          <p:nvPr/>
        </p:nvSpPr>
        <p:spPr>
          <a:xfrm>
            <a:off x="1187624" y="4365104"/>
            <a:ext cx="6768752" cy="461665"/>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hu-HU" sz="2400" b="1" i="1" dirty="0" smtClean="0">
                <a:latin typeface="Times New Roman" panose="02020603050405020304" pitchFamily="18" charset="0"/>
                <a:cs typeface="Times New Roman" panose="02020603050405020304" pitchFamily="18" charset="0"/>
              </a:rPr>
              <a:t>A kontraktilis fehérjék mennyiségének növekedése </a:t>
            </a:r>
            <a:endParaRPr lang="en-GB" sz="2400" b="1" i="1" dirty="0">
              <a:latin typeface="Times New Roman" panose="02020603050405020304" pitchFamily="18" charset="0"/>
              <a:cs typeface="Times New Roman" panose="02020603050405020304" pitchFamily="18" charset="0"/>
            </a:endParaRPr>
          </a:p>
        </p:txBody>
      </p:sp>
      <p:cxnSp>
        <p:nvCxnSpPr>
          <p:cNvPr id="8" name="Egyenes összekötő nyíllal 7"/>
          <p:cNvCxnSpPr>
            <a:stCxn id="4" idx="2"/>
            <a:endCxn id="5" idx="0"/>
          </p:cNvCxnSpPr>
          <p:nvPr/>
        </p:nvCxnSpPr>
        <p:spPr>
          <a:xfrm>
            <a:off x="4572000" y="2747829"/>
            <a:ext cx="0" cy="53715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Egyenes összekötő nyíllal 8"/>
          <p:cNvCxnSpPr/>
          <p:nvPr/>
        </p:nvCxnSpPr>
        <p:spPr>
          <a:xfrm>
            <a:off x="4572000" y="3789040"/>
            <a:ext cx="0" cy="53715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Szövegdoboz 9"/>
          <p:cNvSpPr txBox="1"/>
          <p:nvPr/>
        </p:nvSpPr>
        <p:spPr>
          <a:xfrm>
            <a:off x="1619672" y="5343599"/>
            <a:ext cx="5976664" cy="461665"/>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pPr algn="ctr"/>
            <a:r>
              <a:rPr lang="hu-HU" sz="2400" b="1" i="1" dirty="0" smtClean="0">
                <a:latin typeface="Times New Roman" panose="02020603050405020304" pitchFamily="18" charset="0"/>
                <a:cs typeface="Times New Roman" panose="02020603050405020304" pitchFamily="18" charset="0"/>
              </a:rPr>
              <a:t>Maximáliserő  növekedés</a:t>
            </a:r>
            <a:endParaRPr lang="en-GB" sz="2400" b="1" i="1" dirty="0">
              <a:latin typeface="Times New Roman" panose="02020603050405020304" pitchFamily="18" charset="0"/>
              <a:cs typeface="Times New Roman" panose="02020603050405020304" pitchFamily="18" charset="0"/>
            </a:endParaRPr>
          </a:p>
        </p:txBody>
      </p:sp>
      <p:cxnSp>
        <p:nvCxnSpPr>
          <p:cNvPr id="11" name="Egyenes összekötő nyíllal 10"/>
          <p:cNvCxnSpPr/>
          <p:nvPr/>
        </p:nvCxnSpPr>
        <p:spPr>
          <a:xfrm>
            <a:off x="4572000" y="4836061"/>
            <a:ext cx="0" cy="53715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986150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2"/>
          <p:cNvSpPr txBox="1">
            <a:spLocks noChangeArrowheads="1"/>
          </p:cNvSpPr>
          <p:nvPr/>
        </p:nvSpPr>
        <p:spPr bwMode="auto">
          <a:xfrm>
            <a:off x="179388" y="1700213"/>
            <a:ext cx="19446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en-US" b="1" i="1"/>
              <a:t>Szatelit sejt</a:t>
            </a:r>
            <a:endParaRPr lang="en-US" altLang="en-US" b="1" i="1"/>
          </a:p>
        </p:txBody>
      </p:sp>
      <p:sp>
        <p:nvSpPr>
          <p:cNvPr id="40963" name="Text Box 3"/>
          <p:cNvSpPr txBox="1">
            <a:spLocks noChangeArrowheads="1"/>
          </p:cNvSpPr>
          <p:nvPr/>
        </p:nvSpPr>
        <p:spPr bwMode="auto">
          <a:xfrm>
            <a:off x="2916238" y="1700213"/>
            <a:ext cx="12239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en-US" b="1" i="1"/>
              <a:t>Myoblast</a:t>
            </a:r>
            <a:endParaRPr lang="en-US" altLang="en-US" b="1" i="1"/>
          </a:p>
        </p:txBody>
      </p:sp>
      <p:sp>
        <p:nvSpPr>
          <p:cNvPr id="40964" name="Text Box 4"/>
          <p:cNvSpPr txBox="1">
            <a:spLocks noChangeArrowheads="1"/>
          </p:cNvSpPr>
          <p:nvPr/>
        </p:nvSpPr>
        <p:spPr bwMode="auto">
          <a:xfrm>
            <a:off x="5219700" y="1700213"/>
            <a:ext cx="12969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en-US" b="1" i="1"/>
              <a:t>Myoblast</a:t>
            </a:r>
            <a:endParaRPr lang="en-US" altLang="en-US" b="1" i="1"/>
          </a:p>
        </p:txBody>
      </p:sp>
      <p:sp>
        <p:nvSpPr>
          <p:cNvPr id="40965" name="Text Box 5"/>
          <p:cNvSpPr txBox="1">
            <a:spLocks noChangeArrowheads="1"/>
          </p:cNvSpPr>
          <p:nvPr/>
        </p:nvSpPr>
        <p:spPr bwMode="auto">
          <a:xfrm>
            <a:off x="7380288" y="1700213"/>
            <a:ext cx="15128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en-US" b="1" i="1"/>
              <a:t>Myotubulus</a:t>
            </a:r>
            <a:endParaRPr lang="en-US" altLang="en-US" b="1" i="1"/>
          </a:p>
        </p:txBody>
      </p:sp>
      <p:sp>
        <p:nvSpPr>
          <p:cNvPr id="40966" name="Line 6"/>
          <p:cNvSpPr>
            <a:spLocks noChangeShapeType="1"/>
          </p:cNvSpPr>
          <p:nvPr/>
        </p:nvSpPr>
        <p:spPr bwMode="auto">
          <a:xfrm>
            <a:off x="1979613" y="1916113"/>
            <a:ext cx="936625"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0967" name="Line 7"/>
          <p:cNvSpPr>
            <a:spLocks noChangeShapeType="1"/>
          </p:cNvSpPr>
          <p:nvPr/>
        </p:nvSpPr>
        <p:spPr bwMode="auto">
          <a:xfrm>
            <a:off x="4140200" y="1916113"/>
            <a:ext cx="936625"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0968" name="Line 8"/>
          <p:cNvSpPr>
            <a:spLocks noChangeShapeType="1"/>
          </p:cNvSpPr>
          <p:nvPr/>
        </p:nvSpPr>
        <p:spPr bwMode="auto">
          <a:xfrm>
            <a:off x="6443663" y="1916113"/>
            <a:ext cx="936625"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nvGrpSpPr>
          <p:cNvPr id="40969" name="Group 9"/>
          <p:cNvGrpSpPr>
            <a:grpSpLocks/>
          </p:cNvGrpSpPr>
          <p:nvPr/>
        </p:nvGrpSpPr>
        <p:grpSpPr bwMode="auto">
          <a:xfrm>
            <a:off x="1979613" y="1406525"/>
            <a:ext cx="936625" cy="942975"/>
            <a:chOff x="1247" y="886"/>
            <a:chExt cx="590" cy="594"/>
          </a:xfrm>
        </p:grpSpPr>
        <p:sp>
          <p:nvSpPr>
            <p:cNvPr id="27688" name="Text Box 10"/>
            <p:cNvSpPr txBox="1">
              <a:spLocks noChangeArrowheads="1"/>
            </p:cNvSpPr>
            <p:nvPr/>
          </p:nvSpPr>
          <p:spPr bwMode="auto">
            <a:xfrm>
              <a:off x="1247" y="886"/>
              <a:ext cx="59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en-US">
                  <a:latin typeface="Times New Roman" pitchFamily="18" charset="0"/>
                  <a:cs typeface="Times New Roman" pitchFamily="18" charset="0"/>
                </a:rPr>
                <a:t>MyoD</a:t>
              </a:r>
              <a:endParaRPr lang="en-US" altLang="en-US">
                <a:latin typeface="Times New Roman" pitchFamily="18" charset="0"/>
                <a:cs typeface="Times New Roman" pitchFamily="18" charset="0"/>
              </a:endParaRPr>
            </a:p>
          </p:txBody>
        </p:sp>
        <p:sp>
          <p:nvSpPr>
            <p:cNvPr id="27689" name="Text Box 11"/>
            <p:cNvSpPr txBox="1">
              <a:spLocks noChangeArrowheads="1"/>
            </p:cNvSpPr>
            <p:nvPr/>
          </p:nvSpPr>
          <p:spPr bwMode="auto">
            <a:xfrm>
              <a:off x="1247" y="1249"/>
              <a:ext cx="59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en-US">
                  <a:latin typeface="Times New Roman" pitchFamily="18" charset="0"/>
                  <a:cs typeface="Times New Roman" pitchFamily="18" charset="0"/>
                </a:rPr>
                <a:t>Myf5</a:t>
              </a:r>
              <a:endParaRPr lang="en-US" altLang="en-US">
                <a:latin typeface="Times New Roman" pitchFamily="18" charset="0"/>
                <a:cs typeface="Times New Roman" pitchFamily="18" charset="0"/>
              </a:endParaRPr>
            </a:p>
          </p:txBody>
        </p:sp>
      </p:grpSp>
      <p:sp>
        <p:nvSpPr>
          <p:cNvPr id="40972" name="Text Box 12"/>
          <p:cNvSpPr txBox="1">
            <a:spLocks noChangeArrowheads="1"/>
          </p:cNvSpPr>
          <p:nvPr/>
        </p:nvSpPr>
        <p:spPr bwMode="auto">
          <a:xfrm>
            <a:off x="4067175" y="1412875"/>
            <a:ext cx="12969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en-US">
                <a:latin typeface="Times New Roman" pitchFamily="18" charset="0"/>
                <a:cs typeface="Times New Roman" pitchFamily="18" charset="0"/>
              </a:rPr>
              <a:t>Myogenin</a:t>
            </a:r>
            <a:endParaRPr lang="en-US" altLang="en-US">
              <a:latin typeface="Times New Roman" pitchFamily="18" charset="0"/>
              <a:cs typeface="Times New Roman" pitchFamily="18" charset="0"/>
            </a:endParaRPr>
          </a:p>
        </p:txBody>
      </p:sp>
      <p:sp>
        <p:nvSpPr>
          <p:cNvPr id="40973" name="Text Box 13"/>
          <p:cNvSpPr txBox="1">
            <a:spLocks noChangeArrowheads="1"/>
          </p:cNvSpPr>
          <p:nvPr/>
        </p:nvSpPr>
        <p:spPr bwMode="auto">
          <a:xfrm>
            <a:off x="6084888" y="1341438"/>
            <a:ext cx="18002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en-US">
                <a:latin typeface="Times New Roman" pitchFamily="18" charset="0"/>
                <a:cs typeface="Times New Roman" pitchFamily="18" charset="0"/>
              </a:rPr>
              <a:t>Differenciation</a:t>
            </a:r>
            <a:endParaRPr lang="en-US" altLang="en-US">
              <a:latin typeface="Times New Roman" pitchFamily="18" charset="0"/>
              <a:cs typeface="Times New Roman" pitchFamily="18" charset="0"/>
            </a:endParaRPr>
          </a:p>
        </p:txBody>
      </p:sp>
      <p:sp>
        <p:nvSpPr>
          <p:cNvPr id="40974" name="Arc 14"/>
          <p:cNvSpPr>
            <a:spLocks/>
          </p:cNvSpPr>
          <p:nvPr/>
        </p:nvSpPr>
        <p:spPr bwMode="auto">
          <a:xfrm rot="20454641" flipH="1">
            <a:off x="3057525" y="2276475"/>
            <a:ext cx="865188" cy="863600"/>
          </a:xfrm>
          <a:custGeom>
            <a:avLst/>
            <a:gdLst>
              <a:gd name="T0" fmla="*/ 432594 w 43200"/>
              <a:gd name="T1" fmla="*/ 0 h 43200"/>
              <a:gd name="T2" fmla="*/ 135967 w 43200"/>
              <a:gd name="T3" fmla="*/ 117506 h 43200"/>
              <a:gd name="T4" fmla="*/ 432594 w 43200"/>
              <a:gd name="T5" fmla="*/ 431800 h 43200"/>
              <a:gd name="T6" fmla="*/ 0 60000 65536"/>
              <a:gd name="T7" fmla="*/ 0 60000 65536"/>
              <a:gd name="T8" fmla="*/ 0 60000 65536"/>
            </a:gdLst>
            <a:ahLst/>
            <a:cxnLst>
              <a:cxn ang="T6">
                <a:pos x="T0" y="T1"/>
              </a:cxn>
              <a:cxn ang="T7">
                <a:pos x="T2" y="T3"/>
              </a:cxn>
              <a:cxn ang="T8">
                <a:pos x="T4" y="T5"/>
              </a:cxn>
            </a:cxnLst>
            <a:rect l="0" t="0" r="r" b="b"/>
            <a:pathLst>
              <a:path w="43200" h="43200" fill="none" extrusionOk="0">
                <a:moveTo>
                  <a:pt x="21599" y="0"/>
                </a:moveTo>
                <a:cubicBezTo>
                  <a:pt x="33529" y="0"/>
                  <a:pt x="43200" y="9670"/>
                  <a:pt x="43200" y="21600"/>
                </a:cubicBezTo>
                <a:cubicBezTo>
                  <a:pt x="43200" y="33529"/>
                  <a:pt x="33529" y="43200"/>
                  <a:pt x="21600" y="43200"/>
                </a:cubicBezTo>
                <a:cubicBezTo>
                  <a:pt x="9670" y="43200"/>
                  <a:pt x="0" y="33529"/>
                  <a:pt x="0" y="21600"/>
                </a:cubicBezTo>
                <a:cubicBezTo>
                  <a:pt x="-1" y="15647"/>
                  <a:pt x="2456" y="9959"/>
                  <a:pt x="6788" y="5877"/>
                </a:cubicBezTo>
              </a:path>
              <a:path w="43200" h="43200" stroke="0" extrusionOk="0">
                <a:moveTo>
                  <a:pt x="21599" y="0"/>
                </a:moveTo>
                <a:cubicBezTo>
                  <a:pt x="33529" y="0"/>
                  <a:pt x="43200" y="9670"/>
                  <a:pt x="43200" y="21600"/>
                </a:cubicBezTo>
                <a:cubicBezTo>
                  <a:pt x="43200" y="33529"/>
                  <a:pt x="33529" y="43200"/>
                  <a:pt x="21600" y="43200"/>
                </a:cubicBezTo>
                <a:cubicBezTo>
                  <a:pt x="9670" y="43200"/>
                  <a:pt x="0" y="33529"/>
                  <a:pt x="0" y="21600"/>
                </a:cubicBezTo>
                <a:cubicBezTo>
                  <a:pt x="-1" y="15647"/>
                  <a:pt x="2456" y="9959"/>
                  <a:pt x="6788" y="5877"/>
                </a:cubicBezTo>
                <a:lnTo>
                  <a:pt x="21600" y="21600"/>
                </a:lnTo>
                <a:lnTo>
                  <a:pt x="21599" y="0"/>
                </a:lnTo>
                <a:close/>
              </a:path>
            </a:pathLst>
          </a:custGeom>
          <a:noFill/>
          <a:ln w="9525">
            <a:solidFill>
              <a:srgbClr val="FF000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975" name="Text Box 15"/>
          <p:cNvSpPr txBox="1">
            <a:spLocks noChangeArrowheads="1"/>
          </p:cNvSpPr>
          <p:nvPr/>
        </p:nvSpPr>
        <p:spPr bwMode="auto">
          <a:xfrm>
            <a:off x="2914650" y="3141663"/>
            <a:ext cx="1441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en-US" b="1" i="1">
                <a:solidFill>
                  <a:srgbClr val="FF0000"/>
                </a:solidFill>
                <a:latin typeface="Times New Roman" pitchFamily="18" charset="0"/>
                <a:cs typeface="Times New Roman" pitchFamily="18" charset="0"/>
              </a:rPr>
              <a:t>Proliferáció</a:t>
            </a:r>
            <a:endParaRPr lang="en-US" altLang="en-US" b="1" i="1">
              <a:solidFill>
                <a:srgbClr val="FF0000"/>
              </a:solidFill>
              <a:latin typeface="Times New Roman" pitchFamily="18" charset="0"/>
              <a:cs typeface="Times New Roman" pitchFamily="18" charset="0"/>
            </a:endParaRPr>
          </a:p>
        </p:txBody>
      </p:sp>
      <p:sp>
        <p:nvSpPr>
          <p:cNvPr id="40976" name="Text Box 16"/>
          <p:cNvSpPr txBox="1">
            <a:spLocks noChangeArrowheads="1"/>
          </p:cNvSpPr>
          <p:nvPr/>
        </p:nvSpPr>
        <p:spPr bwMode="auto">
          <a:xfrm>
            <a:off x="539750" y="3644900"/>
            <a:ext cx="1728788" cy="457200"/>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en-US" sz="2400" b="1" i="1"/>
              <a:t>Myostatin</a:t>
            </a:r>
            <a:endParaRPr lang="en-US" altLang="en-US" sz="2400" b="1" i="1"/>
          </a:p>
        </p:txBody>
      </p:sp>
      <p:grpSp>
        <p:nvGrpSpPr>
          <p:cNvPr id="40977" name="Group 17"/>
          <p:cNvGrpSpPr>
            <a:grpSpLocks/>
          </p:cNvGrpSpPr>
          <p:nvPr/>
        </p:nvGrpSpPr>
        <p:grpSpPr bwMode="auto">
          <a:xfrm rot="-1497855">
            <a:off x="2339975" y="3284538"/>
            <a:ext cx="576263" cy="288925"/>
            <a:chOff x="1519" y="2976"/>
            <a:chExt cx="363" cy="182"/>
          </a:xfrm>
        </p:grpSpPr>
        <p:sp>
          <p:nvSpPr>
            <p:cNvPr id="27686" name="Line 18"/>
            <p:cNvSpPr>
              <a:spLocks noChangeShapeType="1"/>
            </p:cNvSpPr>
            <p:nvPr/>
          </p:nvSpPr>
          <p:spPr bwMode="auto">
            <a:xfrm>
              <a:off x="1519" y="3067"/>
              <a:ext cx="36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7687" name="Line 19"/>
            <p:cNvSpPr>
              <a:spLocks noChangeShapeType="1"/>
            </p:cNvSpPr>
            <p:nvPr/>
          </p:nvSpPr>
          <p:spPr bwMode="auto">
            <a:xfrm>
              <a:off x="1882" y="2976"/>
              <a:ext cx="0" cy="18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sp>
        <p:nvSpPr>
          <p:cNvPr id="40980" name="Text Box 20"/>
          <p:cNvSpPr txBox="1">
            <a:spLocks noChangeArrowheads="1"/>
          </p:cNvSpPr>
          <p:nvPr/>
        </p:nvSpPr>
        <p:spPr bwMode="auto">
          <a:xfrm>
            <a:off x="3924300" y="4286250"/>
            <a:ext cx="1368425"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en-US" b="1" i="1"/>
              <a:t>Cyclin dependent kinase</a:t>
            </a:r>
            <a:endParaRPr lang="en-US" altLang="en-US" b="1" i="1"/>
          </a:p>
        </p:txBody>
      </p:sp>
      <p:sp>
        <p:nvSpPr>
          <p:cNvPr id="40981" name="Text Box 21"/>
          <p:cNvSpPr txBox="1">
            <a:spLocks noChangeArrowheads="1"/>
          </p:cNvSpPr>
          <p:nvPr/>
        </p:nvSpPr>
        <p:spPr bwMode="auto">
          <a:xfrm>
            <a:off x="2124075" y="5870575"/>
            <a:ext cx="2447925" cy="85407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en-US" sz="2000" b="1" i="1">
                <a:solidFill>
                  <a:srgbClr val="FF0000"/>
                </a:solidFill>
              </a:rPr>
              <a:t>Growth factors</a:t>
            </a:r>
          </a:p>
          <a:p>
            <a:pPr algn="ctr" eaLnBrk="1" hangingPunct="1">
              <a:spcBef>
                <a:spcPct val="50000"/>
              </a:spcBef>
            </a:pPr>
            <a:r>
              <a:rPr lang="hu-HU" altLang="en-US" sz="2000" b="1" i="1">
                <a:solidFill>
                  <a:srgbClr val="FF0000"/>
                </a:solidFill>
              </a:rPr>
              <a:t>(IGF-1, MGF)</a:t>
            </a:r>
            <a:endParaRPr lang="en-US" altLang="en-US" sz="2000" b="1" i="1">
              <a:solidFill>
                <a:srgbClr val="FF0000"/>
              </a:solidFill>
            </a:endParaRPr>
          </a:p>
        </p:txBody>
      </p:sp>
      <p:sp>
        <p:nvSpPr>
          <p:cNvPr id="40982" name="Text Box 22"/>
          <p:cNvSpPr txBox="1">
            <a:spLocks noChangeArrowheads="1"/>
          </p:cNvSpPr>
          <p:nvPr/>
        </p:nvSpPr>
        <p:spPr bwMode="auto">
          <a:xfrm>
            <a:off x="2627313" y="4378325"/>
            <a:ext cx="649287" cy="779463"/>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en-US" b="1" i="1"/>
              <a:t>P21</a:t>
            </a:r>
          </a:p>
          <a:p>
            <a:pPr algn="ctr" eaLnBrk="1" hangingPunct="1">
              <a:spcBef>
                <a:spcPct val="50000"/>
              </a:spcBef>
            </a:pPr>
            <a:r>
              <a:rPr lang="hu-HU" altLang="en-US" b="1" i="1"/>
              <a:t>p25</a:t>
            </a:r>
            <a:endParaRPr lang="en-US" altLang="en-US" b="1" i="1"/>
          </a:p>
        </p:txBody>
      </p:sp>
      <p:grpSp>
        <p:nvGrpSpPr>
          <p:cNvPr id="40983" name="Group 23"/>
          <p:cNvGrpSpPr>
            <a:grpSpLocks/>
          </p:cNvGrpSpPr>
          <p:nvPr/>
        </p:nvGrpSpPr>
        <p:grpSpPr bwMode="auto">
          <a:xfrm>
            <a:off x="3419475" y="4581525"/>
            <a:ext cx="576263" cy="288925"/>
            <a:chOff x="1519" y="2976"/>
            <a:chExt cx="363" cy="182"/>
          </a:xfrm>
        </p:grpSpPr>
        <p:sp>
          <p:nvSpPr>
            <p:cNvPr id="27684" name="Line 24"/>
            <p:cNvSpPr>
              <a:spLocks noChangeShapeType="1"/>
            </p:cNvSpPr>
            <p:nvPr/>
          </p:nvSpPr>
          <p:spPr bwMode="auto">
            <a:xfrm>
              <a:off x="1519" y="3067"/>
              <a:ext cx="36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7685" name="Line 25"/>
            <p:cNvSpPr>
              <a:spLocks noChangeShapeType="1"/>
            </p:cNvSpPr>
            <p:nvPr/>
          </p:nvSpPr>
          <p:spPr bwMode="auto">
            <a:xfrm>
              <a:off x="1882" y="2976"/>
              <a:ext cx="0" cy="18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sp>
        <p:nvSpPr>
          <p:cNvPr id="40986" name="Line 26"/>
          <p:cNvSpPr>
            <a:spLocks noChangeShapeType="1"/>
          </p:cNvSpPr>
          <p:nvPr/>
        </p:nvSpPr>
        <p:spPr bwMode="auto">
          <a:xfrm>
            <a:off x="2195513" y="4148138"/>
            <a:ext cx="358775" cy="57626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nvGrpSpPr>
          <p:cNvPr id="40987" name="Group 27"/>
          <p:cNvGrpSpPr>
            <a:grpSpLocks/>
          </p:cNvGrpSpPr>
          <p:nvPr/>
        </p:nvGrpSpPr>
        <p:grpSpPr bwMode="auto">
          <a:xfrm rot="-5400000">
            <a:off x="2628106" y="5372894"/>
            <a:ext cx="576263" cy="288925"/>
            <a:chOff x="1519" y="2976"/>
            <a:chExt cx="363" cy="182"/>
          </a:xfrm>
        </p:grpSpPr>
        <p:sp>
          <p:nvSpPr>
            <p:cNvPr id="27682" name="Line 28"/>
            <p:cNvSpPr>
              <a:spLocks noChangeShapeType="1"/>
            </p:cNvSpPr>
            <p:nvPr/>
          </p:nvSpPr>
          <p:spPr bwMode="auto">
            <a:xfrm>
              <a:off x="1519" y="3067"/>
              <a:ext cx="363"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7683" name="Line 29"/>
            <p:cNvSpPr>
              <a:spLocks noChangeShapeType="1"/>
            </p:cNvSpPr>
            <p:nvPr/>
          </p:nvSpPr>
          <p:spPr bwMode="auto">
            <a:xfrm>
              <a:off x="1882" y="2976"/>
              <a:ext cx="0" cy="182"/>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sp>
        <p:nvSpPr>
          <p:cNvPr id="40990" name="Line 30"/>
          <p:cNvSpPr>
            <a:spLocks noChangeShapeType="1"/>
          </p:cNvSpPr>
          <p:nvPr/>
        </p:nvSpPr>
        <p:spPr bwMode="auto">
          <a:xfrm flipV="1">
            <a:off x="3563938" y="5300663"/>
            <a:ext cx="576262" cy="504825"/>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0991" name="Line 31"/>
          <p:cNvSpPr>
            <a:spLocks noChangeShapeType="1"/>
          </p:cNvSpPr>
          <p:nvPr/>
        </p:nvSpPr>
        <p:spPr bwMode="auto">
          <a:xfrm flipH="1" flipV="1">
            <a:off x="3708400" y="3644900"/>
            <a:ext cx="431800" cy="6477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7672" name="Text Box 32"/>
          <p:cNvSpPr txBox="1">
            <a:spLocks noChangeArrowheads="1"/>
          </p:cNvSpPr>
          <p:nvPr/>
        </p:nvSpPr>
        <p:spPr bwMode="auto">
          <a:xfrm>
            <a:off x="971550" y="404813"/>
            <a:ext cx="67691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en-US" sz="2800" b="1">
                <a:latin typeface="Times New Roman" pitchFamily="18" charset="0"/>
                <a:cs typeface="Times New Roman" pitchFamily="18" charset="0"/>
              </a:rPr>
              <a:t>Az izomtömeg növekedésének szabályozása</a:t>
            </a:r>
            <a:endParaRPr lang="en-US" altLang="en-US" sz="2800" b="1">
              <a:latin typeface="Times New Roman" pitchFamily="18" charset="0"/>
              <a:cs typeface="Times New Roman" pitchFamily="18" charset="0"/>
            </a:endParaRPr>
          </a:p>
        </p:txBody>
      </p:sp>
      <p:graphicFrame>
        <p:nvGraphicFramePr>
          <p:cNvPr id="40993" name="Object 33"/>
          <p:cNvGraphicFramePr>
            <a:graphicFrameLocks noChangeAspect="1"/>
          </p:cNvGraphicFramePr>
          <p:nvPr/>
        </p:nvGraphicFramePr>
        <p:xfrm>
          <a:off x="755650" y="1196975"/>
          <a:ext cx="371475" cy="371475"/>
        </p:xfrm>
        <a:graphic>
          <a:graphicData uri="http://schemas.openxmlformats.org/presentationml/2006/ole">
            <mc:AlternateContent xmlns:mc="http://schemas.openxmlformats.org/markup-compatibility/2006">
              <mc:Choice xmlns:v="urn:schemas-microsoft-com:vml" Requires="v">
                <p:oleObj spid="_x0000_s20518" name="Photo Editor fénykép" r:id="rId4" imgW="371527" imgH="371527" progId="MSPhotoEd.3">
                  <p:embed/>
                </p:oleObj>
              </mc:Choice>
              <mc:Fallback>
                <p:oleObj name="Photo Editor fénykép" r:id="rId4" imgW="371527" imgH="371527" progId="MSPhotoEd.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650" y="1196975"/>
                        <a:ext cx="371475" cy="371475"/>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0994" name="Object 34"/>
          <p:cNvGraphicFramePr>
            <a:graphicFrameLocks noChangeAspect="1"/>
          </p:cNvGraphicFramePr>
          <p:nvPr/>
        </p:nvGraphicFramePr>
        <p:xfrm>
          <a:off x="3276600" y="1125538"/>
          <a:ext cx="476250" cy="504825"/>
        </p:xfrm>
        <a:graphic>
          <a:graphicData uri="http://schemas.openxmlformats.org/presentationml/2006/ole">
            <mc:AlternateContent xmlns:mc="http://schemas.openxmlformats.org/markup-compatibility/2006">
              <mc:Choice xmlns:v="urn:schemas-microsoft-com:vml" Requires="v">
                <p:oleObj spid="_x0000_s20519" name="Photo Editor fénykép" r:id="rId6" imgW="476316" imgH="504762" progId="MSPhotoEd.3">
                  <p:embed/>
                </p:oleObj>
              </mc:Choice>
              <mc:Fallback>
                <p:oleObj name="Photo Editor fénykép" r:id="rId6" imgW="476316" imgH="504762" progId="MSPhotoEd.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76600" y="1125538"/>
                        <a:ext cx="47625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0995" name="Object 35"/>
          <p:cNvGraphicFramePr>
            <a:graphicFrameLocks noChangeAspect="1"/>
          </p:cNvGraphicFramePr>
          <p:nvPr/>
        </p:nvGraphicFramePr>
        <p:xfrm>
          <a:off x="8172450" y="1052513"/>
          <a:ext cx="409575" cy="647700"/>
        </p:xfrm>
        <a:graphic>
          <a:graphicData uri="http://schemas.openxmlformats.org/presentationml/2006/ole">
            <mc:AlternateContent xmlns:mc="http://schemas.openxmlformats.org/markup-compatibility/2006">
              <mc:Choice xmlns:v="urn:schemas-microsoft-com:vml" Requires="v">
                <p:oleObj spid="_x0000_s20520" name="Photo Editor fénykép" r:id="rId8" imgW="409632" imgH="647619" progId="MSPhotoEd.3">
                  <p:embed/>
                </p:oleObj>
              </mc:Choice>
              <mc:Fallback>
                <p:oleObj name="Photo Editor fénykép" r:id="rId8" imgW="409632" imgH="647619" progId="MSPhotoEd.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72450" y="1052513"/>
                        <a:ext cx="40957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0996" name="Text Box 36"/>
          <p:cNvSpPr txBox="1">
            <a:spLocks noChangeArrowheads="1"/>
          </p:cNvSpPr>
          <p:nvPr/>
        </p:nvSpPr>
        <p:spPr bwMode="auto">
          <a:xfrm>
            <a:off x="4356100" y="3141663"/>
            <a:ext cx="20875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en-US" sz="2000" b="1">
                <a:latin typeface="Times New Roman" pitchFamily="18" charset="0"/>
                <a:cs typeface="Times New Roman" pitchFamily="18" charset="0"/>
              </a:rPr>
              <a:t>Rb</a:t>
            </a:r>
            <a:r>
              <a:rPr lang="hu-HU" altLang="en-US"/>
              <a:t> </a:t>
            </a:r>
            <a:r>
              <a:rPr lang="hu-HU" altLang="en-US" sz="1200"/>
              <a:t>(retinablastoma)</a:t>
            </a:r>
            <a:endParaRPr lang="en-US" altLang="en-US" sz="1200"/>
          </a:p>
        </p:txBody>
      </p:sp>
      <p:grpSp>
        <p:nvGrpSpPr>
          <p:cNvPr id="40997" name="Group 37"/>
          <p:cNvGrpSpPr>
            <a:grpSpLocks/>
          </p:cNvGrpSpPr>
          <p:nvPr/>
        </p:nvGrpSpPr>
        <p:grpSpPr bwMode="auto">
          <a:xfrm rot="-5400000">
            <a:off x="4212431" y="3788569"/>
            <a:ext cx="576263" cy="288925"/>
            <a:chOff x="1519" y="2976"/>
            <a:chExt cx="363" cy="182"/>
          </a:xfrm>
        </p:grpSpPr>
        <p:sp>
          <p:nvSpPr>
            <p:cNvPr id="27680" name="Line 38"/>
            <p:cNvSpPr>
              <a:spLocks noChangeShapeType="1"/>
            </p:cNvSpPr>
            <p:nvPr/>
          </p:nvSpPr>
          <p:spPr bwMode="auto">
            <a:xfrm>
              <a:off x="1519" y="3067"/>
              <a:ext cx="363" cy="0"/>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7681" name="Line 39"/>
            <p:cNvSpPr>
              <a:spLocks noChangeShapeType="1"/>
            </p:cNvSpPr>
            <p:nvPr/>
          </p:nvSpPr>
          <p:spPr bwMode="auto">
            <a:xfrm>
              <a:off x="1882" y="2976"/>
              <a:ext cx="0" cy="182"/>
            </a:xfrm>
            <a:prstGeom prst="line">
              <a:avLst/>
            </a:prstGeom>
            <a:noFill/>
            <a:ln w="285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sp>
        <p:nvSpPr>
          <p:cNvPr id="41000" name="Line 40"/>
          <p:cNvSpPr>
            <a:spLocks noChangeShapeType="1"/>
          </p:cNvSpPr>
          <p:nvPr/>
        </p:nvSpPr>
        <p:spPr bwMode="auto">
          <a:xfrm flipV="1">
            <a:off x="4572000" y="2133600"/>
            <a:ext cx="0" cy="790575"/>
          </a:xfrm>
          <a:prstGeom prst="line">
            <a:avLst/>
          </a:prstGeom>
          <a:noFill/>
          <a:ln w="38100">
            <a:solidFill>
              <a:srgbClr val="00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pic>
        <p:nvPicPr>
          <p:cNvPr id="41001" name="Picture 4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84888" y="3860800"/>
            <a:ext cx="2543175"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48932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0962"/>
                                        </p:tgtEl>
                                        <p:attrNameLst>
                                          <p:attrName>style.visibility</p:attrName>
                                        </p:attrNameLst>
                                      </p:cBhvr>
                                      <p:to>
                                        <p:strVal val="visible"/>
                                      </p:to>
                                    </p:set>
                                    <p:anim calcmode="lin" valueType="num">
                                      <p:cBhvr>
                                        <p:cTn id="7" dur="1000" fill="hold"/>
                                        <p:tgtEl>
                                          <p:spTgt spid="40962"/>
                                        </p:tgtEl>
                                        <p:attrNameLst>
                                          <p:attrName>ppt_x</p:attrName>
                                        </p:attrNameLst>
                                      </p:cBhvr>
                                      <p:tavLst>
                                        <p:tav tm="0">
                                          <p:val>
                                            <p:strVal val="#ppt_x-.2"/>
                                          </p:val>
                                        </p:tav>
                                        <p:tav tm="100000">
                                          <p:val>
                                            <p:strVal val="#ppt_x"/>
                                          </p:val>
                                        </p:tav>
                                      </p:tavLst>
                                    </p:anim>
                                    <p:anim calcmode="lin" valueType="num">
                                      <p:cBhvr>
                                        <p:cTn id="8" dur="1000" fill="hold"/>
                                        <p:tgtEl>
                                          <p:spTgt spid="40962"/>
                                        </p:tgtEl>
                                        <p:attrNameLst>
                                          <p:attrName>ppt_y</p:attrName>
                                        </p:attrNameLst>
                                      </p:cBhvr>
                                      <p:tavLst>
                                        <p:tav tm="0">
                                          <p:val>
                                            <p:strVal val="#ppt_y"/>
                                          </p:val>
                                        </p:tav>
                                        <p:tav tm="100000">
                                          <p:val>
                                            <p:strVal val="#ppt_y"/>
                                          </p:val>
                                        </p:tav>
                                      </p:tavLst>
                                    </p:anim>
                                    <p:animEffect transition="in" filter="wipe(right)" prLst="gradientSize: 0.1">
                                      <p:cBhvr>
                                        <p:cTn id="9" dur="1000"/>
                                        <p:tgtEl>
                                          <p:spTgt spid="40962"/>
                                        </p:tgtEl>
                                      </p:cBhvr>
                                    </p:animEffect>
                                  </p:childTnLst>
                                </p:cTn>
                              </p:par>
                              <p:par>
                                <p:cTn id="10" presetID="10" presetClass="entr" presetSubtype="0" fill="hold" nodeType="withEffect">
                                  <p:stCondLst>
                                    <p:cond delay="0"/>
                                  </p:stCondLst>
                                  <p:childTnLst>
                                    <p:set>
                                      <p:cBhvr>
                                        <p:cTn id="11" dur="1" fill="hold">
                                          <p:stCondLst>
                                            <p:cond delay="0"/>
                                          </p:stCondLst>
                                        </p:cTn>
                                        <p:tgtEl>
                                          <p:spTgt spid="40993"/>
                                        </p:tgtEl>
                                        <p:attrNameLst>
                                          <p:attrName>style.visibility</p:attrName>
                                        </p:attrNameLst>
                                      </p:cBhvr>
                                      <p:to>
                                        <p:strVal val="visible"/>
                                      </p:to>
                                    </p:set>
                                    <p:animEffect transition="in" filter="fade">
                                      <p:cBhvr>
                                        <p:cTn id="12" dur="2000"/>
                                        <p:tgtEl>
                                          <p:spTgt spid="40993"/>
                                        </p:tgtEl>
                                      </p:cBhvr>
                                    </p:animEffect>
                                  </p:childTnLst>
                                </p:cTn>
                              </p:par>
                            </p:childTnLst>
                          </p:cTn>
                        </p:par>
                        <p:par>
                          <p:cTn id="13" fill="hold" nodeType="afterGroup">
                            <p:stCondLst>
                              <p:cond delay="2000"/>
                            </p:stCondLst>
                            <p:childTnLst>
                              <p:par>
                                <p:cTn id="14" presetID="9" presetClass="entr" presetSubtype="0" fill="hold" nodeType="afterEffect">
                                  <p:stCondLst>
                                    <p:cond delay="0"/>
                                  </p:stCondLst>
                                  <p:childTnLst>
                                    <p:set>
                                      <p:cBhvr>
                                        <p:cTn id="15" dur="1" fill="hold">
                                          <p:stCondLst>
                                            <p:cond delay="0"/>
                                          </p:stCondLst>
                                        </p:cTn>
                                        <p:tgtEl>
                                          <p:spTgt spid="41001"/>
                                        </p:tgtEl>
                                        <p:attrNameLst>
                                          <p:attrName>style.visibility</p:attrName>
                                        </p:attrNameLst>
                                      </p:cBhvr>
                                      <p:to>
                                        <p:strVal val="visible"/>
                                      </p:to>
                                    </p:set>
                                    <p:animEffect transition="in" filter="dissolve">
                                      <p:cBhvr>
                                        <p:cTn id="16" dur="500"/>
                                        <p:tgtEl>
                                          <p:spTgt spid="4100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40969"/>
                                        </p:tgtEl>
                                        <p:attrNameLst>
                                          <p:attrName>style.visibility</p:attrName>
                                        </p:attrNameLst>
                                      </p:cBhvr>
                                      <p:to>
                                        <p:strVal val="visible"/>
                                      </p:to>
                                    </p:set>
                                  </p:childTnLst>
                                </p:cTn>
                              </p:par>
                            </p:childTnLst>
                          </p:cTn>
                        </p:par>
                        <p:par>
                          <p:cTn id="21" fill="hold" nodeType="afterGroup">
                            <p:stCondLst>
                              <p:cond delay="0"/>
                            </p:stCondLst>
                            <p:childTnLst>
                              <p:par>
                                <p:cTn id="22" presetID="55" presetClass="entr" presetSubtype="0" fill="hold" grpId="0" nodeType="afterEffect">
                                  <p:stCondLst>
                                    <p:cond delay="0"/>
                                  </p:stCondLst>
                                  <p:childTnLst>
                                    <p:set>
                                      <p:cBhvr>
                                        <p:cTn id="23" dur="1" fill="hold">
                                          <p:stCondLst>
                                            <p:cond delay="0"/>
                                          </p:stCondLst>
                                        </p:cTn>
                                        <p:tgtEl>
                                          <p:spTgt spid="40966"/>
                                        </p:tgtEl>
                                        <p:attrNameLst>
                                          <p:attrName>style.visibility</p:attrName>
                                        </p:attrNameLst>
                                      </p:cBhvr>
                                      <p:to>
                                        <p:strVal val="visible"/>
                                      </p:to>
                                    </p:set>
                                    <p:anim calcmode="lin" valueType="num">
                                      <p:cBhvr>
                                        <p:cTn id="24" dur="1000" fill="hold"/>
                                        <p:tgtEl>
                                          <p:spTgt spid="40966"/>
                                        </p:tgtEl>
                                        <p:attrNameLst>
                                          <p:attrName>ppt_w</p:attrName>
                                        </p:attrNameLst>
                                      </p:cBhvr>
                                      <p:tavLst>
                                        <p:tav tm="0">
                                          <p:val>
                                            <p:strVal val="#ppt_w*0.70"/>
                                          </p:val>
                                        </p:tav>
                                        <p:tav tm="100000">
                                          <p:val>
                                            <p:strVal val="#ppt_w"/>
                                          </p:val>
                                        </p:tav>
                                      </p:tavLst>
                                    </p:anim>
                                    <p:anim calcmode="lin" valueType="num">
                                      <p:cBhvr>
                                        <p:cTn id="25" dur="1000" fill="hold"/>
                                        <p:tgtEl>
                                          <p:spTgt spid="40966"/>
                                        </p:tgtEl>
                                        <p:attrNameLst>
                                          <p:attrName>ppt_h</p:attrName>
                                        </p:attrNameLst>
                                      </p:cBhvr>
                                      <p:tavLst>
                                        <p:tav tm="0">
                                          <p:val>
                                            <p:strVal val="#ppt_h"/>
                                          </p:val>
                                        </p:tav>
                                        <p:tav tm="100000">
                                          <p:val>
                                            <p:strVal val="#ppt_h"/>
                                          </p:val>
                                        </p:tav>
                                      </p:tavLst>
                                    </p:anim>
                                    <p:animEffect transition="in" filter="fade">
                                      <p:cBhvr>
                                        <p:cTn id="26" dur="1000"/>
                                        <p:tgtEl>
                                          <p:spTgt spid="40966"/>
                                        </p:tgtEl>
                                      </p:cBhvr>
                                    </p:animEffect>
                                  </p:childTnLst>
                                </p:cTn>
                              </p:par>
                            </p:childTnLst>
                          </p:cTn>
                        </p:par>
                        <p:par>
                          <p:cTn id="27" fill="hold" nodeType="afterGroup">
                            <p:stCondLst>
                              <p:cond delay="1000"/>
                            </p:stCondLst>
                            <p:childTnLst>
                              <p:par>
                                <p:cTn id="28" presetID="29" presetClass="entr" presetSubtype="0" fill="hold" grpId="0" nodeType="afterEffect">
                                  <p:stCondLst>
                                    <p:cond delay="0"/>
                                  </p:stCondLst>
                                  <p:childTnLst>
                                    <p:set>
                                      <p:cBhvr>
                                        <p:cTn id="29" dur="1" fill="hold">
                                          <p:stCondLst>
                                            <p:cond delay="0"/>
                                          </p:stCondLst>
                                        </p:cTn>
                                        <p:tgtEl>
                                          <p:spTgt spid="40963"/>
                                        </p:tgtEl>
                                        <p:attrNameLst>
                                          <p:attrName>style.visibility</p:attrName>
                                        </p:attrNameLst>
                                      </p:cBhvr>
                                      <p:to>
                                        <p:strVal val="visible"/>
                                      </p:to>
                                    </p:set>
                                    <p:anim calcmode="lin" valueType="num">
                                      <p:cBhvr>
                                        <p:cTn id="30" dur="1000" fill="hold"/>
                                        <p:tgtEl>
                                          <p:spTgt spid="40963"/>
                                        </p:tgtEl>
                                        <p:attrNameLst>
                                          <p:attrName>ppt_x</p:attrName>
                                        </p:attrNameLst>
                                      </p:cBhvr>
                                      <p:tavLst>
                                        <p:tav tm="0">
                                          <p:val>
                                            <p:strVal val="#ppt_x-.2"/>
                                          </p:val>
                                        </p:tav>
                                        <p:tav tm="100000">
                                          <p:val>
                                            <p:strVal val="#ppt_x"/>
                                          </p:val>
                                        </p:tav>
                                      </p:tavLst>
                                    </p:anim>
                                    <p:anim calcmode="lin" valueType="num">
                                      <p:cBhvr>
                                        <p:cTn id="31" dur="1000" fill="hold"/>
                                        <p:tgtEl>
                                          <p:spTgt spid="40963"/>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0963"/>
                                        </p:tgtEl>
                                      </p:cBhvr>
                                    </p:animEffect>
                                  </p:childTnLst>
                                </p:cTn>
                              </p:par>
                              <p:par>
                                <p:cTn id="33" presetID="10" presetClass="entr" presetSubtype="0" fill="hold" nodeType="withEffect">
                                  <p:stCondLst>
                                    <p:cond delay="0"/>
                                  </p:stCondLst>
                                  <p:childTnLst>
                                    <p:set>
                                      <p:cBhvr>
                                        <p:cTn id="34" dur="1" fill="hold">
                                          <p:stCondLst>
                                            <p:cond delay="0"/>
                                          </p:stCondLst>
                                        </p:cTn>
                                        <p:tgtEl>
                                          <p:spTgt spid="40994"/>
                                        </p:tgtEl>
                                        <p:attrNameLst>
                                          <p:attrName>style.visibility</p:attrName>
                                        </p:attrNameLst>
                                      </p:cBhvr>
                                      <p:to>
                                        <p:strVal val="visible"/>
                                      </p:to>
                                    </p:set>
                                    <p:animEffect transition="in" filter="fade">
                                      <p:cBhvr>
                                        <p:cTn id="35" dur="2000"/>
                                        <p:tgtEl>
                                          <p:spTgt spid="40994"/>
                                        </p:tgtEl>
                                      </p:cBhvr>
                                    </p:animEffect>
                                  </p:childTnLst>
                                </p:cTn>
                              </p:par>
                            </p:childTnLst>
                          </p:cTn>
                        </p:par>
                        <p:par>
                          <p:cTn id="36" fill="hold" nodeType="afterGroup">
                            <p:stCondLst>
                              <p:cond delay="3000"/>
                            </p:stCondLst>
                            <p:childTnLst>
                              <p:par>
                                <p:cTn id="37" presetID="1" presetClass="entr" presetSubtype="0" fill="hold" grpId="0" nodeType="afterEffect">
                                  <p:stCondLst>
                                    <p:cond delay="0"/>
                                  </p:stCondLst>
                                  <p:childTnLst>
                                    <p:set>
                                      <p:cBhvr>
                                        <p:cTn id="38" dur="1" fill="hold">
                                          <p:stCondLst>
                                            <p:cond delay="0"/>
                                          </p:stCondLst>
                                        </p:cTn>
                                        <p:tgtEl>
                                          <p:spTgt spid="40972"/>
                                        </p:tgtEl>
                                        <p:attrNameLst>
                                          <p:attrName>style.visibility</p:attrName>
                                        </p:attrNameLst>
                                      </p:cBhvr>
                                      <p:to>
                                        <p:strVal val="visible"/>
                                      </p:to>
                                    </p:set>
                                  </p:childTnLst>
                                </p:cTn>
                              </p:par>
                              <p:par>
                                <p:cTn id="39" presetID="55" presetClass="entr" presetSubtype="0" fill="hold" grpId="0" nodeType="withEffect">
                                  <p:stCondLst>
                                    <p:cond delay="0"/>
                                  </p:stCondLst>
                                  <p:childTnLst>
                                    <p:set>
                                      <p:cBhvr>
                                        <p:cTn id="40" dur="1" fill="hold">
                                          <p:stCondLst>
                                            <p:cond delay="0"/>
                                          </p:stCondLst>
                                        </p:cTn>
                                        <p:tgtEl>
                                          <p:spTgt spid="40967"/>
                                        </p:tgtEl>
                                        <p:attrNameLst>
                                          <p:attrName>style.visibility</p:attrName>
                                        </p:attrNameLst>
                                      </p:cBhvr>
                                      <p:to>
                                        <p:strVal val="visible"/>
                                      </p:to>
                                    </p:set>
                                    <p:anim calcmode="lin" valueType="num">
                                      <p:cBhvr>
                                        <p:cTn id="41" dur="1000" fill="hold"/>
                                        <p:tgtEl>
                                          <p:spTgt spid="40967"/>
                                        </p:tgtEl>
                                        <p:attrNameLst>
                                          <p:attrName>ppt_w</p:attrName>
                                        </p:attrNameLst>
                                      </p:cBhvr>
                                      <p:tavLst>
                                        <p:tav tm="0">
                                          <p:val>
                                            <p:strVal val="#ppt_w*0.70"/>
                                          </p:val>
                                        </p:tav>
                                        <p:tav tm="100000">
                                          <p:val>
                                            <p:strVal val="#ppt_w"/>
                                          </p:val>
                                        </p:tav>
                                      </p:tavLst>
                                    </p:anim>
                                    <p:anim calcmode="lin" valueType="num">
                                      <p:cBhvr>
                                        <p:cTn id="42" dur="1000" fill="hold"/>
                                        <p:tgtEl>
                                          <p:spTgt spid="40967"/>
                                        </p:tgtEl>
                                        <p:attrNameLst>
                                          <p:attrName>ppt_h</p:attrName>
                                        </p:attrNameLst>
                                      </p:cBhvr>
                                      <p:tavLst>
                                        <p:tav tm="0">
                                          <p:val>
                                            <p:strVal val="#ppt_h"/>
                                          </p:val>
                                        </p:tav>
                                        <p:tav tm="100000">
                                          <p:val>
                                            <p:strVal val="#ppt_h"/>
                                          </p:val>
                                        </p:tav>
                                      </p:tavLst>
                                    </p:anim>
                                    <p:animEffect transition="in" filter="fade">
                                      <p:cBhvr>
                                        <p:cTn id="43" dur="1000"/>
                                        <p:tgtEl>
                                          <p:spTgt spid="40967"/>
                                        </p:tgtEl>
                                      </p:cBhvr>
                                    </p:animEffect>
                                  </p:childTnLst>
                                </p:cTn>
                              </p:par>
                            </p:childTnLst>
                          </p:cTn>
                        </p:par>
                        <p:par>
                          <p:cTn id="44" fill="hold" nodeType="afterGroup">
                            <p:stCondLst>
                              <p:cond delay="4000"/>
                            </p:stCondLst>
                            <p:childTnLst>
                              <p:par>
                                <p:cTn id="45" presetID="29" presetClass="entr" presetSubtype="0" fill="hold" grpId="0" nodeType="afterEffect">
                                  <p:stCondLst>
                                    <p:cond delay="0"/>
                                  </p:stCondLst>
                                  <p:childTnLst>
                                    <p:set>
                                      <p:cBhvr>
                                        <p:cTn id="46" dur="1" fill="hold">
                                          <p:stCondLst>
                                            <p:cond delay="0"/>
                                          </p:stCondLst>
                                        </p:cTn>
                                        <p:tgtEl>
                                          <p:spTgt spid="40964"/>
                                        </p:tgtEl>
                                        <p:attrNameLst>
                                          <p:attrName>style.visibility</p:attrName>
                                        </p:attrNameLst>
                                      </p:cBhvr>
                                      <p:to>
                                        <p:strVal val="visible"/>
                                      </p:to>
                                    </p:set>
                                    <p:anim calcmode="lin" valueType="num">
                                      <p:cBhvr>
                                        <p:cTn id="47" dur="1000" fill="hold"/>
                                        <p:tgtEl>
                                          <p:spTgt spid="40964"/>
                                        </p:tgtEl>
                                        <p:attrNameLst>
                                          <p:attrName>ppt_x</p:attrName>
                                        </p:attrNameLst>
                                      </p:cBhvr>
                                      <p:tavLst>
                                        <p:tav tm="0">
                                          <p:val>
                                            <p:strVal val="#ppt_x-.2"/>
                                          </p:val>
                                        </p:tav>
                                        <p:tav tm="100000">
                                          <p:val>
                                            <p:strVal val="#ppt_x"/>
                                          </p:val>
                                        </p:tav>
                                      </p:tavLst>
                                    </p:anim>
                                    <p:anim calcmode="lin" valueType="num">
                                      <p:cBhvr>
                                        <p:cTn id="48" dur="1000" fill="hold"/>
                                        <p:tgtEl>
                                          <p:spTgt spid="40964"/>
                                        </p:tgtEl>
                                        <p:attrNameLst>
                                          <p:attrName>ppt_y</p:attrName>
                                        </p:attrNameLst>
                                      </p:cBhvr>
                                      <p:tavLst>
                                        <p:tav tm="0">
                                          <p:val>
                                            <p:strVal val="#ppt_y"/>
                                          </p:val>
                                        </p:tav>
                                        <p:tav tm="100000">
                                          <p:val>
                                            <p:strVal val="#ppt_y"/>
                                          </p:val>
                                        </p:tav>
                                      </p:tavLst>
                                    </p:anim>
                                    <p:animEffect transition="in" filter="wipe(right)" prLst="gradientSize: 0.1">
                                      <p:cBhvr>
                                        <p:cTn id="49" dur="1000"/>
                                        <p:tgtEl>
                                          <p:spTgt spid="40964"/>
                                        </p:tgtEl>
                                      </p:cBhvr>
                                    </p:animEffect>
                                  </p:childTnLst>
                                </p:cTn>
                              </p:par>
                            </p:childTnLst>
                          </p:cTn>
                        </p:par>
                        <p:par>
                          <p:cTn id="50" fill="hold" nodeType="afterGroup">
                            <p:stCondLst>
                              <p:cond delay="5000"/>
                            </p:stCondLst>
                            <p:childTnLst>
                              <p:par>
                                <p:cTn id="51" presetID="1" presetClass="entr" presetSubtype="0" fill="hold" grpId="0" nodeType="afterEffect">
                                  <p:stCondLst>
                                    <p:cond delay="0"/>
                                  </p:stCondLst>
                                  <p:childTnLst>
                                    <p:set>
                                      <p:cBhvr>
                                        <p:cTn id="52" dur="1" fill="hold">
                                          <p:stCondLst>
                                            <p:cond delay="0"/>
                                          </p:stCondLst>
                                        </p:cTn>
                                        <p:tgtEl>
                                          <p:spTgt spid="40973"/>
                                        </p:tgtEl>
                                        <p:attrNameLst>
                                          <p:attrName>style.visibility</p:attrName>
                                        </p:attrNameLst>
                                      </p:cBhvr>
                                      <p:to>
                                        <p:strVal val="visible"/>
                                      </p:to>
                                    </p:set>
                                  </p:childTnLst>
                                </p:cTn>
                              </p:par>
                            </p:childTnLst>
                          </p:cTn>
                        </p:par>
                        <p:par>
                          <p:cTn id="53" fill="hold" nodeType="afterGroup">
                            <p:stCondLst>
                              <p:cond delay="5000"/>
                            </p:stCondLst>
                            <p:childTnLst>
                              <p:par>
                                <p:cTn id="54" presetID="55" presetClass="entr" presetSubtype="0" fill="hold" grpId="0" nodeType="afterEffect">
                                  <p:stCondLst>
                                    <p:cond delay="0"/>
                                  </p:stCondLst>
                                  <p:childTnLst>
                                    <p:set>
                                      <p:cBhvr>
                                        <p:cTn id="55" dur="1" fill="hold">
                                          <p:stCondLst>
                                            <p:cond delay="0"/>
                                          </p:stCondLst>
                                        </p:cTn>
                                        <p:tgtEl>
                                          <p:spTgt spid="40968"/>
                                        </p:tgtEl>
                                        <p:attrNameLst>
                                          <p:attrName>style.visibility</p:attrName>
                                        </p:attrNameLst>
                                      </p:cBhvr>
                                      <p:to>
                                        <p:strVal val="visible"/>
                                      </p:to>
                                    </p:set>
                                    <p:anim calcmode="lin" valueType="num">
                                      <p:cBhvr>
                                        <p:cTn id="56" dur="1000" fill="hold"/>
                                        <p:tgtEl>
                                          <p:spTgt spid="40968"/>
                                        </p:tgtEl>
                                        <p:attrNameLst>
                                          <p:attrName>ppt_w</p:attrName>
                                        </p:attrNameLst>
                                      </p:cBhvr>
                                      <p:tavLst>
                                        <p:tav tm="0">
                                          <p:val>
                                            <p:strVal val="#ppt_w*0.70"/>
                                          </p:val>
                                        </p:tav>
                                        <p:tav tm="100000">
                                          <p:val>
                                            <p:strVal val="#ppt_w"/>
                                          </p:val>
                                        </p:tav>
                                      </p:tavLst>
                                    </p:anim>
                                    <p:anim calcmode="lin" valueType="num">
                                      <p:cBhvr>
                                        <p:cTn id="57" dur="1000" fill="hold"/>
                                        <p:tgtEl>
                                          <p:spTgt spid="40968"/>
                                        </p:tgtEl>
                                        <p:attrNameLst>
                                          <p:attrName>ppt_h</p:attrName>
                                        </p:attrNameLst>
                                      </p:cBhvr>
                                      <p:tavLst>
                                        <p:tav tm="0">
                                          <p:val>
                                            <p:strVal val="#ppt_h"/>
                                          </p:val>
                                        </p:tav>
                                        <p:tav tm="100000">
                                          <p:val>
                                            <p:strVal val="#ppt_h"/>
                                          </p:val>
                                        </p:tav>
                                      </p:tavLst>
                                    </p:anim>
                                    <p:animEffect transition="in" filter="fade">
                                      <p:cBhvr>
                                        <p:cTn id="58" dur="1000"/>
                                        <p:tgtEl>
                                          <p:spTgt spid="40968"/>
                                        </p:tgtEl>
                                      </p:cBhvr>
                                    </p:animEffect>
                                  </p:childTnLst>
                                </p:cTn>
                              </p:par>
                            </p:childTnLst>
                          </p:cTn>
                        </p:par>
                        <p:par>
                          <p:cTn id="59" fill="hold" nodeType="afterGroup">
                            <p:stCondLst>
                              <p:cond delay="6000"/>
                            </p:stCondLst>
                            <p:childTnLst>
                              <p:par>
                                <p:cTn id="60" presetID="29" presetClass="entr" presetSubtype="0" fill="hold" grpId="0" nodeType="afterEffect">
                                  <p:stCondLst>
                                    <p:cond delay="0"/>
                                  </p:stCondLst>
                                  <p:childTnLst>
                                    <p:set>
                                      <p:cBhvr>
                                        <p:cTn id="61" dur="1" fill="hold">
                                          <p:stCondLst>
                                            <p:cond delay="0"/>
                                          </p:stCondLst>
                                        </p:cTn>
                                        <p:tgtEl>
                                          <p:spTgt spid="40965"/>
                                        </p:tgtEl>
                                        <p:attrNameLst>
                                          <p:attrName>style.visibility</p:attrName>
                                        </p:attrNameLst>
                                      </p:cBhvr>
                                      <p:to>
                                        <p:strVal val="visible"/>
                                      </p:to>
                                    </p:set>
                                    <p:anim calcmode="lin" valueType="num">
                                      <p:cBhvr>
                                        <p:cTn id="62" dur="1000" fill="hold"/>
                                        <p:tgtEl>
                                          <p:spTgt spid="40965"/>
                                        </p:tgtEl>
                                        <p:attrNameLst>
                                          <p:attrName>ppt_x</p:attrName>
                                        </p:attrNameLst>
                                      </p:cBhvr>
                                      <p:tavLst>
                                        <p:tav tm="0">
                                          <p:val>
                                            <p:strVal val="#ppt_x-.2"/>
                                          </p:val>
                                        </p:tav>
                                        <p:tav tm="100000">
                                          <p:val>
                                            <p:strVal val="#ppt_x"/>
                                          </p:val>
                                        </p:tav>
                                      </p:tavLst>
                                    </p:anim>
                                    <p:anim calcmode="lin" valueType="num">
                                      <p:cBhvr>
                                        <p:cTn id="63" dur="1000" fill="hold"/>
                                        <p:tgtEl>
                                          <p:spTgt spid="40965"/>
                                        </p:tgtEl>
                                        <p:attrNameLst>
                                          <p:attrName>ppt_y</p:attrName>
                                        </p:attrNameLst>
                                      </p:cBhvr>
                                      <p:tavLst>
                                        <p:tav tm="0">
                                          <p:val>
                                            <p:strVal val="#ppt_y"/>
                                          </p:val>
                                        </p:tav>
                                        <p:tav tm="100000">
                                          <p:val>
                                            <p:strVal val="#ppt_y"/>
                                          </p:val>
                                        </p:tav>
                                      </p:tavLst>
                                    </p:anim>
                                    <p:animEffect transition="in" filter="wipe(right)" prLst="gradientSize: 0.1">
                                      <p:cBhvr>
                                        <p:cTn id="64" dur="1000"/>
                                        <p:tgtEl>
                                          <p:spTgt spid="40965"/>
                                        </p:tgtEl>
                                      </p:cBhvr>
                                    </p:animEffect>
                                  </p:childTnLst>
                                </p:cTn>
                              </p:par>
                              <p:par>
                                <p:cTn id="65" presetID="10" presetClass="entr" presetSubtype="0" fill="hold" nodeType="withEffect">
                                  <p:stCondLst>
                                    <p:cond delay="0"/>
                                  </p:stCondLst>
                                  <p:childTnLst>
                                    <p:set>
                                      <p:cBhvr>
                                        <p:cTn id="66" dur="1" fill="hold">
                                          <p:stCondLst>
                                            <p:cond delay="0"/>
                                          </p:stCondLst>
                                        </p:cTn>
                                        <p:tgtEl>
                                          <p:spTgt spid="40995"/>
                                        </p:tgtEl>
                                        <p:attrNameLst>
                                          <p:attrName>style.visibility</p:attrName>
                                        </p:attrNameLst>
                                      </p:cBhvr>
                                      <p:to>
                                        <p:strVal val="visible"/>
                                      </p:to>
                                    </p:set>
                                    <p:animEffect transition="in" filter="fade">
                                      <p:cBhvr>
                                        <p:cTn id="67" dur="2000"/>
                                        <p:tgtEl>
                                          <p:spTgt spid="40995"/>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40976"/>
                                        </p:tgtEl>
                                        <p:attrNameLst>
                                          <p:attrName>style.visibility</p:attrName>
                                        </p:attrNameLst>
                                      </p:cBhvr>
                                      <p:to>
                                        <p:strVal val="visible"/>
                                      </p:to>
                                    </p:set>
                                    <p:animEffect transition="in" filter="fade">
                                      <p:cBhvr>
                                        <p:cTn id="72" dur="1000"/>
                                        <p:tgtEl>
                                          <p:spTgt spid="40976"/>
                                        </p:tgtEl>
                                      </p:cBhvr>
                                    </p:animEffect>
                                    <p:anim calcmode="lin" valueType="num">
                                      <p:cBhvr>
                                        <p:cTn id="73" dur="1000" fill="hold"/>
                                        <p:tgtEl>
                                          <p:spTgt spid="40976"/>
                                        </p:tgtEl>
                                        <p:attrNameLst>
                                          <p:attrName>ppt_x</p:attrName>
                                        </p:attrNameLst>
                                      </p:cBhvr>
                                      <p:tavLst>
                                        <p:tav tm="0">
                                          <p:val>
                                            <p:strVal val="#ppt_x"/>
                                          </p:val>
                                        </p:tav>
                                        <p:tav tm="100000">
                                          <p:val>
                                            <p:strVal val="#ppt_x"/>
                                          </p:val>
                                        </p:tav>
                                      </p:tavLst>
                                    </p:anim>
                                    <p:anim calcmode="lin" valueType="num">
                                      <p:cBhvr>
                                        <p:cTn id="74" dur="1000" fill="hold"/>
                                        <p:tgtEl>
                                          <p:spTgt spid="40976"/>
                                        </p:tgtEl>
                                        <p:attrNameLst>
                                          <p:attrName>ppt_y</p:attrName>
                                        </p:attrNameLst>
                                      </p:cBhvr>
                                      <p:tavLst>
                                        <p:tav tm="0">
                                          <p:val>
                                            <p:strVal val="#ppt_y+.1"/>
                                          </p:val>
                                        </p:tav>
                                        <p:tav tm="100000">
                                          <p:val>
                                            <p:strVal val="#ppt_y"/>
                                          </p:val>
                                        </p:tav>
                                      </p:tavLst>
                                    </p:anim>
                                  </p:childTnLst>
                                </p:cTn>
                              </p:par>
                            </p:childTnLst>
                          </p:cTn>
                        </p:par>
                        <p:par>
                          <p:cTn id="75" fill="hold" nodeType="afterGroup">
                            <p:stCondLst>
                              <p:cond delay="1000"/>
                            </p:stCondLst>
                            <p:childTnLst>
                              <p:par>
                                <p:cTn id="76" presetID="35" presetClass="entr" presetSubtype="0" fill="hold" nodeType="afterEffect">
                                  <p:stCondLst>
                                    <p:cond delay="0"/>
                                  </p:stCondLst>
                                  <p:childTnLst>
                                    <p:set>
                                      <p:cBhvr>
                                        <p:cTn id="77" dur="1" fill="hold">
                                          <p:stCondLst>
                                            <p:cond delay="0"/>
                                          </p:stCondLst>
                                        </p:cTn>
                                        <p:tgtEl>
                                          <p:spTgt spid="40977"/>
                                        </p:tgtEl>
                                        <p:attrNameLst>
                                          <p:attrName>style.visibility</p:attrName>
                                        </p:attrNameLst>
                                      </p:cBhvr>
                                      <p:to>
                                        <p:strVal val="visible"/>
                                      </p:to>
                                    </p:set>
                                    <p:animEffect transition="in" filter="fade">
                                      <p:cBhvr>
                                        <p:cTn id="78" dur="2000"/>
                                        <p:tgtEl>
                                          <p:spTgt spid="40977"/>
                                        </p:tgtEl>
                                      </p:cBhvr>
                                    </p:animEffect>
                                    <p:anim calcmode="lin" valueType="num">
                                      <p:cBhvr>
                                        <p:cTn id="79" dur="2000" fill="hold"/>
                                        <p:tgtEl>
                                          <p:spTgt spid="40977"/>
                                        </p:tgtEl>
                                        <p:attrNameLst>
                                          <p:attrName>style.rotation</p:attrName>
                                        </p:attrNameLst>
                                      </p:cBhvr>
                                      <p:tavLst>
                                        <p:tav tm="0">
                                          <p:val>
                                            <p:fltVal val="720"/>
                                          </p:val>
                                        </p:tav>
                                        <p:tav tm="100000">
                                          <p:val>
                                            <p:fltVal val="0"/>
                                          </p:val>
                                        </p:tav>
                                      </p:tavLst>
                                    </p:anim>
                                    <p:anim calcmode="lin" valueType="num">
                                      <p:cBhvr>
                                        <p:cTn id="80" dur="2000" fill="hold"/>
                                        <p:tgtEl>
                                          <p:spTgt spid="40977"/>
                                        </p:tgtEl>
                                        <p:attrNameLst>
                                          <p:attrName>ppt_h</p:attrName>
                                        </p:attrNameLst>
                                      </p:cBhvr>
                                      <p:tavLst>
                                        <p:tav tm="0">
                                          <p:val>
                                            <p:fltVal val="0"/>
                                          </p:val>
                                        </p:tav>
                                        <p:tav tm="100000">
                                          <p:val>
                                            <p:strVal val="#ppt_h"/>
                                          </p:val>
                                        </p:tav>
                                      </p:tavLst>
                                    </p:anim>
                                    <p:anim calcmode="lin" valueType="num">
                                      <p:cBhvr>
                                        <p:cTn id="81" dur="2000" fill="hold"/>
                                        <p:tgtEl>
                                          <p:spTgt spid="40977"/>
                                        </p:tgtEl>
                                        <p:attrNameLst>
                                          <p:attrName>ppt_w</p:attrName>
                                        </p:attrNameLst>
                                      </p:cBhvr>
                                      <p:tavLst>
                                        <p:tav tm="0">
                                          <p:val>
                                            <p:fltVal val="0"/>
                                          </p:val>
                                        </p:tav>
                                        <p:tav tm="100000">
                                          <p:val>
                                            <p:strVal val="#ppt_w"/>
                                          </p:val>
                                        </p:tav>
                                      </p:tavLst>
                                    </p:anim>
                                  </p:childTnLst>
                                </p:cTn>
                              </p:par>
                            </p:childTnLst>
                          </p:cTn>
                        </p:par>
                        <p:par>
                          <p:cTn id="82" fill="hold" nodeType="afterGroup">
                            <p:stCondLst>
                              <p:cond delay="3000"/>
                            </p:stCondLst>
                            <p:childTnLst>
                              <p:par>
                                <p:cTn id="83" presetID="1" presetClass="entr" presetSubtype="0" fill="hold" grpId="0" nodeType="afterEffect">
                                  <p:stCondLst>
                                    <p:cond delay="0"/>
                                  </p:stCondLst>
                                  <p:childTnLst>
                                    <p:set>
                                      <p:cBhvr>
                                        <p:cTn id="84" dur="1" fill="hold">
                                          <p:stCondLst>
                                            <p:cond delay="0"/>
                                          </p:stCondLst>
                                        </p:cTn>
                                        <p:tgtEl>
                                          <p:spTgt spid="40974"/>
                                        </p:tgtEl>
                                        <p:attrNameLst>
                                          <p:attrName>style.visibility</p:attrName>
                                        </p:attrNameLst>
                                      </p:cBhvr>
                                      <p:to>
                                        <p:strVal val="visible"/>
                                      </p:to>
                                    </p:set>
                                  </p:childTnLst>
                                </p:cTn>
                              </p:par>
                              <p:par>
                                <p:cTn id="85" presetID="8" presetClass="emph" presetSubtype="0" fill="hold" grpId="1" nodeType="withEffect">
                                  <p:stCondLst>
                                    <p:cond delay="0"/>
                                  </p:stCondLst>
                                  <p:childTnLst>
                                    <p:animRot by="21600000">
                                      <p:cBhvr>
                                        <p:cTn id="86" dur="2000" fill="hold"/>
                                        <p:tgtEl>
                                          <p:spTgt spid="40974"/>
                                        </p:tgtEl>
                                        <p:attrNameLst>
                                          <p:attrName>r</p:attrName>
                                        </p:attrNameLst>
                                      </p:cBhvr>
                                    </p:animRot>
                                  </p:childTnLst>
                                </p:cTn>
                              </p:par>
                            </p:childTnLst>
                          </p:cTn>
                        </p:par>
                        <p:par>
                          <p:cTn id="87" fill="hold" nodeType="afterGroup">
                            <p:stCondLst>
                              <p:cond delay="5000"/>
                            </p:stCondLst>
                            <p:childTnLst>
                              <p:par>
                                <p:cTn id="88" presetID="29" presetClass="entr" presetSubtype="0" fill="hold" grpId="0" nodeType="afterEffect">
                                  <p:stCondLst>
                                    <p:cond delay="0"/>
                                  </p:stCondLst>
                                  <p:childTnLst>
                                    <p:set>
                                      <p:cBhvr>
                                        <p:cTn id="89" dur="1" fill="hold">
                                          <p:stCondLst>
                                            <p:cond delay="0"/>
                                          </p:stCondLst>
                                        </p:cTn>
                                        <p:tgtEl>
                                          <p:spTgt spid="40975"/>
                                        </p:tgtEl>
                                        <p:attrNameLst>
                                          <p:attrName>style.visibility</p:attrName>
                                        </p:attrNameLst>
                                      </p:cBhvr>
                                      <p:to>
                                        <p:strVal val="visible"/>
                                      </p:to>
                                    </p:set>
                                    <p:anim calcmode="lin" valueType="num">
                                      <p:cBhvr>
                                        <p:cTn id="90" dur="1000" fill="hold"/>
                                        <p:tgtEl>
                                          <p:spTgt spid="40975"/>
                                        </p:tgtEl>
                                        <p:attrNameLst>
                                          <p:attrName>ppt_x</p:attrName>
                                        </p:attrNameLst>
                                      </p:cBhvr>
                                      <p:tavLst>
                                        <p:tav tm="0">
                                          <p:val>
                                            <p:strVal val="#ppt_x-.2"/>
                                          </p:val>
                                        </p:tav>
                                        <p:tav tm="100000">
                                          <p:val>
                                            <p:strVal val="#ppt_x"/>
                                          </p:val>
                                        </p:tav>
                                      </p:tavLst>
                                    </p:anim>
                                    <p:anim calcmode="lin" valueType="num">
                                      <p:cBhvr>
                                        <p:cTn id="91" dur="1000" fill="hold"/>
                                        <p:tgtEl>
                                          <p:spTgt spid="40975"/>
                                        </p:tgtEl>
                                        <p:attrNameLst>
                                          <p:attrName>ppt_y</p:attrName>
                                        </p:attrNameLst>
                                      </p:cBhvr>
                                      <p:tavLst>
                                        <p:tav tm="0">
                                          <p:val>
                                            <p:strVal val="#ppt_y"/>
                                          </p:val>
                                        </p:tav>
                                        <p:tav tm="100000">
                                          <p:val>
                                            <p:strVal val="#ppt_y"/>
                                          </p:val>
                                        </p:tav>
                                      </p:tavLst>
                                    </p:anim>
                                    <p:animEffect transition="in" filter="wipe(right)" prLst="gradientSize: 0.1">
                                      <p:cBhvr>
                                        <p:cTn id="92" dur="1000"/>
                                        <p:tgtEl>
                                          <p:spTgt spid="40975"/>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2" presetClass="entr" presetSubtype="9" fill="hold" grpId="0" nodeType="clickEffect">
                                  <p:stCondLst>
                                    <p:cond delay="0"/>
                                  </p:stCondLst>
                                  <p:childTnLst>
                                    <p:set>
                                      <p:cBhvr>
                                        <p:cTn id="96" dur="1" fill="hold">
                                          <p:stCondLst>
                                            <p:cond delay="0"/>
                                          </p:stCondLst>
                                        </p:cTn>
                                        <p:tgtEl>
                                          <p:spTgt spid="40986"/>
                                        </p:tgtEl>
                                        <p:attrNameLst>
                                          <p:attrName>style.visibility</p:attrName>
                                        </p:attrNameLst>
                                      </p:cBhvr>
                                      <p:to>
                                        <p:strVal val="visible"/>
                                      </p:to>
                                    </p:set>
                                    <p:anim calcmode="lin" valueType="num">
                                      <p:cBhvr additive="base">
                                        <p:cTn id="97" dur="500" fill="hold"/>
                                        <p:tgtEl>
                                          <p:spTgt spid="40986"/>
                                        </p:tgtEl>
                                        <p:attrNameLst>
                                          <p:attrName>ppt_x</p:attrName>
                                        </p:attrNameLst>
                                      </p:cBhvr>
                                      <p:tavLst>
                                        <p:tav tm="0">
                                          <p:val>
                                            <p:strVal val="0-#ppt_w/2"/>
                                          </p:val>
                                        </p:tav>
                                        <p:tav tm="100000">
                                          <p:val>
                                            <p:strVal val="#ppt_x"/>
                                          </p:val>
                                        </p:tav>
                                      </p:tavLst>
                                    </p:anim>
                                    <p:anim calcmode="lin" valueType="num">
                                      <p:cBhvr additive="base">
                                        <p:cTn id="98" dur="500" fill="hold"/>
                                        <p:tgtEl>
                                          <p:spTgt spid="40986"/>
                                        </p:tgtEl>
                                        <p:attrNameLst>
                                          <p:attrName>ppt_y</p:attrName>
                                        </p:attrNameLst>
                                      </p:cBhvr>
                                      <p:tavLst>
                                        <p:tav tm="0">
                                          <p:val>
                                            <p:strVal val="0-#ppt_h/2"/>
                                          </p:val>
                                        </p:tav>
                                        <p:tav tm="100000">
                                          <p:val>
                                            <p:strVal val="#ppt_y"/>
                                          </p:val>
                                        </p:tav>
                                      </p:tavLst>
                                    </p:anim>
                                  </p:childTnLst>
                                </p:cTn>
                              </p:par>
                            </p:childTnLst>
                          </p:cTn>
                        </p:par>
                        <p:par>
                          <p:cTn id="99" fill="hold" nodeType="afterGroup">
                            <p:stCondLst>
                              <p:cond delay="500"/>
                            </p:stCondLst>
                            <p:childTnLst>
                              <p:par>
                                <p:cTn id="100" presetID="10" presetClass="entr" presetSubtype="0" fill="hold" grpId="0" nodeType="afterEffect">
                                  <p:stCondLst>
                                    <p:cond delay="0"/>
                                  </p:stCondLst>
                                  <p:childTnLst>
                                    <p:set>
                                      <p:cBhvr>
                                        <p:cTn id="101" dur="1" fill="hold">
                                          <p:stCondLst>
                                            <p:cond delay="0"/>
                                          </p:stCondLst>
                                        </p:cTn>
                                        <p:tgtEl>
                                          <p:spTgt spid="40982"/>
                                        </p:tgtEl>
                                        <p:attrNameLst>
                                          <p:attrName>style.visibility</p:attrName>
                                        </p:attrNameLst>
                                      </p:cBhvr>
                                      <p:to>
                                        <p:strVal val="visible"/>
                                      </p:to>
                                    </p:set>
                                    <p:animEffect transition="in" filter="fade">
                                      <p:cBhvr>
                                        <p:cTn id="102" dur="2000"/>
                                        <p:tgtEl>
                                          <p:spTgt spid="40982"/>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 presetClass="entr" presetSubtype="8" fill="hold" nodeType="clickEffect">
                                  <p:stCondLst>
                                    <p:cond delay="0"/>
                                  </p:stCondLst>
                                  <p:childTnLst>
                                    <p:set>
                                      <p:cBhvr>
                                        <p:cTn id="106" dur="1" fill="hold">
                                          <p:stCondLst>
                                            <p:cond delay="0"/>
                                          </p:stCondLst>
                                        </p:cTn>
                                        <p:tgtEl>
                                          <p:spTgt spid="40983"/>
                                        </p:tgtEl>
                                        <p:attrNameLst>
                                          <p:attrName>style.visibility</p:attrName>
                                        </p:attrNameLst>
                                      </p:cBhvr>
                                      <p:to>
                                        <p:strVal val="visible"/>
                                      </p:to>
                                    </p:set>
                                    <p:anim calcmode="lin" valueType="num">
                                      <p:cBhvr additive="base">
                                        <p:cTn id="107" dur="500" fill="hold"/>
                                        <p:tgtEl>
                                          <p:spTgt spid="40983"/>
                                        </p:tgtEl>
                                        <p:attrNameLst>
                                          <p:attrName>ppt_x</p:attrName>
                                        </p:attrNameLst>
                                      </p:cBhvr>
                                      <p:tavLst>
                                        <p:tav tm="0">
                                          <p:val>
                                            <p:strVal val="0-#ppt_w/2"/>
                                          </p:val>
                                        </p:tav>
                                        <p:tav tm="100000">
                                          <p:val>
                                            <p:strVal val="#ppt_x"/>
                                          </p:val>
                                        </p:tav>
                                      </p:tavLst>
                                    </p:anim>
                                    <p:anim calcmode="lin" valueType="num">
                                      <p:cBhvr additive="base">
                                        <p:cTn id="108" dur="500" fill="hold"/>
                                        <p:tgtEl>
                                          <p:spTgt spid="40983"/>
                                        </p:tgtEl>
                                        <p:attrNameLst>
                                          <p:attrName>ppt_y</p:attrName>
                                        </p:attrNameLst>
                                      </p:cBhvr>
                                      <p:tavLst>
                                        <p:tav tm="0">
                                          <p:val>
                                            <p:strVal val="#ppt_y"/>
                                          </p:val>
                                        </p:tav>
                                        <p:tav tm="100000">
                                          <p:val>
                                            <p:strVal val="#ppt_y"/>
                                          </p:val>
                                        </p:tav>
                                      </p:tavLst>
                                    </p:anim>
                                  </p:childTnLst>
                                </p:cTn>
                              </p:par>
                            </p:childTnLst>
                          </p:cTn>
                        </p:par>
                        <p:par>
                          <p:cTn id="109" fill="hold" nodeType="afterGroup">
                            <p:stCondLst>
                              <p:cond delay="500"/>
                            </p:stCondLst>
                            <p:childTnLst>
                              <p:par>
                                <p:cTn id="110" presetID="55" presetClass="entr" presetSubtype="0" fill="hold" grpId="0" nodeType="afterEffect">
                                  <p:stCondLst>
                                    <p:cond delay="0"/>
                                  </p:stCondLst>
                                  <p:childTnLst>
                                    <p:set>
                                      <p:cBhvr>
                                        <p:cTn id="111" dur="1" fill="hold">
                                          <p:stCondLst>
                                            <p:cond delay="0"/>
                                          </p:stCondLst>
                                        </p:cTn>
                                        <p:tgtEl>
                                          <p:spTgt spid="40980"/>
                                        </p:tgtEl>
                                        <p:attrNameLst>
                                          <p:attrName>style.visibility</p:attrName>
                                        </p:attrNameLst>
                                      </p:cBhvr>
                                      <p:to>
                                        <p:strVal val="visible"/>
                                      </p:to>
                                    </p:set>
                                    <p:anim calcmode="lin" valueType="num">
                                      <p:cBhvr>
                                        <p:cTn id="112" dur="1000" fill="hold"/>
                                        <p:tgtEl>
                                          <p:spTgt spid="40980"/>
                                        </p:tgtEl>
                                        <p:attrNameLst>
                                          <p:attrName>ppt_w</p:attrName>
                                        </p:attrNameLst>
                                      </p:cBhvr>
                                      <p:tavLst>
                                        <p:tav tm="0">
                                          <p:val>
                                            <p:strVal val="#ppt_w*0.70"/>
                                          </p:val>
                                        </p:tav>
                                        <p:tav tm="100000">
                                          <p:val>
                                            <p:strVal val="#ppt_w"/>
                                          </p:val>
                                        </p:tav>
                                      </p:tavLst>
                                    </p:anim>
                                    <p:anim calcmode="lin" valueType="num">
                                      <p:cBhvr>
                                        <p:cTn id="113" dur="1000" fill="hold"/>
                                        <p:tgtEl>
                                          <p:spTgt spid="40980"/>
                                        </p:tgtEl>
                                        <p:attrNameLst>
                                          <p:attrName>ppt_h</p:attrName>
                                        </p:attrNameLst>
                                      </p:cBhvr>
                                      <p:tavLst>
                                        <p:tav tm="0">
                                          <p:val>
                                            <p:strVal val="#ppt_h"/>
                                          </p:val>
                                        </p:tav>
                                        <p:tav tm="100000">
                                          <p:val>
                                            <p:strVal val="#ppt_h"/>
                                          </p:val>
                                        </p:tav>
                                      </p:tavLst>
                                    </p:anim>
                                    <p:animEffect transition="in" filter="fade">
                                      <p:cBhvr>
                                        <p:cTn id="114" dur="1000"/>
                                        <p:tgtEl>
                                          <p:spTgt spid="40980"/>
                                        </p:tgtEl>
                                      </p:cBhvr>
                                    </p:animEffect>
                                  </p:childTnLst>
                                </p:cTn>
                              </p:par>
                            </p:childTnLst>
                          </p:cTn>
                        </p:par>
                        <p:par>
                          <p:cTn id="115" fill="hold" nodeType="afterGroup">
                            <p:stCondLst>
                              <p:cond delay="1500"/>
                            </p:stCondLst>
                            <p:childTnLst>
                              <p:par>
                                <p:cTn id="116" presetID="1" presetClass="entr" presetSubtype="0" fill="hold" grpId="0" nodeType="afterEffect">
                                  <p:stCondLst>
                                    <p:cond delay="0"/>
                                  </p:stCondLst>
                                  <p:childTnLst>
                                    <p:set>
                                      <p:cBhvr>
                                        <p:cTn id="117" dur="1" fill="hold">
                                          <p:stCondLst>
                                            <p:cond delay="0"/>
                                          </p:stCondLst>
                                        </p:cTn>
                                        <p:tgtEl>
                                          <p:spTgt spid="40991"/>
                                        </p:tgtEl>
                                        <p:attrNameLst>
                                          <p:attrName>style.visibility</p:attrName>
                                        </p:attrNameLst>
                                      </p:cBhvr>
                                      <p:to>
                                        <p:strVal val="visible"/>
                                      </p:to>
                                    </p:set>
                                  </p:childTnLst>
                                </p:cTn>
                              </p:par>
                            </p:childTnLst>
                          </p:cTn>
                        </p:par>
                        <p:par>
                          <p:cTn id="118" fill="hold" nodeType="afterGroup">
                            <p:stCondLst>
                              <p:cond delay="1500"/>
                            </p:stCondLst>
                            <p:childTnLst>
                              <p:par>
                                <p:cTn id="119" presetID="1" presetClass="exit" presetSubtype="0" fill="hold" grpId="1" nodeType="afterEffect">
                                  <p:stCondLst>
                                    <p:cond delay="2000"/>
                                  </p:stCondLst>
                                  <p:childTnLst>
                                    <p:set>
                                      <p:cBhvr>
                                        <p:cTn id="120" dur="1" fill="hold">
                                          <p:stCondLst>
                                            <p:cond delay="0"/>
                                          </p:stCondLst>
                                        </p:cTn>
                                        <p:tgtEl>
                                          <p:spTgt spid="40991"/>
                                        </p:tgtEl>
                                        <p:attrNameLst>
                                          <p:attrName>style.visibility</p:attrName>
                                        </p:attrNameLst>
                                      </p:cBhvr>
                                      <p:to>
                                        <p:strVal val="hidden"/>
                                      </p:to>
                                    </p:set>
                                  </p:childTnLst>
                                </p:cTn>
                              </p:par>
                            </p:childTnLst>
                          </p:cTn>
                        </p:par>
                        <p:par>
                          <p:cTn id="121" fill="hold" nodeType="afterGroup">
                            <p:stCondLst>
                              <p:cond delay="3500"/>
                            </p:stCondLst>
                            <p:childTnLst>
                              <p:par>
                                <p:cTn id="122" presetID="10" presetClass="entr" presetSubtype="0" fill="hold" grpId="0" nodeType="afterEffect">
                                  <p:stCondLst>
                                    <p:cond delay="0"/>
                                  </p:stCondLst>
                                  <p:childTnLst>
                                    <p:set>
                                      <p:cBhvr>
                                        <p:cTn id="123" dur="1" fill="hold">
                                          <p:stCondLst>
                                            <p:cond delay="0"/>
                                          </p:stCondLst>
                                        </p:cTn>
                                        <p:tgtEl>
                                          <p:spTgt spid="40996"/>
                                        </p:tgtEl>
                                        <p:attrNameLst>
                                          <p:attrName>style.visibility</p:attrName>
                                        </p:attrNameLst>
                                      </p:cBhvr>
                                      <p:to>
                                        <p:strVal val="visible"/>
                                      </p:to>
                                    </p:set>
                                    <p:animEffect transition="in" filter="fade">
                                      <p:cBhvr>
                                        <p:cTn id="124" dur="2000"/>
                                        <p:tgtEl>
                                          <p:spTgt spid="40996"/>
                                        </p:tgtEl>
                                      </p:cBhvr>
                                    </p:animEffect>
                                  </p:childTnLst>
                                </p:cTn>
                              </p:par>
                            </p:childTnLst>
                          </p:cTn>
                        </p:par>
                        <p:par>
                          <p:cTn id="125" fill="hold" nodeType="afterGroup">
                            <p:stCondLst>
                              <p:cond delay="5500"/>
                            </p:stCondLst>
                            <p:childTnLst>
                              <p:par>
                                <p:cTn id="126" presetID="2" presetClass="entr" presetSubtype="4" fill="hold" nodeType="afterEffect">
                                  <p:stCondLst>
                                    <p:cond delay="0"/>
                                  </p:stCondLst>
                                  <p:childTnLst>
                                    <p:set>
                                      <p:cBhvr>
                                        <p:cTn id="127" dur="1" fill="hold">
                                          <p:stCondLst>
                                            <p:cond delay="0"/>
                                          </p:stCondLst>
                                        </p:cTn>
                                        <p:tgtEl>
                                          <p:spTgt spid="40997"/>
                                        </p:tgtEl>
                                        <p:attrNameLst>
                                          <p:attrName>style.visibility</p:attrName>
                                        </p:attrNameLst>
                                      </p:cBhvr>
                                      <p:to>
                                        <p:strVal val="visible"/>
                                      </p:to>
                                    </p:set>
                                    <p:anim calcmode="lin" valueType="num">
                                      <p:cBhvr additive="base">
                                        <p:cTn id="128" dur="500" fill="hold"/>
                                        <p:tgtEl>
                                          <p:spTgt spid="40997"/>
                                        </p:tgtEl>
                                        <p:attrNameLst>
                                          <p:attrName>ppt_x</p:attrName>
                                        </p:attrNameLst>
                                      </p:cBhvr>
                                      <p:tavLst>
                                        <p:tav tm="0">
                                          <p:val>
                                            <p:strVal val="#ppt_x"/>
                                          </p:val>
                                        </p:tav>
                                        <p:tav tm="100000">
                                          <p:val>
                                            <p:strVal val="#ppt_x"/>
                                          </p:val>
                                        </p:tav>
                                      </p:tavLst>
                                    </p:anim>
                                    <p:anim calcmode="lin" valueType="num">
                                      <p:cBhvr additive="base">
                                        <p:cTn id="129" dur="500" fill="hold"/>
                                        <p:tgtEl>
                                          <p:spTgt spid="40997"/>
                                        </p:tgtEl>
                                        <p:attrNameLst>
                                          <p:attrName>ppt_y</p:attrName>
                                        </p:attrNameLst>
                                      </p:cBhvr>
                                      <p:tavLst>
                                        <p:tav tm="0">
                                          <p:val>
                                            <p:strVal val="1+#ppt_h/2"/>
                                          </p:val>
                                        </p:tav>
                                        <p:tav tm="100000">
                                          <p:val>
                                            <p:strVal val="#ppt_y"/>
                                          </p:val>
                                        </p:tav>
                                      </p:tavLst>
                                    </p:anim>
                                  </p:childTnLst>
                                </p:cTn>
                              </p:par>
                            </p:childTnLst>
                          </p:cTn>
                        </p:par>
                        <p:par>
                          <p:cTn id="130" fill="hold" nodeType="afterGroup">
                            <p:stCondLst>
                              <p:cond delay="6000"/>
                            </p:stCondLst>
                            <p:childTnLst>
                              <p:par>
                                <p:cTn id="131" presetID="51" presetClass="entr" presetSubtype="0" fill="hold" grpId="0" nodeType="afterEffect">
                                  <p:stCondLst>
                                    <p:cond delay="0"/>
                                  </p:stCondLst>
                                  <p:childTnLst>
                                    <p:set>
                                      <p:cBhvr>
                                        <p:cTn id="132" dur="1" fill="hold">
                                          <p:stCondLst>
                                            <p:cond delay="0"/>
                                          </p:stCondLst>
                                        </p:cTn>
                                        <p:tgtEl>
                                          <p:spTgt spid="41000"/>
                                        </p:tgtEl>
                                        <p:attrNameLst>
                                          <p:attrName>style.visibility</p:attrName>
                                        </p:attrNameLst>
                                      </p:cBhvr>
                                      <p:to>
                                        <p:strVal val="visible"/>
                                      </p:to>
                                    </p:set>
                                    <p:animEffect transition="in" filter="fade">
                                      <p:cBhvr>
                                        <p:cTn id="133" dur="770" decel="100000"/>
                                        <p:tgtEl>
                                          <p:spTgt spid="41000"/>
                                        </p:tgtEl>
                                      </p:cBhvr>
                                    </p:animEffect>
                                    <p:animScale>
                                      <p:cBhvr>
                                        <p:cTn id="134" dur="770" decel="100000"/>
                                        <p:tgtEl>
                                          <p:spTgt spid="41000"/>
                                        </p:tgtEl>
                                      </p:cBhvr>
                                      <p:from x="10000" y="10000"/>
                                      <p:to x="200000" y="450000"/>
                                    </p:animScale>
                                    <p:animScale>
                                      <p:cBhvr>
                                        <p:cTn id="135" dur="1230" accel="100000" fill="hold">
                                          <p:stCondLst>
                                            <p:cond delay="770"/>
                                          </p:stCondLst>
                                        </p:cTn>
                                        <p:tgtEl>
                                          <p:spTgt spid="41000"/>
                                        </p:tgtEl>
                                      </p:cBhvr>
                                      <p:from x="200000" y="450000"/>
                                      <p:to x="100000" y="100000"/>
                                    </p:animScale>
                                    <p:set>
                                      <p:cBhvr>
                                        <p:cTn id="136" dur="770" fill="hold"/>
                                        <p:tgtEl>
                                          <p:spTgt spid="41000"/>
                                        </p:tgtEl>
                                        <p:attrNameLst>
                                          <p:attrName>ppt_x</p:attrName>
                                        </p:attrNameLst>
                                      </p:cBhvr>
                                      <p:to>
                                        <p:strVal val="(0.5)"/>
                                      </p:to>
                                    </p:set>
                                    <p:anim from="(0.5)" to="(#ppt_x)" calcmode="lin" valueType="num">
                                      <p:cBhvr>
                                        <p:cTn id="137" dur="1230" accel="100000" fill="hold">
                                          <p:stCondLst>
                                            <p:cond delay="770"/>
                                          </p:stCondLst>
                                        </p:cTn>
                                        <p:tgtEl>
                                          <p:spTgt spid="41000"/>
                                        </p:tgtEl>
                                        <p:attrNameLst>
                                          <p:attrName>ppt_x</p:attrName>
                                        </p:attrNameLst>
                                      </p:cBhvr>
                                    </p:anim>
                                    <p:set>
                                      <p:cBhvr>
                                        <p:cTn id="138" dur="770" fill="hold"/>
                                        <p:tgtEl>
                                          <p:spTgt spid="41000"/>
                                        </p:tgtEl>
                                        <p:attrNameLst>
                                          <p:attrName>ppt_y</p:attrName>
                                        </p:attrNameLst>
                                      </p:cBhvr>
                                      <p:to>
                                        <p:strVal val="(#ppt_y+0.4)"/>
                                      </p:to>
                                    </p:set>
                                    <p:anim from="(#ppt_y+0.4)" to="(#ppt_y)" calcmode="lin" valueType="num">
                                      <p:cBhvr>
                                        <p:cTn id="139" dur="1230" accel="100000" fill="hold">
                                          <p:stCondLst>
                                            <p:cond delay="770"/>
                                          </p:stCondLst>
                                        </p:cTn>
                                        <p:tgtEl>
                                          <p:spTgt spid="41000"/>
                                        </p:tgtEl>
                                        <p:attrNameLst>
                                          <p:attrName>ppt_y</p:attrName>
                                        </p:attrNameLst>
                                      </p:cBhvr>
                                    </p:anim>
                                  </p:childTnLst>
                                </p:cTn>
                              </p:par>
                            </p:childTnLst>
                          </p:cTn>
                        </p:par>
                      </p:childTnLst>
                    </p:cTn>
                  </p:par>
                  <p:par>
                    <p:cTn id="140" fill="hold" nodeType="clickPar">
                      <p:stCondLst>
                        <p:cond delay="indefinite"/>
                      </p:stCondLst>
                      <p:childTnLst>
                        <p:par>
                          <p:cTn id="141" fill="hold" nodeType="withGroup">
                            <p:stCondLst>
                              <p:cond delay="0"/>
                            </p:stCondLst>
                            <p:childTnLst>
                              <p:par>
                                <p:cTn id="142" presetID="29" presetClass="entr" presetSubtype="0" fill="hold" grpId="0" nodeType="clickEffect">
                                  <p:stCondLst>
                                    <p:cond delay="0"/>
                                  </p:stCondLst>
                                  <p:iterate type="lt">
                                    <p:tmPct val="10000"/>
                                  </p:iterate>
                                  <p:childTnLst>
                                    <p:set>
                                      <p:cBhvr>
                                        <p:cTn id="143" dur="1" fill="hold">
                                          <p:stCondLst>
                                            <p:cond delay="0"/>
                                          </p:stCondLst>
                                        </p:cTn>
                                        <p:tgtEl>
                                          <p:spTgt spid="40981"/>
                                        </p:tgtEl>
                                        <p:attrNameLst>
                                          <p:attrName>style.visibility</p:attrName>
                                        </p:attrNameLst>
                                      </p:cBhvr>
                                      <p:to>
                                        <p:strVal val="visible"/>
                                      </p:to>
                                    </p:set>
                                    <p:anim calcmode="lin" valueType="num">
                                      <p:cBhvr>
                                        <p:cTn id="144" dur="1000" fill="hold"/>
                                        <p:tgtEl>
                                          <p:spTgt spid="40981"/>
                                        </p:tgtEl>
                                        <p:attrNameLst>
                                          <p:attrName>ppt_x</p:attrName>
                                        </p:attrNameLst>
                                      </p:cBhvr>
                                      <p:tavLst>
                                        <p:tav tm="0">
                                          <p:val>
                                            <p:strVal val="#ppt_x-.2"/>
                                          </p:val>
                                        </p:tav>
                                        <p:tav tm="100000">
                                          <p:val>
                                            <p:strVal val="#ppt_x"/>
                                          </p:val>
                                        </p:tav>
                                      </p:tavLst>
                                    </p:anim>
                                    <p:anim calcmode="lin" valueType="num">
                                      <p:cBhvr>
                                        <p:cTn id="145" dur="1000" fill="hold"/>
                                        <p:tgtEl>
                                          <p:spTgt spid="40981"/>
                                        </p:tgtEl>
                                        <p:attrNameLst>
                                          <p:attrName>ppt_y</p:attrName>
                                        </p:attrNameLst>
                                      </p:cBhvr>
                                      <p:tavLst>
                                        <p:tav tm="0">
                                          <p:val>
                                            <p:strVal val="#ppt_y"/>
                                          </p:val>
                                        </p:tav>
                                        <p:tav tm="100000">
                                          <p:val>
                                            <p:strVal val="#ppt_y"/>
                                          </p:val>
                                        </p:tav>
                                      </p:tavLst>
                                    </p:anim>
                                    <p:animEffect transition="in" filter="wipe(right)" prLst="gradientSize: 0.1">
                                      <p:cBhvr>
                                        <p:cTn id="146" dur="1000"/>
                                        <p:tgtEl>
                                          <p:spTgt spid="40981"/>
                                        </p:tgtEl>
                                      </p:cBhvr>
                                    </p:animEffect>
                                  </p:childTnLst>
                                </p:cTn>
                              </p:par>
                            </p:childTnLst>
                          </p:cTn>
                        </p:par>
                      </p:childTnLst>
                    </p:cTn>
                  </p:par>
                  <p:par>
                    <p:cTn id="147" fill="hold" nodeType="clickPar">
                      <p:stCondLst>
                        <p:cond delay="indefinite"/>
                      </p:stCondLst>
                      <p:childTnLst>
                        <p:par>
                          <p:cTn id="148" fill="hold" nodeType="withGroup">
                            <p:stCondLst>
                              <p:cond delay="0"/>
                            </p:stCondLst>
                            <p:childTnLst>
                              <p:par>
                                <p:cTn id="149" presetID="2" presetClass="entr" presetSubtype="4" fill="hold" nodeType="clickEffect">
                                  <p:stCondLst>
                                    <p:cond delay="0"/>
                                  </p:stCondLst>
                                  <p:childTnLst>
                                    <p:set>
                                      <p:cBhvr>
                                        <p:cTn id="150" dur="1" fill="hold">
                                          <p:stCondLst>
                                            <p:cond delay="0"/>
                                          </p:stCondLst>
                                        </p:cTn>
                                        <p:tgtEl>
                                          <p:spTgt spid="40987"/>
                                        </p:tgtEl>
                                        <p:attrNameLst>
                                          <p:attrName>style.visibility</p:attrName>
                                        </p:attrNameLst>
                                      </p:cBhvr>
                                      <p:to>
                                        <p:strVal val="visible"/>
                                      </p:to>
                                    </p:set>
                                    <p:anim calcmode="lin" valueType="num">
                                      <p:cBhvr additive="base">
                                        <p:cTn id="151" dur="500" fill="hold"/>
                                        <p:tgtEl>
                                          <p:spTgt spid="40987"/>
                                        </p:tgtEl>
                                        <p:attrNameLst>
                                          <p:attrName>ppt_x</p:attrName>
                                        </p:attrNameLst>
                                      </p:cBhvr>
                                      <p:tavLst>
                                        <p:tav tm="0">
                                          <p:val>
                                            <p:strVal val="#ppt_x"/>
                                          </p:val>
                                        </p:tav>
                                        <p:tav tm="100000">
                                          <p:val>
                                            <p:strVal val="#ppt_x"/>
                                          </p:val>
                                        </p:tav>
                                      </p:tavLst>
                                    </p:anim>
                                    <p:anim calcmode="lin" valueType="num">
                                      <p:cBhvr additive="base">
                                        <p:cTn id="152" dur="500" fill="hold"/>
                                        <p:tgtEl>
                                          <p:spTgt spid="40987"/>
                                        </p:tgtEl>
                                        <p:attrNameLst>
                                          <p:attrName>ppt_y</p:attrName>
                                        </p:attrNameLst>
                                      </p:cBhvr>
                                      <p:tavLst>
                                        <p:tav tm="0">
                                          <p:val>
                                            <p:strVal val="1+#ppt_h/2"/>
                                          </p:val>
                                        </p:tav>
                                        <p:tav tm="100000">
                                          <p:val>
                                            <p:strVal val="#ppt_y"/>
                                          </p:val>
                                        </p:tav>
                                      </p:tavLst>
                                    </p:anim>
                                  </p:childTnLst>
                                </p:cTn>
                              </p:par>
                            </p:childTnLst>
                          </p:cTn>
                        </p:par>
                        <p:par>
                          <p:cTn id="153" fill="hold" nodeType="afterGroup">
                            <p:stCondLst>
                              <p:cond delay="500"/>
                            </p:stCondLst>
                            <p:childTnLst>
                              <p:par>
                                <p:cTn id="154" presetID="17" presetClass="exit" presetSubtype="10" fill="hold" nodeType="afterEffect">
                                  <p:stCondLst>
                                    <p:cond delay="0"/>
                                  </p:stCondLst>
                                  <p:childTnLst>
                                    <p:anim calcmode="lin" valueType="num">
                                      <p:cBhvr>
                                        <p:cTn id="155" dur="500"/>
                                        <p:tgtEl>
                                          <p:spTgt spid="40983"/>
                                        </p:tgtEl>
                                        <p:attrNameLst>
                                          <p:attrName>ppt_w</p:attrName>
                                        </p:attrNameLst>
                                      </p:cBhvr>
                                      <p:tavLst>
                                        <p:tav tm="0">
                                          <p:val>
                                            <p:strVal val="ppt_w"/>
                                          </p:val>
                                        </p:tav>
                                        <p:tav tm="100000">
                                          <p:val>
                                            <p:fltVal val="0"/>
                                          </p:val>
                                        </p:tav>
                                      </p:tavLst>
                                    </p:anim>
                                    <p:anim calcmode="lin" valueType="num">
                                      <p:cBhvr>
                                        <p:cTn id="156" dur="500"/>
                                        <p:tgtEl>
                                          <p:spTgt spid="40983"/>
                                        </p:tgtEl>
                                        <p:attrNameLst>
                                          <p:attrName>ppt_h</p:attrName>
                                        </p:attrNameLst>
                                      </p:cBhvr>
                                      <p:tavLst>
                                        <p:tav tm="0">
                                          <p:val>
                                            <p:strVal val="ppt_h"/>
                                          </p:val>
                                        </p:tav>
                                        <p:tav tm="100000">
                                          <p:val>
                                            <p:strVal val="ppt_h"/>
                                          </p:val>
                                        </p:tav>
                                      </p:tavLst>
                                    </p:anim>
                                    <p:set>
                                      <p:cBhvr>
                                        <p:cTn id="157" dur="1" fill="hold">
                                          <p:stCondLst>
                                            <p:cond delay="499"/>
                                          </p:stCondLst>
                                        </p:cTn>
                                        <p:tgtEl>
                                          <p:spTgt spid="40983"/>
                                        </p:tgtEl>
                                        <p:attrNameLst>
                                          <p:attrName>style.visibility</p:attrName>
                                        </p:attrNameLst>
                                      </p:cBhvr>
                                      <p:to>
                                        <p:strVal val="hidden"/>
                                      </p:to>
                                    </p:set>
                                  </p:childTnLst>
                                </p:cTn>
                              </p:par>
                            </p:childTnLst>
                          </p:cTn>
                        </p:par>
                        <p:par>
                          <p:cTn id="158" fill="hold" nodeType="afterGroup">
                            <p:stCondLst>
                              <p:cond delay="1000"/>
                            </p:stCondLst>
                            <p:childTnLst>
                              <p:par>
                                <p:cTn id="159" presetID="35" presetClass="entr" presetSubtype="0" fill="hold" grpId="0" nodeType="afterEffect">
                                  <p:stCondLst>
                                    <p:cond delay="0"/>
                                  </p:stCondLst>
                                  <p:childTnLst>
                                    <p:set>
                                      <p:cBhvr>
                                        <p:cTn id="160" dur="1" fill="hold">
                                          <p:stCondLst>
                                            <p:cond delay="0"/>
                                          </p:stCondLst>
                                        </p:cTn>
                                        <p:tgtEl>
                                          <p:spTgt spid="40990"/>
                                        </p:tgtEl>
                                        <p:attrNameLst>
                                          <p:attrName>style.visibility</p:attrName>
                                        </p:attrNameLst>
                                      </p:cBhvr>
                                      <p:to>
                                        <p:strVal val="visible"/>
                                      </p:to>
                                    </p:set>
                                    <p:animEffect transition="in" filter="fade">
                                      <p:cBhvr>
                                        <p:cTn id="161" dur="2000"/>
                                        <p:tgtEl>
                                          <p:spTgt spid="40990"/>
                                        </p:tgtEl>
                                      </p:cBhvr>
                                    </p:animEffect>
                                    <p:anim calcmode="lin" valueType="num">
                                      <p:cBhvr>
                                        <p:cTn id="162" dur="2000" fill="hold"/>
                                        <p:tgtEl>
                                          <p:spTgt spid="40990"/>
                                        </p:tgtEl>
                                        <p:attrNameLst>
                                          <p:attrName>style.rotation</p:attrName>
                                        </p:attrNameLst>
                                      </p:cBhvr>
                                      <p:tavLst>
                                        <p:tav tm="0">
                                          <p:val>
                                            <p:fltVal val="720"/>
                                          </p:val>
                                        </p:tav>
                                        <p:tav tm="100000">
                                          <p:val>
                                            <p:fltVal val="0"/>
                                          </p:val>
                                        </p:tav>
                                      </p:tavLst>
                                    </p:anim>
                                    <p:anim calcmode="lin" valueType="num">
                                      <p:cBhvr>
                                        <p:cTn id="163" dur="2000" fill="hold"/>
                                        <p:tgtEl>
                                          <p:spTgt spid="40990"/>
                                        </p:tgtEl>
                                        <p:attrNameLst>
                                          <p:attrName>ppt_h</p:attrName>
                                        </p:attrNameLst>
                                      </p:cBhvr>
                                      <p:tavLst>
                                        <p:tav tm="0">
                                          <p:val>
                                            <p:fltVal val="0"/>
                                          </p:val>
                                        </p:tav>
                                        <p:tav tm="100000">
                                          <p:val>
                                            <p:strVal val="#ppt_h"/>
                                          </p:val>
                                        </p:tav>
                                      </p:tavLst>
                                    </p:anim>
                                    <p:anim calcmode="lin" valueType="num">
                                      <p:cBhvr>
                                        <p:cTn id="164" dur="2000" fill="hold"/>
                                        <p:tgtEl>
                                          <p:spTgt spid="40990"/>
                                        </p:tgtEl>
                                        <p:attrNameLst>
                                          <p:attrName>ppt_w</p:attrName>
                                        </p:attrNameLst>
                                      </p:cBhvr>
                                      <p:tavLst>
                                        <p:tav tm="0">
                                          <p:val>
                                            <p:fltVal val="0"/>
                                          </p:val>
                                        </p:tav>
                                        <p:tav tm="100000">
                                          <p:val>
                                            <p:strVal val="#ppt_w"/>
                                          </p:val>
                                        </p:tav>
                                      </p:tavLst>
                                    </p:anim>
                                  </p:childTnLst>
                                </p:cTn>
                              </p:par>
                            </p:childTnLst>
                          </p:cTn>
                        </p:par>
                        <p:par>
                          <p:cTn id="165" fill="hold" nodeType="afterGroup">
                            <p:stCondLst>
                              <p:cond delay="3000"/>
                            </p:stCondLst>
                            <p:childTnLst>
                              <p:par>
                                <p:cTn id="166" presetID="35" presetClass="emph" presetSubtype="0" repeatCount="indefinite" fill="hold" grpId="2" nodeType="afterEffect">
                                  <p:stCondLst>
                                    <p:cond delay="0"/>
                                  </p:stCondLst>
                                  <p:endCondLst>
                                    <p:cond evt="onNext" delay="0">
                                      <p:tgtEl>
                                        <p:sldTgt/>
                                      </p:tgtEl>
                                    </p:cond>
                                  </p:endCondLst>
                                  <p:childTnLst>
                                    <p:anim calcmode="discrete" valueType="str">
                                      <p:cBhvr>
                                        <p:cTn id="167" dur="1000" fill="hold"/>
                                        <p:tgtEl>
                                          <p:spTgt spid="40991"/>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40963" grpId="0"/>
      <p:bldP spid="40964" grpId="0"/>
      <p:bldP spid="40965" grpId="0"/>
      <p:bldP spid="40966" grpId="0" animBg="1"/>
      <p:bldP spid="40967" grpId="0" animBg="1"/>
      <p:bldP spid="40968" grpId="0" animBg="1"/>
      <p:bldP spid="40972" grpId="0"/>
      <p:bldP spid="40973" grpId="0"/>
      <p:bldP spid="40974" grpId="0" animBg="1"/>
      <p:bldP spid="40974" grpId="1" animBg="1"/>
      <p:bldP spid="40975" grpId="0"/>
      <p:bldP spid="40976" grpId="0" animBg="1"/>
      <p:bldP spid="40980" grpId="0"/>
      <p:bldP spid="40981" grpId="0" animBg="1"/>
      <p:bldP spid="40982" grpId="0" animBg="1"/>
      <p:bldP spid="40986" grpId="0" animBg="1"/>
      <p:bldP spid="40990" grpId="0" animBg="1"/>
      <p:bldP spid="40991" grpId="0" animBg="1"/>
      <p:bldP spid="40991" grpId="1" animBg="1"/>
      <p:bldP spid="40991" grpId="2" animBg="1"/>
      <p:bldP spid="40996" grpId="0"/>
      <p:bldP spid="4100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1403648" y="476672"/>
            <a:ext cx="6048672" cy="584775"/>
          </a:xfrm>
          <a:prstGeom prst="rect">
            <a:avLst/>
          </a:prstGeom>
          <a:noFill/>
        </p:spPr>
        <p:txBody>
          <a:bodyPr wrap="square" rtlCol="0">
            <a:spAutoFit/>
          </a:bodyPr>
          <a:lstStyle/>
          <a:p>
            <a:pPr algn="ctr"/>
            <a:r>
              <a:rPr lang="hu-HU" sz="3200" dirty="0">
                <a:latin typeface="Times New Roman" panose="02020603050405020304" pitchFamily="18" charset="0"/>
                <a:cs typeface="Times New Roman" panose="02020603050405020304" pitchFamily="18" charset="0"/>
              </a:rPr>
              <a:t>N</a:t>
            </a:r>
            <a:r>
              <a:rPr lang="hu-HU" sz="3200" dirty="0" smtClean="0">
                <a:latin typeface="Times New Roman" panose="02020603050405020304" pitchFamily="18" charset="0"/>
                <a:cs typeface="Times New Roman" panose="02020603050405020304" pitchFamily="18" charset="0"/>
              </a:rPr>
              <a:t>eurális adaptáció</a:t>
            </a:r>
            <a:endParaRPr lang="en-GB" sz="3200" dirty="0">
              <a:latin typeface="Times New Roman" panose="02020603050405020304" pitchFamily="18" charset="0"/>
              <a:cs typeface="Times New Roman" panose="02020603050405020304" pitchFamily="18" charset="0"/>
            </a:endParaRPr>
          </a:p>
        </p:txBody>
      </p:sp>
      <p:sp>
        <p:nvSpPr>
          <p:cNvPr id="3" name="Szövegdoboz 2"/>
          <p:cNvSpPr txBox="1"/>
          <p:nvPr/>
        </p:nvSpPr>
        <p:spPr>
          <a:xfrm>
            <a:off x="498525" y="2276872"/>
            <a:ext cx="3497411" cy="83099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hu-HU" sz="2400" dirty="0" smtClean="0">
                <a:latin typeface="Times New Roman" panose="02020603050405020304" pitchFamily="18" charset="0"/>
                <a:cs typeface="Times New Roman" panose="02020603050405020304" pitchFamily="18" charset="0"/>
              </a:rPr>
              <a:t>Nagy motoros egységek gyakori bekapcsolása</a:t>
            </a:r>
            <a:endParaRPr lang="en-GB" sz="2400" dirty="0">
              <a:latin typeface="Times New Roman" panose="02020603050405020304" pitchFamily="18" charset="0"/>
              <a:cs typeface="Times New Roman" panose="02020603050405020304" pitchFamily="18" charset="0"/>
            </a:endParaRPr>
          </a:p>
        </p:txBody>
      </p:sp>
      <p:sp>
        <p:nvSpPr>
          <p:cNvPr id="4" name="Szövegdoboz 3"/>
          <p:cNvSpPr txBox="1"/>
          <p:nvPr/>
        </p:nvSpPr>
        <p:spPr>
          <a:xfrm>
            <a:off x="2555776" y="1340768"/>
            <a:ext cx="4104456" cy="461665"/>
          </a:xfrm>
          <a:prstGeom prst="rect">
            <a:avLst/>
          </a:prstGeom>
          <a:noFill/>
        </p:spPr>
        <p:txBody>
          <a:bodyPr wrap="square" rtlCol="0">
            <a:spAutoFit/>
          </a:bodyPr>
          <a:lstStyle/>
          <a:p>
            <a:pPr algn="ctr"/>
            <a:r>
              <a:rPr lang="hu-HU" sz="2400" b="1" i="1" dirty="0" smtClean="0">
                <a:latin typeface="Times New Roman" panose="02020603050405020304" pitchFamily="18" charset="0"/>
                <a:cs typeface="Times New Roman" panose="02020603050405020304" pitchFamily="18" charset="0"/>
              </a:rPr>
              <a:t>Specifikus edzésmódszer</a:t>
            </a:r>
            <a:endParaRPr lang="en-GB" sz="2400" b="1" i="1" dirty="0">
              <a:latin typeface="Times New Roman" panose="02020603050405020304" pitchFamily="18" charset="0"/>
              <a:cs typeface="Times New Roman" panose="02020603050405020304" pitchFamily="18" charset="0"/>
            </a:endParaRPr>
          </a:p>
        </p:txBody>
      </p:sp>
      <p:sp>
        <p:nvSpPr>
          <p:cNvPr id="5" name="Szövegdoboz 4"/>
          <p:cNvSpPr txBox="1"/>
          <p:nvPr/>
        </p:nvSpPr>
        <p:spPr>
          <a:xfrm>
            <a:off x="498525" y="3573016"/>
            <a:ext cx="3497411"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hu-HU" sz="2400" dirty="0" smtClean="0">
                <a:latin typeface="Times New Roman" panose="02020603050405020304" pitchFamily="18" charset="0"/>
                <a:cs typeface="Times New Roman" panose="02020603050405020304" pitchFamily="18" charset="0"/>
              </a:rPr>
              <a:t>Nagy motoros egységek bekapcsolása közötti idő csökkentése</a:t>
            </a:r>
            <a:endParaRPr lang="en-GB" sz="2400" dirty="0">
              <a:latin typeface="Times New Roman" panose="02020603050405020304" pitchFamily="18" charset="0"/>
              <a:cs typeface="Times New Roman" panose="02020603050405020304" pitchFamily="18" charset="0"/>
            </a:endParaRPr>
          </a:p>
        </p:txBody>
      </p:sp>
      <p:sp>
        <p:nvSpPr>
          <p:cNvPr id="6" name="Szövegdoboz 5"/>
          <p:cNvSpPr txBox="1"/>
          <p:nvPr/>
        </p:nvSpPr>
        <p:spPr>
          <a:xfrm>
            <a:off x="4427984" y="2463279"/>
            <a:ext cx="3600400" cy="461665"/>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hu-HU" sz="2400" b="1" i="1" dirty="0" smtClean="0">
                <a:latin typeface="Times New Roman" panose="02020603050405020304" pitchFamily="18" charset="0"/>
                <a:cs typeface="Times New Roman" panose="02020603050405020304" pitchFamily="18" charset="0"/>
              </a:rPr>
              <a:t>Ingerküszöb csökkenés</a:t>
            </a:r>
            <a:endParaRPr lang="en-GB" sz="2400" b="1" i="1" dirty="0">
              <a:latin typeface="Times New Roman" panose="02020603050405020304" pitchFamily="18" charset="0"/>
              <a:cs typeface="Times New Roman" panose="02020603050405020304" pitchFamily="18" charset="0"/>
            </a:endParaRPr>
          </a:p>
        </p:txBody>
      </p:sp>
      <p:cxnSp>
        <p:nvCxnSpPr>
          <p:cNvPr id="8" name="Egyenes összekötő nyíllal 7"/>
          <p:cNvCxnSpPr>
            <a:stCxn id="3" idx="3"/>
            <a:endCxn id="6" idx="1"/>
          </p:cNvCxnSpPr>
          <p:nvPr/>
        </p:nvCxnSpPr>
        <p:spPr>
          <a:xfrm>
            <a:off x="3995936" y="2692371"/>
            <a:ext cx="432048" cy="174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Szövegdoboz 8"/>
          <p:cNvSpPr txBox="1"/>
          <p:nvPr/>
        </p:nvSpPr>
        <p:spPr>
          <a:xfrm>
            <a:off x="4427984" y="3903439"/>
            <a:ext cx="3600400" cy="461665"/>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hu-HU" sz="2400" b="1" i="1" dirty="0" smtClean="0">
                <a:latin typeface="Times New Roman" panose="02020603050405020304" pitchFamily="18" charset="0"/>
                <a:cs typeface="Times New Roman" panose="02020603050405020304" pitchFamily="18" charset="0"/>
              </a:rPr>
              <a:t>Szinkronizált működés</a:t>
            </a:r>
            <a:endParaRPr lang="en-GB" sz="2400" b="1" i="1" dirty="0">
              <a:latin typeface="Times New Roman" panose="02020603050405020304" pitchFamily="18" charset="0"/>
              <a:cs typeface="Times New Roman" panose="02020603050405020304" pitchFamily="18" charset="0"/>
            </a:endParaRPr>
          </a:p>
        </p:txBody>
      </p:sp>
      <p:cxnSp>
        <p:nvCxnSpPr>
          <p:cNvPr id="10" name="Egyenes összekötő nyíllal 9"/>
          <p:cNvCxnSpPr/>
          <p:nvPr/>
        </p:nvCxnSpPr>
        <p:spPr>
          <a:xfrm>
            <a:off x="3995936" y="4147339"/>
            <a:ext cx="432048" cy="174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Szövegdoboz 11"/>
          <p:cNvSpPr txBox="1"/>
          <p:nvPr/>
        </p:nvSpPr>
        <p:spPr>
          <a:xfrm>
            <a:off x="2051720" y="5127575"/>
            <a:ext cx="5976664" cy="461665"/>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pPr algn="ctr"/>
            <a:r>
              <a:rPr lang="hu-HU" sz="2400" b="1" i="1" dirty="0" smtClean="0">
                <a:latin typeface="Times New Roman" panose="02020603050405020304" pitchFamily="18" charset="0"/>
                <a:cs typeface="Times New Roman" panose="02020603050405020304" pitchFamily="18" charset="0"/>
              </a:rPr>
              <a:t>Maximális, robbanékony, gyorserő növekedés</a:t>
            </a:r>
            <a:endParaRPr lang="en-GB" sz="2400" b="1" i="1" dirty="0">
              <a:latin typeface="Times New Roman" panose="02020603050405020304" pitchFamily="18" charset="0"/>
              <a:cs typeface="Times New Roman" panose="02020603050405020304" pitchFamily="18" charset="0"/>
            </a:endParaRPr>
          </a:p>
        </p:txBody>
      </p:sp>
      <p:cxnSp>
        <p:nvCxnSpPr>
          <p:cNvPr id="14" name="Szögletes összekötő 13"/>
          <p:cNvCxnSpPr>
            <a:stCxn id="6" idx="3"/>
            <a:endCxn id="12" idx="3"/>
          </p:cNvCxnSpPr>
          <p:nvPr/>
        </p:nvCxnSpPr>
        <p:spPr>
          <a:xfrm>
            <a:off x="8028384" y="2694112"/>
            <a:ext cx="12700" cy="2664296"/>
          </a:xfrm>
          <a:prstGeom prst="bentConnector3">
            <a:avLst>
              <a:gd name="adj1" fmla="val 180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zögletes összekötő 15"/>
          <p:cNvCxnSpPr>
            <a:stCxn id="9" idx="3"/>
            <a:endCxn id="12" idx="3"/>
          </p:cNvCxnSpPr>
          <p:nvPr/>
        </p:nvCxnSpPr>
        <p:spPr>
          <a:xfrm>
            <a:off x="8028384" y="4134272"/>
            <a:ext cx="12700" cy="1224136"/>
          </a:xfrm>
          <a:prstGeom prst="bentConnector3">
            <a:avLst>
              <a:gd name="adj1" fmla="val 1800000"/>
            </a:avLst>
          </a:prstGeom>
          <a:ln>
            <a:tailEnd type="arrow"/>
          </a:ln>
        </p:spPr>
        <p:style>
          <a:lnRef idx="1">
            <a:schemeClr val="accent1"/>
          </a:lnRef>
          <a:fillRef idx="0">
            <a:schemeClr val="accent1"/>
          </a:fillRef>
          <a:effectRef idx="0">
            <a:schemeClr val="accent1"/>
          </a:effectRef>
          <a:fontRef idx="minor">
            <a:schemeClr val="tx1"/>
          </a:fontRef>
        </p:style>
      </p:cxnSp>
      <p:sp>
        <p:nvSpPr>
          <p:cNvPr id="7" name="Szövegdoboz 6"/>
          <p:cNvSpPr txBox="1"/>
          <p:nvPr/>
        </p:nvSpPr>
        <p:spPr>
          <a:xfrm>
            <a:off x="6660232" y="1571600"/>
            <a:ext cx="2160240"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hu-HU" dirty="0" smtClean="0"/>
              <a:t>2019.08.26.</a:t>
            </a:r>
            <a:endParaRPr lang="en-US" dirty="0"/>
          </a:p>
        </p:txBody>
      </p:sp>
    </p:spTree>
    <p:extLst>
      <p:ext uri="{BB962C8B-B14F-4D97-AF65-F5344CB8AC3E}">
        <p14:creationId xmlns:p14="http://schemas.microsoft.com/office/powerpoint/2010/main" val="2165593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1403648" y="1340768"/>
            <a:ext cx="6336704" cy="646331"/>
          </a:xfrm>
          <a:prstGeom prst="rect">
            <a:avLst/>
          </a:prstGeom>
          <a:noFill/>
        </p:spPr>
        <p:txBody>
          <a:bodyPr wrap="square" rtlCol="0">
            <a:spAutoFit/>
          </a:bodyPr>
          <a:lstStyle/>
          <a:p>
            <a:pPr algn="ctr"/>
            <a:r>
              <a:rPr lang="hu-HU" sz="3600" b="1" i="1" dirty="0" smtClean="0"/>
              <a:t>Izomerő és az izom szerkezete</a:t>
            </a:r>
            <a:endParaRPr lang="en-GB" sz="3600" b="1" i="1" dirty="0"/>
          </a:p>
        </p:txBody>
      </p:sp>
      <p:sp>
        <p:nvSpPr>
          <p:cNvPr id="3" name="Szövegdoboz 2"/>
          <p:cNvSpPr txBox="1"/>
          <p:nvPr/>
        </p:nvSpPr>
        <p:spPr>
          <a:xfrm>
            <a:off x="1907704" y="2420888"/>
            <a:ext cx="5040560" cy="1200329"/>
          </a:xfrm>
          <a:prstGeom prst="rect">
            <a:avLst/>
          </a:prstGeom>
          <a:noFill/>
        </p:spPr>
        <p:txBody>
          <a:bodyPr wrap="square" rtlCol="0">
            <a:spAutoFit/>
          </a:bodyPr>
          <a:lstStyle/>
          <a:p>
            <a:pPr algn="ctr"/>
            <a:r>
              <a:rPr lang="hu-HU" sz="2400" dirty="0" smtClean="0"/>
              <a:t>Hogyan változtatja az izom a hosszát?</a:t>
            </a:r>
          </a:p>
          <a:p>
            <a:pPr algn="ctr"/>
            <a:endParaRPr lang="hu-HU" sz="2400" dirty="0" smtClean="0"/>
          </a:p>
          <a:p>
            <a:pPr algn="ctr"/>
            <a:r>
              <a:rPr lang="hu-HU" sz="2400" dirty="0" smtClean="0"/>
              <a:t>Hogyan fejti ki az erőt?</a:t>
            </a:r>
            <a:endParaRPr lang="en-GB" sz="2400" dirty="0"/>
          </a:p>
        </p:txBody>
      </p:sp>
    </p:spTree>
    <p:extLst>
      <p:ext uri="{BB962C8B-B14F-4D97-AF65-F5344CB8AC3E}">
        <p14:creationId xmlns:p14="http://schemas.microsoft.com/office/powerpoint/2010/main" val="67294040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457200" y="3429000"/>
            <a:ext cx="3886200" cy="2578100"/>
            <a:chOff x="2880" y="2168"/>
            <a:chExt cx="2448" cy="1624"/>
          </a:xfrm>
        </p:grpSpPr>
        <p:pic>
          <p:nvPicPr>
            <p:cNvPr id="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0" y="2168"/>
              <a:ext cx="2448" cy="1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Box 6"/>
            <p:cNvSpPr txBox="1">
              <a:spLocks noChangeArrowheads="1"/>
            </p:cNvSpPr>
            <p:nvPr/>
          </p:nvSpPr>
          <p:spPr bwMode="auto">
            <a:xfrm>
              <a:off x="4128" y="2304"/>
              <a:ext cx="1104"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hu-HU" altLang="en-US" sz="1600">
                  <a:solidFill>
                    <a:schemeClr val="bg1"/>
                  </a:solidFill>
                </a:rPr>
                <a:t>RTD =  52.7 Nm</a:t>
              </a:r>
              <a:endParaRPr lang="en-GB" altLang="en-US" sz="1600">
                <a:solidFill>
                  <a:schemeClr val="bg1"/>
                </a:solidFill>
              </a:endParaRPr>
            </a:p>
          </p:txBody>
        </p:sp>
        <p:sp>
          <p:nvSpPr>
            <p:cNvPr id="5" name="Text Box 7"/>
            <p:cNvSpPr txBox="1">
              <a:spLocks noChangeArrowheads="1"/>
            </p:cNvSpPr>
            <p:nvPr/>
          </p:nvSpPr>
          <p:spPr bwMode="auto">
            <a:xfrm>
              <a:off x="4320" y="2544"/>
              <a:ext cx="816"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hu-HU" altLang="en-US" sz="1600" dirty="0">
                  <a:solidFill>
                    <a:schemeClr val="bg1"/>
                  </a:solidFill>
                </a:rPr>
                <a:t>t = 13 </a:t>
              </a:r>
              <a:r>
                <a:rPr lang="hu-HU" altLang="en-US" sz="1600" dirty="0" err="1">
                  <a:solidFill>
                    <a:schemeClr val="bg1"/>
                  </a:solidFill>
                </a:rPr>
                <a:t>ms</a:t>
              </a:r>
              <a:endParaRPr lang="en-GB" altLang="en-US" sz="1600" dirty="0">
                <a:solidFill>
                  <a:schemeClr val="bg1"/>
                </a:solidFill>
              </a:endParaRPr>
            </a:p>
          </p:txBody>
        </p:sp>
      </p:grpSp>
      <p:grpSp>
        <p:nvGrpSpPr>
          <p:cNvPr id="14" name="Group 16"/>
          <p:cNvGrpSpPr>
            <a:grpSpLocks/>
          </p:cNvGrpSpPr>
          <p:nvPr/>
        </p:nvGrpSpPr>
        <p:grpSpPr bwMode="auto">
          <a:xfrm>
            <a:off x="4419600" y="3429000"/>
            <a:ext cx="3967163" cy="2630488"/>
            <a:chOff x="2832" y="2160"/>
            <a:chExt cx="2499" cy="1657"/>
          </a:xfrm>
        </p:grpSpPr>
        <p:pic>
          <p:nvPicPr>
            <p:cNvPr id="15"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2" y="2160"/>
              <a:ext cx="2499" cy="1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 Box 18"/>
            <p:cNvSpPr txBox="1">
              <a:spLocks noChangeArrowheads="1"/>
            </p:cNvSpPr>
            <p:nvPr/>
          </p:nvSpPr>
          <p:spPr bwMode="auto">
            <a:xfrm>
              <a:off x="4272" y="2304"/>
              <a:ext cx="864"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hu-HU" altLang="en-US" sz="1400">
                  <a:solidFill>
                    <a:schemeClr val="bg1"/>
                  </a:solidFill>
                </a:rPr>
                <a:t>RTD = 33.9 Nm</a:t>
              </a:r>
              <a:endParaRPr lang="en-GB" altLang="en-US" sz="1400">
                <a:solidFill>
                  <a:schemeClr val="bg1"/>
                </a:solidFill>
              </a:endParaRPr>
            </a:p>
          </p:txBody>
        </p:sp>
        <p:sp>
          <p:nvSpPr>
            <p:cNvPr id="17" name="Text Box 19"/>
            <p:cNvSpPr txBox="1">
              <a:spLocks noChangeArrowheads="1"/>
            </p:cNvSpPr>
            <p:nvPr/>
          </p:nvSpPr>
          <p:spPr bwMode="auto">
            <a:xfrm>
              <a:off x="4272" y="2496"/>
              <a:ext cx="864"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hu-HU" altLang="en-US" sz="1400">
                  <a:solidFill>
                    <a:schemeClr val="bg1"/>
                  </a:solidFill>
                </a:rPr>
                <a:t>t = 15.2 ms</a:t>
              </a:r>
              <a:endParaRPr lang="en-GB" altLang="en-US" sz="1400">
                <a:solidFill>
                  <a:schemeClr val="bg1"/>
                </a:solidFill>
              </a:endParaRPr>
            </a:p>
          </p:txBody>
        </p:sp>
      </p:grpSp>
      <p:sp>
        <p:nvSpPr>
          <p:cNvPr id="18" name="Text Box 20"/>
          <p:cNvSpPr txBox="1">
            <a:spLocks noChangeArrowheads="1"/>
          </p:cNvSpPr>
          <p:nvPr/>
        </p:nvSpPr>
        <p:spPr bwMode="auto">
          <a:xfrm>
            <a:off x="297766" y="124506"/>
            <a:ext cx="830668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50000"/>
              </a:spcBef>
            </a:pPr>
            <a:r>
              <a:rPr lang="hu-HU" altLang="en-US" sz="2800" b="1" dirty="0" smtClean="0"/>
              <a:t>Motoros egység </a:t>
            </a:r>
            <a:r>
              <a:rPr lang="en-US" altLang="en-US" sz="2800" b="1" dirty="0" smtClean="0"/>
              <a:t> </a:t>
            </a:r>
            <a:r>
              <a:rPr lang="hu-HU" altLang="en-US" sz="2800" b="1" dirty="0" smtClean="0"/>
              <a:t>bekapcsolás és </a:t>
            </a:r>
            <a:r>
              <a:rPr lang="hu-HU" altLang="en-US" sz="2800" b="1" dirty="0" err="1" smtClean="0"/>
              <a:t>szinkronizáció</a:t>
            </a:r>
            <a:endParaRPr lang="en-US" altLang="en-US" sz="2800" b="1" dirty="0"/>
          </a:p>
        </p:txBody>
      </p:sp>
      <p:grpSp>
        <p:nvGrpSpPr>
          <p:cNvPr id="23" name="Csoportba foglalás 22"/>
          <p:cNvGrpSpPr/>
          <p:nvPr/>
        </p:nvGrpSpPr>
        <p:grpSpPr>
          <a:xfrm>
            <a:off x="4713485" y="684412"/>
            <a:ext cx="3890963" cy="2579688"/>
            <a:chOff x="457200" y="685800"/>
            <a:chExt cx="3890963" cy="2579688"/>
          </a:xfrm>
        </p:grpSpPr>
        <p:grpSp>
          <p:nvGrpSpPr>
            <p:cNvPr id="6" name="Group 8"/>
            <p:cNvGrpSpPr>
              <a:grpSpLocks/>
            </p:cNvGrpSpPr>
            <p:nvPr/>
          </p:nvGrpSpPr>
          <p:grpSpPr bwMode="auto">
            <a:xfrm>
              <a:off x="457200" y="685800"/>
              <a:ext cx="3890963" cy="2579688"/>
              <a:chOff x="2880" y="432"/>
              <a:chExt cx="2451" cy="1625"/>
            </a:xfrm>
          </p:grpSpPr>
          <p:pic>
            <p:nvPicPr>
              <p:cNvPr id="7"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0" y="432"/>
                <a:ext cx="2451" cy="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Box 10"/>
              <p:cNvSpPr txBox="1">
                <a:spLocks noChangeArrowheads="1"/>
              </p:cNvSpPr>
              <p:nvPr/>
            </p:nvSpPr>
            <p:spPr bwMode="auto">
              <a:xfrm>
                <a:off x="4320" y="672"/>
                <a:ext cx="100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hu-HU" altLang="en-US" sz="1600">
                    <a:solidFill>
                      <a:schemeClr val="bg1"/>
                    </a:solidFill>
                  </a:rPr>
                  <a:t>RTD = 54.4 Nm</a:t>
                </a:r>
                <a:endParaRPr lang="en-GB" altLang="en-US" sz="1600">
                  <a:solidFill>
                    <a:schemeClr val="bg1"/>
                  </a:solidFill>
                </a:endParaRPr>
              </a:p>
            </p:txBody>
          </p:sp>
          <p:sp>
            <p:nvSpPr>
              <p:cNvPr id="9" name="Text Box 11"/>
              <p:cNvSpPr txBox="1">
                <a:spLocks noChangeArrowheads="1"/>
              </p:cNvSpPr>
              <p:nvPr/>
            </p:nvSpPr>
            <p:spPr bwMode="auto">
              <a:xfrm>
                <a:off x="4416" y="864"/>
                <a:ext cx="816"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hu-HU" altLang="en-US" sz="1600">
                    <a:solidFill>
                      <a:schemeClr val="bg1"/>
                    </a:solidFill>
                  </a:rPr>
                  <a:t>t = 30 ms</a:t>
                </a:r>
                <a:endParaRPr lang="en-GB" altLang="en-US" sz="1600">
                  <a:solidFill>
                    <a:schemeClr val="bg1"/>
                  </a:solidFill>
                </a:endParaRPr>
              </a:p>
            </p:txBody>
          </p:sp>
        </p:grpSp>
        <p:sp>
          <p:nvSpPr>
            <p:cNvPr id="19" name="Text Box 10"/>
            <p:cNvSpPr txBox="1">
              <a:spLocks noChangeArrowheads="1"/>
            </p:cNvSpPr>
            <p:nvPr/>
          </p:nvSpPr>
          <p:spPr bwMode="auto">
            <a:xfrm>
              <a:off x="2438400" y="1208314"/>
              <a:ext cx="1905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fontAlgn="base" hangingPunct="0">
                <a:spcBef>
                  <a:spcPct val="50000"/>
                </a:spcBef>
                <a:spcAft>
                  <a:spcPct val="0"/>
                </a:spcAft>
              </a:pPr>
              <a:r>
                <a:rPr lang="hu-HU" altLang="en-US" sz="1600" dirty="0" smtClean="0">
                  <a:solidFill>
                    <a:srgbClr val="000000"/>
                  </a:solidFill>
                  <a:latin typeface="Times New Roman" pitchFamily="18" charset="0"/>
                </a:rPr>
                <a:t>RTD = 54.4 Nm/s</a:t>
              </a:r>
              <a:endParaRPr lang="en-GB" altLang="en-US" sz="1600" dirty="0" smtClean="0">
                <a:solidFill>
                  <a:srgbClr val="000000"/>
                </a:solidFill>
                <a:latin typeface="Times New Roman" pitchFamily="18" charset="0"/>
              </a:endParaRPr>
            </a:p>
          </p:txBody>
        </p:sp>
        <p:sp>
          <p:nvSpPr>
            <p:cNvPr id="20" name="Text Box 11"/>
            <p:cNvSpPr txBox="1">
              <a:spLocks noChangeArrowheads="1"/>
            </p:cNvSpPr>
            <p:nvPr/>
          </p:nvSpPr>
          <p:spPr bwMode="auto">
            <a:xfrm>
              <a:off x="2895600" y="1513114"/>
              <a:ext cx="1295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hu-HU" altLang="en-US" sz="1600" dirty="0" smtClean="0">
                  <a:solidFill>
                    <a:srgbClr val="000000"/>
                  </a:solidFill>
                  <a:latin typeface="Times New Roman" pitchFamily="18" charset="0"/>
                </a:rPr>
                <a:t>t = 30 </a:t>
              </a:r>
              <a:r>
                <a:rPr lang="hu-HU" altLang="en-US" sz="1600" dirty="0" err="1" smtClean="0">
                  <a:solidFill>
                    <a:srgbClr val="000000"/>
                  </a:solidFill>
                  <a:latin typeface="Times New Roman" pitchFamily="18" charset="0"/>
                </a:rPr>
                <a:t>ms</a:t>
              </a:r>
              <a:endParaRPr lang="en-GB" altLang="en-US" sz="1600" dirty="0" smtClean="0">
                <a:solidFill>
                  <a:srgbClr val="000000"/>
                </a:solidFill>
                <a:latin typeface="Times New Roman" pitchFamily="18" charset="0"/>
              </a:endParaRPr>
            </a:p>
          </p:txBody>
        </p:sp>
      </p:grpSp>
      <p:grpSp>
        <p:nvGrpSpPr>
          <p:cNvPr id="24" name="Csoportba foglalás 23"/>
          <p:cNvGrpSpPr/>
          <p:nvPr/>
        </p:nvGrpSpPr>
        <p:grpSpPr>
          <a:xfrm>
            <a:off x="0" y="647726"/>
            <a:ext cx="4040832" cy="2627313"/>
            <a:chOff x="4419600" y="685800"/>
            <a:chExt cx="4040832" cy="2627313"/>
          </a:xfrm>
        </p:grpSpPr>
        <p:grpSp>
          <p:nvGrpSpPr>
            <p:cNvPr id="10" name="Group 12"/>
            <p:cNvGrpSpPr>
              <a:grpSpLocks/>
            </p:cNvGrpSpPr>
            <p:nvPr/>
          </p:nvGrpSpPr>
          <p:grpSpPr bwMode="auto">
            <a:xfrm>
              <a:off x="4419600" y="685800"/>
              <a:ext cx="3962400" cy="2627313"/>
              <a:chOff x="2784" y="432"/>
              <a:chExt cx="2496" cy="1655"/>
            </a:xfrm>
          </p:grpSpPr>
          <p:pic>
            <p:nvPicPr>
              <p:cNvPr id="11"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84" y="432"/>
                <a:ext cx="2496" cy="1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 Box 14"/>
              <p:cNvSpPr txBox="1">
                <a:spLocks noChangeArrowheads="1"/>
              </p:cNvSpPr>
              <p:nvPr/>
            </p:nvSpPr>
            <p:spPr bwMode="auto">
              <a:xfrm>
                <a:off x="4272" y="672"/>
                <a:ext cx="864"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hu-HU" altLang="en-US" sz="1400">
                    <a:solidFill>
                      <a:schemeClr val="bg1"/>
                    </a:solidFill>
                  </a:rPr>
                  <a:t>RTD = 32.6 Nm</a:t>
                </a:r>
                <a:endParaRPr lang="en-GB" altLang="en-US" sz="1400">
                  <a:solidFill>
                    <a:schemeClr val="bg1"/>
                  </a:solidFill>
                </a:endParaRPr>
              </a:p>
            </p:txBody>
          </p:sp>
          <p:sp>
            <p:nvSpPr>
              <p:cNvPr id="13" name="Text Box 15"/>
              <p:cNvSpPr txBox="1">
                <a:spLocks noChangeArrowheads="1"/>
              </p:cNvSpPr>
              <p:nvPr/>
            </p:nvSpPr>
            <p:spPr bwMode="auto">
              <a:xfrm>
                <a:off x="4272" y="864"/>
                <a:ext cx="864"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hu-HU" altLang="en-US" sz="1400">
                    <a:solidFill>
                      <a:schemeClr val="bg1"/>
                    </a:solidFill>
                  </a:rPr>
                  <a:t>t = 100 ms</a:t>
                </a:r>
                <a:endParaRPr lang="en-GB" altLang="en-US" sz="1400">
                  <a:solidFill>
                    <a:schemeClr val="bg1"/>
                  </a:solidFill>
                </a:endParaRPr>
              </a:p>
            </p:txBody>
          </p:sp>
        </p:grpSp>
        <p:sp>
          <p:nvSpPr>
            <p:cNvPr id="21" name="Text Box 10"/>
            <p:cNvSpPr txBox="1">
              <a:spLocks noChangeArrowheads="1"/>
            </p:cNvSpPr>
            <p:nvPr/>
          </p:nvSpPr>
          <p:spPr bwMode="auto">
            <a:xfrm>
              <a:off x="6705600" y="1707530"/>
              <a:ext cx="175483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fontAlgn="base" hangingPunct="0">
                <a:spcBef>
                  <a:spcPct val="50000"/>
                </a:spcBef>
                <a:spcAft>
                  <a:spcPct val="0"/>
                </a:spcAft>
              </a:pPr>
              <a:r>
                <a:rPr lang="hu-HU" altLang="en-US" sz="1600" dirty="0" smtClean="0">
                  <a:solidFill>
                    <a:srgbClr val="000000"/>
                  </a:solidFill>
                  <a:latin typeface="Times New Roman" pitchFamily="18" charset="0"/>
                </a:rPr>
                <a:t>RTD = 32,2 Nm/s</a:t>
              </a:r>
              <a:endParaRPr lang="en-GB" altLang="en-US" sz="1600" dirty="0" smtClean="0">
                <a:solidFill>
                  <a:srgbClr val="000000"/>
                </a:solidFill>
                <a:latin typeface="Times New Roman" pitchFamily="18" charset="0"/>
              </a:endParaRPr>
            </a:p>
          </p:txBody>
        </p:sp>
        <p:sp>
          <p:nvSpPr>
            <p:cNvPr id="22" name="Text Box 11"/>
            <p:cNvSpPr txBox="1">
              <a:spLocks noChangeArrowheads="1"/>
            </p:cNvSpPr>
            <p:nvPr/>
          </p:nvSpPr>
          <p:spPr bwMode="auto">
            <a:xfrm>
              <a:off x="7012632" y="2012330"/>
              <a:ext cx="1295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hu-HU" altLang="en-US" sz="1600" dirty="0" smtClean="0">
                  <a:solidFill>
                    <a:srgbClr val="000000"/>
                  </a:solidFill>
                  <a:latin typeface="Times New Roman" pitchFamily="18" charset="0"/>
                </a:rPr>
                <a:t>t = 100 </a:t>
              </a:r>
              <a:r>
                <a:rPr lang="hu-HU" altLang="en-US" sz="1600" dirty="0" err="1" smtClean="0">
                  <a:solidFill>
                    <a:srgbClr val="000000"/>
                  </a:solidFill>
                  <a:latin typeface="Times New Roman" pitchFamily="18" charset="0"/>
                </a:rPr>
                <a:t>ms</a:t>
              </a:r>
              <a:endParaRPr lang="en-GB" altLang="en-US" sz="1600" dirty="0" smtClean="0">
                <a:solidFill>
                  <a:srgbClr val="000000"/>
                </a:solidFill>
                <a:latin typeface="Times New Roman" pitchFamily="18" charset="0"/>
              </a:endParaRPr>
            </a:p>
          </p:txBody>
        </p:sp>
      </p:grpSp>
      <p:sp>
        <p:nvSpPr>
          <p:cNvPr id="25" name="Text Box 6"/>
          <p:cNvSpPr txBox="1">
            <a:spLocks noChangeArrowheads="1"/>
          </p:cNvSpPr>
          <p:nvPr/>
        </p:nvSpPr>
        <p:spPr bwMode="auto">
          <a:xfrm>
            <a:off x="2590800" y="3797300"/>
            <a:ext cx="1752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hu-HU" altLang="en-US" sz="1600" dirty="0" smtClean="0">
                <a:solidFill>
                  <a:srgbClr val="000000"/>
                </a:solidFill>
                <a:latin typeface="Times New Roman" pitchFamily="18" charset="0"/>
              </a:rPr>
              <a:t>RTD =  52.7 Nm/s</a:t>
            </a:r>
            <a:endParaRPr lang="en-GB" altLang="en-US" sz="1600" dirty="0" smtClean="0">
              <a:solidFill>
                <a:srgbClr val="000000"/>
              </a:solidFill>
              <a:latin typeface="Times New Roman" pitchFamily="18" charset="0"/>
            </a:endParaRPr>
          </a:p>
        </p:txBody>
      </p:sp>
      <p:sp>
        <p:nvSpPr>
          <p:cNvPr id="26" name="Text Box 7"/>
          <p:cNvSpPr txBox="1">
            <a:spLocks noChangeArrowheads="1"/>
          </p:cNvSpPr>
          <p:nvPr/>
        </p:nvSpPr>
        <p:spPr bwMode="auto">
          <a:xfrm>
            <a:off x="2895600" y="4178300"/>
            <a:ext cx="1295400" cy="336550"/>
          </a:xfrm>
          <a:prstGeom prst="rect">
            <a:avLst/>
          </a:prstGeom>
          <a:ln/>
        </p:spPr>
        <p:style>
          <a:lnRef idx="1">
            <a:schemeClr val="dk1"/>
          </a:lnRef>
          <a:fillRef idx="2">
            <a:schemeClr val="dk1"/>
          </a:fillRef>
          <a:effectRef idx="1">
            <a:schemeClr val="dk1"/>
          </a:effectRef>
          <a:fontRef idx="minor">
            <a:schemeClr val="dk1"/>
          </a:fontRef>
        </p:style>
        <p:txBody>
          <a:bodyPr>
            <a:spAutoFit/>
          </a:bodyPr>
          <a:lstStyle/>
          <a:p>
            <a:pPr eaLnBrk="0" fontAlgn="base" hangingPunct="0">
              <a:spcBef>
                <a:spcPct val="50000"/>
              </a:spcBef>
              <a:spcAft>
                <a:spcPct val="0"/>
              </a:spcAft>
            </a:pPr>
            <a:r>
              <a:rPr lang="hu-HU" altLang="en-US" sz="1600" dirty="0" smtClean="0">
                <a:solidFill>
                  <a:srgbClr val="000000"/>
                </a:solidFill>
                <a:latin typeface="Times New Roman" pitchFamily="18" charset="0"/>
              </a:rPr>
              <a:t>t = 13 </a:t>
            </a:r>
            <a:r>
              <a:rPr lang="hu-HU" altLang="en-US" sz="1600" dirty="0" err="1" smtClean="0">
                <a:solidFill>
                  <a:srgbClr val="000000"/>
                </a:solidFill>
                <a:latin typeface="Times New Roman" pitchFamily="18" charset="0"/>
              </a:rPr>
              <a:t>ms</a:t>
            </a:r>
            <a:endParaRPr lang="en-GB" altLang="en-US" sz="1600" dirty="0" smtClean="0">
              <a:solidFill>
                <a:srgbClr val="000000"/>
              </a:solidFill>
              <a:latin typeface="Times New Roman" pitchFamily="18" charset="0"/>
            </a:endParaRPr>
          </a:p>
        </p:txBody>
      </p:sp>
      <p:sp>
        <p:nvSpPr>
          <p:cNvPr id="27" name="Text Box 18"/>
          <p:cNvSpPr txBox="1">
            <a:spLocks noChangeArrowheads="1"/>
          </p:cNvSpPr>
          <p:nvPr/>
        </p:nvSpPr>
        <p:spPr bwMode="auto">
          <a:xfrm>
            <a:off x="6705600" y="3810000"/>
            <a:ext cx="15240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fontAlgn="base" hangingPunct="0">
              <a:spcBef>
                <a:spcPct val="50000"/>
              </a:spcBef>
              <a:spcAft>
                <a:spcPct val="0"/>
              </a:spcAft>
            </a:pPr>
            <a:r>
              <a:rPr lang="hu-HU" altLang="en-US" sz="1400" dirty="0" smtClean="0">
                <a:solidFill>
                  <a:srgbClr val="000000"/>
                </a:solidFill>
                <a:latin typeface="Times New Roman" pitchFamily="18" charset="0"/>
              </a:rPr>
              <a:t>RTD = 33.9 Nm/s</a:t>
            </a:r>
            <a:endParaRPr lang="en-GB" altLang="en-US" sz="1400" dirty="0" smtClean="0">
              <a:solidFill>
                <a:srgbClr val="000000"/>
              </a:solidFill>
              <a:latin typeface="Times New Roman" pitchFamily="18" charset="0"/>
            </a:endParaRPr>
          </a:p>
        </p:txBody>
      </p:sp>
      <p:sp>
        <p:nvSpPr>
          <p:cNvPr id="28" name="Text Box 19"/>
          <p:cNvSpPr txBox="1">
            <a:spLocks noChangeArrowheads="1"/>
          </p:cNvSpPr>
          <p:nvPr/>
        </p:nvSpPr>
        <p:spPr bwMode="auto">
          <a:xfrm>
            <a:off x="6858000" y="4114800"/>
            <a:ext cx="1371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fontAlgn="base" hangingPunct="0">
              <a:spcBef>
                <a:spcPct val="50000"/>
              </a:spcBef>
              <a:spcAft>
                <a:spcPct val="0"/>
              </a:spcAft>
            </a:pPr>
            <a:r>
              <a:rPr lang="hu-HU" altLang="en-US" sz="1400" smtClean="0">
                <a:solidFill>
                  <a:srgbClr val="000000"/>
                </a:solidFill>
                <a:latin typeface="Times New Roman" pitchFamily="18" charset="0"/>
              </a:rPr>
              <a:t>t = 15.2 ms</a:t>
            </a:r>
            <a:endParaRPr lang="en-GB" altLang="en-US" sz="1400" smtClean="0">
              <a:solidFill>
                <a:srgbClr val="000000"/>
              </a:solidFill>
              <a:latin typeface="Times New Roman" pitchFamily="18" charset="0"/>
            </a:endParaRPr>
          </a:p>
        </p:txBody>
      </p:sp>
    </p:spTree>
    <p:extLst>
      <p:ext uri="{BB962C8B-B14F-4D97-AF65-F5344CB8AC3E}">
        <p14:creationId xmlns:p14="http://schemas.microsoft.com/office/powerpoint/2010/main" val="1069295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 presetClass="entr" presetSubtype="32"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out)">
                                      <p:cBhvr>
                                        <p:cTn id="12" dur="500"/>
                                        <p:tgtEl>
                                          <p:spTgt spid="2"/>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ox(out)">
                                      <p:cBhvr>
                                        <p:cTn id="17" dur="500"/>
                                        <p:tgtEl>
                                          <p:spTgt spid="14"/>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1547664" y="1556792"/>
            <a:ext cx="6336704" cy="523220"/>
          </a:xfrm>
          <a:prstGeom prst="rect">
            <a:avLst/>
          </a:prstGeom>
          <a:noFill/>
        </p:spPr>
        <p:txBody>
          <a:bodyPr wrap="square" rtlCol="0">
            <a:spAutoFit/>
          </a:bodyPr>
          <a:lstStyle/>
          <a:p>
            <a:pPr algn="ctr"/>
            <a:r>
              <a:rPr lang="hu-HU" sz="2800" b="1" i="1" dirty="0" smtClean="0"/>
              <a:t>Az erőedzés biomechanikai megközelítése</a:t>
            </a:r>
            <a:endParaRPr lang="en-GB" sz="2800" b="1" i="1" dirty="0"/>
          </a:p>
        </p:txBody>
      </p:sp>
    </p:spTree>
    <p:extLst>
      <p:ext uri="{BB962C8B-B14F-4D97-AF65-F5344CB8AC3E}">
        <p14:creationId xmlns:p14="http://schemas.microsoft.com/office/powerpoint/2010/main" val="152984446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9738" y="2233613"/>
            <a:ext cx="5724525" cy="2390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zövegdoboz 2"/>
          <p:cNvSpPr txBox="1">
            <a:spLocks noChangeArrowheads="1"/>
          </p:cNvSpPr>
          <p:nvPr/>
        </p:nvSpPr>
        <p:spPr bwMode="auto">
          <a:xfrm>
            <a:off x="1571625" y="428625"/>
            <a:ext cx="63579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hu-HU" altLang="hu-HU" sz="2400" b="1" i="1" u="none" strike="noStrike" kern="0" cap="none" spc="0" normalizeH="0" baseline="0" noProof="0" dirty="0" smtClean="0">
                <a:ln>
                  <a:noFill/>
                </a:ln>
                <a:solidFill>
                  <a:srgbClr val="000000"/>
                </a:solidFill>
                <a:effectLst/>
                <a:uLnTx/>
                <a:uFillTx/>
                <a:latin typeface="Arial" pitchFamily="34" charset="0"/>
                <a:cs typeface="Arial" pitchFamily="34" charset="0"/>
              </a:rPr>
              <a:t>Periodizáció (</a:t>
            </a:r>
            <a:r>
              <a:rPr kumimoji="0" lang="hu-HU" altLang="hu-HU" sz="2400" b="1" i="1" u="none" strike="noStrike" kern="0" cap="none" spc="0" normalizeH="0" baseline="0" noProof="0" dirty="0" err="1" smtClean="0">
                <a:ln>
                  <a:noFill/>
                </a:ln>
                <a:solidFill>
                  <a:srgbClr val="000000"/>
                </a:solidFill>
                <a:effectLst/>
                <a:uLnTx/>
                <a:uFillTx/>
                <a:latin typeface="Arial" pitchFamily="34" charset="0"/>
                <a:cs typeface="Arial" pitchFamily="34" charset="0"/>
              </a:rPr>
              <a:t>Matveiev</a:t>
            </a:r>
            <a:r>
              <a:rPr kumimoji="0" lang="hu-HU" altLang="hu-HU" sz="2400" b="1" i="1" u="none" strike="noStrike" kern="0" cap="none" spc="0" normalizeH="0" baseline="0" noProof="0" dirty="0" smtClean="0">
                <a:ln>
                  <a:noFill/>
                </a:ln>
                <a:solidFill>
                  <a:srgbClr val="000000"/>
                </a:solidFill>
                <a:effectLst/>
                <a:uLnTx/>
                <a:uFillTx/>
                <a:latin typeface="Arial" pitchFamily="34" charset="0"/>
                <a:cs typeface="Arial" pitchFamily="34" charset="0"/>
              </a:rPr>
              <a:t>)</a:t>
            </a:r>
          </a:p>
        </p:txBody>
      </p:sp>
      <p:sp>
        <p:nvSpPr>
          <p:cNvPr id="4" name="Szövegdoboz 3"/>
          <p:cNvSpPr txBox="1"/>
          <p:nvPr/>
        </p:nvSpPr>
        <p:spPr>
          <a:xfrm>
            <a:off x="1857375" y="1143000"/>
            <a:ext cx="2143125" cy="400050"/>
          </a:xfrm>
          <a:prstGeom prst="rect">
            <a:avLst/>
          </a:prstGeom>
          <a:gradFill rotWithShape="1">
            <a:gsLst>
              <a:gs pos="0">
                <a:srgbClr val="333399">
                  <a:tint val="50000"/>
                  <a:satMod val="300000"/>
                </a:srgbClr>
              </a:gs>
              <a:gs pos="35000">
                <a:srgbClr val="333399">
                  <a:tint val="37000"/>
                  <a:satMod val="300000"/>
                </a:srgbClr>
              </a:gs>
              <a:gs pos="100000">
                <a:srgbClr val="333399">
                  <a:tint val="15000"/>
                  <a:satMod val="350000"/>
                </a:srgbClr>
              </a:gs>
            </a:gsLst>
            <a:lin ang="16200000" scaled="1"/>
          </a:gradFill>
          <a:ln w="9525" cap="flat" cmpd="sng" algn="ctr">
            <a:solidFill>
              <a:srgbClr val="333399">
                <a:shade val="95000"/>
                <a:satMod val="105000"/>
              </a:srgbClr>
            </a:solidFill>
            <a:prstDash val="solid"/>
          </a:ln>
          <a:effectLst>
            <a:outerShdw blurRad="40000" dist="20000" dir="5400000" rotWithShape="0">
              <a:srgbClr val="000000">
                <a:alpha val="38000"/>
              </a:srgbClr>
            </a:outerShdw>
          </a:effectLst>
        </p:spPr>
        <p:txBody>
          <a:bodyP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hu-HU" sz="2000" b="1" i="1" u="none" strike="noStrike" kern="0" cap="none" spc="0" normalizeH="0" baseline="0" noProof="0" dirty="0">
                <a:ln>
                  <a:noFill/>
                </a:ln>
                <a:solidFill>
                  <a:srgbClr val="000000"/>
                </a:solidFill>
                <a:effectLst/>
                <a:uLnTx/>
                <a:uFillTx/>
                <a:latin typeface="Arial"/>
                <a:ea typeface="+mn-ea"/>
                <a:cs typeface="Arial"/>
              </a:rPr>
              <a:t>Terjedelem</a:t>
            </a:r>
            <a:endParaRPr kumimoji="0" lang="en-US" sz="2000" b="1" i="1" u="none" strike="noStrike" kern="0" cap="none" spc="0" normalizeH="0" baseline="0" noProof="0" dirty="0">
              <a:ln>
                <a:noFill/>
              </a:ln>
              <a:solidFill>
                <a:srgbClr val="000000"/>
              </a:solidFill>
              <a:effectLst/>
              <a:uLnTx/>
              <a:uFillTx/>
              <a:latin typeface="Arial"/>
              <a:ea typeface="+mn-ea"/>
              <a:cs typeface="Arial"/>
            </a:endParaRPr>
          </a:p>
        </p:txBody>
      </p:sp>
      <p:sp>
        <p:nvSpPr>
          <p:cNvPr id="5" name="Szövegdoboz 4"/>
          <p:cNvSpPr txBox="1"/>
          <p:nvPr/>
        </p:nvSpPr>
        <p:spPr>
          <a:xfrm>
            <a:off x="4929188" y="1143000"/>
            <a:ext cx="2143125" cy="400050"/>
          </a:xfrm>
          <a:prstGeom prst="rect">
            <a:avLst/>
          </a:prstGeom>
          <a:gradFill rotWithShape="1">
            <a:gsLst>
              <a:gs pos="0">
                <a:srgbClr val="BBE0E3">
                  <a:tint val="50000"/>
                  <a:satMod val="300000"/>
                </a:srgbClr>
              </a:gs>
              <a:gs pos="35000">
                <a:srgbClr val="BBE0E3">
                  <a:tint val="37000"/>
                  <a:satMod val="300000"/>
                </a:srgbClr>
              </a:gs>
              <a:gs pos="100000">
                <a:srgbClr val="BBE0E3">
                  <a:tint val="15000"/>
                  <a:satMod val="350000"/>
                </a:srgbClr>
              </a:gs>
            </a:gsLst>
            <a:lin ang="16200000" scaled="1"/>
          </a:gradFill>
          <a:ln w="9525" cap="flat" cmpd="sng" algn="ctr">
            <a:solidFill>
              <a:srgbClr val="BBE0E3">
                <a:shade val="95000"/>
                <a:satMod val="105000"/>
              </a:srgbClr>
            </a:solidFill>
            <a:prstDash val="solid"/>
          </a:ln>
          <a:effectLst>
            <a:outerShdw blurRad="40000" dist="20000" dir="5400000" rotWithShape="0">
              <a:srgbClr val="000000">
                <a:alpha val="38000"/>
              </a:srgbClr>
            </a:outerShdw>
          </a:effectLst>
        </p:spPr>
        <p:txBody>
          <a:bodyP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000" b="1" i="1" u="none" strike="noStrike" kern="0" cap="none" spc="0" normalizeH="0" baseline="0" noProof="0" dirty="0" err="1">
                <a:ln>
                  <a:noFill/>
                </a:ln>
                <a:solidFill>
                  <a:srgbClr val="000000"/>
                </a:solidFill>
                <a:effectLst/>
                <a:uLnTx/>
                <a:uFillTx/>
                <a:latin typeface="Arial"/>
                <a:ea typeface="+mn-ea"/>
                <a:cs typeface="Arial"/>
              </a:rPr>
              <a:t>Intenz</a:t>
            </a:r>
            <a:r>
              <a:rPr kumimoji="0" lang="hu-HU" sz="2000" b="1" i="1" u="none" strike="noStrike" kern="0" cap="none" spc="0" normalizeH="0" baseline="0" noProof="0" dirty="0" err="1">
                <a:ln>
                  <a:noFill/>
                </a:ln>
                <a:solidFill>
                  <a:srgbClr val="000000"/>
                </a:solidFill>
                <a:effectLst/>
                <a:uLnTx/>
                <a:uFillTx/>
                <a:latin typeface="Arial"/>
                <a:ea typeface="+mn-ea"/>
                <a:cs typeface="Arial"/>
              </a:rPr>
              <a:t>itás</a:t>
            </a:r>
            <a:endParaRPr kumimoji="0" lang="en-US" sz="2000" b="1" i="1" u="none" strike="noStrike" kern="0" cap="none" spc="0" normalizeH="0" baseline="0" noProof="0" dirty="0">
              <a:ln>
                <a:noFill/>
              </a:ln>
              <a:solidFill>
                <a:srgbClr val="000000"/>
              </a:solidFill>
              <a:effectLst/>
              <a:uLnTx/>
              <a:uFillTx/>
              <a:latin typeface="Arial"/>
              <a:ea typeface="+mn-ea"/>
              <a:cs typeface="Arial"/>
            </a:endParaRPr>
          </a:p>
        </p:txBody>
      </p:sp>
      <p:cxnSp>
        <p:nvCxnSpPr>
          <p:cNvPr id="6" name="Egyenes összekötő nyíllal 5"/>
          <p:cNvCxnSpPr>
            <a:stCxn id="4" idx="2"/>
          </p:cNvCxnSpPr>
          <p:nvPr/>
        </p:nvCxnSpPr>
        <p:spPr>
          <a:xfrm>
            <a:off x="2928938" y="1543050"/>
            <a:ext cx="274910" cy="8778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Egyenes összekötő nyíllal 7"/>
          <p:cNvCxnSpPr>
            <a:stCxn id="5" idx="2"/>
          </p:cNvCxnSpPr>
          <p:nvPr/>
        </p:nvCxnSpPr>
        <p:spPr>
          <a:xfrm flipH="1">
            <a:off x="5292080" y="1543050"/>
            <a:ext cx="708671" cy="8778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5831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53" y="1556792"/>
            <a:ext cx="4304123"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zövegdoboz 3"/>
          <p:cNvSpPr txBox="1">
            <a:spLocks noChangeArrowheads="1"/>
          </p:cNvSpPr>
          <p:nvPr/>
        </p:nvSpPr>
        <p:spPr bwMode="auto">
          <a:xfrm>
            <a:off x="1571625" y="428625"/>
            <a:ext cx="63579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hu-HU" altLang="hu-HU" sz="2400" b="1" i="1" dirty="0" smtClean="0"/>
              <a:t>Súlyemelők edzésperiodizációja</a:t>
            </a:r>
            <a:endParaRPr lang="hu-HU" altLang="hu-HU" sz="2400" b="1" i="1" dirty="0"/>
          </a:p>
        </p:txBody>
      </p:sp>
      <p:pic>
        <p:nvPicPr>
          <p:cNvPr id="297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1566863"/>
            <a:ext cx="4609676" cy="30862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zövegdoboz 1"/>
          <p:cNvSpPr txBox="1"/>
          <p:nvPr/>
        </p:nvSpPr>
        <p:spPr>
          <a:xfrm>
            <a:off x="1259632" y="5589240"/>
            <a:ext cx="1800200" cy="369332"/>
          </a:xfrm>
          <a:prstGeom prst="rect">
            <a:avLst/>
          </a:prstGeom>
          <a:noFill/>
        </p:spPr>
        <p:txBody>
          <a:bodyPr wrap="square" rtlCol="0">
            <a:spAutoFit/>
          </a:bodyPr>
          <a:lstStyle/>
          <a:p>
            <a:r>
              <a:rPr lang="hu-HU" dirty="0" smtClean="0"/>
              <a:t>Lee </a:t>
            </a:r>
            <a:r>
              <a:rPr lang="hu-HU" dirty="0" err="1" smtClean="0"/>
              <a:t>Winer</a:t>
            </a:r>
            <a:endParaRPr lang="en-GB" dirty="0"/>
          </a:p>
        </p:txBody>
      </p:sp>
    </p:spTree>
    <p:extLst>
      <p:ext uri="{BB962C8B-B14F-4D97-AF65-F5344CB8AC3E}">
        <p14:creationId xmlns:p14="http://schemas.microsoft.com/office/powerpoint/2010/main" val="206541193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zövegdoboz 2"/>
          <p:cNvSpPr txBox="1"/>
          <p:nvPr/>
        </p:nvSpPr>
        <p:spPr>
          <a:xfrm>
            <a:off x="3815916" y="2618328"/>
            <a:ext cx="1224136" cy="1107996"/>
          </a:xfrm>
          <a:prstGeom prst="rect">
            <a:avLst/>
          </a:prstGeom>
          <a:noFill/>
        </p:spPr>
        <p:txBody>
          <a:bodyPr wrap="square" rtlCol="0">
            <a:spAutoFit/>
          </a:bodyPr>
          <a:lstStyle/>
          <a:p>
            <a:pPr algn="ctr"/>
            <a:r>
              <a:rPr lang="hu-HU" sz="6600" dirty="0" smtClean="0">
                <a:solidFill>
                  <a:srgbClr val="FF0000"/>
                </a:solidFill>
              </a:rPr>
              <a:t>?</a:t>
            </a:r>
            <a:endParaRPr lang="en-GB" sz="6600" dirty="0">
              <a:solidFill>
                <a:srgbClr val="FF0000"/>
              </a:solidFill>
            </a:endParaRPr>
          </a:p>
        </p:txBody>
      </p:sp>
      <p:sp>
        <p:nvSpPr>
          <p:cNvPr id="4" name="Szövegdoboz 3"/>
          <p:cNvSpPr txBox="1"/>
          <p:nvPr/>
        </p:nvSpPr>
        <p:spPr>
          <a:xfrm>
            <a:off x="791580" y="1268760"/>
            <a:ext cx="7272808" cy="954107"/>
          </a:xfrm>
          <a:prstGeom prst="rect">
            <a:avLst/>
          </a:prstGeom>
          <a:noFill/>
        </p:spPr>
        <p:txBody>
          <a:bodyPr wrap="square" rtlCol="0">
            <a:spAutoFit/>
          </a:bodyPr>
          <a:lstStyle/>
          <a:p>
            <a:pPr algn="ctr"/>
            <a:r>
              <a:rPr lang="hu-HU" sz="2800" b="1" i="1" dirty="0" smtClean="0"/>
              <a:t>Hogyan számoljuk ki az erőedzés terjedelmét, intenzitását és terhelését</a:t>
            </a:r>
            <a:endParaRPr lang="en-GB" sz="2800" b="1" i="1" dirty="0"/>
          </a:p>
        </p:txBody>
      </p:sp>
    </p:spTree>
    <p:extLst>
      <p:ext uri="{BB962C8B-B14F-4D97-AF65-F5344CB8AC3E}">
        <p14:creationId xmlns:p14="http://schemas.microsoft.com/office/powerpoint/2010/main" val="215571192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1259632" y="404664"/>
            <a:ext cx="6408712" cy="523220"/>
          </a:xfrm>
          <a:prstGeom prst="rect">
            <a:avLst/>
          </a:prstGeom>
          <a:noFill/>
        </p:spPr>
        <p:txBody>
          <a:bodyPr wrap="square" rtlCol="0">
            <a:spAutoFit/>
          </a:bodyPr>
          <a:lstStyle/>
          <a:p>
            <a:pPr algn="ctr"/>
            <a:r>
              <a:rPr lang="hu-HU" sz="2800" b="1" i="1" dirty="0" smtClean="0"/>
              <a:t>A terjedelem (volumen) kiszámítása</a:t>
            </a:r>
            <a:endParaRPr lang="en-GB" sz="2800" b="1" i="1" dirty="0"/>
          </a:p>
        </p:txBody>
      </p:sp>
      <p:sp>
        <p:nvSpPr>
          <p:cNvPr id="3" name="Szövegdoboz 2"/>
          <p:cNvSpPr txBox="1"/>
          <p:nvPr/>
        </p:nvSpPr>
        <p:spPr>
          <a:xfrm>
            <a:off x="1259632" y="1556792"/>
            <a:ext cx="6192688" cy="830997"/>
          </a:xfrm>
          <a:prstGeom prst="rect">
            <a:avLst/>
          </a:prstGeom>
          <a:noFill/>
        </p:spPr>
        <p:txBody>
          <a:bodyPr wrap="square" rtlCol="0">
            <a:spAutoFit/>
          </a:bodyPr>
          <a:lstStyle/>
          <a:p>
            <a:pPr algn="ctr"/>
            <a:r>
              <a:rPr lang="hu-HU" sz="2400" dirty="0" smtClean="0"/>
              <a:t>A megmozgatott súlyok tömegének összege (kg-ban, mázsában vagy tonnában kifejezve)</a:t>
            </a:r>
            <a:endParaRPr lang="en-GB" sz="2400" dirty="0"/>
          </a:p>
        </p:txBody>
      </p:sp>
      <p:sp>
        <p:nvSpPr>
          <p:cNvPr id="4" name="Szövegdoboz 3"/>
          <p:cNvSpPr txBox="1"/>
          <p:nvPr/>
        </p:nvSpPr>
        <p:spPr>
          <a:xfrm>
            <a:off x="1403648" y="2852936"/>
            <a:ext cx="6048672" cy="1938992"/>
          </a:xfrm>
          <a:prstGeom prst="rect">
            <a:avLst/>
          </a:prstGeom>
          <a:noFill/>
        </p:spPr>
        <p:txBody>
          <a:bodyPr wrap="square" rtlCol="0">
            <a:spAutoFit/>
          </a:bodyPr>
          <a:lstStyle/>
          <a:p>
            <a:pPr algn="ctr"/>
            <a:r>
              <a:rPr lang="hu-HU" sz="2400" b="1" i="1" dirty="0" smtClean="0"/>
              <a:t>A súlyok mozgatásával az izmok mechanikai munkát végeznek és ennek alapján használják a test energiáját. Az elvégzett munka nem mindig áll arányban a megmozgatott tömeg összegéve.</a:t>
            </a:r>
            <a:endParaRPr lang="en-GB" sz="2400" b="1" i="1" dirty="0"/>
          </a:p>
        </p:txBody>
      </p:sp>
    </p:spTree>
    <p:extLst>
      <p:ext uri="{BB962C8B-B14F-4D97-AF65-F5344CB8AC3E}">
        <p14:creationId xmlns:p14="http://schemas.microsoft.com/office/powerpoint/2010/main" val="103129679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4"/>
          <p:cNvSpPr txBox="1">
            <a:spLocks noChangeArrowheads="1"/>
          </p:cNvSpPr>
          <p:nvPr/>
        </p:nvSpPr>
        <p:spPr bwMode="auto">
          <a:xfrm>
            <a:off x="1258888" y="476250"/>
            <a:ext cx="69135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2400" b="1" dirty="0" smtClean="0">
                <a:latin typeface="Times New Roman" pitchFamily="18" charset="0"/>
                <a:cs typeface="Times New Roman" pitchFamily="18" charset="0"/>
              </a:rPr>
              <a:t>A megmozgatott súlyok összege kg-ban</a:t>
            </a:r>
            <a:endParaRPr lang="en-US" altLang="hu-HU" sz="2400" b="1" dirty="0">
              <a:latin typeface="Times New Roman" pitchFamily="18" charset="0"/>
              <a:cs typeface="Times New Roman" pitchFamily="18" charset="0"/>
            </a:endParaRPr>
          </a:p>
        </p:txBody>
      </p:sp>
      <p:sp>
        <p:nvSpPr>
          <p:cNvPr id="64517" name="Text Box 5"/>
          <p:cNvSpPr txBox="1">
            <a:spLocks noChangeArrowheads="1"/>
          </p:cNvSpPr>
          <p:nvPr/>
        </p:nvSpPr>
        <p:spPr bwMode="auto">
          <a:xfrm>
            <a:off x="971550" y="2852738"/>
            <a:ext cx="2520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400" b="1">
                <a:latin typeface="Times New Roman" pitchFamily="18" charset="0"/>
                <a:cs typeface="Times New Roman" pitchFamily="18" charset="0"/>
              </a:rPr>
              <a:t>100 kg  2 x 10</a:t>
            </a:r>
            <a:endParaRPr lang="en-US" altLang="hu-HU" sz="2400" b="1">
              <a:latin typeface="Times New Roman" pitchFamily="18" charset="0"/>
              <a:cs typeface="Times New Roman" pitchFamily="18" charset="0"/>
            </a:endParaRPr>
          </a:p>
        </p:txBody>
      </p:sp>
      <p:sp>
        <p:nvSpPr>
          <p:cNvPr id="64518" name="Text Box 6"/>
          <p:cNvSpPr txBox="1">
            <a:spLocks noChangeArrowheads="1"/>
          </p:cNvSpPr>
          <p:nvPr/>
        </p:nvSpPr>
        <p:spPr bwMode="auto">
          <a:xfrm>
            <a:off x="971550" y="3429000"/>
            <a:ext cx="2520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400" b="1">
                <a:latin typeface="Times New Roman" pitchFamily="18" charset="0"/>
                <a:cs typeface="Times New Roman" pitchFamily="18" charset="0"/>
              </a:rPr>
              <a:t>120 kg  2 x 8</a:t>
            </a:r>
            <a:endParaRPr lang="en-US" altLang="hu-HU" sz="2400" b="1">
              <a:latin typeface="Times New Roman" pitchFamily="18" charset="0"/>
              <a:cs typeface="Times New Roman" pitchFamily="18" charset="0"/>
            </a:endParaRPr>
          </a:p>
        </p:txBody>
      </p:sp>
      <p:sp>
        <p:nvSpPr>
          <p:cNvPr id="64519" name="Text Box 7"/>
          <p:cNvSpPr txBox="1">
            <a:spLocks noChangeArrowheads="1"/>
          </p:cNvSpPr>
          <p:nvPr/>
        </p:nvSpPr>
        <p:spPr bwMode="auto">
          <a:xfrm>
            <a:off x="971550" y="3979863"/>
            <a:ext cx="2520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400" b="1">
                <a:latin typeface="Times New Roman" pitchFamily="18" charset="0"/>
                <a:cs typeface="Times New Roman" pitchFamily="18" charset="0"/>
              </a:rPr>
              <a:t>140 kg  2 x 6</a:t>
            </a:r>
            <a:endParaRPr lang="en-US" altLang="hu-HU" sz="2400" b="1">
              <a:latin typeface="Times New Roman" pitchFamily="18" charset="0"/>
              <a:cs typeface="Times New Roman" pitchFamily="18" charset="0"/>
            </a:endParaRPr>
          </a:p>
        </p:txBody>
      </p:sp>
      <p:sp>
        <p:nvSpPr>
          <p:cNvPr id="64520" name="Text Box 8"/>
          <p:cNvSpPr txBox="1">
            <a:spLocks noChangeArrowheads="1"/>
          </p:cNvSpPr>
          <p:nvPr/>
        </p:nvSpPr>
        <p:spPr bwMode="auto">
          <a:xfrm>
            <a:off x="971550" y="4556125"/>
            <a:ext cx="2520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400" b="1">
                <a:latin typeface="Times New Roman" pitchFamily="18" charset="0"/>
                <a:cs typeface="Times New Roman" pitchFamily="18" charset="0"/>
              </a:rPr>
              <a:t>160 kg  2 x 4</a:t>
            </a:r>
            <a:endParaRPr lang="en-US" altLang="hu-HU" sz="2400" b="1">
              <a:latin typeface="Times New Roman" pitchFamily="18" charset="0"/>
              <a:cs typeface="Times New Roman" pitchFamily="18" charset="0"/>
            </a:endParaRPr>
          </a:p>
        </p:txBody>
      </p:sp>
      <p:sp>
        <p:nvSpPr>
          <p:cNvPr id="33799" name="Text Box 10"/>
          <p:cNvSpPr txBox="1">
            <a:spLocks noChangeArrowheads="1"/>
          </p:cNvSpPr>
          <p:nvPr/>
        </p:nvSpPr>
        <p:spPr bwMode="auto">
          <a:xfrm>
            <a:off x="971550" y="1916113"/>
            <a:ext cx="2520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endParaRPr lang="hu-HU" altLang="hu-HU" sz="2400" b="1">
              <a:latin typeface="Times New Roman" pitchFamily="18" charset="0"/>
              <a:cs typeface="Times New Roman" pitchFamily="18" charset="0"/>
            </a:endParaRPr>
          </a:p>
        </p:txBody>
      </p:sp>
      <p:sp>
        <p:nvSpPr>
          <p:cNvPr id="64523" name="Text Box 11"/>
          <p:cNvSpPr txBox="1">
            <a:spLocks noChangeArrowheads="1"/>
          </p:cNvSpPr>
          <p:nvPr/>
        </p:nvSpPr>
        <p:spPr bwMode="auto">
          <a:xfrm>
            <a:off x="3167658" y="2852738"/>
            <a:ext cx="169237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400" b="1" dirty="0">
                <a:solidFill>
                  <a:srgbClr val="CC0000"/>
                </a:solidFill>
                <a:latin typeface="Times New Roman" pitchFamily="18" charset="0"/>
                <a:cs typeface="Times New Roman" pitchFamily="18" charset="0"/>
              </a:rPr>
              <a:t>2000 kg</a:t>
            </a:r>
            <a:endParaRPr lang="en-US" altLang="hu-HU" sz="2400" b="1" dirty="0">
              <a:solidFill>
                <a:srgbClr val="CC0000"/>
              </a:solidFill>
              <a:latin typeface="Times New Roman" pitchFamily="18" charset="0"/>
              <a:cs typeface="Times New Roman" pitchFamily="18" charset="0"/>
            </a:endParaRPr>
          </a:p>
        </p:txBody>
      </p:sp>
      <p:sp>
        <p:nvSpPr>
          <p:cNvPr id="64524" name="Text Box 12"/>
          <p:cNvSpPr txBox="1">
            <a:spLocks noChangeArrowheads="1"/>
          </p:cNvSpPr>
          <p:nvPr/>
        </p:nvSpPr>
        <p:spPr bwMode="auto">
          <a:xfrm>
            <a:off x="3167658" y="3429000"/>
            <a:ext cx="169237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400" b="1">
                <a:solidFill>
                  <a:srgbClr val="CC0000"/>
                </a:solidFill>
                <a:latin typeface="Times New Roman" pitchFamily="18" charset="0"/>
                <a:cs typeface="Times New Roman" pitchFamily="18" charset="0"/>
              </a:rPr>
              <a:t>1920 kg</a:t>
            </a:r>
            <a:endParaRPr lang="en-US" altLang="hu-HU" sz="2400" b="1">
              <a:solidFill>
                <a:srgbClr val="CC0000"/>
              </a:solidFill>
              <a:latin typeface="Times New Roman" pitchFamily="18" charset="0"/>
              <a:cs typeface="Times New Roman" pitchFamily="18" charset="0"/>
            </a:endParaRPr>
          </a:p>
        </p:txBody>
      </p:sp>
      <p:sp>
        <p:nvSpPr>
          <p:cNvPr id="64525" name="Text Box 13"/>
          <p:cNvSpPr txBox="1">
            <a:spLocks noChangeArrowheads="1"/>
          </p:cNvSpPr>
          <p:nvPr/>
        </p:nvSpPr>
        <p:spPr bwMode="auto">
          <a:xfrm>
            <a:off x="3167658" y="3979863"/>
            <a:ext cx="169237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400" b="1">
                <a:solidFill>
                  <a:srgbClr val="CC0000"/>
                </a:solidFill>
                <a:latin typeface="Times New Roman" pitchFamily="18" charset="0"/>
                <a:cs typeface="Times New Roman" pitchFamily="18" charset="0"/>
              </a:rPr>
              <a:t>1680 kg</a:t>
            </a:r>
            <a:endParaRPr lang="en-US" altLang="hu-HU" sz="2400" b="1">
              <a:solidFill>
                <a:srgbClr val="CC0000"/>
              </a:solidFill>
              <a:latin typeface="Times New Roman" pitchFamily="18" charset="0"/>
              <a:cs typeface="Times New Roman" pitchFamily="18" charset="0"/>
            </a:endParaRPr>
          </a:p>
        </p:txBody>
      </p:sp>
      <p:sp>
        <p:nvSpPr>
          <p:cNvPr id="64526" name="Text Box 14"/>
          <p:cNvSpPr txBox="1">
            <a:spLocks noChangeArrowheads="1"/>
          </p:cNvSpPr>
          <p:nvPr/>
        </p:nvSpPr>
        <p:spPr bwMode="auto">
          <a:xfrm>
            <a:off x="3131146" y="4556125"/>
            <a:ext cx="169237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400" b="1">
                <a:solidFill>
                  <a:srgbClr val="CC0000"/>
                </a:solidFill>
                <a:latin typeface="Times New Roman" pitchFamily="18" charset="0"/>
                <a:cs typeface="Times New Roman" pitchFamily="18" charset="0"/>
              </a:rPr>
              <a:t>1280 kg</a:t>
            </a:r>
            <a:endParaRPr lang="en-US" altLang="hu-HU" sz="2400" b="1">
              <a:solidFill>
                <a:srgbClr val="CC0000"/>
              </a:solidFill>
              <a:latin typeface="Times New Roman" pitchFamily="18" charset="0"/>
              <a:cs typeface="Times New Roman" pitchFamily="18" charset="0"/>
            </a:endParaRPr>
          </a:p>
        </p:txBody>
      </p:sp>
      <p:sp>
        <p:nvSpPr>
          <p:cNvPr id="64527" name="Text Box 15"/>
          <p:cNvSpPr txBox="1">
            <a:spLocks noChangeArrowheads="1"/>
          </p:cNvSpPr>
          <p:nvPr/>
        </p:nvSpPr>
        <p:spPr bwMode="auto">
          <a:xfrm>
            <a:off x="3059832" y="5373688"/>
            <a:ext cx="15121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2800" b="1" dirty="0">
                <a:latin typeface="Times New Roman" pitchFamily="18" charset="0"/>
                <a:cs typeface="Times New Roman" pitchFamily="18" charset="0"/>
              </a:rPr>
              <a:t>6880 kg</a:t>
            </a:r>
            <a:endParaRPr lang="en-US" altLang="hu-HU" sz="2800" b="1" dirty="0">
              <a:latin typeface="Times New Roman" pitchFamily="18" charset="0"/>
              <a:cs typeface="Times New Roman" pitchFamily="18" charset="0"/>
            </a:endParaRPr>
          </a:p>
        </p:txBody>
      </p:sp>
      <p:pic>
        <p:nvPicPr>
          <p:cNvPr id="64528" name="Picture 16" descr="Export Wizard-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00" y="1412776"/>
            <a:ext cx="512763" cy="158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9" name="Picture 17" descr="Export Wizar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1454" y="1196752"/>
            <a:ext cx="396875"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11"/>
          <p:cNvSpPr txBox="1">
            <a:spLocks noChangeArrowheads="1"/>
          </p:cNvSpPr>
          <p:nvPr/>
        </p:nvSpPr>
        <p:spPr bwMode="auto">
          <a:xfrm>
            <a:off x="5975970" y="2852936"/>
            <a:ext cx="169237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400" b="1" dirty="0">
                <a:solidFill>
                  <a:srgbClr val="CC0000"/>
                </a:solidFill>
                <a:latin typeface="Times New Roman" pitchFamily="18" charset="0"/>
                <a:cs typeface="Times New Roman" pitchFamily="18" charset="0"/>
              </a:rPr>
              <a:t>2000 kg</a:t>
            </a:r>
            <a:endParaRPr lang="en-US" altLang="hu-HU" sz="2400" b="1" dirty="0">
              <a:solidFill>
                <a:srgbClr val="CC0000"/>
              </a:solidFill>
              <a:latin typeface="Times New Roman" pitchFamily="18" charset="0"/>
              <a:cs typeface="Times New Roman" pitchFamily="18" charset="0"/>
            </a:endParaRPr>
          </a:p>
        </p:txBody>
      </p:sp>
      <p:sp>
        <p:nvSpPr>
          <p:cNvPr id="17" name="Text Box 12"/>
          <p:cNvSpPr txBox="1">
            <a:spLocks noChangeArrowheads="1"/>
          </p:cNvSpPr>
          <p:nvPr/>
        </p:nvSpPr>
        <p:spPr bwMode="auto">
          <a:xfrm>
            <a:off x="5975970" y="3429198"/>
            <a:ext cx="169237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400" b="1">
                <a:solidFill>
                  <a:srgbClr val="CC0000"/>
                </a:solidFill>
                <a:latin typeface="Times New Roman" pitchFamily="18" charset="0"/>
                <a:cs typeface="Times New Roman" pitchFamily="18" charset="0"/>
              </a:rPr>
              <a:t>1920 kg</a:t>
            </a:r>
            <a:endParaRPr lang="en-US" altLang="hu-HU" sz="2400" b="1">
              <a:solidFill>
                <a:srgbClr val="CC0000"/>
              </a:solidFill>
              <a:latin typeface="Times New Roman" pitchFamily="18" charset="0"/>
              <a:cs typeface="Times New Roman" pitchFamily="18" charset="0"/>
            </a:endParaRPr>
          </a:p>
        </p:txBody>
      </p:sp>
      <p:sp>
        <p:nvSpPr>
          <p:cNvPr id="18" name="Text Box 13"/>
          <p:cNvSpPr txBox="1">
            <a:spLocks noChangeArrowheads="1"/>
          </p:cNvSpPr>
          <p:nvPr/>
        </p:nvSpPr>
        <p:spPr bwMode="auto">
          <a:xfrm>
            <a:off x="5975970" y="3980061"/>
            <a:ext cx="169237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400" b="1">
                <a:solidFill>
                  <a:srgbClr val="CC0000"/>
                </a:solidFill>
                <a:latin typeface="Times New Roman" pitchFamily="18" charset="0"/>
                <a:cs typeface="Times New Roman" pitchFamily="18" charset="0"/>
              </a:rPr>
              <a:t>1680 kg</a:t>
            </a:r>
            <a:endParaRPr lang="en-US" altLang="hu-HU" sz="2400" b="1">
              <a:solidFill>
                <a:srgbClr val="CC0000"/>
              </a:solidFill>
              <a:latin typeface="Times New Roman" pitchFamily="18" charset="0"/>
              <a:cs typeface="Times New Roman" pitchFamily="18" charset="0"/>
            </a:endParaRPr>
          </a:p>
        </p:txBody>
      </p:sp>
      <p:sp>
        <p:nvSpPr>
          <p:cNvPr id="19" name="Text Box 14"/>
          <p:cNvSpPr txBox="1">
            <a:spLocks noChangeArrowheads="1"/>
          </p:cNvSpPr>
          <p:nvPr/>
        </p:nvSpPr>
        <p:spPr bwMode="auto">
          <a:xfrm>
            <a:off x="5939458" y="4556323"/>
            <a:ext cx="169237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400" b="1">
                <a:solidFill>
                  <a:srgbClr val="CC0000"/>
                </a:solidFill>
                <a:latin typeface="Times New Roman" pitchFamily="18" charset="0"/>
                <a:cs typeface="Times New Roman" pitchFamily="18" charset="0"/>
              </a:rPr>
              <a:t>1280 kg</a:t>
            </a:r>
            <a:endParaRPr lang="en-US" altLang="hu-HU" sz="2400" b="1">
              <a:solidFill>
                <a:srgbClr val="CC0000"/>
              </a:solidFill>
              <a:latin typeface="Times New Roman" pitchFamily="18" charset="0"/>
              <a:cs typeface="Times New Roman" pitchFamily="18" charset="0"/>
            </a:endParaRPr>
          </a:p>
        </p:txBody>
      </p:sp>
      <p:sp>
        <p:nvSpPr>
          <p:cNvPr id="20" name="Text Box 15"/>
          <p:cNvSpPr txBox="1">
            <a:spLocks noChangeArrowheads="1"/>
          </p:cNvSpPr>
          <p:nvPr/>
        </p:nvSpPr>
        <p:spPr bwMode="auto">
          <a:xfrm>
            <a:off x="5868144" y="5373886"/>
            <a:ext cx="15121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2800" b="1" dirty="0">
                <a:latin typeface="Times New Roman" pitchFamily="18" charset="0"/>
                <a:cs typeface="Times New Roman" pitchFamily="18" charset="0"/>
              </a:rPr>
              <a:t>6880 kg</a:t>
            </a:r>
            <a:endParaRPr lang="en-US" altLang="hu-HU" sz="2800" b="1" dirty="0">
              <a:latin typeface="Times New Roman" pitchFamily="18" charset="0"/>
              <a:cs typeface="Times New Roman" pitchFamily="18" charset="0"/>
            </a:endParaRPr>
          </a:p>
        </p:txBody>
      </p:sp>
      <p:sp>
        <p:nvSpPr>
          <p:cNvPr id="21" name="Text Box 15"/>
          <p:cNvSpPr txBox="1">
            <a:spLocks noChangeArrowheads="1"/>
          </p:cNvSpPr>
          <p:nvPr/>
        </p:nvSpPr>
        <p:spPr bwMode="auto">
          <a:xfrm>
            <a:off x="971600" y="5373216"/>
            <a:ext cx="15121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2800" b="1" dirty="0" smtClean="0">
                <a:latin typeface="Times New Roman" pitchFamily="18" charset="0"/>
                <a:cs typeface="Times New Roman" pitchFamily="18" charset="0"/>
              </a:rPr>
              <a:t>Összes</a:t>
            </a:r>
            <a:endParaRPr lang="en-US" altLang="hu-HU" sz="2800" b="1" dirty="0">
              <a:latin typeface="Times New Roman" pitchFamily="18" charset="0"/>
              <a:cs typeface="Times New Roman" pitchFamily="18" charset="0"/>
            </a:endParaRPr>
          </a:p>
        </p:txBody>
      </p:sp>
    </p:spTree>
    <p:extLst>
      <p:ext uri="{BB962C8B-B14F-4D97-AF65-F5344CB8AC3E}">
        <p14:creationId xmlns:p14="http://schemas.microsoft.com/office/powerpoint/2010/main" val="15550796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6452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9" presetClass="entr" presetSubtype="0" fill="hold" nodeType="clickEffect">
                                  <p:stCondLst>
                                    <p:cond delay="0"/>
                                  </p:stCondLst>
                                  <p:childTnLst>
                                    <p:set>
                                      <p:cBhvr>
                                        <p:cTn id="10" dur="1" fill="hold">
                                          <p:stCondLst>
                                            <p:cond delay="0"/>
                                          </p:stCondLst>
                                        </p:cTn>
                                        <p:tgtEl>
                                          <p:spTgt spid="64528"/>
                                        </p:tgtEl>
                                        <p:attrNameLst>
                                          <p:attrName>style.visibility</p:attrName>
                                        </p:attrNameLst>
                                      </p:cBhvr>
                                      <p:to>
                                        <p:strVal val="visible"/>
                                      </p:to>
                                    </p:set>
                                    <p:animEffect transition="in" filter="dissolve">
                                      <p:cBhvr>
                                        <p:cTn id="11" dur="500"/>
                                        <p:tgtEl>
                                          <p:spTgt spid="6452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7" presetClass="entr" presetSubtype="0" fill="hold" nodeType="clickEffect">
                                  <p:stCondLst>
                                    <p:cond delay="0"/>
                                  </p:stCondLst>
                                  <p:iterate type="lt">
                                    <p:tmPct val="50000"/>
                                  </p:iterate>
                                  <p:childTnLst>
                                    <p:set>
                                      <p:cBhvr>
                                        <p:cTn id="15" dur="1" fill="hold">
                                          <p:stCondLst>
                                            <p:cond delay="0"/>
                                          </p:stCondLst>
                                        </p:cTn>
                                        <p:tgtEl>
                                          <p:spTgt spid="64517">
                                            <p:txEl>
                                              <p:pRg st="0" end="0"/>
                                            </p:txEl>
                                          </p:spTgt>
                                        </p:tgtEl>
                                        <p:attrNameLst>
                                          <p:attrName>style.visibility</p:attrName>
                                        </p:attrNameLst>
                                      </p:cBhvr>
                                      <p:to>
                                        <p:strVal val="visible"/>
                                      </p:to>
                                    </p:set>
                                    <p:anim calcmode="discrete" valueType="clr">
                                      <p:cBhvr override="childStyle">
                                        <p:cTn id="16" dur="80"/>
                                        <p:tgtEl>
                                          <p:spTgt spid="6451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64517">
                                            <p:txEl>
                                              <p:pRg st="0" end="0"/>
                                            </p:txEl>
                                          </p:spTgt>
                                        </p:tgtEl>
                                        <p:attrNameLst>
                                          <p:attrName>fillcolor</p:attrName>
                                        </p:attrNameLst>
                                      </p:cBhvr>
                                      <p:tavLst>
                                        <p:tav tm="0">
                                          <p:val>
                                            <p:clrVal>
                                              <a:schemeClr val="accent2"/>
                                            </p:clrVal>
                                          </p:val>
                                        </p:tav>
                                        <p:tav tm="50000">
                                          <p:val>
                                            <p:clrVal>
                                              <a:schemeClr val="hlink"/>
                                            </p:clrVal>
                                          </p:val>
                                        </p:tav>
                                      </p:tavLst>
                                    </p:anim>
                                    <p:set>
                                      <p:cBhvr>
                                        <p:cTn id="18" dur="80"/>
                                        <p:tgtEl>
                                          <p:spTgt spid="64517">
                                            <p:txEl>
                                              <p:pRg st="0" end="0"/>
                                            </p:txEl>
                                          </p:spTgt>
                                        </p:tgtEl>
                                        <p:attrNameLst>
                                          <p:attrName>fill.type</p:attrName>
                                        </p:attrNameLst>
                                      </p:cBhvr>
                                      <p:to>
                                        <p:strVal val="solid"/>
                                      </p:to>
                                    </p:set>
                                  </p:childTnLst>
                                </p:cTn>
                              </p:par>
                            </p:childTnLst>
                          </p:cTn>
                        </p:par>
                        <p:par>
                          <p:cTn id="19" fill="hold" nodeType="afterGroup">
                            <p:stCondLst>
                              <p:cond delay="400"/>
                            </p:stCondLst>
                            <p:childTnLst>
                              <p:par>
                                <p:cTn id="20" presetID="27" presetClass="entr" presetSubtype="0" fill="hold" grpId="0" nodeType="afterEffect">
                                  <p:stCondLst>
                                    <p:cond delay="0"/>
                                  </p:stCondLst>
                                  <p:iterate type="lt">
                                    <p:tmPct val="50000"/>
                                  </p:iterate>
                                  <p:childTnLst>
                                    <p:set>
                                      <p:cBhvr>
                                        <p:cTn id="21" dur="1" fill="hold">
                                          <p:stCondLst>
                                            <p:cond delay="0"/>
                                          </p:stCondLst>
                                        </p:cTn>
                                        <p:tgtEl>
                                          <p:spTgt spid="64523"/>
                                        </p:tgtEl>
                                        <p:attrNameLst>
                                          <p:attrName>style.visibility</p:attrName>
                                        </p:attrNameLst>
                                      </p:cBhvr>
                                      <p:to>
                                        <p:strVal val="visible"/>
                                      </p:to>
                                    </p:set>
                                    <p:anim calcmode="discrete" valueType="clr">
                                      <p:cBhvr override="childStyle">
                                        <p:cTn id="22" dur="80"/>
                                        <p:tgtEl>
                                          <p:spTgt spid="64523"/>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64523"/>
                                        </p:tgtEl>
                                        <p:attrNameLst>
                                          <p:attrName>fillcolor</p:attrName>
                                        </p:attrNameLst>
                                      </p:cBhvr>
                                      <p:tavLst>
                                        <p:tav tm="0">
                                          <p:val>
                                            <p:clrVal>
                                              <a:schemeClr val="accent2"/>
                                            </p:clrVal>
                                          </p:val>
                                        </p:tav>
                                        <p:tav tm="50000">
                                          <p:val>
                                            <p:clrVal>
                                              <a:schemeClr val="hlink"/>
                                            </p:clrVal>
                                          </p:val>
                                        </p:tav>
                                      </p:tavLst>
                                    </p:anim>
                                    <p:set>
                                      <p:cBhvr>
                                        <p:cTn id="24" dur="80"/>
                                        <p:tgtEl>
                                          <p:spTgt spid="64523"/>
                                        </p:tgtEl>
                                        <p:attrNameLst>
                                          <p:attrName>fill.type</p:attrName>
                                        </p:attrNameLst>
                                      </p:cBhvr>
                                      <p:to>
                                        <p:strVal val="solid"/>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27" presetClass="entr" presetSubtype="0" fill="hold" grpId="0" nodeType="clickEffect">
                                  <p:stCondLst>
                                    <p:cond delay="0"/>
                                  </p:stCondLst>
                                  <p:iterate type="lt">
                                    <p:tmPct val="50000"/>
                                  </p:iterate>
                                  <p:childTnLst>
                                    <p:set>
                                      <p:cBhvr>
                                        <p:cTn id="28" dur="1" fill="hold">
                                          <p:stCondLst>
                                            <p:cond delay="0"/>
                                          </p:stCondLst>
                                        </p:cTn>
                                        <p:tgtEl>
                                          <p:spTgt spid="64518"/>
                                        </p:tgtEl>
                                        <p:attrNameLst>
                                          <p:attrName>style.visibility</p:attrName>
                                        </p:attrNameLst>
                                      </p:cBhvr>
                                      <p:to>
                                        <p:strVal val="visible"/>
                                      </p:to>
                                    </p:set>
                                    <p:anim calcmode="discrete" valueType="clr">
                                      <p:cBhvr override="childStyle">
                                        <p:cTn id="29" dur="80"/>
                                        <p:tgtEl>
                                          <p:spTgt spid="64518"/>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64518"/>
                                        </p:tgtEl>
                                        <p:attrNameLst>
                                          <p:attrName>fillcolor</p:attrName>
                                        </p:attrNameLst>
                                      </p:cBhvr>
                                      <p:tavLst>
                                        <p:tav tm="0">
                                          <p:val>
                                            <p:clrVal>
                                              <a:schemeClr val="accent2"/>
                                            </p:clrVal>
                                          </p:val>
                                        </p:tav>
                                        <p:tav tm="50000">
                                          <p:val>
                                            <p:clrVal>
                                              <a:schemeClr val="hlink"/>
                                            </p:clrVal>
                                          </p:val>
                                        </p:tav>
                                      </p:tavLst>
                                    </p:anim>
                                    <p:set>
                                      <p:cBhvr>
                                        <p:cTn id="31" dur="80"/>
                                        <p:tgtEl>
                                          <p:spTgt spid="64518"/>
                                        </p:tgtEl>
                                        <p:attrNameLst>
                                          <p:attrName>fill.type</p:attrName>
                                        </p:attrNameLst>
                                      </p:cBhvr>
                                      <p:to>
                                        <p:strVal val="solid"/>
                                      </p:to>
                                    </p:set>
                                  </p:childTnLst>
                                </p:cTn>
                              </p:par>
                            </p:childTnLst>
                          </p:cTn>
                        </p:par>
                        <p:par>
                          <p:cTn id="32" fill="hold" nodeType="afterGroup">
                            <p:stCondLst>
                              <p:cond delay="360"/>
                            </p:stCondLst>
                            <p:childTnLst>
                              <p:par>
                                <p:cTn id="33" presetID="27" presetClass="entr" presetSubtype="0" fill="hold" grpId="0" nodeType="afterEffect">
                                  <p:stCondLst>
                                    <p:cond delay="0"/>
                                  </p:stCondLst>
                                  <p:iterate type="lt">
                                    <p:tmPct val="50000"/>
                                  </p:iterate>
                                  <p:childTnLst>
                                    <p:set>
                                      <p:cBhvr>
                                        <p:cTn id="34" dur="1" fill="hold">
                                          <p:stCondLst>
                                            <p:cond delay="0"/>
                                          </p:stCondLst>
                                        </p:cTn>
                                        <p:tgtEl>
                                          <p:spTgt spid="64524"/>
                                        </p:tgtEl>
                                        <p:attrNameLst>
                                          <p:attrName>style.visibility</p:attrName>
                                        </p:attrNameLst>
                                      </p:cBhvr>
                                      <p:to>
                                        <p:strVal val="visible"/>
                                      </p:to>
                                    </p:set>
                                    <p:anim calcmode="discrete" valueType="clr">
                                      <p:cBhvr override="childStyle">
                                        <p:cTn id="35" dur="80"/>
                                        <p:tgtEl>
                                          <p:spTgt spid="64524"/>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64524"/>
                                        </p:tgtEl>
                                        <p:attrNameLst>
                                          <p:attrName>fillcolor</p:attrName>
                                        </p:attrNameLst>
                                      </p:cBhvr>
                                      <p:tavLst>
                                        <p:tav tm="0">
                                          <p:val>
                                            <p:clrVal>
                                              <a:schemeClr val="accent2"/>
                                            </p:clrVal>
                                          </p:val>
                                        </p:tav>
                                        <p:tav tm="50000">
                                          <p:val>
                                            <p:clrVal>
                                              <a:schemeClr val="hlink"/>
                                            </p:clrVal>
                                          </p:val>
                                        </p:tav>
                                      </p:tavLst>
                                    </p:anim>
                                    <p:set>
                                      <p:cBhvr>
                                        <p:cTn id="37" dur="80"/>
                                        <p:tgtEl>
                                          <p:spTgt spid="64524"/>
                                        </p:tgtEl>
                                        <p:attrNameLst>
                                          <p:attrName>fill.type</p:attrName>
                                        </p:attrNameLst>
                                      </p:cBhvr>
                                      <p:to>
                                        <p:strVal val="solid"/>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27" presetClass="entr" presetSubtype="0" fill="hold" grpId="0" nodeType="clickEffect">
                                  <p:stCondLst>
                                    <p:cond delay="0"/>
                                  </p:stCondLst>
                                  <p:iterate type="lt">
                                    <p:tmPct val="50000"/>
                                  </p:iterate>
                                  <p:childTnLst>
                                    <p:set>
                                      <p:cBhvr>
                                        <p:cTn id="41" dur="1" fill="hold">
                                          <p:stCondLst>
                                            <p:cond delay="0"/>
                                          </p:stCondLst>
                                        </p:cTn>
                                        <p:tgtEl>
                                          <p:spTgt spid="64519"/>
                                        </p:tgtEl>
                                        <p:attrNameLst>
                                          <p:attrName>style.visibility</p:attrName>
                                        </p:attrNameLst>
                                      </p:cBhvr>
                                      <p:to>
                                        <p:strVal val="visible"/>
                                      </p:to>
                                    </p:set>
                                    <p:anim calcmode="discrete" valueType="clr">
                                      <p:cBhvr override="childStyle">
                                        <p:cTn id="42" dur="80"/>
                                        <p:tgtEl>
                                          <p:spTgt spid="64519"/>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64519"/>
                                        </p:tgtEl>
                                        <p:attrNameLst>
                                          <p:attrName>fillcolor</p:attrName>
                                        </p:attrNameLst>
                                      </p:cBhvr>
                                      <p:tavLst>
                                        <p:tav tm="0">
                                          <p:val>
                                            <p:clrVal>
                                              <a:schemeClr val="accent2"/>
                                            </p:clrVal>
                                          </p:val>
                                        </p:tav>
                                        <p:tav tm="50000">
                                          <p:val>
                                            <p:clrVal>
                                              <a:schemeClr val="hlink"/>
                                            </p:clrVal>
                                          </p:val>
                                        </p:tav>
                                      </p:tavLst>
                                    </p:anim>
                                    <p:set>
                                      <p:cBhvr>
                                        <p:cTn id="44" dur="80"/>
                                        <p:tgtEl>
                                          <p:spTgt spid="64519"/>
                                        </p:tgtEl>
                                        <p:attrNameLst>
                                          <p:attrName>fill.type</p:attrName>
                                        </p:attrNameLst>
                                      </p:cBhvr>
                                      <p:to>
                                        <p:strVal val="solid"/>
                                      </p:to>
                                    </p:set>
                                  </p:childTnLst>
                                </p:cTn>
                              </p:par>
                            </p:childTnLst>
                          </p:cTn>
                        </p:par>
                        <p:par>
                          <p:cTn id="45" fill="hold" nodeType="afterGroup">
                            <p:stCondLst>
                              <p:cond delay="36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64525"/>
                                        </p:tgtEl>
                                        <p:attrNameLst>
                                          <p:attrName>style.visibility</p:attrName>
                                        </p:attrNameLst>
                                      </p:cBhvr>
                                      <p:to>
                                        <p:strVal val="visible"/>
                                      </p:to>
                                    </p:set>
                                    <p:anim calcmode="discrete" valueType="clr">
                                      <p:cBhvr override="childStyle">
                                        <p:cTn id="48" dur="80"/>
                                        <p:tgtEl>
                                          <p:spTgt spid="64525"/>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64525"/>
                                        </p:tgtEl>
                                        <p:attrNameLst>
                                          <p:attrName>fillcolor</p:attrName>
                                        </p:attrNameLst>
                                      </p:cBhvr>
                                      <p:tavLst>
                                        <p:tav tm="0">
                                          <p:val>
                                            <p:clrVal>
                                              <a:schemeClr val="accent2"/>
                                            </p:clrVal>
                                          </p:val>
                                        </p:tav>
                                        <p:tav tm="50000">
                                          <p:val>
                                            <p:clrVal>
                                              <a:schemeClr val="hlink"/>
                                            </p:clrVal>
                                          </p:val>
                                        </p:tav>
                                      </p:tavLst>
                                    </p:anim>
                                    <p:set>
                                      <p:cBhvr>
                                        <p:cTn id="50" dur="80"/>
                                        <p:tgtEl>
                                          <p:spTgt spid="64525"/>
                                        </p:tgtEl>
                                        <p:attrNameLst>
                                          <p:attrName>fill.type</p:attrName>
                                        </p:attrNameLst>
                                      </p:cBhvr>
                                      <p:to>
                                        <p:strVal val="solid"/>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27" presetClass="entr" presetSubtype="0" fill="hold" grpId="0" nodeType="clickEffect">
                                  <p:stCondLst>
                                    <p:cond delay="0"/>
                                  </p:stCondLst>
                                  <p:iterate type="lt">
                                    <p:tmPct val="50000"/>
                                  </p:iterate>
                                  <p:childTnLst>
                                    <p:set>
                                      <p:cBhvr>
                                        <p:cTn id="54" dur="1" fill="hold">
                                          <p:stCondLst>
                                            <p:cond delay="0"/>
                                          </p:stCondLst>
                                        </p:cTn>
                                        <p:tgtEl>
                                          <p:spTgt spid="64520"/>
                                        </p:tgtEl>
                                        <p:attrNameLst>
                                          <p:attrName>style.visibility</p:attrName>
                                        </p:attrNameLst>
                                      </p:cBhvr>
                                      <p:to>
                                        <p:strVal val="visible"/>
                                      </p:to>
                                    </p:set>
                                    <p:anim calcmode="discrete" valueType="clr">
                                      <p:cBhvr override="childStyle">
                                        <p:cTn id="55" dur="80"/>
                                        <p:tgtEl>
                                          <p:spTgt spid="64520"/>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64520"/>
                                        </p:tgtEl>
                                        <p:attrNameLst>
                                          <p:attrName>fillcolor</p:attrName>
                                        </p:attrNameLst>
                                      </p:cBhvr>
                                      <p:tavLst>
                                        <p:tav tm="0">
                                          <p:val>
                                            <p:clrVal>
                                              <a:schemeClr val="accent2"/>
                                            </p:clrVal>
                                          </p:val>
                                        </p:tav>
                                        <p:tav tm="50000">
                                          <p:val>
                                            <p:clrVal>
                                              <a:schemeClr val="hlink"/>
                                            </p:clrVal>
                                          </p:val>
                                        </p:tav>
                                      </p:tavLst>
                                    </p:anim>
                                    <p:set>
                                      <p:cBhvr>
                                        <p:cTn id="57" dur="80"/>
                                        <p:tgtEl>
                                          <p:spTgt spid="64520"/>
                                        </p:tgtEl>
                                        <p:attrNameLst>
                                          <p:attrName>fill.type</p:attrName>
                                        </p:attrNameLst>
                                      </p:cBhvr>
                                      <p:to>
                                        <p:strVal val="solid"/>
                                      </p:to>
                                    </p:set>
                                  </p:childTnLst>
                                </p:cTn>
                              </p:par>
                            </p:childTnLst>
                          </p:cTn>
                        </p:par>
                        <p:par>
                          <p:cTn id="58" fill="hold" nodeType="afterGroup">
                            <p:stCondLst>
                              <p:cond delay="360"/>
                            </p:stCondLst>
                            <p:childTnLst>
                              <p:par>
                                <p:cTn id="59" presetID="27" presetClass="entr" presetSubtype="0" fill="hold" grpId="0" nodeType="afterEffect">
                                  <p:stCondLst>
                                    <p:cond delay="0"/>
                                  </p:stCondLst>
                                  <p:iterate type="lt">
                                    <p:tmPct val="50000"/>
                                  </p:iterate>
                                  <p:childTnLst>
                                    <p:set>
                                      <p:cBhvr>
                                        <p:cTn id="60" dur="1" fill="hold">
                                          <p:stCondLst>
                                            <p:cond delay="0"/>
                                          </p:stCondLst>
                                        </p:cTn>
                                        <p:tgtEl>
                                          <p:spTgt spid="64526"/>
                                        </p:tgtEl>
                                        <p:attrNameLst>
                                          <p:attrName>style.visibility</p:attrName>
                                        </p:attrNameLst>
                                      </p:cBhvr>
                                      <p:to>
                                        <p:strVal val="visible"/>
                                      </p:to>
                                    </p:set>
                                    <p:anim calcmode="discrete" valueType="clr">
                                      <p:cBhvr override="childStyle">
                                        <p:cTn id="61" dur="80"/>
                                        <p:tgtEl>
                                          <p:spTgt spid="64526"/>
                                        </p:tgtEl>
                                        <p:attrNameLst>
                                          <p:attrName>style.color</p:attrName>
                                        </p:attrNameLst>
                                      </p:cBhvr>
                                      <p:tavLst>
                                        <p:tav tm="0">
                                          <p:val>
                                            <p:clrVal>
                                              <a:schemeClr val="accent2"/>
                                            </p:clrVal>
                                          </p:val>
                                        </p:tav>
                                        <p:tav tm="50000">
                                          <p:val>
                                            <p:clrVal>
                                              <a:schemeClr val="hlink"/>
                                            </p:clrVal>
                                          </p:val>
                                        </p:tav>
                                      </p:tavLst>
                                    </p:anim>
                                    <p:anim calcmode="discrete" valueType="clr">
                                      <p:cBhvr>
                                        <p:cTn id="62" dur="80"/>
                                        <p:tgtEl>
                                          <p:spTgt spid="64526"/>
                                        </p:tgtEl>
                                        <p:attrNameLst>
                                          <p:attrName>fillcolor</p:attrName>
                                        </p:attrNameLst>
                                      </p:cBhvr>
                                      <p:tavLst>
                                        <p:tav tm="0">
                                          <p:val>
                                            <p:clrVal>
                                              <a:schemeClr val="accent2"/>
                                            </p:clrVal>
                                          </p:val>
                                        </p:tav>
                                        <p:tav tm="50000">
                                          <p:val>
                                            <p:clrVal>
                                              <a:schemeClr val="hlink"/>
                                            </p:clrVal>
                                          </p:val>
                                        </p:tav>
                                      </p:tavLst>
                                    </p:anim>
                                    <p:set>
                                      <p:cBhvr>
                                        <p:cTn id="63" dur="80"/>
                                        <p:tgtEl>
                                          <p:spTgt spid="64526"/>
                                        </p:tgtEl>
                                        <p:attrNameLst>
                                          <p:attrName>fill.type</p:attrName>
                                        </p:attrNameLst>
                                      </p:cBhvr>
                                      <p:to>
                                        <p:strVal val="solid"/>
                                      </p:to>
                                    </p:set>
                                  </p:childTnLst>
                                </p:cTn>
                              </p:par>
                            </p:childTnLst>
                          </p:cTn>
                        </p:par>
                        <p:par>
                          <p:cTn id="64" fill="hold" nodeType="afterGroup">
                            <p:stCondLst>
                              <p:cond delay="640"/>
                            </p:stCondLst>
                            <p:childTnLst>
                              <p:par>
                                <p:cTn id="65" presetID="26"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down)">
                                      <p:cBhvr>
                                        <p:cTn id="67" dur="580">
                                          <p:stCondLst>
                                            <p:cond delay="0"/>
                                          </p:stCondLst>
                                        </p:cTn>
                                        <p:tgtEl>
                                          <p:spTgt spid="21"/>
                                        </p:tgtEl>
                                      </p:cBhvr>
                                    </p:animEffect>
                                    <p:anim calcmode="lin" valueType="num">
                                      <p:cBhvr>
                                        <p:cTn id="6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73" dur="26">
                                          <p:stCondLst>
                                            <p:cond delay="650"/>
                                          </p:stCondLst>
                                        </p:cTn>
                                        <p:tgtEl>
                                          <p:spTgt spid="21"/>
                                        </p:tgtEl>
                                      </p:cBhvr>
                                      <p:to x="100000" y="60000"/>
                                    </p:animScale>
                                    <p:animScale>
                                      <p:cBhvr>
                                        <p:cTn id="74" dur="166" decel="50000">
                                          <p:stCondLst>
                                            <p:cond delay="676"/>
                                          </p:stCondLst>
                                        </p:cTn>
                                        <p:tgtEl>
                                          <p:spTgt spid="21"/>
                                        </p:tgtEl>
                                      </p:cBhvr>
                                      <p:to x="100000" y="100000"/>
                                    </p:animScale>
                                    <p:animScale>
                                      <p:cBhvr>
                                        <p:cTn id="75" dur="26">
                                          <p:stCondLst>
                                            <p:cond delay="1312"/>
                                          </p:stCondLst>
                                        </p:cTn>
                                        <p:tgtEl>
                                          <p:spTgt spid="21"/>
                                        </p:tgtEl>
                                      </p:cBhvr>
                                      <p:to x="100000" y="80000"/>
                                    </p:animScale>
                                    <p:animScale>
                                      <p:cBhvr>
                                        <p:cTn id="76" dur="166" decel="50000">
                                          <p:stCondLst>
                                            <p:cond delay="1338"/>
                                          </p:stCondLst>
                                        </p:cTn>
                                        <p:tgtEl>
                                          <p:spTgt spid="21"/>
                                        </p:tgtEl>
                                      </p:cBhvr>
                                      <p:to x="100000" y="100000"/>
                                    </p:animScale>
                                    <p:animScale>
                                      <p:cBhvr>
                                        <p:cTn id="77" dur="26">
                                          <p:stCondLst>
                                            <p:cond delay="1642"/>
                                          </p:stCondLst>
                                        </p:cTn>
                                        <p:tgtEl>
                                          <p:spTgt spid="21"/>
                                        </p:tgtEl>
                                      </p:cBhvr>
                                      <p:to x="100000" y="90000"/>
                                    </p:animScale>
                                    <p:animScale>
                                      <p:cBhvr>
                                        <p:cTn id="78" dur="166" decel="50000">
                                          <p:stCondLst>
                                            <p:cond delay="1668"/>
                                          </p:stCondLst>
                                        </p:cTn>
                                        <p:tgtEl>
                                          <p:spTgt spid="21"/>
                                        </p:tgtEl>
                                      </p:cBhvr>
                                      <p:to x="100000" y="100000"/>
                                    </p:animScale>
                                    <p:animScale>
                                      <p:cBhvr>
                                        <p:cTn id="79" dur="26">
                                          <p:stCondLst>
                                            <p:cond delay="1808"/>
                                          </p:stCondLst>
                                        </p:cTn>
                                        <p:tgtEl>
                                          <p:spTgt spid="21"/>
                                        </p:tgtEl>
                                      </p:cBhvr>
                                      <p:to x="100000" y="95000"/>
                                    </p:animScale>
                                    <p:animScale>
                                      <p:cBhvr>
                                        <p:cTn id="80" dur="166" decel="50000">
                                          <p:stCondLst>
                                            <p:cond delay="1834"/>
                                          </p:stCondLst>
                                        </p:cTn>
                                        <p:tgtEl>
                                          <p:spTgt spid="21"/>
                                        </p:tgtEl>
                                      </p:cBhvr>
                                      <p:to x="100000" y="100000"/>
                                    </p:animScale>
                                  </p:childTnLst>
                                </p:cTn>
                              </p:par>
                            </p:childTnLst>
                          </p:cTn>
                        </p:par>
                        <p:par>
                          <p:cTn id="81" fill="hold">
                            <p:stCondLst>
                              <p:cond delay="2640"/>
                            </p:stCondLst>
                            <p:childTnLst>
                              <p:par>
                                <p:cTn id="82" presetID="26" presetClass="entr" presetSubtype="0" fill="hold" grpId="0" nodeType="afterEffect">
                                  <p:stCondLst>
                                    <p:cond delay="0"/>
                                  </p:stCondLst>
                                  <p:childTnLst>
                                    <p:set>
                                      <p:cBhvr>
                                        <p:cTn id="83" dur="1" fill="hold">
                                          <p:stCondLst>
                                            <p:cond delay="0"/>
                                          </p:stCondLst>
                                        </p:cTn>
                                        <p:tgtEl>
                                          <p:spTgt spid="64527"/>
                                        </p:tgtEl>
                                        <p:attrNameLst>
                                          <p:attrName>style.visibility</p:attrName>
                                        </p:attrNameLst>
                                      </p:cBhvr>
                                      <p:to>
                                        <p:strVal val="visible"/>
                                      </p:to>
                                    </p:set>
                                    <p:animEffect transition="in" filter="wipe(down)">
                                      <p:cBhvr>
                                        <p:cTn id="84" dur="580">
                                          <p:stCondLst>
                                            <p:cond delay="0"/>
                                          </p:stCondLst>
                                        </p:cTn>
                                        <p:tgtEl>
                                          <p:spTgt spid="64527"/>
                                        </p:tgtEl>
                                      </p:cBhvr>
                                    </p:animEffect>
                                    <p:anim calcmode="lin" valueType="num">
                                      <p:cBhvr>
                                        <p:cTn id="85" dur="1822" tmFilter="0,0; 0.14,0.36; 0.43,0.73; 0.71,0.91; 1.0,1.0">
                                          <p:stCondLst>
                                            <p:cond delay="0"/>
                                          </p:stCondLst>
                                        </p:cTn>
                                        <p:tgtEl>
                                          <p:spTgt spid="64527"/>
                                        </p:tgtEl>
                                        <p:attrNameLst>
                                          <p:attrName>ppt_x</p:attrName>
                                        </p:attrNameLst>
                                      </p:cBhvr>
                                      <p:tavLst>
                                        <p:tav tm="0">
                                          <p:val>
                                            <p:strVal val="#ppt_x-0.25"/>
                                          </p:val>
                                        </p:tav>
                                        <p:tav tm="100000">
                                          <p:val>
                                            <p:strVal val="#ppt_x"/>
                                          </p:val>
                                        </p:tav>
                                      </p:tavLst>
                                    </p:anim>
                                    <p:anim calcmode="lin" valueType="num">
                                      <p:cBhvr>
                                        <p:cTn id="86" dur="664" tmFilter="0.0,0.0; 0.25,0.07; 0.50,0.2; 0.75,0.467; 1.0,1.0">
                                          <p:stCondLst>
                                            <p:cond delay="0"/>
                                          </p:stCondLst>
                                        </p:cTn>
                                        <p:tgtEl>
                                          <p:spTgt spid="64527"/>
                                        </p:tgtEl>
                                        <p:attrNameLst>
                                          <p:attrName>ppt_y</p:attrName>
                                        </p:attrNameLst>
                                      </p:cBhvr>
                                      <p:tavLst>
                                        <p:tav tm="0" fmla="#ppt_y-sin(pi*$)/3">
                                          <p:val>
                                            <p:fltVal val="0.5"/>
                                          </p:val>
                                        </p:tav>
                                        <p:tav tm="100000">
                                          <p:val>
                                            <p:fltVal val="1"/>
                                          </p:val>
                                        </p:tav>
                                      </p:tavLst>
                                    </p:anim>
                                    <p:anim calcmode="lin" valueType="num">
                                      <p:cBhvr>
                                        <p:cTn id="87" dur="664" tmFilter="0, 0; 0.125,0.2665; 0.25,0.4; 0.375,0.465; 0.5,0.5;  0.625,0.535; 0.75,0.6; 0.875,0.7335; 1,1">
                                          <p:stCondLst>
                                            <p:cond delay="664"/>
                                          </p:stCondLst>
                                        </p:cTn>
                                        <p:tgtEl>
                                          <p:spTgt spid="64527"/>
                                        </p:tgtEl>
                                        <p:attrNameLst>
                                          <p:attrName>ppt_y</p:attrName>
                                        </p:attrNameLst>
                                      </p:cBhvr>
                                      <p:tavLst>
                                        <p:tav tm="0" fmla="#ppt_y-sin(pi*$)/9">
                                          <p:val>
                                            <p:fltVal val="0"/>
                                          </p:val>
                                        </p:tav>
                                        <p:tav tm="100000">
                                          <p:val>
                                            <p:fltVal val="1"/>
                                          </p:val>
                                        </p:tav>
                                      </p:tavLst>
                                    </p:anim>
                                    <p:anim calcmode="lin" valueType="num">
                                      <p:cBhvr>
                                        <p:cTn id="88" dur="332" tmFilter="0, 0; 0.125,0.2665; 0.25,0.4; 0.375,0.465; 0.5,0.5;  0.625,0.535; 0.75,0.6; 0.875,0.7335; 1,1">
                                          <p:stCondLst>
                                            <p:cond delay="1324"/>
                                          </p:stCondLst>
                                        </p:cTn>
                                        <p:tgtEl>
                                          <p:spTgt spid="64527"/>
                                        </p:tgtEl>
                                        <p:attrNameLst>
                                          <p:attrName>ppt_y</p:attrName>
                                        </p:attrNameLst>
                                      </p:cBhvr>
                                      <p:tavLst>
                                        <p:tav tm="0" fmla="#ppt_y-sin(pi*$)/27">
                                          <p:val>
                                            <p:fltVal val="0"/>
                                          </p:val>
                                        </p:tav>
                                        <p:tav tm="100000">
                                          <p:val>
                                            <p:fltVal val="1"/>
                                          </p:val>
                                        </p:tav>
                                      </p:tavLst>
                                    </p:anim>
                                    <p:anim calcmode="lin" valueType="num">
                                      <p:cBhvr>
                                        <p:cTn id="89" dur="164" tmFilter="0, 0; 0.125,0.2665; 0.25,0.4; 0.375,0.465; 0.5,0.5;  0.625,0.535; 0.75,0.6; 0.875,0.7335; 1,1">
                                          <p:stCondLst>
                                            <p:cond delay="1656"/>
                                          </p:stCondLst>
                                        </p:cTn>
                                        <p:tgtEl>
                                          <p:spTgt spid="64527"/>
                                        </p:tgtEl>
                                        <p:attrNameLst>
                                          <p:attrName>ppt_y</p:attrName>
                                        </p:attrNameLst>
                                      </p:cBhvr>
                                      <p:tavLst>
                                        <p:tav tm="0" fmla="#ppt_y-sin(pi*$)/81">
                                          <p:val>
                                            <p:fltVal val="0"/>
                                          </p:val>
                                        </p:tav>
                                        <p:tav tm="100000">
                                          <p:val>
                                            <p:fltVal val="1"/>
                                          </p:val>
                                        </p:tav>
                                      </p:tavLst>
                                    </p:anim>
                                    <p:animScale>
                                      <p:cBhvr>
                                        <p:cTn id="90" dur="26">
                                          <p:stCondLst>
                                            <p:cond delay="650"/>
                                          </p:stCondLst>
                                        </p:cTn>
                                        <p:tgtEl>
                                          <p:spTgt spid="64527"/>
                                        </p:tgtEl>
                                      </p:cBhvr>
                                      <p:to x="100000" y="60000"/>
                                    </p:animScale>
                                    <p:animScale>
                                      <p:cBhvr>
                                        <p:cTn id="91" dur="166" decel="50000">
                                          <p:stCondLst>
                                            <p:cond delay="676"/>
                                          </p:stCondLst>
                                        </p:cTn>
                                        <p:tgtEl>
                                          <p:spTgt spid="64527"/>
                                        </p:tgtEl>
                                      </p:cBhvr>
                                      <p:to x="100000" y="100000"/>
                                    </p:animScale>
                                    <p:animScale>
                                      <p:cBhvr>
                                        <p:cTn id="92" dur="26">
                                          <p:stCondLst>
                                            <p:cond delay="1312"/>
                                          </p:stCondLst>
                                        </p:cTn>
                                        <p:tgtEl>
                                          <p:spTgt spid="64527"/>
                                        </p:tgtEl>
                                      </p:cBhvr>
                                      <p:to x="100000" y="80000"/>
                                    </p:animScale>
                                    <p:animScale>
                                      <p:cBhvr>
                                        <p:cTn id="93" dur="166" decel="50000">
                                          <p:stCondLst>
                                            <p:cond delay="1338"/>
                                          </p:stCondLst>
                                        </p:cTn>
                                        <p:tgtEl>
                                          <p:spTgt spid="64527"/>
                                        </p:tgtEl>
                                      </p:cBhvr>
                                      <p:to x="100000" y="100000"/>
                                    </p:animScale>
                                    <p:animScale>
                                      <p:cBhvr>
                                        <p:cTn id="94" dur="26">
                                          <p:stCondLst>
                                            <p:cond delay="1642"/>
                                          </p:stCondLst>
                                        </p:cTn>
                                        <p:tgtEl>
                                          <p:spTgt spid="64527"/>
                                        </p:tgtEl>
                                      </p:cBhvr>
                                      <p:to x="100000" y="90000"/>
                                    </p:animScale>
                                    <p:animScale>
                                      <p:cBhvr>
                                        <p:cTn id="95" dur="166" decel="50000">
                                          <p:stCondLst>
                                            <p:cond delay="1668"/>
                                          </p:stCondLst>
                                        </p:cTn>
                                        <p:tgtEl>
                                          <p:spTgt spid="64527"/>
                                        </p:tgtEl>
                                      </p:cBhvr>
                                      <p:to x="100000" y="100000"/>
                                    </p:animScale>
                                    <p:animScale>
                                      <p:cBhvr>
                                        <p:cTn id="96" dur="26">
                                          <p:stCondLst>
                                            <p:cond delay="1808"/>
                                          </p:stCondLst>
                                        </p:cTn>
                                        <p:tgtEl>
                                          <p:spTgt spid="64527"/>
                                        </p:tgtEl>
                                      </p:cBhvr>
                                      <p:to x="100000" y="95000"/>
                                    </p:animScale>
                                    <p:animScale>
                                      <p:cBhvr>
                                        <p:cTn id="97" dur="166" decel="50000">
                                          <p:stCondLst>
                                            <p:cond delay="1834"/>
                                          </p:stCondLst>
                                        </p:cTn>
                                        <p:tgtEl>
                                          <p:spTgt spid="64527"/>
                                        </p:tgtEl>
                                      </p:cBhvr>
                                      <p:to x="100000" y="100000"/>
                                    </p:animScale>
                                  </p:childTnLst>
                                </p:cTn>
                              </p:par>
                            </p:childTnLst>
                          </p:cTn>
                        </p:par>
                        <p:par>
                          <p:cTn id="98" fill="hold">
                            <p:stCondLst>
                              <p:cond delay="4640"/>
                            </p:stCondLst>
                            <p:childTnLst>
                              <p:par>
                                <p:cTn id="99" presetID="27" presetClass="entr" presetSubtype="0" fill="hold" grpId="0" nodeType="afterEffect">
                                  <p:stCondLst>
                                    <p:cond delay="0"/>
                                  </p:stCondLst>
                                  <p:iterate type="lt">
                                    <p:tmPct val="50000"/>
                                  </p:iterate>
                                  <p:childTnLst>
                                    <p:set>
                                      <p:cBhvr>
                                        <p:cTn id="100" dur="1" fill="hold">
                                          <p:stCondLst>
                                            <p:cond delay="0"/>
                                          </p:stCondLst>
                                        </p:cTn>
                                        <p:tgtEl>
                                          <p:spTgt spid="16"/>
                                        </p:tgtEl>
                                        <p:attrNameLst>
                                          <p:attrName>style.visibility</p:attrName>
                                        </p:attrNameLst>
                                      </p:cBhvr>
                                      <p:to>
                                        <p:strVal val="visible"/>
                                      </p:to>
                                    </p:set>
                                    <p:anim calcmode="discrete" valueType="clr">
                                      <p:cBhvr override="childStyle">
                                        <p:cTn id="101"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102" dur="80"/>
                                        <p:tgtEl>
                                          <p:spTgt spid="16"/>
                                        </p:tgtEl>
                                        <p:attrNameLst>
                                          <p:attrName>fillcolor</p:attrName>
                                        </p:attrNameLst>
                                      </p:cBhvr>
                                      <p:tavLst>
                                        <p:tav tm="0">
                                          <p:val>
                                            <p:clrVal>
                                              <a:schemeClr val="accent2"/>
                                            </p:clrVal>
                                          </p:val>
                                        </p:tav>
                                        <p:tav tm="50000">
                                          <p:val>
                                            <p:clrVal>
                                              <a:schemeClr val="hlink"/>
                                            </p:clrVal>
                                          </p:val>
                                        </p:tav>
                                      </p:tavLst>
                                    </p:anim>
                                    <p:set>
                                      <p:cBhvr>
                                        <p:cTn id="103" dur="80"/>
                                        <p:tgtEl>
                                          <p:spTgt spid="16"/>
                                        </p:tgtEl>
                                        <p:attrNameLst>
                                          <p:attrName>fill.type</p:attrName>
                                        </p:attrNameLst>
                                      </p:cBhvr>
                                      <p:to>
                                        <p:strVal val="solid"/>
                                      </p:to>
                                    </p:set>
                                  </p:childTnLst>
                                </p:cTn>
                              </p:par>
                            </p:childTnLst>
                          </p:cTn>
                        </p:par>
                        <p:par>
                          <p:cTn id="104" fill="hold">
                            <p:stCondLst>
                              <p:cond delay="4920"/>
                            </p:stCondLst>
                            <p:childTnLst>
                              <p:par>
                                <p:cTn id="105" presetID="27" presetClass="entr" presetSubtype="0" fill="hold" grpId="0" nodeType="afterEffect">
                                  <p:stCondLst>
                                    <p:cond delay="0"/>
                                  </p:stCondLst>
                                  <p:iterate type="lt">
                                    <p:tmPct val="50000"/>
                                  </p:iterate>
                                  <p:childTnLst>
                                    <p:set>
                                      <p:cBhvr>
                                        <p:cTn id="106" dur="1" fill="hold">
                                          <p:stCondLst>
                                            <p:cond delay="0"/>
                                          </p:stCondLst>
                                        </p:cTn>
                                        <p:tgtEl>
                                          <p:spTgt spid="17"/>
                                        </p:tgtEl>
                                        <p:attrNameLst>
                                          <p:attrName>style.visibility</p:attrName>
                                        </p:attrNameLst>
                                      </p:cBhvr>
                                      <p:to>
                                        <p:strVal val="visible"/>
                                      </p:to>
                                    </p:set>
                                    <p:anim calcmode="discrete" valueType="clr">
                                      <p:cBhvr override="childStyle">
                                        <p:cTn id="107" dur="80"/>
                                        <p:tgtEl>
                                          <p:spTgt spid="17"/>
                                        </p:tgtEl>
                                        <p:attrNameLst>
                                          <p:attrName>style.color</p:attrName>
                                        </p:attrNameLst>
                                      </p:cBhvr>
                                      <p:tavLst>
                                        <p:tav tm="0">
                                          <p:val>
                                            <p:clrVal>
                                              <a:schemeClr val="accent2"/>
                                            </p:clrVal>
                                          </p:val>
                                        </p:tav>
                                        <p:tav tm="50000">
                                          <p:val>
                                            <p:clrVal>
                                              <a:schemeClr val="hlink"/>
                                            </p:clrVal>
                                          </p:val>
                                        </p:tav>
                                      </p:tavLst>
                                    </p:anim>
                                    <p:anim calcmode="discrete" valueType="clr">
                                      <p:cBhvr>
                                        <p:cTn id="108" dur="80"/>
                                        <p:tgtEl>
                                          <p:spTgt spid="17"/>
                                        </p:tgtEl>
                                        <p:attrNameLst>
                                          <p:attrName>fillcolor</p:attrName>
                                        </p:attrNameLst>
                                      </p:cBhvr>
                                      <p:tavLst>
                                        <p:tav tm="0">
                                          <p:val>
                                            <p:clrVal>
                                              <a:schemeClr val="accent2"/>
                                            </p:clrVal>
                                          </p:val>
                                        </p:tav>
                                        <p:tav tm="50000">
                                          <p:val>
                                            <p:clrVal>
                                              <a:schemeClr val="hlink"/>
                                            </p:clrVal>
                                          </p:val>
                                        </p:tav>
                                      </p:tavLst>
                                    </p:anim>
                                    <p:set>
                                      <p:cBhvr>
                                        <p:cTn id="109" dur="80"/>
                                        <p:tgtEl>
                                          <p:spTgt spid="17"/>
                                        </p:tgtEl>
                                        <p:attrNameLst>
                                          <p:attrName>fill.type</p:attrName>
                                        </p:attrNameLst>
                                      </p:cBhvr>
                                      <p:to>
                                        <p:strVal val="solid"/>
                                      </p:to>
                                    </p:set>
                                  </p:childTnLst>
                                </p:cTn>
                              </p:par>
                            </p:childTnLst>
                          </p:cTn>
                        </p:par>
                        <p:par>
                          <p:cTn id="110" fill="hold">
                            <p:stCondLst>
                              <p:cond delay="5200"/>
                            </p:stCondLst>
                            <p:childTnLst>
                              <p:par>
                                <p:cTn id="111" presetID="27" presetClass="entr" presetSubtype="0" fill="hold" grpId="0" nodeType="afterEffect">
                                  <p:stCondLst>
                                    <p:cond delay="0"/>
                                  </p:stCondLst>
                                  <p:iterate type="lt">
                                    <p:tmPct val="50000"/>
                                  </p:iterate>
                                  <p:childTnLst>
                                    <p:set>
                                      <p:cBhvr>
                                        <p:cTn id="112" dur="1" fill="hold">
                                          <p:stCondLst>
                                            <p:cond delay="0"/>
                                          </p:stCondLst>
                                        </p:cTn>
                                        <p:tgtEl>
                                          <p:spTgt spid="18"/>
                                        </p:tgtEl>
                                        <p:attrNameLst>
                                          <p:attrName>style.visibility</p:attrName>
                                        </p:attrNameLst>
                                      </p:cBhvr>
                                      <p:to>
                                        <p:strVal val="visible"/>
                                      </p:to>
                                    </p:set>
                                    <p:anim calcmode="discrete" valueType="clr">
                                      <p:cBhvr override="childStyle">
                                        <p:cTn id="113"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114" dur="80"/>
                                        <p:tgtEl>
                                          <p:spTgt spid="18"/>
                                        </p:tgtEl>
                                        <p:attrNameLst>
                                          <p:attrName>fillcolor</p:attrName>
                                        </p:attrNameLst>
                                      </p:cBhvr>
                                      <p:tavLst>
                                        <p:tav tm="0">
                                          <p:val>
                                            <p:clrVal>
                                              <a:schemeClr val="accent2"/>
                                            </p:clrVal>
                                          </p:val>
                                        </p:tav>
                                        <p:tav tm="50000">
                                          <p:val>
                                            <p:clrVal>
                                              <a:schemeClr val="hlink"/>
                                            </p:clrVal>
                                          </p:val>
                                        </p:tav>
                                      </p:tavLst>
                                    </p:anim>
                                    <p:set>
                                      <p:cBhvr>
                                        <p:cTn id="115" dur="80"/>
                                        <p:tgtEl>
                                          <p:spTgt spid="18"/>
                                        </p:tgtEl>
                                        <p:attrNameLst>
                                          <p:attrName>fill.type</p:attrName>
                                        </p:attrNameLst>
                                      </p:cBhvr>
                                      <p:to>
                                        <p:strVal val="solid"/>
                                      </p:to>
                                    </p:set>
                                  </p:childTnLst>
                                </p:cTn>
                              </p:par>
                            </p:childTnLst>
                          </p:cTn>
                        </p:par>
                        <p:par>
                          <p:cTn id="116" fill="hold">
                            <p:stCondLst>
                              <p:cond delay="5480"/>
                            </p:stCondLst>
                            <p:childTnLst>
                              <p:par>
                                <p:cTn id="117" presetID="27" presetClass="entr" presetSubtype="0" fill="hold" grpId="0" nodeType="afterEffect">
                                  <p:stCondLst>
                                    <p:cond delay="0"/>
                                  </p:stCondLst>
                                  <p:iterate type="lt">
                                    <p:tmPct val="50000"/>
                                  </p:iterate>
                                  <p:childTnLst>
                                    <p:set>
                                      <p:cBhvr>
                                        <p:cTn id="118" dur="1" fill="hold">
                                          <p:stCondLst>
                                            <p:cond delay="0"/>
                                          </p:stCondLst>
                                        </p:cTn>
                                        <p:tgtEl>
                                          <p:spTgt spid="19"/>
                                        </p:tgtEl>
                                        <p:attrNameLst>
                                          <p:attrName>style.visibility</p:attrName>
                                        </p:attrNameLst>
                                      </p:cBhvr>
                                      <p:to>
                                        <p:strVal val="visible"/>
                                      </p:to>
                                    </p:set>
                                    <p:anim calcmode="discrete" valueType="clr">
                                      <p:cBhvr override="childStyle">
                                        <p:cTn id="119" dur="80"/>
                                        <p:tgtEl>
                                          <p:spTgt spid="19"/>
                                        </p:tgtEl>
                                        <p:attrNameLst>
                                          <p:attrName>style.color</p:attrName>
                                        </p:attrNameLst>
                                      </p:cBhvr>
                                      <p:tavLst>
                                        <p:tav tm="0">
                                          <p:val>
                                            <p:clrVal>
                                              <a:schemeClr val="accent2"/>
                                            </p:clrVal>
                                          </p:val>
                                        </p:tav>
                                        <p:tav tm="50000">
                                          <p:val>
                                            <p:clrVal>
                                              <a:schemeClr val="hlink"/>
                                            </p:clrVal>
                                          </p:val>
                                        </p:tav>
                                      </p:tavLst>
                                    </p:anim>
                                    <p:anim calcmode="discrete" valueType="clr">
                                      <p:cBhvr>
                                        <p:cTn id="120" dur="80"/>
                                        <p:tgtEl>
                                          <p:spTgt spid="19"/>
                                        </p:tgtEl>
                                        <p:attrNameLst>
                                          <p:attrName>fillcolor</p:attrName>
                                        </p:attrNameLst>
                                      </p:cBhvr>
                                      <p:tavLst>
                                        <p:tav tm="0">
                                          <p:val>
                                            <p:clrVal>
                                              <a:schemeClr val="accent2"/>
                                            </p:clrVal>
                                          </p:val>
                                        </p:tav>
                                        <p:tav tm="50000">
                                          <p:val>
                                            <p:clrVal>
                                              <a:schemeClr val="hlink"/>
                                            </p:clrVal>
                                          </p:val>
                                        </p:tav>
                                      </p:tavLst>
                                    </p:anim>
                                    <p:set>
                                      <p:cBhvr>
                                        <p:cTn id="121" dur="80"/>
                                        <p:tgtEl>
                                          <p:spTgt spid="19"/>
                                        </p:tgtEl>
                                        <p:attrNameLst>
                                          <p:attrName>fill.type</p:attrName>
                                        </p:attrNameLst>
                                      </p:cBhvr>
                                      <p:to>
                                        <p:strVal val="solid"/>
                                      </p:to>
                                    </p:set>
                                  </p:childTnLst>
                                </p:cTn>
                              </p:par>
                            </p:childTnLst>
                          </p:cTn>
                        </p:par>
                        <p:par>
                          <p:cTn id="122" fill="hold">
                            <p:stCondLst>
                              <p:cond delay="5760"/>
                            </p:stCondLst>
                            <p:childTnLst>
                              <p:par>
                                <p:cTn id="123" presetID="26" presetClass="entr" presetSubtype="0" fill="hold" grpId="0" nodeType="afterEffect">
                                  <p:stCondLst>
                                    <p:cond delay="0"/>
                                  </p:stCondLst>
                                  <p:childTnLst>
                                    <p:set>
                                      <p:cBhvr>
                                        <p:cTn id="124" dur="1" fill="hold">
                                          <p:stCondLst>
                                            <p:cond delay="0"/>
                                          </p:stCondLst>
                                        </p:cTn>
                                        <p:tgtEl>
                                          <p:spTgt spid="20"/>
                                        </p:tgtEl>
                                        <p:attrNameLst>
                                          <p:attrName>style.visibility</p:attrName>
                                        </p:attrNameLst>
                                      </p:cBhvr>
                                      <p:to>
                                        <p:strVal val="visible"/>
                                      </p:to>
                                    </p:set>
                                    <p:animEffect transition="in" filter="wipe(down)">
                                      <p:cBhvr>
                                        <p:cTn id="125" dur="580">
                                          <p:stCondLst>
                                            <p:cond delay="0"/>
                                          </p:stCondLst>
                                        </p:cTn>
                                        <p:tgtEl>
                                          <p:spTgt spid="20"/>
                                        </p:tgtEl>
                                      </p:cBhvr>
                                    </p:animEffect>
                                    <p:anim calcmode="lin" valueType="num">
                                      <p:cBhvr>
                                        <p:cTn id="12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2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2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2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3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31" dur="26">
                                          <p:stCondLst>
                                            <p:cond delay="650"/>
                                          </p:stCondLst>
                                        </p:cTn>
                                        <p:tgtEl>
                                          <p:spTgt spid="20"/>
                                        </p:tgtEl>
                                      </p:cBhvr>
                                      <p:to x="100000" y="60000"/>
                                    </p:animScale>
                                    <p:animScale>
                                      <p:cBhvr>
                                        <p:cTn id="132" dur="166" decel="50000">
                                          <p:stCondLst>
                                            <p:cond delay="676"/>
                                          </p:stCondLst>
                                        </p:cTn>
                                        <p:tgtEl>
                                          <p:spTgt spid="20"/>
                                        </p:tgtEl>
                                      </p:cBhvr>
                                      <p:to x="100000" y="100000"/>
                                    </p:animScale>
                                    <p:animScale>
                                      <p:cBhvr>
                                        <p:cTn id="133" dur="26">
                                          <p:stCondLst>
                                            <p:cond delay="1312"/>
                                          </p:stCondLst>
                                        </p:cTn>
                                        <p:tgtEl>
                                          <p:spTgt spid="20"/>
                                        </p:tgtEl>
                                      </p:cBhvr>
                                      <p:to x="100000" y="80000"/>
                                    </p:animScale>
                                    <p:animScale>
                                      <p:cBhvr>
                                        <p:cTn id="134" dur="166" decel="50000">
                                          <p:stCondLst>
                                            <p:cond delay="1338"/>
                                          </p:stCondLst>
                                        </p:cTn>
                                        <p:tgtEl>
                                          <p:spTgt spid="20"/>
                                        </p:tgtEl>
                                      </p:cBhvr>
                                      <p:to x="100000" y="100000"/>
                                    </p:animScale>
                                    <p:animScale>
                                      <p:cBhvr>
                                        <p:cTn id="135" dur="26">
                                          <p:stCondLst>
                                            <p:cond delay="1642"/>
                                          </p:stCondLst>
                                        </p:cTn>
                                        <p:tgtEl>
                                          <p:spTgt spid="20"/>
                                        </p:tgtEl>
                                      </p:cBhvr>
                                      <p:to x="100000" y="90000"/>
                                    </p:animScale>
                                    <p:animScale>
                                      <p:cBhvr>
                                        <p:cTn id="136" dur="166" decel="50000">
                                          <p:stCondLst>
                                            <p:cond delay="1668"/>
                                          </p:stCondLst>
                                        </p:cTn>
                                        <p:tgtEl>
                                          <p:spTgt spid="20"/>
                                        </p:tgtEl>
                                      </p:cBhvr>
                                      <p:to x="100000" y="100000"/>
                                    </p:animScale>
                                    <p:animScale>
                                      <p:cBhvr>
                                        <p:cTn id="137" dur="26">
                                          <p:stCondLst>
                                            <p:cond delay="1808"/>
                                          </p:stCondLst>
                                        </p:cTn>
                                        <p:tgtEl>
                                          <p:spTgt spid="20"/>
                                        </p:tgtEl>
                                      </p:cBhvr>
                                      <p:to x="100000" y="95000"/>
                                    </p:animScale>
                                    <p:animScale>
                                      <p:cBhvr>
                                        <p:cTn id="138"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8" grpId="0"/>
      <p:bldP spid="64519" grpId="0"/>
      <p:bldP spid="64520" grpId="0"/>
      <p:bldP spid="64523" grpId="0"/>
      <p:bldP spid="64524" grpId="0"/>
      <p:bldP spid="64525" grpId="0"/>
      <p:bldP spid="64526" grpId="0"/>
      <p:bldP spid="64527" grpId="0"/>
      <p:bldP spid="16" grpId="0"/>
      <p:bldP spid="17" grpId="0"/>
      <p:bldP spid="18" grpId="0"/>
      <p:bldP spid="19" grpId="0"/>
      <p:bldP spid="20" grpId="0"/>
      <p:bldP spid="2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p:cNvGrpSpPr>
          <p:nvPr/>
        </p:nvGrpSpPr>
        <p:grpSpPr bwMode="auto">
          <a:xfrm>
            <a:off x="2916238" y="1483470"/>
            <a:ext cx="1025525" cy="3168650"/>
            <a:chOff x="2018" y="1706"/>
            <a:chExt cx="646" cy="1996"/>
          </a:xfrm>
        </p:grpSpPr>
        <p:pic>
          <p:nvPicPr>
            <p:cNvPr id="34835" name="Picture 7" descr="Export Wizard-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18" y="1706"/>
              <a:ext cx="646" cy="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36" name="Oval 8"/>
            <p:cNvSpPr>
              <a:spLocks noChangeArrowheads="1"/>
            </p:cNvSpPr>
            <p:nvPr/>
          </p:nvSpPr>
          <p:spPr bwMode="auto">
            <a:xfrm>
              <a:off x="2290" y="2432"/>
              <a:ext cx="91" cy="91"/>
            </a:xfrm>
            <a:prstGeom prst="ellipse">
              <a:avLst/>
            </a:prstGeom>
            <a:solidFill>
              <a:srgbClr val="FF0000"/>
            </a:solidFill>
            <a:ln w="9525">
              <a:solidFill>
                <a:schemeClr val="tx1"/>
              </a:solidFill>
              <a:round/>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grpSp>
      <p:grpSp>
        <p:nvGrpSpPr>
          <p:cNvPr id="3" name="Group 9"/>
          <p:cNvGrpSpPr>
            <a:grpSpLocks/>
          </p:cNvGrpSpPr>
          <p:nvPr/>
        </p:nvGrpSpPr>
        <p:grpSpPr bwMode="auto">
          <a:xfrm>
            <a:off x="6588125" y="1483470"/>
            <a:ext cx="1025525" cy="3168650"/>
            <a:chOff x="2018" y="1706"/>
            <a:chExt cx="646" cy="1996"/>
          </a:xfrm>
        </p:grpSpPr>
        <p:pic>
          <p:nvPicPr>
            <p:cNvPr id="34833" name="Picture 10" descr="Export Wizard-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18" y="1706"/>
              <a:ext cx="646" cy="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34" name="Oval 11"/>
            <p:cNvSpPr>
              <a:spLocks noChangeArrowheads="1"/>
            </p:cNvSpPr>
            <p:nvPr/>
          </p:nvSpPr>
          <p:spPr bwMode="auto">
            <a:xfrm>
              <a:off x="2290" y="2432"/>
              <a:ext cx="91" cy="91"/>
            </a:xfrm>
            <a:prstGeom prst="ellipse">
              <a:avLst/>
            </a:prstGeom>
            <a:solidFill>
              <a:srgbClr val="FF0000"/>
            </a:solidFill>
            <a:ln w="9525">
              <a:solidFill>
                <a:schemeClr val="tx1"/>
              </a:solidFill>
              <a:round/>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grpSp>
      <p:grpSp>
        <p:nvGrpSpPr>
          <p:cNvPr id="4" name="Group 21"/>
          <p:cNvGrpSpPr>
            <a:grpSpLocks/>
          </p:cNvGrpSpPr>
          <p:nvPr/>
        </p:nvGrpSpPr>
        <p:grpSpPr bwMode="auto">
          <a:xfrm>
            <a:off x="1995488" y="1627932"/>
            <a:ext cx="703262" cy="2951163"/>
            <a:chOff x="1257" y="1298"/>
            <a:chExt cx="443" cy="1859"/>
          </a:xfrm>
        </p:grpSpPr>
        <p:pic>
          <p:nvPicPr>
            <p:cNvPr id="34831" name="Picture 5" descr="Export Wizard-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57" y="1298"/>
              <a:ext cx="443" cy="1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32" name="Oval 12"/>
            <p:cNvSpPr>
              <a:spLocks noChangeArrowheads="1"/>
            </p:cNvSpPr>
            <p:nvPr/>
          </p:nvSpPr>
          <p:spPr bwMode="auto">
            <a:xfrm>
              <a:off x="1474" y="2069"/>
              <a:ext cx="90" cy="91"/>
            </a:xfrm>
            <a:prstGeom prst="ellipse">
              <a:avLst/>
            </a:prstGeom>
            <a:solidFill>
              <a:srgbClr val="F9130D"/>
            </a:solidFill>
            <a:ln w="9525">
              <a:solidFill>
                <a:schemeClr val="tx1"/>
              </a:solidFill>
              <a:round/>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grpSp>
      <p:grpSp>
        <p:nvGrpSpPr>
          <p:cNvPr id="5" name="Group 22"/>
          <p:cNvGrpSpPr>
            <a:grpSpLocks/>
          </p:cNvGrpSpPr>
          <p:nvPr/>
        </p:nvGrpSpPr>
        <p:grpSpPr bwMode="auto">
          <a:xfrm>
            <a:off x="5462588" y="1843832"/>
            <a:ext cx="955675" cy="2952750"/>
            <a:chOff x="3441" y="1434"/>
            <a:chExt cx="602" cy="1860"/>
          </a:xfrm>
        </p:grpSpPr>
        <p:pic>
          <p:nvPicPr>
            <p:cNvPr id="34829" name="Picture 4" descr="Export Wizard-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41" y="1434"/>
              <a:ext cx="602" cy="1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30" name="Oval 13"/>
            <p:cNvSpPr>
              <a:spLocks noChangeArrowheads="1"/>
            </p:cNvSpPr>
            <p:nvPr/>
          </p:nvSpPr>
          <p:spPr bwMode="auto">
            <a:xfrm>
              <a:off x="3742" y="2205"/>
              <a:ext cx="90" cy="91"/>
            </a:xfrm>
            <a:prstGeom prst="ellipse">
              <a:avLst/>
            </a:prstGeom>
            <a:solidFill>
              <a:srgbClr val="F9130D"/>
            </a:solidFill>
            <a:ln w="9525">
              <a:solidFill>
                <a:schemeClr val="tx1"/>
              </a:solidFill>
              <a:round/>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grpSp>
      <p:sp>
        <p:nvSpPr>
          <p:cNvPr id="34822" name="Line 14"/>
          <p:cNvSpPr>
            <a:spLocks noChangeShapeType="1"/>
          </p:cNvSpPr>
          <p:nvPr/>
        </p:nvSpPr>
        <p:spPr bwMode="auto">
          <a:xfrm>
            <a:off x="1908175" y="4436220"/>
            <a:ext cx="54006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hu-HU"/>
          </a:p>
        </p:txBody>
      </p:sp>
      <p:sp>
        <p:nvSpPr>
          <p:cNvPr id="65551" name="Line 15"/>
          <p:cNvSpPr>
            <a:spLocks noChangeShapeType="1"/>
          </p:cNvSpPr>
          <p:nvPr/>
        </p:nvSpPr>
        <p:spPr bwMode="auto">
          <a:xfrm>
            <a:off x="1692275" y="2709020"/>
            <a:ext cx="5759450" cy="0"/>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hu-HU"/>
          </a:p>
        </p:txBody>
      </p:sp>
      <p:sp>
        <p:nvSpPr>
          <p:cNvPr id="65552" name="Line 16"/>
          <p:cNvSpPr>
            <a:spLocks noChangeShapeType="1"/>
          </p:cNvSpPr>
          <p:nvPr/>
        </p:nvSpPr>
        <p:spPr bwMode="auto">
          <a:xfrm>
            <a:off x="1763713" y="2924920"/>
            <a:ext cx="2160587" cy="0"/>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hu-HU"/>
          </a:p>
        </p:txBody>
      </p:sp>
      <p:sp>
        <p:nvSpPr>
          <p:cNvPr id="65553" name="Line 17"/>
          <p:cNvSpPr>
            <a:spLocks noChangeShapeType="1"/>
          </p:cNvSpPr>
          <p:nvPr/>
        </p:nvSpPr>
        <p:spPr bwMode="auto">
          <a:xfrm>
            <a:off x="5435600" y="3140820"/>
            <a:ext cx="1728788" cy="0"/>
          </a:xfrm>
          <a:prstGeom prst="line">
            <a:avLst/>
          </a:prstGeom>
          <a:noFill/>
          <a:ln w="9525">
            <a:solidFill>
              <a:schemeClr val="tx2"/>
            </a:solidFill>
            <a:prstDash val="sysDot"/>
            <a:round/>
            <a:headEnd/>
            <a:tailEnd/>
          </a:ln>
          <a:extLst>
            <a:ext uri="{909E8E84-426E-40DD-AFC4-6F175D3DCCD1}">
              <a14:hiddenFill xmlns:a14="http://schemas.microsoft.com/office/drawing/2010/main">
                <a:noFill/>
              </a14:hiddenFill>
            </a:ext>
          </a:extLst>
        </p:spPr>
        <p:txBody>
          <a:bodyPr/>
          <a:lstStyle/>
          <a:p>
            <a:endParaRPr lang="hu-HU"/>
          </a:p>
        </p:txBody>
      </p:sp>
      <p:sp>
        <p:nvSpPr>
          <p:cNvPr id="65554" name="Text Box 18"/>
          <p:cNvSpPr txBox="1">
            <a:spLocks noChangeArrowheads="1"/>
          </p:cNvSpPr>
          <p:nvPr/>
        </p:nvSpPr>
        <p:spPr bwMode="auto">
          <a:xfrm>
            <a:off x="4787900" y="2851895"/>
            <a:ext cx="9366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1600" b="1"/>
              <a:t>0,4 m</a:t>
            </a:r>
            <a:endParaRPr lang="en-US" altLang="hu-HU" sz="1600" b="1"/>
          </a:p>
        </p:txBody>
      </p:sp>
      <p:sp>
        <p:nvSpPr>
          <p:cNvPr id="65555" name="Text Box 19"/>
          <p:cNvSpPr txBox="1">
            <a:spLocks noChangeArrowheads="1"/>
          </p:cNvSpPr>
          <p:nvPr/>
        </p:nvSpPr>
        <p:spPr bwMode="auto">
          <a:xfrm>
            <a:off x="1116013" y="2635995"/>
            <a:ext cx="9366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1600" b="1" dirty="0"/>
              <a:t>0,18 m</a:t>
            </a:r>
            <a:endParaRPr lang="en-US" altLang="hu-HU" sz="1600" b="1" dirty="0"/>
          </a:p>
        </p:txBody>
      </p:sp>
      <p:sp>
        <p:nvSpPr>
          <p:cNvPr id="34828" name="Text Box 20"/>
          <p:cNvSpPr txBox="1">
            <a:spLocks noChangeArrowheads="1"/>
          </p:cNvSpPr>
          <p:nvPr/>
        </p:nvSpPr>
        <p:spPr bwMode="auto">
          <a:xfrm>
            <a:off x="1476375" y="116632"/>
            <a:ext cx="61198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800" b="1">
                <a:latin typeface="Times New Roman" pitchFamily="18" charset="0"/>
                <a:cs typeface="Times New Roman" pitchFamily="18" charset="0"/>
              </a:rPr>
              <a:t>Munkavégzés (mechanikai munka)</a:t>
            </a:r>
            <a:endParaRPr lang="en-US" altLang="hu-HU" sz="2800" b="1">
              <a:latin typeface="Times New Roman" pitchFamily="18" charset="0"/>
              <a:cs typeface="Times New Roman" pitchFamily="18" charset="0"/>
            </a:endParaRPr>
          </a:p>
        </p:txBody>
      </p:sp>
      <p:graphicFrame>
        <p:nvGraphicFramePr>
          <p:cNvPr id="6" name="Objektum 5"/>
          <p:cNvGraphicFramePr>
            <a:graphicFrameLocks noChangeAspect="1"/>
          </p:cNvGraphicFramePr>
          <p:nvPr>
            <p:extLst>
              <p:ext uri="{D42A27DB-BD31-4B8C-83A1-F6EECF244321}">
                <p14:modId xmlns:p14="http://schemas.microsoft.com/office/powerpoint/2010/main" val="3866356572"/>
              </p:ext>
            </p:extLst>
          </p:nvPr>
        </p:nvGraphicFramePr>
        <p:xfrm>
          <a:off x="3492501" y="764109"/>
          <a:ext cx="1611312" cy="490537"/>
        </p:xfrm>
        <a:graphic>
          <a:graphicData uri="http://schemas.openxmlformats.org/presentationml/2006/ole">
            <mc:AlternateContent xmlns:mc="http://schemas.openxmlformats.org/markup-compatibility/2006">
              <mc:Choice xmlns:v="urn:schemas-microsoft-com:vml" Requires="v">
                <p:oleObj spid="_x0000_s21542" name="Equation" r:id="rId6" imgW="583920" imgH="177480" progId="Equation.3">
                  <p:embed/>
                </p:oleObj>
              </mc:Choice>
              <mc:Fallback>
                <p:oleObj name="Equation" r:id="rId6" imgW="583920" imgH="177480" progId="Equation.3">
                  <p:embed/>
                  <p:pic>
                    <p:nvPicPr>
                      <p:cNvPr id="0" name=""/>
                      <p:cNvPicPr>
                        <a:picLocks noChangeAspect="1" noChangeArrowheads="1"/>
                      </p:cNvPicPr>
                      <p:nvPr/>
                    </p:nvPicPr>
                    <p:blipFill>
                      <a:blip r:embed="rId7"/>
                      <a:srcRect/>
                      <a:stretch>
                        <a:fillRect/>
                      </a:stretch>
                    </p:blipFill>
                    <p:spPr bwMode="auto">
                      <a:xfrm>
                        <a:off x="3492501" y="764109"/>
                        <a:ext cx="1611312" cy="490537"/>
                      </a:xfrm>
                      <a:prstGeom prst="rect">
                        <a:avLst/>
                      </a:prstGeom>
                      <a:noFill/>
                      <a:ln>
                        <a:noFill/>
                      </a:ln>
                      <a:effectLst/>
                    </p:spPr>
                  </p:pic>
                </p:oleObj>
              </mc:Fallback>
            </mc:AlternateContent>
          </a:graphicData>
        </a:graphic>
      </p:graphicFrame>
      <p:sp>
        <p:nvSpPr>
          <p:cNvPr id="7" name="Szövegdoboz 6"/>
          <p:cNvSpPr txBox="1"/>
          <p:nvPr/>
        </p:nvSpPr>
        <p:spPr>
          <a:xfrm>
            <a:off x="1602443" y="5684678"/>
            <a:ext cx="3878263" cy="369332"/>
          </a:xfrm>
          <a:prstGeom prst="rect">
            <a:avLst/>
          </a:prstGeom>
          <a:noFill/>
        </p:spPr>
        <p:txBody>
          <a:bodyPr wrap="square" rtlCol="0">
            <a:spAutoFit/>
          </a:bodyPr>
          <a:lstStyle/>
          <a:p>
            <a:r>
              <a:rPr lang="hu-HU" dirty="0" smtClean="0"/>
              <a:t>F = test súlyereje, itt legyen 800 N</a:t>
            </a:r>
            <a:endParaRPr lang="en-GB" dirty="0"/>
          </a:p>
        </p:txBody>
      </p:sp>
      <p:graphicFrame>
        <p:nvGraphicFramePr>
          <p:cNvPr id="8" name="Objektum 7"/>
          <p:cNvGraphicFramePr>
            <a:graphicFrameLocks noChangeAspect="1"/>
          </p:cNvGraphicFramePr>
          <p:nvPr>
            <p:extLst>
              <p:ext uri="{D42A27DB-BD31-4B8C-83A1-F6EECF244321}">
                <p14:modId xmlns:p14="http://schemas.microsoft.com/office/powerpoint/2010/main" val="3708377595"/>
              </p:ext>
            </p:extLst>
          </p:nvPr>
        </p:nvGraphicFramePr>
        <p:xfrm>
          <a:off x="2019247" y="4627393"/>
          <a:ext cx="1514336" cy="415938"/>
        </p:xfrm>
        <a:graphic>
          <a:graphicData uri="http://schemas.openxmlformats.org/presentationml/2006/ole">
            <mc:AlternateContent xmlns:mc="http://schemas.openxmlformats.org/markup-compatibility/2006">
              <mc:Choice xmlns:v="urn:schemas-microsoft-com:vml" Requires="v">
                <p:oleObj spid="_x0000_s21543" name="Equation" r:id="rId8" imgW="647640" imgH="177480" progId="Equation.3">
                  <p:embed/>
                </p:oleObj>
              </mc:Choice>
              <mc:Fallback>
                <p:oleObj name="Equation" r:id="rId8" imgW="647640" imgH="177480" progId="Equation.3">
                  <p:embed/>
                  <p:pic>
                    <p:nvPicPr>
                      <p:cNvPr id="0" name=""/>
                      <p:cNvPicPr>
                        <a:picLocks noChangeAspect="1" noChangeArrowheads="1"/>
                      </p:cNvPicPr>
                      <p:nvPr/>
                    </p:nvPicPr>
                    <p:blipFill>
                      <a:blip r:embed="rId9"/>
                      <a:srcRect/>
                      <a:stretch>
                        <a:fillRect/>
                      </a:stretch>
                    </p:blipFill>
                    <p:spPr bwMode="auto">
                      <a:xfrm>
                        <a:off x="2019247" y="4627393"/>
                        <a:ext cx="1514336" cy="415938"/>
                      </a:xfrm>
                      <a:prstGeom prst="rect">
                        <a:avLst/>
                      </a:prstGeom>
                      <a:noFill/>
                      <a:ln>
                        <a:noFill/>
                      </a:ln>
                    </p:spPr>
                  </p:pic>
                </p:oleObj>
              </mc:Fallback>
            </mc:AlternateContent>
          </a:graphicData>
        </a:graphic>
      </p:graphicFrame>
      <p:graphicFrame>
        <p:nvGraphicFramePr>
          <p:cNvPr id="9" name="Objektum 8"/>
          <p:cNvGraphicFramePr>
            <a:graphicFrameLocks noChangeAspect="1"/>
          </p:cNvGraphicFramePr>
          <p:nvPr>
            <p:extLst>
              <p:ext uri="{D42A27DB-BD31-4B8C-83A1-F6EECF244321}">
                <p14:modId xmlns:p14="http://schemas.microsoft.com/office/powerpoint/2010/main" val="1842374977"/>
              </p:ext>
            </p:extLst>
          </p:nvPr>
        </p:nvGraphicFramePr>
        <p:xfrm>
          <a:off x="5780088" y="4724400"/>
          <a:ext cx="1543050" cy="415925"/>
        </p:xfrm>
        <a:graphic>
          <a:graphicData uri="http://schemas.openxmlformats.org/presentationml/2006/ole">
            <mc:AlternateContent xmlns:mc="http://schemas.openxmlformats.org/markup-compatibility/2006">
              <mc:Choice xmlns:v="urn:schemas-microsoft-com:vml" Requires="v">
                <p:oleObj spid="_x0000_s21544" name="Equation" r:id="rId10" imgW="660240" imgH="177480" progId="Equation.3">
                  <p:embed/>
                </p:oleObj>
              </mc:Choice>
              <mc:Fallback>
                <p:oleObj name="Equation" r:id="rId10" imgW="660240" imgH="177480" progId="Equation.3">
                  <p:embed/>
                  <p:pic>
                    <p:nvPicPr>
                      <p:cNvPr id="0" name=""/>
                      <p:cNvPicPr>
                        <a:picLocks noChangeAspect="1" noChangeArrowheads="1"/>
                      </p:cNvPicPr>
                      <p:nvPr/>
                    </p:nvPicPr>
                    <p:blipFill>
                      <a:blip r:embed="rId11"/>
                      <a:srcRect/>
                      <a:stretch>
                        <a:fillRect/>
                      </a:stretch>
                    </p:blipFill>
                    <p:spPr bwMode="auto">
                      <a:xfrm>
                        <a:off x="5780088" y="4724400"/>
                        <a:ext cx="1543050"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7485566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65552"/>
                                        </p:tgtEl>
                                        <p:attrNameLst>
                                          <p:attrName>style.visibility</p:attrName>
                                        </p:attrNameLst>
                                      </p:cBhvr>
                                      <p:to>
                                        <p:strVal val="visible"/>
                                      </p:to>
                                    </p:set>
                                    <p:anim calcmode="lin" valueType="num">
                                      <p:cBhvr additive="base">
                                        <p:cTn id="12" dur="500" fill="hold"/>
                                        <p:tgtEl>
                                          <p:spTgt spid="65552"/>
                                        </p:tgtEl>
                                        <p:attrNameLst>
                                          <p:attrName>ppt_x</p:attrName>
                                        </p:attrNameLst>
                                      </p:cBhvr>
                                      <p:tavLst>
                                        <p:tav tm="0">
                                          <p:val>
                                            <p:strVal val="0-#ppt_w/2"/>
                                          </p:val>
                                        </p:tav>
                                        <p:tav tm="100000">
                                          <p:val>
                                            <p:strVal val="#ppt_x"/>
                                          </p:val>
                                        </p:tav>
                                      </p:tavLst>
                                    </p:anim>
                                    <p:anim calcmode="lin" valueType="num">
                                      <p:cBhvr additive="base">
                                        <p:cTn id="13" dur="500" fill="hold"/>
                                        <p:tgtEl>
                                          <p:spTgt spid="6555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dissolve">
                                      <p:cBhvr>
                                        <p:cTn id="18" dur="500"/>
                                        <p:tgtEl>
                                          <p:spTgt spid="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65551"/>
                                        </p:tgtEl>
                                        <p:attrNameLst>
                                          <p:attrName>style.visibility</p:attrName>
                                        </p:attrNameLst>
                                      </p:cBhvr>
                                      <p:to>
                                        <p:strVal val="visible"/>
                                      </p:to>
                                    </p:set>
                                    <p:anim calcmode="lin" valueType="num">
                                      <p:cBhvr additive="base">
                                        <p:cTn id="23" dur="500" fill="hold"/>
                                        <p:tgtEl>
                                          <p:spTgt spid="65551"/>
                                        </p:tgtEl>
                                        <p:attrNameLst>
                                          <p:attrName>ppt_x</p:attrName>
                                        </p:attrNameLst>
                                      </p:cBhvr>
                                      <p:tavLst>
                                        <p:tav tm="0">
                                          <p:val>
                                            <p:strVal val="0-#ppt_w/2"/>
                                          </p:val>
                                        </p:tav>
                                        <p:tav tm="100000">
                                          <p:val>
                                            <p:strVal val="#ppt_x"/>
                                          </p:val>
                                        </p:tav>
                                      </p:tavLst>
                                    </p:anim>
                                    <p:anim calcmode="lin" valueType="num">
                                      <p:cBhvr additive="base">
                                        <p:cTn id="24" dur="500" fill="hold"/>
                                        <p:tgtEl>
                                          <p:spTgt spid="65551"/>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7" presetClass="entr" presetSubtype="0" fill="hold" grpId="0" nodeType="clickEffect">
                                  <p:stCondLst>
                                    <p:cond delay="0"/>
                                  </p:stCondLst>
                                  <p:iterate type="lt">
                                    <p:tmPct val="50000"/>
                                  </p:iterate>
                                  <p:childTnLst>
                                    <p:set>
                                      <p:cBhvr>
                                        <p:cTn id="28" dur="1" fill="hold">
                                          <p:stCondLst>
                                            <p:cond delay="0"/>
                                          </p:stCondLst>
                                        </p:cTn>
                                        <p:tgtEl>
                                          <p:spTgt spid="65555"/>
                                        </p:tgtEl>
                                        <p:attrNameLst>
                                          <p:attrName>style.visibility</p:attrName>
                                        </p:attrNameLst>
                                      </p:cBhvr>
                                      <p:to>
                                        <p:strVal val="visible"/>
                                      </p:to>
                                    </p:set>
                                    <p:anim calcmode="discrete" valueType="clr">
                                      <p:cBhvr override="childStyle">
                                        <p:cTn id="29" dur="80"/>
                                        <p:tgtEl>
                                          <p:spTgt spid="65555"/>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65555"/>
                                        </p:tgtEl>
                                        <p:attrNameLst>
                                          <p:attrName>fillcolor</p:attrName>
                                        </p:attrNameLst>
                                      </p:cBhvr>
                                      <p:tavLst>
                                        <p:tav tm="0">
                                          <p:val>
                                            <p:clrVal>
                                              <a:schemeClr val="accent2"/>
                                            </p:clrVal>
                                          </p:val>
                                        </p:tav>
                                        <p:tav tm="50000">
                                          <p:val>
                                            <p:clrVal>
                                              <a:schemeClr val="hlink"/>
                                            </p:clrVal>
                                          </p:val>
                                        </p:tav>
                                      </p:tavLst>
                                    </p:anim>
                                    <p:set>
                                      <p:cBhvr>
                                        <p:cTn id="31" dur="80"/>
                                        <p:tgtEl>
                                          <p:spTgt spid="65555"/>
                                        </p:tgtEl>
                                        <p:attrNameLst>
                                          <p:attrName>fill.type</p:attrName>
                                        </p:attrNameLst>
                                      </p:cBhvr>
                                      <p:to>
                                        <p:strVal val="solid"/>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dissolve">
                                      <p:cBhvr>
                                        <p:cTn id="40" dur="500"/>
                                        <p:tgtEl>
                                          <p:spTgt spid="5"/>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65553"/>
                                        </p:tgtEl>
                                        <p:attrNameLst>
                                          <p:attrName>style.visibility</p:attrName>
                                        </p:attrNameLst>
                                      </p:cBhvr>
                                      <p:to>
                                        <p:strVal val="visible"/>
                                      </p:to>
                                    </p:set>
                                    <p:anim calcmode="lin" valueType="num">
                                      <p:cBhvr additive="base">
                                        <p:cTn id="45" dur="500" fill="hold"/>
                                        <p:tgtEl>
                                          <p:spTgt spid="65553"/>
                                        </p:tgtEl>
                                        <p:attrNameLst>
                                          <p:attrName>ppt_x</p:attrName>
                                        </p:attrNameLst>
                                      </p:cBhvr>
                                      <p:tavLst>
                                        <p:tav tm="0">
                                          <p:val>
                                            <p:strVal val="0-#ppt_w/2"/>
                                          </p:val>
                                        </p:tav>
                                        <p:tav tm="100000">
                                          <p:val>
                                            <p:strVal val="#ppt_x"/>
                                          </p:val>
                                        </p:tav>
                                      </p:tavLst>
                                    </p:anim>
                                    <p:anim calcmode="lin" valueType="num">
                                      <p:cBhvr additive="base">
                                        <p:cTn id="46" dur="500" fill="hold"/>
                                        <p:tgtEl>
                                          <p:spTgt spid="65553"/>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nodeType="click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dissolve">
                                      <p:cBhvr>
                                        <p:cTn id="51" dur="500"/>
                                        <p:tgtEl>
                                          <p:spTgt spid="3"/>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1" nodeType="clickEffect">
                                  <p:stCondLst>
                                    <p:cond delay="0"/>
                                  </p:stCondLst>
                                  <p:childTnLst>
                                    <p:set>
                                      <p:cBhvr>
                                        <p:cTn id="55" dur="1" fill="hold">
                                          <p:stCondLst>
                                            <p:cond delay="0"/>
                                          </p:stCondLst>
                                        </p:cTn>
                                        <p:tgtEl>
                                          <p:spTgt spid="65551"/>
                                        </p:tgtEl>
                                        <p:attrNameLst>
                                          <p:attrName>style.visibility</p:attrName>
                                        </p:attrNameLst>
                                      </p:cBhvr>
                                      <p:to>
                                        <p:strVal val="visible"/>
                                      </p:to>
                                    </p:set>
                                    <p:anim calcmode="lin" valueType="num">
                                      <p:cBhvr additive="base">
                                        <p:cTn id="56" dur="500" fill="hold"/>
                                        <p:tgtEl>
                                          <p:spTgt spid="65551"/>
                                        </p:tgtEl>
                                        <p:attrNameLst>
                                          <p:attrName>ppt_x</p:attrName>
                                        </p:attrNameLst>
                                      </p:cBhvr>
                                      <p:tavLst>
                                        <p:tav tm="0">
                                          <p:val>
                                            <p:strVal val="#ppt_x"/>
                                          </p:val>
                                        </p:tav>
                                        <p:tav tm="100000">
                                          <p:val>
                                            <p:strVal val="#ppt_x"/>
                                          </p:val>
                                        </p:tav>
                                      </p:tavLst>
                                    </p:anim>
                                    <p:anim calcmode="lin" valueType="num">
                                      <p:cBhvr additive="base">
                                        <p:cTn id="57" dur="500" fill="hold"/>
                                        <p:tgtEl>
                                          <p:spTgt spid="65551"/>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7" presetClass="entr" presetSubtype="0" fill="hold" grpId="0" nodeType="clickEffect">
                                  <p:stCondLst>
                                    <p:cond delay="0"/>
                                  </p:stCondLst>
                                  <p:iterate type="lt">
                                    <p:tmPct val="50000"/>
                                  </p:iterate>
                                  <p:childTnLst>
                                    <p:set>
                                      <p:cBhvr>
                                        <p:cTn id="61" dur="1" fill="hold">
                                          <p:stCondLst>
                                            <p:cond delay="0"/>
                                          </p:stCondLst>
                                        </p:cTn>
                                        <p:tgtEl>
                                          <p:spTgt spid="65554"/>
                                        </p:tgtEl>
                                        <p:attrNameLst>
                                          <p:attrName>style.visibility</p:attrName>
                                        </p:attrNameLst>
                                      </p:cBhvr>
                                      <p:to>
                                        <p:strVal val="visible"/>
                                      </p:to>
                                    </p:set>
                                    <p:anim calcmode="discrete" valueType="clr">
                                      <p:cBhvr override="childStyle">
                                        <p:cTn id="62" dur="80"/>
                                        <p:tgtEl>
                                          <p:spTgt spid="65554"/>
                                        </p:tgtEl>
                                        <p:attrNameLst>
                                          <p:attrName>style.color</p:attrName>
                                        </p:attrNameLst>
                                      </p:cBhvr>
                                      <p:tavLst>
                                        <p:tav tm="0">
                                          <p:val>
                                            <p:clrVal>
                                              <a:schemeClr val="accent2"/>
                                            </p:clrVal>
                                          </p:val>
                                        </p:tav>
                                        <p:tav tm="50000">
                                          <p:val>
                                            <p:clrVal>
                                              <a:schemeClr val="hlink"/>
                                            </p:clrVal>
                                          </p:val>
                                        </p:tav>
                                      </p:tavLst>
                                    </p:anim>
                                    <p:anim calcmode="discrete" valueType="clr">
                                      <p:cBhvr>
                                        <p:cTn id="63" dur="80"/>
                                        <p:tgtEl>
                                          <p:spTgt spid="65554"/>
                                        </p:tgtEl>
                                        <p:attrNameLst>
                                          <p:attrName>fillcolor</p:attrName>
                                        </p:attrNameLst>
                                      </p:cBhvr>
                                      <p:tavLst>
                                        <p:tav tm="0">
                                          <p:val>
                                            <p:clrVal>
                                              <a:schemeClr val="accent2"/>
                                            </p:clrVal>
                                          </p:val>
                                        </p:tav>
                                        <p:tav tm="50000">
                                          <p:val>
                                            <p:clrVal>
                                              <a:schemeClr val="hlink"/>
                                            </p:clrVal>
                                          </p:val>
                                        </p:tav>
                                      </p:tavLst>
                                    </p:anim>
                                    <p:set>
                                      <p:cBhvr>
                                        <p:cTn id="64" dur="80"/>
                                        <p:tgtEl>
                                          <p:spTgt spid="65554"/>
                                        </p:tgtEl>
                                        <p:attrNameLst>
                                          <p:attrName>fill.type</p:attrName>
                                        </p:attrNameLst>
                                      </p:cBhvr>
                                      <p:to>
                                        <p:strVal val="solid"/>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51" grpId="0" animBg="1"/>
      <p:bldP spid="65551" grpId="1" animBg="1"/>
      <p:bldP spid="65552" grpId="0" animBg="1"/>
      <p:bldP spid="65553" grpId="0" animBg="1"/>
      <p:bldP spid="65554" grpId="0"/>
      <p:bldP spid="6555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Text Box 4"/>
          <p:cNvSpPr txBox="1">
            <a:spLocks noChangeArrowheads="1"/>
          </p:cNvSpPr>
          <p:nvPr/>
        </p:nvSpPr>
        <p:spPr bwMode="auto">
          <a:xfrm>
            <a:off x="971550" y="2852738"/>
            <a:ext cx="2520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400" b="1" dirty="0">
                <a:latin typeface="Times New Roman" pitchFamily="18" charset="0"/>
                <a:cs typeface="Times New Roman" pitchFamily="18" charset="0"/>
              </a:rPr>
              <a:t>100 kg  2 x 10</a:t>
            </a:r>
            <a:endParaRPr lang="en-US" altLang="hu-HU" sz="2400" b="1" dirty="0">
              <a:latin typeface="Times New Roman" pitchFamily="18" charset="0"/>
              <a:cs typeface="Times New Roman" pitchFamily="18" charset="0"/>
            </a:endParaRPr>
          </a:p>
        </p:txBody>
      </p:sp>
      <p:sp>
        <p:nvSpPr>
          <p:cNvPr id="66565" name="Text Box 5"/>
          <p:cNvSpPr txBox="1">
            <a:spLocks noChangeArrowheads="1"/>
          </p:cNvSpPr>
          <p:nvPr/>
        </p:nvSpPr>
        <p:spPr bwMode="auto">
          <a:xfrm>
            <a:off x="971550" y="3429000"/>
            <a:ext cx="2520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400" b="1">
                <a:latin typeface="Times New Roman" pitchFamily="18" charset="0"/>
                <a:cs typeface="Times New Roman" pitchFamily="18" charset="0"/>
              </a:rPr>
              <a:t>120 kg  2 x 8</a:t>
            </a:r>
            <a:endParaRPr lang="en-US" altLang="hu-HU" sz="2400" b="1">
              <a:latin typeface="Times New Roman" pitchFamily="18" charset="0"/>
              <a:cs typeface="Times New Roman" pitchFamily="18" charset="0"/>
            </a:endParaRPr>
          </a:p>
        </p:txBody>
      </p:sp>
      <p:sp>
        <p:nvSpPr>
          <p:cNvPr id="66566" name="Text Box 6"/>
          <p:cNvSpPr txBox="1">
            <a:spLocks noChangeArrowheads="1"/>
          </p:cNvSpPr>
          <p:nvPr/>
        </p:nvSpPr>
        <p:spPr bwMode="auto">
          <a:xfrm>
            <a:off x="971550" y="3979863"/>
            <a:ext cx="2520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400" b="1">
                <a:latin typeface="Times New Roman" pitchFamily="18" charset="0"/>
                <a:cs typeface="Times New Roman" pitchFamily="18" charset="0"/>
              </a:rPr>
              <a:t>140 kg  2 x 6</a:t>
            </a:r>
            <a:endParaRPr lang="en-US" altLang="hu-HU" sz="2400" b="1">
              <a:latin typeface="Times New Roman" pitchFamily="18" charset="0"/>
              <a:cs typeface="Times New Roman" pitchFamily="18" charset="0"/>
            </a:endParaRPr>
          </a:p>
        </p:txBody>
      </p:sp>
      <p:sp>
        <p:nvSpPr>
          <p:cNvPr id="66567" name="Text Box 7"/>
          <p:cNvSpPr txBox="1">
            <a:spLocks noChangeArrowheads="1"/>
          </p:cNvSpPr>
          <p:nvPr/>
        </p:nvSpPr>
        <p:spPr bwMode="auto">
          <a:xfrm>
            <a:off x="971550" y="4556125"/>
            <a:ext cx="2520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400" b="1">
                <a:latin typeface="Times New Roman" pitchFamily="18" charset="0"/>
                <a:cs typeface="Times New Roman" pitchFamily="18" charset="0"/>
              </a:rPr>
              <a:t>160 kg  2 x 4</a:t>
            </a:r>
            <a:endParaRPr lang="en-US" altLang="hu-HU" sz="2400" b="1">
              <a:latin typeface="Times New Roman" pitchFamily="18" charset="0"/>
              <a:cs typeface="Times New Roman" pitchFamily="18" charset="0"/>
            </a:endParaRPr>
          </a:p>
        </p:txBody>
      </p:sp>
      <p:pic>
        <p:nvPicPr>
          <p:cNvPr id="66568" name="Picture 8" descr="Export Wizard-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888" y="1125538"/>
            <a:ext cx="512762" cy="158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9" name="Picture 9" descr="Export Wizard-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1638" y="981075"/>
            <a:ext cx="396875"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70" name="Text Box 10"/>
          <p:cNvSpPr txBox="1">
            <a:spLocks noChangeArrowheads="1"/>
          </p:cNvSpPr>
          <p:nvPr/>
        </p:nvSpPr>
        <p:spPr bwMode="auto">
          <a:xfrm>
            <a:off x="3851275" y="2827338"/>
            <a:ext cx="1081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2400" b="1">
                <a:latin typeface="Times New Roman" pitchFamily="18" charset="0"/>
                <a:cs typeface="Times New Roman" pitchFamily="18" charset="0"/>
              </a:rPr>
              <a:t>3600 J</a:t>
            </a:r>
            <a:endParaRPr lang="en-US" altLang="hu-HU" sz="2400" b="1">
              <a:latin typeface="Times New Roman" pitchFamily="18" charset="0"/>
              <a:cs typeface="Times New Roman" pitchFamily="18" charset="0"/>
            </a:endParaRPr>
          </a:p>
        </p:txBody>
      </p:sp>
      <p:sp>
        <p:nvSpPr>
          <p:cNvPr id="66571" name="Text Box 11"/>
          <p:cNvSpPr txBox="1">
            <a:spLocks noChangeArrowheads="1"/>
          </p:cNvSpPr>
          <p:nvPr/>
        </p:nvSpPr>
        <p:spPr bwMode="auto">
          <a:xfrm>
            <a:off x="3851275" y="3403600"/>
            <a:ext cx="1081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2400" b="1">
                <a:latin typeface="Times New Roman" pitchFamily="18" charset="0"/>
                <a:cs typeface="Times New Roman" pitchFamily="18" charset="0"/>
              </a:rPr>
              <a:t>3456 J</a:t>
            </a:r>
            <a:endParaRPr lang="en-US" altLang="hu-HU" sz="2400" b="1">
              <a:latin typeface="Times New Roman" pitchFamily="18" charset="0"/>
              <a:cs typeface="Times New Roman" pitchFamily="18" charset="0"/>
            </a:endParaRPr>
          </a:p>
        </p:txBody>
      </p:sp>
      <p:sp>
        <p:nvSpPr>
          <p:cNvPr id="66572" name="Text Box 12"/>
          <p:cNvSpPr txBox="1">
            <a:spLocks noChangeArrowheads="1"/>
          </p:cNvSpPr>
          <p:nvPr/>
        </p:nvSpPr>
        <p:spPr bwMode="auto">
          <a:xfrm>
            <a:off x="3851275" y="3979863"/>
            <a:ext cx="1081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2400" b="1">
                <a:latin typeface="Times New Roman" pitchFamily="18" charset="0"/>
                <a:cs typeface="Times New Roman" pitchFamily="18" charset="0"/>
              </a:rPr>
              <a:t>3024 J</a:t>
            </a:r>
            <a:endParaRPr lang="en-US" altLang="hu-HU" sz="2400" b="1">
              <a:latin typeface="Times New Roman" pitchFamily="18" charset="0"/>
              <a:cs typeface="Times New Roman" pitchFamily="18" charset="0"/>
            </a:endParaRPr>
          </a:p>
        </p:txBody>
      </p:sp>
      <p:sp>
        <p:nvSpPr>
          <p:cNvPr id="66573" name="Text Box 13"/>
          <p:cNvSpPr txBox="1">
            <a:spLocks noChangeArrowheads="1"/>
          </p:cNvSpPr>
          <p:nvPr/>
        </p:nvSpPr>
        <p:spPr bwMode="auto">
          <a:xfrm>
            <a:off x="3851275" y="4556125"/>
            <a:ext cx="1081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2400" b="1">
                <a:latin typeface="Times New Roman" pitchFamily="18" charset="0"/>
                <a:cs typeface="Times New Roman" pitchFamily="18" charset="0"/>
              </a:rPr>
              <a:t>2304 J</a:t>
            </a:r>
            <a:endParaRPr lang="en-US" altLang="hu-HU" sz="2400" b="1">
              <a:latin typeface="Times New Roman" pitchFamily="18" charset="0"/>
              <a:cs typeface="Times New Roman" pitchFamily="18" charset="0"/>
            </a:endParaRPr>
          </a:p>
        </p:txBody>
      </p:sp>
      <p:sp>
        <p:nvSpPr>
          <p:cNvPr id="66574" name="Text Box 14"/>
          <p:cNvSpPr txBox="1">
            <a:spLocks noChangeArrowheads="1"/>
          </p:cNvSpPr>
          <p:nvPr/>
        </p:nvSpPr>
        <p:spPr bwMode="auto">
          <a:xfrm>
            <a:off x="5867400" y="2852738"/>
            <a:ext cx="1081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2400" b="1">
                <a:latin typeface="Times New Roman" pitchFamily="18" charset="0"/>
                <a:cs typeface="Times New Roman" pitchFamily="18" charset="0"/>
              </a:rPr>
              <a:t>8000 J</a:t>
            </a:r>
            <a:endParaRPr lang="en-US" altLang="hu-HU" sz="2400" b="1">
              <a:latin typeface="Times New Roman" pitchFamily="18" charset="0"/>
              <a:cs typeface="Times New Roman" pitchFamily="18" charset="0"/>
            </a:endParaRPr>
          </a:p>
        </p:txBody>
      </p:sp>
      <p:sp>
        <p:nvSpPr>
          <p:cNvPr id="66575" name="Text Box 15"/>
          <p:cNvSpPr txBox="1">
            <a:spLocks noChangeArrowheads="1"/>
          </p:cNvSpPr>
          <p:nvPr/>
        </p:nvSpPr>
        <p:spPr bwMode="auto">
          <a:xfrm>
            <a:off x="5867400" y="3403600"/>
            <a:ext cx="1081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2400" b="1">
                <a:latin typeface="Times New Roman" pitchFamily="18" charset="0"/>
                <a:cs typeface="Times New Roman" pitchFamily="18" charset="0"/>
              </a:rPr>
              <a:t>7680 J</a:t>
            </a:r>
            <a:endParaRPr lang="en-US" altLang="hu-HU" sz="2400" b="1">
              <a:latin typeface="Times New Roman" pitchFamily="18" charset="0"/>
              <a:cs typeface="Times New Roman" pitchFamily="18" charset="0"/>
            </a:endParaRPr>
          </a:p>
        </p:txBody>
      </p:sp>
      <p:sp>
        <p:nvSpPr>
          <p:cNvPr id="66576" name="Text Box 16"/>
          <p:cNvSpPr txBox="1">
            <a:spLocks noChangeArrowheads="1"/>
          </p:cNvSpPr>
          <p:nvPr/>
        </p:nvSpPr>
        <p:spPr bwMode="auto">
          <a:xfrm>
            <a:off x="5867400" y="4005263"/>
            <a:ext cx="1081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2400" b="1">
                <a:latin typeface="Times New Roman" pitchFamily="18" charset="0"/>
                <a:cs typeface="Times New Roman" pitchFamily="18" charset="0"/>
              </a:rPr>
              <a:t>6720 J</a:t>
            </a:r>
            <a:endParaRPr lang="en-US" altLang="hu-HU" sz="2400" b="1">
              <a:latin typeface="Times New Roman" pitchFamily="18" charset="0"/>
              <a:cs typeface="Times New Roman" pitchFamily="18" charset="0"/>
            </a:endParaRPr>
          </a:p>
        </p:txBody>
      </p:sp>
      <p:sp>
        <p:nvSpPr>
          <p:cNvPr id="66577" name="Text Box 17"/>
          <p:cNvSpPr txBox="1">
            <a:spLocks noChangeArrowheads="1"/>
          </p:cNvSpPr>
          <p:nvPr/>
        </p:nvSpPr>
        <p:spPr bwMode="auto">
          <a:xfrm>
            <a:off x="5867400" y="4556125"/>
            <a:ext cx="1081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2400" b="1">
                <a:latin typeface="Times New Roman" pitchFamily="18" charset="0"/>
                <a:cs typeface="Times New Roman" pitchFamily="18" charset="0"/>
              </a:rPr>
              <a:t>5120 J</a:t>
            </a:r>
            <a:endParaRPr lang="en-US" altLang="hu-HU" sz="2400" b="1">
              <a:latin typeface="Times New Roman" pitchFamily="18" charset="0"/>
              <a:cs typeface="Times New Roman" pitchFamily="18" charset="0"/>
            </a:endParaRPr>
          </a:p>
        </p:txBody>
      </p:sp>
      <p:sp>
        <p:nvSpPr>
          <p:cNvPr id="66578" name="Text Box 18"/>
          <p:cNvSpPr txBox="1">
            <a:spLocks noChangeArrowheads="1"/>
          </p:cNvSpPr>
          <p:nvPr/>
        </p:nvSpPr>
        <p:spPr bwMode="auto">
          <a:xfrm>
            <a:off x="3563938" y="5059363"/>
            <a:ext cx="1368425" cy="46196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2400" b="1" dirty="0">
                <a:latin typeface="Times New Roman" pitchFamily="18" charset="0"/>
                <a:cs typeface="Times New Roman" pitchFamily="18" charset="0"/>
              </a:rPr>
              <a:t> 12384 J</a:t>
            </a:r>
            <a:endParaRPr lang="en-US" altLang="hu-HU" sz="2400" b="1" dirty="0">
              <a:latin typeface="Times New Roman" pitchFamily="18" charset="0"/>
              <a:cs typeface="Times New Roman" pitchFamily="18" charset="0"/>
            </a:endParaRPr>
          </a:p>
        </p:txBody>
      </p:sp>
      <p:sp>
        <p:nvSpPr>
          <p:cNvPr id="66579" name="Text Box 19"/>
          <p:cNvSpPr txBox="1">
            <a:spLocks noChangeArrowheads="1"/>
          </p:cNvSpPr>
          <p:nvPr/>
        </p:nvSpPr>
        <p:spPr bwMode="auto">
          <a:xfrm>
            <a:off x="5651500" y="5059363"/>
            <a:ext cx="1296988" cy="461962"/>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2400" b="1" dirty="0">
                <a:latin typeface="Times New Roman" pitchFamily="18" charset="0"/>
                <a:cs typeface="Times New Roman" pitchFamily="18" charset="0"/>
              </a:rPr>
              <a:t>27520  J</a:t>
            </a:r>
            <a:endParaRPr lang="en-US" altLang="hu-HU" sz="2400" b="1" dirty="0">
              <a:latin typeface="Times New Roman" pitchFamily="18" charset="0"/>
              <a:cs typeface="Times New Roman" pitchFamily="18" charset="0"/>
            </a:endParaRPr>
          </a:p>
        </p:txBody>
      </p:sp>
      <p:sp>
        <p:nvSpPr>
          <p:cNvPr id="35858" name="Line 20"/>
          <p:cNvSpPr>
            <a:spLocks noChangeShapeType="1"/>
          </p:cNvSpPr>
          <p:nvPr/>
        </p:nvSpPr>
        <p:spPr bwMode="auto">
          <a:xfrm>
            <a:off x="3851275" y="5013325"/>
            <a:ext cx="338455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hu-HU"/>
          </a:p>
        </p:txBody>
      </p:sp>
      <p:sp>
        <p:nvSpPr>
          <p:cNvPr id="37907" name="Szövegdoboz 18"/>
          <p:cNvSpPr txBox="1">
            <a:spLocks noChangeArrowheads="1"/>
          </p:cNvSpPr>
          <p:nvPr/>
        </p:nvSpPr>
        <p:spPr bwMode="auto">
          <a:xfrm>
            <a:off x="785813" y="285750"/>
            <a:ext cx="7572375" cy="40005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algn="ctr">
              <a:defRPr/>
            </a:pPr>
            <a:r>
              <a:rPr lang="hu-HU" sz="2000" b="1" i="1" dirty="0"/>
              <a:t> A munkavégzés kiszámítása magas és </a:t>
            </a:r>
            <a:r>
              <a:rPr lang="hu-HU" sz="2000" b="1" i="1" dirty="0" err="1"/>
              <a:t>félguggolásnál</a:t>
            </a:r>
            <a:endParaRPr lang="en-US" sz="2000" b="1" i="1" dirty="0"/>
          </a:p>
        </p:txBody>
      </p:sp>
      <p:sp>
        <p:nvSpPr>
          <p:cNvPr id="20" name="Szövegdoboz 19"/>
          <p:cNvSpPr txBox="1"/>
          <p:nvPr/>
        </p:nvSpPr>
        <p:spPr>
          <a:xfrm>
            <a:off x="971550" y="1716881"/>
            <a:ext cx="1511300" cy="400050"/>
          </a:xfrm>
          <a:prstGeom prst="rect">
            <a:avLst/>
          </a:prstGeom>
        </p:spPr>
        <p:style>
          <a:lnRef idx="1">
            <a:schemeClr val="dk1"/>
          </a:lnRef>
          <a:fillRef idx="2">
            <a:schemeClr val="dk1"/>
          </a:fillRef>
          <a:effectRef idx="1">
            <a:schemeClr val="dk1"/>
          </a:effectRef>
          <a:fontRef idx="minor">
            <a:schemeClr val="dk1"/>
          </a:fontRef>
        </p:style>
        <p:txBody>
          <a:bodyPr>
            <a:spAutoFit/>
          </a:bodyPr>
          <a:lstStyle/>
          <a:p>
            <a:pPr algn="ctr">
              <a:defRPr/>
            </a:pPr>
            <a:r>
              <a:rPr lang="hu-HU" sz="2000" b="1" i="1" dirty="0"/>
              <a:t>s= 0,18 m</a:t>
            </a:r>
            <a:endParaRPr lang="en-US" sz="2000" b="1" i="1" dirty="0"/>
          </a:p>
        </p:txBody>
      </p:sp>
      <p:sp>
        <p:nvSpPr>
          <p:cNvPr id="21" name="Szövegdoboz 20"/>
          <p:cNvSpPr txBox="1"/>
          <p:nvPr/>
        </p:nvSpPr>
        <p:spPr>
          <a:xfrm>
            <a:off x="6948488" y="1341438"/>
            <a:ext cx="1295400" cy="400050"/>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defRPr/>
            </a:pPr>
            <a:r>
              <a:rPr lang="hu-HU" sz="2000" b="1" i="1" dirty="0"/>
              <a:t>s= 0,4 m</a:t>
            </a:r>
            <a:endParaRPr lang="en-US" sz="2000" b="1" i="1" dirty="0"/>
          </a:p>
        </p:txBody>
      </p:sp>
      <p:graphicFrame>
        <p:nvGraphicFramePr>
          <p:cNvPr id="2" name="Objektum 1"/>
          <p:cNvGraphicFramePr>
            <a:graphicFrameLocks noChangeAspect="1"/>
          </p:cNvGraphicFramePr>
          <p:nvPr>
            <p:extLst>
              <p:ext uri="{D42A27DB-BD31-4B8C-83A1-F6EECF244321}">
                <p14:modId xmlns:p14="http://schemas.microsoft.com/office/powerpoint/2010/main" val="4047120199"/>
              </p:ext>
            </p:extLst>
          </p:nvPr>
        </p:nvGraphicFramePr>
        <p:xfrm>
          <a:off x="971550" y="912179"/>
          <a:ext cx="1611313" cy="490537"/>
        </p:xfrm>
        <a:graphic>
          <a:graphicData uri="http://schemas.openxmlformats.org/presentationml/2006/ole">
            <mc:AlternateContent xmlns:mc="http://schemas.openxmlformats.org/markup-compatibility/2006">
              <mc:Choice xmlns:v="urn:schemas-microsoft-com:vml" Requires="v">
                <p:oleObj spid="_x0000_s22542" name="Equation" r:id="rId5" imgW="583920" imgH="177480" progId="Equation.3">
                  <p:embed/>
                </p:oleObj>
              </mc:Choice>
              <mc:Fallback>
                <p:oleObj name="Equation" r:id="rId5" imgW="583920" imgH="1774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550" y="912179"/>
                        <a:ext cx="1611313"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9150201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6656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6568"/>
                                        </p:tgtEl>
                                        <p:attrNameLst>
                                          <p:attrName>style.visibility</p:attrName>
                                        </p:attrNameLst>
                                      </p:cBhvr>
                                      <p:to>
                                        <p:strVal val="visible"/>
                                      </p:to>
                                    </p:set>
                                    <p:animEffect transition="in" filter="dissolve">
                                      <p:cBhvr>
                                        <p:cTn id="17" dur="500"/>
                                        <p:tgtEl>
                                          <p:spTgt spid="6656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1+#ppt_w/2"/>
                                          </p:val>
                                        </p:tav>
                                        <p:tav tm="100000">
                                          <p:val>
                                            <p:strVal val="#ppt_x"/>
                                          </p:val>
                                        </p:tav>
                                      </p:tavLst>
                                    </p:anim>
                                    <p:anim calcmode="lin" valueType="num">
                                      <p:cBhvr additive="base">
                                        <p:cTn id="23"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66564">
                                            <p:txEl>
                                              <p:pRg st="0" end="0"/>
                                            </p:txEl>
                                          </p:spTgt>
                                        </p:tgtEl>
                                        <p:attrNameLst>
                                          <p:attrName>style.visibility</p:attrName>
                                        </p:attrNameLst>
                                      </p:cBhvr>
                                      <p:to>
                                        <p:strVal val="visible"/>
                                      </p:to>
                                    </p:set>
                                    <p:anim calcmode="discrete" valueType="clr">
                                      <p:cBhvr override="childStyle">
                                        <p:cTn id="28" dur="80"/>
                                        <p:tgtEl>
                                          <p:spTgt spid="6656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66564">
                                            <p:txEl>
                                              <p:pRg st="0" end="0"/>
                                            </p:txEl>
                                          </p:spTgt>
                                        </p:tgtEl>
                                        <p:attrNameLst>
                                          <p:attrName>fillcolor</p:attrName>
                                        </p:attrNameLst>
                                      </p:cBhvr>
                                      <p:tavLst>
                                        <p:tav tm="0">
                                          <p:val>
                                            <p:clrVal>
                                              <a:schemeClr val="accent2"/>
                                            </p:clrVal>
                                          </p:val>
                                        </p:tav>
                                        <p:tav tm="50000">
                                          <p:val>
                                            <p:clrVal>
                                              <a:schemeClr val="hlink"/>
                                            </p:clrVal>
                                          </p:val>
                                        </p:tav>
                                      </p:tavLst>
                                    </p:anim>
                                    <p:set>
                                      <p:cBhvr>
                                        <p:cTn id="30" dur="80"/>
                                        <p:tgtEl>
                                          <p:spTgt spid="66564">
                                            <p:txEl>
                                              <p:pRg st="0" end="0"/>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66565"/>
                                        </p:tgtEl>
                                        <p:attrNameLst>
                                          <p:attrName>style.visibility</p:attrName>
                                        </p:attrNameLst>
                                      </p:cBhvr>
                                      <p:to>
                                        <p:strVal val="visible"/>
                                      </p:to>
                                    </p:set>
                                    <p:anim calcmode="discrete" valueType="clr">
                                      <p:cBhvr override="childStyle">
                                        <p:cTn id="35" dur="80"/>
                                        <p:tgtEl>
                                          <p:spTgt spid="66565"/>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66565"/>
                                        </p:tgtEl>
                                        <p:attrNameLst>
                                          <p:attrName>fillcolor</p:attrName>
                                        </p:attrNameLst>
                                      </p:cBhvr>
                                      <p:tavLst>
                                        <p:tav tm="0">
                                          <p:val>
                                            <p:clrVal>
                                              <a:schemeClr val="accent2"/>
                                            </p:clrVal>
                                          </p:val>
                                        </p:tav>
                                        <p:tav tm="50000">
                                          <p:val>
                                            <p:clrVal>
                                              <a:schemeClr val="hlink"/>
                                            </p:clrVal>
                                          </p:val>
                                        </p:tav>
                                      </p:tavLst>
                                    </p:anim>
                                    <p:set>
                                      <p:cBhvr>
                                        <p:cTn id="37" dur="80"/>
                                        <p:tgtEl>
                                          <p:spTgt spid="66565"/>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grpId="0" nodeType="clickEffect">
                                  <p:stCondLst>
                                    <p:cond delay="0"/>
                                  </p:stCondLst>
                                  <p:iterate type="lt">
                                    <p:tmPct val="50000"/>
                                  </p:iterate>
                                  <p:childTnLst>
                                    <p:set>
                                      <p:cBhvr>
                                        <p:cTn id="41" dur="1" fill="hold">
                                          <p:stCondLst>
                                            <p:cond delay="0"/>
                                          </p:stCondLst>
                                        </p:cTn>
                                        <p:tgtEl>
                                          <p:spTgt spid="66566"/>
                                        </p:tgtEl>
                                        <p:attrNameLst>
                                          <p:attrName>style.visibility</p:attrName>
                                        </p:attrNameLst>
                                      </p:cBhvr>
                                      <p:to>
                                        <p:strVal val="visible"/>
                                      </p:to>
                                    </p:set>
                                    <p:anim calcmode="discrete" valueType="clr">
                                      <p:cBhvr override="childStyle">
                                        <p:cTn id="42" dur="80"/>
                                        <p:tgtEl>
                                          <p:spTgt spid="66566"/>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66566"/>
                                        </p:tgtEl>
                                        <p:attrNameLst>
                                          <p:attrName>fillcolor</p:attrName>
                                        </p:attrNameLst>
                                      </p:cBhvr>
                                      <p:tavLst>
                                        <p:tav tm="0">
                                          <p:val>
                                            <p:clrVal>
                                              <a:schemeClr val="accent2"/>
                                            </p:clrVal>
                                          </p:val>
                                        </p:tav>
                                        <p:tav tm="50000">
                                          <p:val>
                                            <p:clrVal>
                                              <a:schemeClr val="hlink"/>
                                            </p:clrVal>
                                          </p:val>
                                        </p:tav>
                                      </p:tavLst>
                                    </p:anim>
                                    <p:set>
                                      <p:cBhvr>
                                        <p:cTn id="44" dur="80"/>
                                        <p:tgtEl>
                                          <p:spTgt spid="66566"/>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grpId="0" nodeType="clickEffect">
                                  <p:stCondLst>
                                    <p:cond delay="0"/>
                                  </p:stCondLst>
                                  <p:iterate type="lt">
                                    <p:tmPct val="50000"/>
                                  </p:iterate>
                                  <p:childTnLst>
                                    <p:set>
                                      <p:cBhvr>
                                        <p:cTn id="48" dur="1" fill="hold">
                                          <p:stCondLst>
                                            <p:cond delay="0"/>
                                          </p:stCondLst>
                                        </p:cTn>
                                        <p:tgtEl>
                                          <p:spTgt spid="66567"/>
                                        </p:tgtEl>
                                        <p:attrNameLst>
                                          <p:attrName>style.visibility</p:attrName>
                                        </p:attrNameLst>
                                      </p:cBhvr>
                                      <p:to>
                                        <p:strVal val="visible"/>
                                      </p:to>
                                    </p:set>
                                    <p:anim calcmode="discrete" valueType="clr">
                                      <p:cBhvr override="childStyle">
                                        <p:cTn id="49" dur="80"/>
                                        <p:tgtEl>
                                          <p:spTgt spid="66567"/>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66567"/>
                                        </p:tgtEl>
                                        <p:attrNameLst>
                                          <p:attrName>fillcolor</p:attrName>
                                        </p:attrNameLst>
                                      </p:cBhvr>
                                      <p:tavLst>
                                        <p:tav tm="0">
                                          <p:val>
                                            <p:clrVal>
                                              <a:schemeClr val="accent2"/>
                                            </p:clrVal>
                                          </p:val>
                                        </p:tav>
                                        <p:tav tm="50000">
                                          <p:val>
                                            <p:clrVal>
                                              <a:schemeClr val="hlink"/>
                                            </p:clrVal>
                                          </p:val>
                                        </p:tav>
                                      </p:tavLst>
                                    </p:anim>
                                    <p:set>
                                      <p:cBhvr>
                                        <p:cTn id="51" dur="80"/>
                                        <p:tgtEl>
                                          <p:spTgt spid="66567"/>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nodeType="clickEffect">
                                  <p:stCondLst>
                                    <p:cond delay="0"/>
                                  </p:stCondLst>
                                  <p:iterate type="lt">
                                    <p:tmPct val="50000"/>
                                  </p:iterate>
                                  <p:childTnLst>
                                    <p:set>
                                      <p:cBhvr>
                                        <p:cTn id="55" dur="1" fill="hold">
                                          <p:stCondLst>
                                            <p:cond delay="0"/>
                                          </p:stCondLst>
                                        </p:cTn>
                                        <p:tgtEl>
                                          <p:spTgt spid="66570">
                                            <p:txEl>
                                              <p:pRg st="0" end="0"/>
                                            </p:txEl>
                                          </p:spTgt>
                                        </p:tgtEl>
                                        <p:attrNameLst>
                                          <p:attrName>style.visibility</p:attrName>
                                        </p:attrNameLst>
                                      </p:cBhvr>
                                      <p:to>
                                        <p:strVal val="visible"/>
                                      </p:to>
                                    </p:set>
                                    <p:anim calcmode="discrete" valueType="clr">
                                      <p:cBhvr override="childStyle">
                                        <p:cTn id="56" dur="80"/>
                                        <p:tgtEl>
                                          <p:spTgt spid="6657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66570">
                                            <p:txEl>
                                              <p:pRg st="0" end="0"/>
                                            </p:txEl>
                                          </p:spTgt>
                                        </p:tgtEl>
                                        <p:attrNameLst>
                                          <p:attrName>fillcolor</p:attrName>
                                        </p:attrNameLst>
                                      </p:cBhvr>
                                      <p:tavLst>
                                        <p:tav tm="0">
                                          <p:val>
                                            <p:clrVal>
                                              <a:schemeClr val="accent2"/>
                                            </p:clrVal>
                                          </p:val>
                                        </p:tav>
                                        <p:tav tm="50000">
                                          <p:val>
                                            <p:clrVal>
                                              <a:schemeClr val="hlink"/>
                                            </p:clrVal>
                                          </p:val>
                                        </p:tav>
                                      </p:tavLst>
                                    </p:anim>
                                    <p:set>
                                      <p:cBhvr>
                                        <p:cTn id="58" dur="80"/>
                                        <p:tgtEl>
                                          <p:spTgt spid="66570">
                                            <p:txEl>
                                              <p:pRg st="0" end="0"/>
                                            </p:txEl>
                                          </p:spTgt>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nodeType="clickEffect">
                                  <p:stCondLst>
                                    <p:cond delay="0"/>
                                  </p:stCondLst>
                                  <p:iterate type="lt">
                                    <p:tmPct val="50000"/>
                                  </p:iterate>
                                  <p:childTnLst>
                                    <p:set>
                                      <p:cBhvr>
                                        <p:cTn id="62" dur="1" fill="hold">
                                          <p:stCondLst>
                                            <p:cond delay="0"/>
                                          </p:stCondLst>
                                        </p:cTn>
                                        <p:tgtEl>
                                          <p:spTgt spid="66571">
                                            <p:txEl>
                                              <p:pRg st="0" end="0"/>
                                            </p:txEl>
                                          </p:spTgt>
                                        </p:tgtEl>
                                        <p:attrNameLst>
                                          <p:attrName>style.visibility</p:attrName>
                                        </p:attrNameLst>
                                      </p:cBhvr>
                                      <p:to>
                                        <p:strVal val="visible"/>
                                      </p:to>
                                    </p:set>
                                    <p:anim calcmode="discrete" valueType="clr">
                                      <p:cBhvr override="childStyle">
                                        <p:cTn id="63" dur="80"/>
                                        <p:tgtEl>
                                          <p:spTgt spid="6657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66571">
                                            <p:txEl>
                                              <p:pRg st="0" end="0"/>
                                            </p:txEl>
                                          </p:spTgt>
                                        </p:tgtEl>
                                        <p:attrNameLst>
                                          <p:attrName>fillcolor</p:attrName>
                                        </p:attrNameLst>
                                      </p:cBhvr>
                                      <p:tavLst>
                                        <p:tav tm="0">
                                          <p:val>
                                            <p:clrVal>
                                              <a:schemeClr val="accent2"/>
                                            </p:clrVal>
                                          </p:val>
                                        </p:tav>
                                        <p:tav tm="50000">
                                          <p:val>
                                            <p:clrVal>
                                              <a:schemeClr val="hlink"/>
                                            </p:clrVal>
                                          </p:val>
                                        </p:tav>
                                      </p:tavLst>
                                    </p:anim>
                                    <p:set>
                                      <p:cBhvr>
                                        <p:cTn id="65" dur="80"/>
                                        <p:tgtEl>
                                          <p:spTgt spid="66571">
                                            <p:txEl>
                                              <p:pRg st="0" end="0"/>
                                            </p:txEl>
                                          </p:spTgt>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27" presetClass="entr" presetSubtype="0" fill="hold" nodeType="clickEffect">
                                  <p:stCondLst>
                                    <p:cond delay="0"/>
                                  </p:stCondLst>
                                  <p:iterate type="lt">
                                    <p:tmPct val="50000"/>
                                  </p:iterate>
                                  <p:childTnLst>
                                    <p:set>
                                      <p:cBhvr>
                                        <p:cTn id="69" dur="1" fill="hold">
                                          <p:stCondLst>
                                            <p:cond delay="0"/>
                                          </p:stCondLst>
                                        </p:cTn>
                                        <p:tgtEl>
                                          <p:spTgt spid="66572">
                                            <p:txEl>
                                              <p:pRg st="0" end="0"/>
                                            </p:txEl>
                                          </p:spTgt>
                                        </p:tgtEl>
                                        <p:attrNameLst>
                                          <p:attrName>style.visibility</p:attrName>
                                        </p:attrNameLst>
                                      </p:cBhvr>
                                      <p:to>
                                        <p:strVal val="visible"/>
                                      </p:to>
                                    </p:set>
                                    <p:anim calcmode="discrete" valueType="clr">
                                      <p:cBhvr override="childStyle">
                                        <p:cTn id="70" dur="80"/>
                                        <p:tgtEl>
                                          <p:spTgt spid="6657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66572">
                                            <p:txEl>
                                              <p:pRg st="0" end="0"/>
                                            </p:txEl>
                                          </p:spTgt>
                                        </p:tgtEl>
                                        <p:attrNameLst>
                                          <p:attrName>fillcolor</p:attrName>
                                        </p:attrNameLst>
                                      </p:cBhvr>
                                      <p:tavLst>
                                        <p:tav tm="0">
                                          <p:val>
                                            <p:clrVal>
                                              <a:schemeClr val="accent2"/>
                                            </p:clrVal>
                                          </p:val>
                                        </p:tav>
                                        <p:tav tm="50000">
                                          <p:val>
                                            <p:clrVal>
                                              <a:schemeClr val="hlink"/>
                                            </p:clrVal>
                                          </p:val>
                                        </p:tav>
                                      </p:tavLst>
                                    </p:anim>
                                    <p:set>
                                      <p:cBhvr>
                                        <p:cTn id="72" dur="80"/>
                                        <p:tgtEl>
                                          <p:spTgt spid="66572">
                                            <p:txEl>
                                              <p:pRg st="0" end="0"/>
                                            </p:txEl>
                                          </p:spTgt>
                                        </p:tgtEl>
                                        <p:attrNameLst>
                                          <p:attrName>fill.type</p:attrName>
                                        </p:attrNameLst>
                                      </p:cBhvr>
                                      <p:to>
                                        <p:strVal val="solid"/>
                                      </p:to>
                                    </p:set>
                                  </p:childTnLst>
                                </p:cTn>
                              </p:par>
                            </p:childTnLst>
                          </p:cTn>
                        </p:par>
                      </p:childTnLst>
                    </p:cTn>
                  </p:par>
                  <p:par>
                    <p:cTn id="73" fill="hold">
                      <p:stCondLst>
                        <p:cond delay="indefinite"/>
                      </p:stCondLst>
                      <p:childTnLst>
                        <p:par>
                          <p:cTn id="74" fill="hold">
                            <p:stCondLst>
                              <p:cond delay="0"/>
                            </p:stCondLst>
                            <p:childTnLst>
                              <p:par>
                                <p:cTn id="75" presetID="27" presetClass="entr" presetSubtype="0" fill="hold" nodeType="clickEffect">
                                  <p:stCondLst>
                                    <p:cond delay="0"/>
                                  </p:stCondLst>
                                  <p:iterate type="lt">
                                    <p:tmPct val="50000"/>
                                  </p:iterate>
                                  <p:childTnLst>
                                    <p:set>
                                      <p:cBhvr>
                                        <p:cTn id="76" dur="1" fill="hold">
                                          <p:stCondLst>
                                            <p:cond delay="0"/>
                                          </p:stCondLst>
                                        </p:cTn>
                                        <p:tgtEl>
                                          <p:spTgt spid="66573">
                                            <p:txEl>
                                              <p:pRg st="0" end="0"/>
                                            </p:txEl>
                                          </p:spTgt>
                                        </p:tgtEl>
                                        <p:attrNameLst>
                                          <p:attrName>style.visibility</p:attrName>
                                        </p:attrNameLst>
                                      </p:cBhvr>
                                      <p:to>
                                        <p:strVal val="visible"/>
                                      </p:to>
                                    </p:set>
                                    <p:anim calcmode="discrete" valueType="clr">
                                      <p:cBhvr override="childStyle">
                                        <p:cTn id="77" dur="80"/>
                                        <p:tgtEl>
                                          <p:spTgt spid="6657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8" dur="80"/>
                                        <p:tgtEl>
                                          <p:spTgt spid="66573">
                                            <p:txEl>
                                              <p:pRg st="0" end="0"/>
                                            </p:txEl>
                                          </p:spTgt>
                                        </p:tgtEl>
                                        <p:attrNameLst>
                                          <p:attrName>fillcolor</p:attrName>
                                        </p:attrNameLst>
                                      </p:cBhvr>
                                      <p:tavLst>
                                        <p:tav tm="0">
                                          <p:val>
                                            <p:clrVal>
                                              <a:schemeClr val="accent2"/>
                                            </p:clrVal>
                                          </p:val>
                                        </p:tav>
                                        <p:tav tm="50000">
                                          <p:val>
                                            <p:clrVal>
                                              <a:schemeClr val="hlink"/>
                                            </p:clrVal>
                                          </p:val>
                                        </p:tav>
                                      </p:tavLst>
                                    </p:anim>
                                    <p:set>
                                      <p:cBhvr>
                                        <p:cTn id="79" dur="80"/>
                                        <p:tgtEl>
                                          <p:spTgt spid="66573">
                                            <p:txEl>
                                              <p:pRg st="0" end="0"/>
                                            </p:txEl>
                                          </p:spTgt>
                                        </p:tgtEl>
                                        <p:attrNameLst>
                                          <p:attrName>fill.type</p:attrName>
                                        </p:attrNameLst>
                                      </p:cBhvr>
                                      <p:to>
                                        <p:strVal val="solid"/>
                                      </p:to>
                                    </p:set>
                                  </p:childTnLst>
                                </p:cTn>
                              </p:par>
                            </p:childTnLst>
                          </p:cTn>
                        </p:par>
                      </p:childTnLst>
                    </p:cTn>
                  </p:par>
                  <p:par>
                    <p:cTn id="80" fill="hold">
                      <p:stCondLst>
                        <p:cond delay="indefinite"/>
                      </p:stCondLst>
                      <p:childTnLst>
                        <p:par>
                          <p:cTn id="81" fill="hold">
                            <p:stCondLst>
                              <p:cond delay="0"/>
                            </p:stCondLst>
                            <p:childTnLst>
                              <p:par>
                                <p:cTn id="82" presetID="27" presetClass="entr" presetSubtype="0" fill="hold" nodeType="clickEffect">
                                  <p:stCondLst>
                                    <p:cond delay="0"/>
                                  </p:stCondLst>
                                  <p:iterate type="lt">
                                    <p:tmPct val="50000"/>
                                  </p:iterate>
                                  <p:childTnLst>
                                    <p:set>
                                      <p:cBhvr>
                                        <p:cTn id="83" dur="1" fill="hold">
                                          <p:stCondLst>
                                            <p:cond delay="0"/>
                                          </p:stCondLst>
                                        </p:cTn>
                                        <p:tgtEl>
                                          <p:spTgt spid="66574">
                                            <p:txEl>
                                              <p:pRg st="0" end="0"/>
                                            </p:txEl>
                                          </p:spTgt>
                                        </p:tgtEl>
                                        <p:attrNameLst>
                                          <p:attrName>style.visibility</p:attrName>
                                        </p:attrNameLst>
                                      </p:cBhvr>
                                      <p:to>
                                        <p:strVal val="visible"/>
                                      </p:to>
                                    </p:set>
                                    <p:anim calcmode="discrete" valueType="clr">
                                      <p:cBhvr override="childStyle">
                                        <p:cTn id="84" dur="80"/>
                                        <p:tgtEl>
                                          <p:spTgt spid="6657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5" dur="80"/>
                                        <p:tgtEl>
                                          <p:spTgt spid="66574">
                                            <p:txEl>
                                              <p:pRg st="0" end="0"/>
                                            </p:txEl>
                                          </p:spTgt>
                                        </p:tgtEl>
                                        <p:attrNameLst>
                                          <p:attrName>fillcolor</p:attrName>
                                        </p:attrNameLst>
                                      </p:cBhvr>
                                      <p:tavLst>
                                        <p:tav tm="0">
                                          <p:val>
                                            <p:clrVal>
                                              <a:schemeClr val="accent2"/>
                                            </p:clrVal>
                                          </p:val>
                                        </p:tav>
                                        <p:tav tm="50000">
                                          <p:val>
                                            <p:clrVal>
                                              <a:schemeClr val="hlink"/>
                                            </p:clrVal>
                                          </p:val>
                                        </p:tav>
                                      </p:tavLst>
                                    </p:anim>
                                    <p:set>
                                      <p:cBhvr>
                                        <p:cTn id="86" dur="80"/>
                                        <p:tgtEl>
                                          <p:spTgt spid="66574">
                                            <p:txEl>
                                              <p:pRg st="0" end="0"/>
                                            </p:txEl>
                                          </p:spTgt>
                                        </p:tgtEl>
                                        <p:attrNameLst>
                                          <p:attrName>fill.type</p:attrName>
                                        </p:attrNameLst>
                                      </p:cBhvr>
                                      <p:to>
                                        <p:strVal val="solid"/>
                                      </p:to>
                                    </p:set>
                                  </p:childTnLst>
                                </p:cTn>
                              </p:par>
                            </p:childTnLst>
                          </p:cTn>
                        </p:par>
                      </p:childTnLst>
                    </p:cTn>
                  </p:par>
                  <p:par>
                    <p:cTn id="87" fill="hold">
                      <p:stCondLst>
                        <p:cond delay="indefinite"/>
                      </p:stCondLst>
                      <p:childTnLst>
                        <p:par>
                          <p:cTn id="88" fill="hold">
                            <p:stCondLst>
                              <p:cond delay="0"/>
                            </p:stCondLst>
                            <p:childTnLst>
                              <p:par>
                                <p:cTn id="89" presetID="27" presetClass="entr" presetSubtype="0" fill="hold" nodeType="clickEffect">
                                  <p:stCondLst>
                                    <p:cond delay="0"/>
                                  </p:stCondLst>
                                  <p:iterate type="lt">
                                    <p:tmPct val="50000"/>
                                  </p:iterate>
                                  <p:childTnLst>
                                    <p:set>
                                      <p:cBhvr>
                                        <p:cTn id="90" dur="1" fill="hold">
                                          <p:stCondLst>
                                            <p:cond delay="0"/>
                                          </p:stCondLst>
                                        </p:cTn>
                                        <p:tgtEl>
                                          <p:spTgt spid="66575">
                                            <p:txEl>
                                              <p:pRg st="0" end="0"/>
                                            </p:txEl>
                                          </p:spTgt>
                                        </p:tgtEl>
                                        <p:attrNameLst>
                                          <p:attrName>style.visibility</p:attrName>
                                        </p:attrNameLst>
                                      </p:cBhvr>
                                      <p:to>
                                        <p:strVal val="visible"/>
                                      </p:to>
                                    </p:set>
                                    <p:anim calcmode="discrete" valueType="clr">
                                      <p:cBhvr override="childStyle">
                                        <p:cTn id="91" dur="80"/>
                                        <p:tgtEl>
                                          <p:spTgt spid="6657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2" dur="80"/>
                                        <p:tgtEl>
                                          <p:spTgt spid="66575">
                                            <p:txEl>
                                              <p:pRg st="0" end="0"/>
                                            </p:txEl>
                                          </p:spTgt>
                                        </p:tgtEl>
                                        <p:attrNameLst>
                                          <p:attrName>fillcolor</p:attrName>
                                        </p:attrNameLst>
                                      </p:cBhvr>
                                      <p:tavLst>
                                        <p:tav tm="0">
                                          <p:val>
                                            <p:clrVal>
                                              <a:schemeClr val="accent2"/>
                                            </p:clrVal>
                                          </p:val>
                                        </p:tav>
                                        <p:tav tm="50000">
                                          <p:val>
                                            <p:clrVal>
                                              <a:schemeClr val="hlink"/>
                                            </p:clrVal>
                                          </p:val>
                                        </p:tav>
                                      </p:tavLst>
                                    </p:anim>
                                    <p:set>
                                      <p:cBhvr>
                                        <p:cTn id="93" dur="80"/>
                                        <p:tgtEl>
                                          <p:spTgt spid="66575">
                                            <p:txEl>
                                              <p:pRg st="0" end="0"/>
                                            </p:txEl>
                                          </p:spTgt>
                                        </p:tgtEl>
                                        <p:attrNameLst>
                                          <p:attrName>fill.type</p:attrName>
                                        </p:attrNameLst>
                                      </p:cBhvr>
                                      <p:to>
                                        <p:strVal val="solid"/>
                                      </p:to>
                                    </p:set>
                                  </p:childTnLst>
                                </p:cTn>
                              </p:par>
                            </p:childTnLst>
                          </p:cTn>
                        </p:par>
                      </p:childTnLst>
                    </p:cTn>
                  </p:par>
                  <p:par>
                    <p:cTn id="94" fill="hold">
                      <p:stCondLst>
                        <p:cond delay="indefinite"/>
                      </p:stCondLst>
                      <p:childTnLst>
                        <p:par>
                          <p:cTn id="95" fill="hold">
                            <p:stCondLst>
                              <p:cond delay="0"/>
                            </p:stCondLst>
                            <p:childTnLst>
                              <p:par>
                                <p:cTn id="96" presetID="27" presetClass="entr" presetSubtype="0" fill="hold" nodeType="clickEffect">
                                  <p:stCondLst>
                                    <p:cond delay="0"/>
                                  </p:stCondLst>
                                  <p:iterate type="lt">
                                    <p:tmPct val="50000"/>
                                  </p:iterate>
                                  <p:childTnLst>
                                    <p:set>
                                      <p:cBhvr>
                                        <p:cTn id="97" dur="1" fill="hold">
                                          <p:stCondLst>
                                            <p:cond delay="0"/>
                                          </p:stCondLst>
                                        </p:cTn>
                                        <p:tgtEl>
                                          <p:spTgt spid="66576">
                                            <p:txEl>
                                              <p:pRg st="0" end="0"/>
                                            </p:txEl>
                                          </p:spTgt>
                                        </p:tgtEl>
                                        <p:attrNameLst>
                                          <p:attrName>style.visibility</p:attrName>
                                        </p:attrNameLst>
                                      </p:cBhvr>
                                      <p:to>
                                        <p:strVal val="visible"/>
                                      </p:to>
                                    </p:set>
                                    <p:anim calcmode="discrete" valueType="clr">
                                      <p:cBhvr override="childStyle">
                                        <p:cTn id="98" dur="80"/>
                                        <p:tgtEl>
                                          <p:spTgt spid="6657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9" dur="80"/>
                                        <p:tgtEl>
                                          <p:spTgt spid="66576">
                                            <p:txEl>
                                              <p:pRg st="0" end="0"/>
                                            </p:txEl>
                                          </p:spTgt>
                                        </p:tgtEl>
                                        <p:attrNameLst>
                                          <p:attrName>fillcolor</p:attrName>
                                        </p:attrNameLst>
                                      </p:cBhvr>
                                      <p:tavLst>
                                        <p:tav tm="0">
                                          <p:val>
                                            <p:clrVal>
                                              <a:schemeClr val="accent2"/>
                                            </p:clrVal>
                                          </p:val>
                                        </p:tav>
                                        <p:tav tm="50000">
                                          <p:val>
                                            <p:clrVal>
                                              <a:schemeClr val="hlink"/>
                                            </p:clrVal>
                                          </p:val>
                                        </p:tav>
                                      </p:tavLst>
                                    </p:anim>
                                    <p:set>
                                      <p:cBhvr>
                                        <p:cTn id="100" dur="80"/>
                                        <p:tgtEl>
                                          <p:spTgt spid="66576">
                                            <p:txEl>
                                              <p:pRg st="0" end="0"/>
                                            </p:txEl>
                                          </p:spTgt>
                                        </p:tgtEl>
                                        <p:attrNameLst>
                                          <p:attrName>fill.type</p:attrName>
                                        </p:attrNameLst>
                                      </p:cBhvr>
                                      <p:to>
                                        <p:strVal val="solid"/>
                                      </p:to>
                                    </p:set>
                                  </p:childTnLst>
                                </p:cTn>
                              </p:par>
                            </p:childTnLst>
                          </p:cTn>
                        </p:par>
                      </p:childTnLst>
                    </p:cTn>
                  </p:par>
                  <p:par>
                    <p:cTn id="101" fill="hold">
                      <p:stCondLst>
                        <p:cond delay="indefinite"/>
                      </p:stCondLst>
                      <p:childTnLst>
                        <p:par>
                          <p:cTn id="102" fill="hold">
                            <p:stCondLst>
                              <p:cond delay="0"/>
                            </p:stCondLst>
                            <p:childTnLst>
                              <p:par>
                                <p:cTn id="103" presetID="27" presetClass="entr" presetSubtype="0" fill="hold" nodeType="clickEffect">
                                  <p:stCondLst>
                                    <p:cond delay="0"/>
                                  </p:stCondLst>
                                  <p:iterate type="lt">
                                    <p:tmPct val="50000"/>
                                  </p:iterate>
                                  <p:childTnLst>
                                    <p:set>
                                      <p:cBhvr>
                                        <p:cTn id="104" dur="1" fill="hold">
                                          <p:stCondLst>
                                            <p:cond delay="0"/>
                                          </p:stCondLst>
                                        </p:cTn>
                                        <p:tgtEl>
                                          <p:spTgt spid="66577">
                                            <p:txEl>
                                              <p:pRg st="0" end="0"/>
                                            </p:txEl>
                                          </p:spTgt>
                                        </p:tgtEl>
                                        <p:attrNameLst>
                                          <p:attrName>style.visibility</p:attrName>
                                        </p:attrNameLst>
                                      </p:cBhvr>
                                      <p:to>
                                        <p:strVal val="visible"/>
                                      </p:to>
                                    </p:set>
                                    <p:anim calcmode="discrete" valueType="clr">
                                      <p:cBhvr override="childStyle">
                                        <p:cTn id="105" dur="80"/>
                                        <p:tgtEl>
                                          <p:spTgt spid="6657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06" dur="80"/>
                                        <p:tgtEl>
                                          <p:spTgt spid="66577">
                                            <p:txEl>
                                              <p:pRg st="0" end="0"/>
                                            </p:txEl>
                                          </p:spTgt>
                                        </p:tgtEl>
                                        <p:attrNameLst>
                                          <p:attrName>fillcolor</p:attrName>
                                        </p:attrNameLst>
                                      </p:cBhvr>
                                      <p:tavLst>
                                        <p:tav tm="0">
                                          <p:val>
                                            <p:clrVal>
                                              <a:schemeClr val="accent2"/>
                                            </p:clrVal>
                                          </p:val>
                                        </p:tav>
                                        <p:tav tm="50000">
                                          <p:val>
                                            <p:clrVal>
                                              <a:schemeClr val="hlink"/>
                                            </p:clrVal>
                                          </p:val>
                                        </p:tav>
                                      </p:tavLst>
                                    </p:anim>
                                    <p:set>
                                      <p:cBhvr>
                                        <p:cTn id="107" dur="80"/>
                                        <p:tgtEl>
                                          <p:spTgt spid="66577">
                                            <p:txEl>
                                              <p:pRg st="0" end="0"/>
                                            </p:txEl>
                                          </p:spTgt>
                                        </p:tgtEl>
                                        <p:attrNameLst>
                                          <p:attrName>fill.type</p:attrName>
                                        </p:attrNameLst>
                                      </p:cBhvr>
                                      <p:to>
                                        <p:strVal val="solid"/>
                                      </p:to>
                                    </p:set>
                                  </p:childTnLst>
                                </p:cTn>
                              </p:par>
                            </p:childTnLst>
                          </p:cTn>
                        </p:par>
                      </p:childTnLst>
                    </p:cTn>
                  </p:par>
                  <p:par>
                    <p:cTn id="108" fill="hold">
                      <p:stCondLst>
                        <p:cond delay="indefinite"/>
                      </p:stCondLst>
                      <p:childTnLst>
                        <p:par>
                          <p:cTn id="109" fill="hold">
                            <p:stCondLst>
                              <p:cond delay="0"/>
                            </p:stCondLst>
                            <p:childTnLst>
                              <p:par>
                                <p:cTn id="110" presetID="27" presetClass="entr" presetSubtype="0" fill="hold" nodeType="clickEffect">
                                  <p:stCondLst>
                                    <p:cond delay="0"/>
                                  </p:stCondLst>
                                  <p:iterate type="lt">
                                    <p:tmPct val="50000"/>
                                  </p:iterate>
                                  <p:childTnLst>
                                    <p:set>
                                      <p:cBhvr>
                                        <p:cTn id="111" dur="1" fill="hold">
                                          <p:stCondLst>
                                            <p:cond delay="0"/>
                                          </p:stCondLst>
                                        </p:cTn>
                                        <p:tgtEl>
                                          <p:spTgt spid="66578">
                                            <p:txEl>
                                              <p:pRg st="0" end="0"/>
                                            </p:txEl>
                                          </p:spTgt>
                                        </p:tgtEl>
                                        <p:attrNameLst>
                                          <p:attrName>style.visibility</p:attrName>
                                        </p:attrNameLst>
                                      </p:cBhvr>
                                      <p:to>
                                        <p:strVal val="visible"/>
                                      </p:to>
                                    </p:set>
                                    <p:anim calcmode="discrete" valueType="clr">
                                      <p:cBhvr override="childStyle">
                                        <p:cTn id="112" dur="80"/>
                                        <p:tgtEl>
                                          <p:spTgt spid="6657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13" dur="80"/>
                                        <p:tgtEl>
                                          <p:spTgt spid="66578">
                                            <p:txEl>
                                              <p:pRg st="0" end="0"/>
                                            </p:txEl>
                                          </p:spTgt>
                                        </p:tgtEl>
                                        <p:attrNameLst>
                                          <p:attrName>fillcolor</p:attrName>
                                        </p:attrNameLst>
                                      </p:cBhvr>
                                      <p:tavLst>
                                        <p:tav tm="0">
                                          <p:val>
                                            <p:clrVal>
                                              <a:schemeClr val="accent2"/>
                                            </p:clrVal>
                                          </p:val>
                                        </p:tav>
                                        <p:tav tm="50000">
                                          <p:val>
                                            <p:clrVal>
                                              <a:schemeClr val="hlink"/>
                                            </p:clrVal>
                                          </p:val>
                                        </p:tav>
                                      </p:tavLst>
                                    </p:anim>
                                    <p:set>
                                      <p:cBhvr>
                                        <p:cTn id="114" dur="80"/>
                                        <p:tgtEl>
                                          <p:spTgt spid="66578">
                                            <p:txEl>
                                              <p:pRg st="0" end="0"/>
                                            </p:txEl>
                                          </p:spTgt>
                                        </p:tgtEl>
                                        <p:attrNameLst>
                                          <p:attrName>fill.type</p:attrName>
                                        </p:attrNameLst>
                                      </p:cBhvr>
                                      <p:to>
                                        <p:strVal val="solid"/>
                                      </p:to>
                                    </p:set>
                                  </p:childTnLst>
                                </p:cTn>
                              </p:par>
                            </p:childTnLst>
                          </p:cTn>
                        </p:par>
                      </p:childTnLst>
                    </p:cTn>
                  </p:par>
                  <p:par>
                    <p:cTn id="115" fill="hold">
                      <p:stCondLst>
                        <p:cond delay="indefinite"/>
                      </p:stCondLst>
                      <p:childTnLst>
                        <p:par>
                          <p:cTn id="116" fill="hold">
                            <p:stCondLst>
                              <p:cond delay="0"/>
                            </p:stCondLst>
                            <p:childTnLst>
                              <p:par>
                                <p:cTn id="117" presetID="27" presetClass="entr" presetSubtype="0" fill="hold" nodeType="clickEffect">
                                  <p:stCondLst>
                                    <p:cond delay="0"/>
                                  </p:stCondLst>
                                  <p:iterate type="lt">
                                    <p:tmPct val="50000"/>
                                  </p:iterate>
                                  <p:childTnLst>
                                    <p:set>
                                      <p:cBhvr>
                                        <p:cTn id="118" dur="1" fill="hold">
                                          <p:stCondLst>
                                            <p:cond delay="0"/>
                                          </p:stCondLst>
                                        </p:cTn>
                                        <p:tgtEl>
                                          <p:spTgt spid="66579">
                                            <p:txEl>
                                              <p:pRg st="0" end="0"/>
                                            </p:txEl>
                                          </p:spTgt>
                                        </p:tgtEl>
                                        <p:attrNameLst>
                                          <p:attrName>style.visibility</p:attrName>
                                        </p:attrNameLst>
                                      </p:cBhvr>
                                      <p:to>
                                        <p:strVal val="visible"/>
                                      </p:to>
                                    </p:set>
                                    <p:anim calcmode="discrete" valueType="clr">
                                      <p:cBhvr override="childStyle">
                                        <p:cTn id="119" dur="80"/>
                                        <p:tgtEl>
                                          <p:spTgt spid="6657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0" dur="80"/>
                                        <p:tgtEl>
                                          <p:spTgt spid="66579">
                                            <p:txEl>
                                              <p:pRg st="0" end="0"/>
                                            </p:txEl>
                                          </p:spTgt>
                                        </p:tgtEl>
                                        <p:attrNameLst>
                                          <p:attrName>fillcolor</p:attrName>
                                        </p:attrNameLst>
                                      </p:cBhvr>
                                      <p:tavLst>
                                        <p:tav tm="0">
                                          <p:val>
                                            <p:clrVal>
                                              <a:schemeClr val="accent2"/>
                                            </p:clrVal>
                                          </p:val>
                                        </p:tav>
                                        <p:tav tm="50000">
                                          <p:val>
                                            <p:clrVal>
                                              <a:schemeClr val="hlink"/>
                                            </p:clrVal>
                                          </p:val>
                                        </p:tav>
                                      </p:tavLst>
                                    </p:anim>
                                    <p:set>
                                      <p:cBhvr>
                                        <p:cTn id="121" dur="80"/>
                                        <p:tgtEl>
                                          <p:spTgt spid="66579">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5" grpId="0"/>
      <p:bldP spid="66566" grpId="0"/>
      <p:bldP spid="66567" grpId="0"/>
      <p:bldP spid="20" grpId="0" animBg="1"/>
      <p:bldP spid="21"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4"/>
          <p:cNvGraphicFramePr>
            <a:graphicFrameLocks noChangeAspect="1"/>
          </p:cNvGraphicFramePr>
          <p:nvPr/>
        </p:nvGraphicFramePr>
        <p:xfrm>
          <a:off x="3571875" y="571500"/>
          <a:ext cx="2084388" cy="857250"/>
        </p:xfrm>
        <a:graphic>
          <a:graphicData uri="http://schemas.openxmlformats.org/presentationml/2006/ole">
            <mc:AlternateContent xmlns:mc="http://schemas.openxmlformats.org/markup-compatibility/2006">
              <mc:Choice xmlns:v="urn:schemas-microsoft-com:vml" Requires="v">
                <p:oleObj spid="_x0000_s23590" name="Egyenlet" r:id="rId3" imgW="431640" imgH="177480" progId="Equation.3">
                  <p:embed/>
                </p:oleObj>
              </mc:Choice>
              <mc:Fallback>
                <p:oleObj name="Egyenlet" r:id="rId3" imgW="431640" imgH="177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1875" y="571500"/>
                        <a:ext cx="2084388" cy="857250"/>
                      </a:xfrm>
                      <a:prstGeom prst="rect">
                        <a:avLst/>
                      </a:prstGeom>
                      <a:solidFill>
                        <a:srgbClr val="00FFFF"/>
                      </a:solidFill>
                    </p:spPr>
                  </p:pic>
                </p:oleObj>
              </mc:Fallback>
            </mc:AlternateContent>
          </a:graphicData>
        </a:graphic>
      </p:graphicFrame>
      <p:graphicFrame>
        <p:nvGraphicFramePr>
          <p:cNvPr id="3" name="Chart 2"/>
          <p:cNvGraphicFramePr>
            <a:graphicFrameLocks/>
          </p:cNvGraphicFramePr>
          <p:nvPr>
            <p:extLst>
              <p:ext uri="{D42A27DB-BD31-4B8C-83A1-F6EECF244321}">
                <p14:modId xmlns:p14="http://schemas.microsoft.com/office/powerpoint/2010/main" val="1765315115"/>
              </p:ext>
            </p:extLst>
          </p:nvPr>
        </p:nvGraphicFramePr>
        <p:xfrm>
          <a:off x="4572000" y="2285992"/>
          <a:ext cx="3857652" cy="2714644"/>
        </p:xfrm>
        <a:graphic>
          <a:graphicData uri="http://schemas.openxmlformats.org/drawingml/2006/chart">
            <c:chart xmlns:c="http://schemas.openxmlformats.org/drawingml/2006/chart" xmlns:r="http://schemas.openxmlformats.org/officeDocument/2006/relationships" r:id="rId5"/>
          </a:graphicData>
        </a:graphic>
      </p:graphicFrame>
      <p:sp>
        <p:nvSpPr>
          <p:cNvPr id="2053" name="Szövegdoboz 5"/>
          <p:cNvSpPr txBox="1">
            <a:spLocks noChangeArrowheads="1"/>
          </p:cNvSpPr>
          <p:nvPr/>
        </p:nvSpPr>
        <p:spPr bwMode="auto">
          <a:xfrm>
            <a:off x="900113" y="5661025"/>
            <a:ext cx="7056437" cy="369888"/>
          </a:xfrm>
          <a:prstGeom prst="rect">
            <a:avLst/>
          </a:prstGeom>
          <a:noFill/>
          <a:ln w="9525">
            <a:noFill/>
            <a:miter lim="800000"/>
            <a:headEnd/>
            <a:tailEnd/>
          </a:ln>
        </p:spPr>
        <p:txBody>
          <a:bodyPr>
            <a:spAutoFit/>
          </a:bodyPr>
          <a:lstStyle/>
          <a:p>
            <a:r>
              <a:rPr lang="hu-HU" dirty="0"/>
              <a:t>G – </a:t>
            </a:r>
            <a:r>
              <a:rPr lang="hu-HU" dirty="0" smtClean="0"/>
              <a:t>a mozgatott </a:t>
            </a:r>
            <a:r>
              <a:rPr lang="hu-HU" smtClean="0"/>
              <a:t>tömegek súlyereje</a:t>
            </a:r>
            <a:endParaRPr lang="en-US" dirty="0"/>
          </a:p>
        </p:txBody>
      </p:sp>
      <p:sp>
        <p:nvSpPr>
          <p:cNvPr id="6" name="Szövegdoboz 5"/>
          <p:cNvSpPr txBox="1"/>
          <p:nvPr/>
        </p:nvSpPr>
        <p:spPr>
          <a:xfrm>
            <a:off x="467544" y="836712"/>
            <a:ext cx="2160240" cy="584775"/>
          </a:xfrm>
          <a:prstGeom prst="rect">
            <a:avLst/>
          </a:prstGeom>
          <a:noFill/>
        </p:spPr>
        <p:txBody>
          <a:bodyPr wrap="square" rtlCol="0">
            <a:spAutoFit/>
          </a:bodyPr>
          <a:lstStyle/>
          <a:p>
            <a:pPr algn="ctr"/>
            <a:r>
              <a:rPr lang="hu-HU" sz="3200" b="1" i="1" dirty="0" smtClean="0"/>
              <a:t>G= m </a:t>
            </a:r>
            <a:r>
              <a:rPr lang="hu-HU" sz="3200" b="1" i="1" dirty="0" smtClean="0">
                <a:sym typeface="Symbol"/>
              </a:rPr>
              <a:t> g</a:t>
            </a:r>
            <a:endParaRPr lang="hu-HU" sz="3200" b="1" i="1" dirty="0"/>
          </a:p>
        </p:txBody>
      </p:sp>
      <p:graphicFrame>
        <p:nvGraphicFramePr>
          <p:cNvPr id="7" name="Objektum 6"/>
          <p:cNvGraphicFramePr>
            <a:graphicFrameLocks noChangeAspect="1"/>
          </p:cNvGraphicFramePr>
          <p:nvPr/>
        </p:nvGraphicFramePr>
        <p:xfrm>
          <a:off x="6372200" y="1124744"/>
          <a:ext cx="914400" cy="215900"/>
        </p:xfrm>
        <a:graphic>
          <a:graphicData uri="http://schemas.openxmlformats.org/presentationml/2006/ole">
            <mc:AlternateContent xmlns:mc="http://schemas.openxmlformats.org/markup-compatibility/2006">
              <mc:Choice xmlns:v="urn:schemas-microsoft-com:vml" Requires="v">
                <p:oleObj spid="_x0000_s23591" name="Equation" r:id="rId6" imgW="914400" imgH="215640" progId="Equation.3">
                  <p:embed/>
                </p:oleObj>
              </mc:Choice>
              <mc:Fallback>
                <p:oleObj name="Equation" r:id="rId6" imgW="914400" imgH="2156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72200" y="1124744"/>
                        <a:ext cx="914400"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2" name="Object 4"/>
          <p:cNvGraphicFramePr>
            <a:graphicFrameLocks noChangeAspect="1"/>
          </p:cNvGraphicFramePr>
          <p:nvPr/>
        </p:nvGraphicFramePr>
        <p:xfrm>
          <a:off x="6444208" y="836712"/>
          <a:ext cx="2268252" cy="504056"/>
        </p:xfrm>
        <a:graphic>
          <a:graphicData uri="http://schemas.openxmlformats.org/presentationml/2006/ole">
            <mc:AlternateContent xmlns:mc="http://schemas.openxmlformats.org/markup-compatibility/2006">
              <mc:Choice xmlns:v="urn:schemas-microsoft-com:vml" Requires="v">
                <p:oleObj spid="_x0000_s23592" name="Equation" r:id="rId8" imgW="914400" imgH="203040" progId="Equation.3">
                  <p:embed/>
                </p:oleObj>
              </mc:Choice>
              <mc:Fallback>
                <p:oleObj name="Equation" r:id="rId8" imgW="914400" imgH="20304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44208" y="836712"/>
                        <a:ext cx="2268252" cy="504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661640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ppt_x</p:attrName>
                                        </p:attrNameLst>
                                      </p:cBhvr>
                                      <p:tavLst>
                                        <p:tav tm="0">
                                          <p:val>
                                            <p:strVal val="#ppt_x-.2"/>
                                          </p:val>
                                        </p:tav>
                                        <p:tav tm="100000">
                                          <p:val>
                                            <p:strVal val="#ppt_x"/>
                                          </p:val>
                                        </p:tav>
                                      </p:tavLst>
                                    </p:anim>
                                    <p:anim calcmode="lin" valueType="num">
                                      <p:cBhvr>
                                        <p:cTn id="15"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2052"/>
                                        </p:tgtEl>
                                        <p:attrNameLst>
                                          <p:attrName>style.visibility</p:attrName>
                                        </p:attrNameLst>
                                      </p:cBhvr>
                                      <p:to>
                                        <p:strVal val="visible"/>
                                      </p:to>
                                    </p:set>
                                    <p:anim calcmode="lin" valueType="num">
                                      <p:cBhvr additive="base">
                                        <p:cTn id="21" dur="2000" fill="hold"/>
                                        <p:tgtEl>
                                          <p:spTgt spid="2052"/>
                                        </p:tgtEl>
                                        <p:attrNameLst>
                                          <p:attrName>ppt_x</p:attrName>
                                        </p:attrNameLst>
                                      </p:cBhvr>
                                      <p:tavLst>
                                        <p:tav tm="0">
                                          <p:val>
                                            <p:strVal val="0-#ppt_w/2"/>
                                          </p:val>
                                        </p:tav>
                                        <p:tav tm="100000">
                                          <p:val>
                                            <p:strVal val="#ppt_x"/>
                                          </p:val>
                                        </p:tav>
                                      </p:tavLst>
                                    </p:anim>
                                    <p:anim calcmode="lin" valueType="num">
                                      <p:cBhvr additive="base">
                                        <p:cTn id="22" dur="20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620688"/>
            <a:ext cx="2819400" cy="4933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zövegdoboz 2"/>
          <p:cNvSpPr txBox="1"/>
          <p:nvPr/>
        </p:nvSpPr>
        <p:spPr>
          <a:xfrm>
            <a:off x="2183278" y="590226"/>
            <a:ext cx="540060" cy="30777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hu-HU" sz="1400" dirty="0" smtClean="0"/>
              <a:t>Izom</a:t>
            </a:r>
            <a:endParaRPr lang="hu-HU" sz="1400" dirty="0"/>
          </a:p>
        </p:txBody>
      </p:sp>
      <p:sp>
        <p:nvSpPr>
          <p:cNvPr id="4" name="Szövegdoboz 3"/>
          <p:cNvSpPr txBox="1"/>
          <p:nvPr/>
        </p:nvSpPr>
        <p:spPr>
          <a:xfrm>
            <a:off x="762860" y="1698714"/>
            <a:ext cx="1008112" cy="30777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hu-HU" sz="1400" dirty="0" smtClean="0"/>
              <a:t>Izomköteg</a:t>
            </a:r>
            <a:endParaRPr lang="hu-HU" sz="1400" dirty="0"/>
          </a:p>
        </p:txBody>
      </p:sp>
      <p:sp>
        <p:nvSpPr>
          <p:cNvPr id="5" name="Szövegdoboz 4"/>
          <p:cNvSpPr txBox="1"/>
          <p:nvPr/>
        </p:nvSpPr>
        <p:spPr>
          <a:xfrm>
            <a:off x="1175166" y="2132856"/>
            <a:ext cx="1008112" cy="30777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hu-HU" sz="1400" dirty="0" smtClean="0"/>
              <a:t>Izomrost</a:t>
            </a:r>
            <a:endParaRPr lang="hu-HU" sz="1400" dirty="0"/>
          </a:p>
        </p:txBody>
      </p:sp>
      <p:sp>
        <p:nvSpPr>
          <p:cNvPr id="6" name="Szövegdoboz 5"/>
          <p:cNvSpPr txBox="1"/>
          <p:nvPr/>
        </p:nvSpPr>
        <p:spPr>
          <a:xfrm>
            <a:off x="594910" y="2564904"/>
            <a:ext cx="1160512" cy="30777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hu-HU" sz="1400" dirty="0" err="1" smtClean="0"/>
              <a:t>Miofibrillum</a:t>
            </a:r>
            <a:endParaRPr lang="hu-HU" sz="1400" dirty="0"/>
          </a:p>
        </p:txBody>
      </p:sp>
      <p:sp>
        <p:nvSpPr>
          <p:cNvPr id="7" name="Szövegdoboz 6"/>
          <p:cNvSpPr txBox="1"/>
          <p:nvPr/>
        </p:nvSpPr>
        <p:spPr>
          <a:xfrm>
            <a:off x="2219282" y="5275312"/>
            <a:ext cx="1008112" cy="30777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hu-HU" sz="1400" dirty="0" err="1" smtClean="0"/>
              <a:t>Szarkomér</a:t>
            </a:r>
            <a:endParaRPr lang="hu-HU" sz="1400" dirty="0"/>
          </a:p>
        </p:txBody>
      </p:sp>
      <p:sp>
        <p:nvSpPr>
          <p:cNvPr id="8" name="Szövegdoboz 7"/>
          <p:cNvSpPr txBox="1"/>
          <p:nvPr/>
        </p:nvSpPr>
        <p:spPr>
          <a:xfrm>
            <a:off x="2219282" y="3284984"/>
            <a:ext cx="1008112" cy="30777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hu-HU" sz="1400" dirty="0" err="1" smtClean="0"/>
              <a:t>Szarkomér</a:t>
            </a:r>
            <a:endParaRPr lang="hu-HU" sz="1400" dirty="0"/>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4365104"/>
            <a:ext cx="3086202" cy="11085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Szövegdoboz 9"/>
          <p:cNvSpPr txBox="1"/>
          <p:nvPr/>
        </p:nvSpPr>
        <p:spPr>
          <a:xfrm>
            <a:off x="4067944" y="942874"/>
            <a:ext cx="4032448" cy="830997"/>
          </a:xfrm>
          <a:prstGeom prst="rect">
            <a:avLst/>
          </a:prstGeom>
          <a:noFill/>
        </p:spPr>
        <p:txBody>
          <a:bodyPr wrap="square" rtlCol="0">
            <a:spAutoFit/>
          </a:bodyPr>
          <a:lstStyle/>
          <a:p>
            <a:pPr algn="ctr"/>
            <a:r>
              <a:rPr lang="hu-HU" sz="2400" b="1" dirty="0" smtClean="0"/>
              <a:t>Az izom erőkifejtése az izom jellegzetes felépítéséből fakad</a:t>
            </a:r>
            <a:endParaRPr lang="hu-HU" sz="2400" b="1" dirty="0"/>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3029" y="2375793"/>
            <a:ext cx="3228328" cy="14237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1" name="Egyenes összekötő nyíllal 10"/>
          <p:cNvCxnSpPr/>
          <p:nvPr/>
        </p:nvCxnSpPr>
        <p:spPr>
          <a:xfrm flipV="1">
            <a:off x="5436096" y="3592761"/>
            <a:ext cx="648072" cy="916359"/>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Szövegdoboz 13"/>
          <p:cNvSpPr txBox="1"/>
          <p:nvPr/>
        </p:nvSpPr>
        <p:spPr>
          <a:xfrm>
            <a:off x="6053136" y="3897051"/>
            <a:ext cx="2047255"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hu-HU" sz="2000" dirty="0" smtClean="0"/>
              <a:t>Miozin kereszthíd</a:t>
            </a:r>
            <a:endParaRPr lang="hu-HU" sz="2000" dirty="0"/>
          </a:p>
        </p:txBody>
      </p:sp>
      <p:sp>
        <p:nvSpPr>
          <p:cNvPr id="15" name="Szövegdoboz 14"/>
          <p:cNvSpPr txBox="1"/>
          <p:nvPr/>
        </p:nvSpPr>
        <p:spPr>
          <a:xfrm>
            <a:off x="5148064" y="5583089"/>
            <a:ext cx="1619883"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hu-HU" sz="2000" dirty="0" err="1" smtClean="0"/>
              <a:t>Szarkomér</a:t>
            </a:r>
            <a:endParaRPr lang="hu-HU" sz="2000" dirty="0"/>
          </a:p>
        </p:txBody>
      </p:sp>
      <p:sp>
        <p:nvSpPr>
          <p:cNvPr id="12" name="Szövegdoboz 11"/>
          <p:cNvSpPr txBox="1"/>
          <p:nvPr/>
        </p:nvSpPr>
        <p:spPr>
          <a:xfrm>
            <a:off x="1907704" y="188640"/>
            <a:ext cx="5904656" cy="461665"/>
          </a:xfrm>
          <a:prstGeom prst="rect">
            <a:avLst/>
          </a:prstGeom>
          <a:noFill/>
        </p:spPr>
        <p:txBody>
          <a:bodyPr wrap="square" rtlCol="0">
            <a:spAutoFit/>
          </a:bodyPr>
          <a:lstStyle/>
          <a:p>
            <a:pPr algn="ctr"/>
            <a:r>
              <a:rPr lang="hu-HU" sz="2400" b="1" i="1" dirty="0" smtClean="0"/>
              <a:t>Az izom működési alapegységei</a:t>
            </a:r>
            <a:endParaRPr lang="en-GB" sz="2400" b="1" i="1" dirty="0"/>
          </a:p>
        </p:txBody>
      </p:sp>
    </p:spTree>
    <p:extLst>
      <p:ext uri="{BB962C8B-B14F-4D97-AF65-F5344CB8AC3E}">
        <p14:creationId xmlns:p14="http://schemas.microsoft.com/office/powerpoint/2010/main" val="179515329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9" name="Line 2"/>
          <p:cNvSpPr>
            <a:spLocks noChangeShapeType="1"/>
          </p:cNvSpPr>
          <p:nvPr/>
        </p:nvSpPr>
        <p:spPr bwMode="auto">
          <a:xfrm>
            <a:off x="1619250" y="5661025"/>
            <a:ext cx="4608513" cy="0"/>
          </a:xfrm>
          <a:prstGeom prst="line">
            <a:avLst/>
          </a:prstGeom>
          <a:noFill/>
          <a:ln w="12700">
            <a:solidFill>
              <a:schemeClr val="tx1"/>
            </a:solidFill>
            <a:round/>
            <a:headEnd/>
            <a:tailEnd/>
          </a:ln>
        </p:spPr>
        <p:txBody>
          <a:bodyPr/>
          <a:lstStyle/>
          <a:p>
            <a:endParaRPr lang="hu-HU"/>
          </a:p>
        </p:txBody>
      </p:sp>
      <p:grpSp>
        <p:nvGrpSpPr>
          <p:cNvPr id="2" name="Group 3"/>
          <p:cNvGrpSpPr>
            <a:grpSpLocks/>
          </p:cNvGrpSpPr>
          <p:nvPr/>
        </p:nvGrpSpPr>
        <p:grpSpPr bwMode="auto">
          <a:xfrm>
            <a:off x="1835150" y="3165475"/>
            <a:ext cx="925513" cy="2855913"/>
            <a:chOff x="1156" y="1994"/>
            <a:chExt cx="583" cy="1799"/>
          </a:xfrm>
        </p:grpSpPr>
        <p:pic>
          <p:nvPicPr>
            <p:cNvPr id="3090" name="Picture 4" descr="Export Wizard-3"/>
            <p:cNvPicPr>
              <a:picLocks noChangeAspect="1" noChangeArrowheads="1"/>
            </p:cNvPicPr>
            <p:nvPr/>
          </p:nvPicPr>
          <p:blipFill>
            <a:blip r:embed="rId4" cstate="print"/>
            <a:srcRect/>
            <a:stretch>
              <a:fillRect/>
            </a:stretch>
          </p:blipFill>
          <p:spPr bwMode="auto">
            <a:xfrm>
              <a:off x="1156" y="1994"/>
              <a:ext cx="583" cy="1799"/>
            </a:xfrm>
            <a:prstGeom prst="rect">
              <a:avLst/>
            </a:prstGeom>
            <a:noFill/>
            <a:ln w="9525">
              <a:noFill/>
              <a:miter lim="800000"/>
              <a:headEnd/>
              <a:tailEnd/>
            </a:ln>
          </p:spPr>
        </p:pic>
        <p:sp>
          <p:nvSpPr>
            <p:cNvPr id="3091" name="Oval 5"/>
            <p:cNvSpPr>
              <a:spLocks noChangeArrowheads="1"/>
            </p:cNvSpPr>
            <p:nvPr/>
          </p:nvSpPr>
          <p:spPr bwMode="auto">
            <a:xfrm>
              <a:off x="1429" y="2795"/>
              <a:ext cx="91" cy="91"/>
            </a:xfrm>
            <a:prstGeom prst="ellipse">
              <a:avLst/>
            </a:prstGeom>
            <a:solidFill>
              <a:srgbClr val="FF0000"/>
            </a:solidFill>
            <a:ln w="9525">
              <a:solidFill>
                <a:schemeClr val="tx1"/>
              </a:solidFill>
              <a:round/>
              <a:headEnd/>
              <a:tailEnd/>
            </a:ln>
          </p:spPr>
          <p:txBody>
            <a:bodyPr wrap="none" anchor="ctr"/>
            <a:lstStyle/>
            <a:p>
              <a:endParaRPr lang="hu-HU"/>
            </a:p>
          </p:txBody>
        </p:sp>
      </p:grpSp>
      <p:grpSp>
        <p:nvGrpSpPr>
          <p:cNvPr id="3" name="Group 6"/>
          <p:cNvGrpSpPr>
            <a:grpSpLocks/>
          </p:cNvGrpSpPr>
          <p:nvPr/>
        </p:nvGrpSpPr>
        <p:grpSpPr bwMode="auto">
          <a:xfrm>
            <a:off x="3203575" y="2708275"/>
            <a:ext cx="1025525" cy="3168650"/>
            <a:chOff x="2018" y="1706"/>
            <a:chExt cx="646" cy="1996"/>
          </a:xfrm>
        </p:grpSpPr>
        <p:pic>
          <p:nvPicPr>
            <p:cNvPr id="3088" name="Picture 7" descr="Export Wizard-1"/>
            <p:cNvPicPr>
              <a:picLocks noChangeAspect="1" noChangeArrowheads="1"/>
            </p:cNvPicPr>
            <p:nvPr/>
          </p:nvPicPr>
          <p:blipFill>
            <a:blip r:embed="rId5" cstate="print"/>
            <a:srcRect/>
            <a:stretch>
              <a:fillRect/>
            </a:stretch>
          </p:blipFill>
          <p:spPr bwMode="auto">
            <a:xfrm>
              <a:off x="2018" y="1706"/>
              <a:ext cx="646" cy="1996"/>
            </a:xfrm>
            <a:prstGeom prst="rect">
              <a:avLst/>
            </a:prstGeom>
            <a:noFill/>
            <a:ln w="9525">
              <a:noFill/>
              <a:miter lim="800000"/>
              <a:headEnd/>
              <a:tailEnd/>
            </a:ln>
          </p:spPr>
        </p:pic>
        <p:sp>
          <p:nvSpPr>
            <p:cNvPr id="3089" name="Oval 8"/>
            <p:cNvSpPr>
              <a:spLocks noChangeArrowheads="1"/>
            </p:cNvSpPr>
            <p:nvPr/>
          </p:nvSpPr>
          <p:spPr bwMode="auto">
            <a:xfrm>
              <a:off x="2290" y="2432"/>
              <a:ext cx="91" cy="91"/>
            </a:xfrm>
            <a:prstGeom prst="ellipse">
              <a:avLst/>
            </a:prstGeom>
            <a:solidFill>
              <a:srgbClr val="FF0000"/>
            </a:solidFill>
            <a:ln w="9525">
              <a:solidFill>
                <a:schemeClr val="tx1"/>
              </a:solidFill>
              <a:round/>
              <a:headEnd/>
              <a:tailEnd/>
            </a:ln>
          </p:spPr>
          <p:txBody>
            <a:bodyPr wrap="none" anchor="ctr"/>
            <a:lstStyle/>
            <a:p>
              <a:endParaRPr lang="hu-HU"/>
            </a:p>
          </p:txBody>
        </p:sp>
      </p:grpSp>
      <p:sp>
        <p:nvSpPr>
          <p:cNvPr id="3082" name="Line 9"/>
          <p:cNvSpPr>
            <a:spLocks noChangeShapeType="1"/>
          </p:cNvSpPr>
          <p:nvPr/>
        </p:nvSpPr>
        <p:spPr bwMode="auto">
          <a:xfrm>
            <a:off x="2339975" y="4508500"/>
            <a:ext cx="1800225" cy="0"/>
          </a:xfrm>
          <a:prstGeom prst="line">
            <a:avLst/>
          </a:prstGeom>
          <a:noFill/>
          <a:ln w="9525">
            <a:solidFill>
              <a:schemeClr val="tx1"/>
            </a:solidFill>
            <a:prstDash val="dash"/>
            <a:round/>
            <a:headEnd/>
            <a:tailEnd/>
          </a:ln>
        </p:spPr>
        <p:txBody>
          <a:bodyPr/>
          <a:lstStyle/>
          <a:p>
            <a:endParaRPr lang="hu-HU"/>
          </a:p>
        </p:txBody>
      </p:sp>
      <p:sp>
        <p:nvSpPr>
          <p:cNvPr id="3083" name="Line 10"/>
          <p:cNvSpPr>
            <a:spLocks noChangeShapeType="1"/>
          </p:cNvSpPr>
          <p:nvPr/>
        </p:nvSpPr>
        <p:spPr bwMode="auto">
          <a:xfrm>
            <a:off x="3205163" y="3933825"/>
            <a:ext cx="503237" cy="0"/>
          </a:xfrm>
          <a:prstGeom prst="line">
            <a:avLst/>
          </a:prstGeom>
          <a:noFill/>
          <a:ln w="9525">
            <a:solidFill>
              <a:schemeClr val="tx1"/>
            </a:solidFill>
            <a:prstDash val="dash"/>
            <a:round/>
            <a:headEnd/>
            <a:tailEnd/>
          </a:ln>
        </p:spPr>
        <p:txBody>
          <a:bodyPr/>
          <a:lstStyle/>
          <a:p>
            <a:endParaRPr lang="hu-HU"/>
          </a:p>
        </p:txBody>
      </p:sp>
      <p:sp>
        <p:nvSpPr>
          <p:cNvPr id="3084" name="Line 11"/>
          <p:cNvSpPr>
            <a:spLocks noChangeShapeType="1"/>
          </p:cNvSpPr>
          <p:nvPr/>
        </p:nvSpPr>
        <p:spPr bwMode="auto">
          <a:xfrm>
            <a:off x="3348038" y="3933825"/>
            <a:ext cx="0" cy="574675"/>
          </a:xfrm>
          <a:prstGeom prst="line">
            <a:avLst/>
          </a:prstGeom>
          <a:noFill/>
          <a:ln w="12700">
            <a:solidFill>
              <a:srgbClr val="FF0000"/>
            </a:solidFill>
            <a:round/>
            <a:headEnd type="triangle" w="med" len="med"/>
            <a:tailEnd type="triangle" w="med" len="med"/>
          </a:ln>
        </p:spPr>
        <p:txBody>
          <a:bodyPr/>
          <a:lstStyle/>
          <a:p>
            <a:endParaRPr lang="hu-HU"/>
          </a:p>
        </p:txBody>
      </p:sp>
      <p:sp>
        <p:nvSpPr>
          <p:cNvPr id="3085" name="Text Box 12"/>
          <p:cNvSpPr txBox="1">
            <a:spLocks noChangeArrowheads="1"/>
          </p:cNvSpPr>
          <p:nvPr/>
        </p:nvSpPr>
        <p:spPr bwMode="auto">
          <a:xfrm>
            <a:off x="2843213" y="3644900"/>
            <a:ext cx="576262" cy="366713"/>
          </a:xfrm>
          <a:prstGeom prst="rect">
            <a:avLst/>
          </a:prstGeom>
          <a:noFill/>
          <a:ln w="9525">
            <a:noFill/>
            <a:miter lim="800000"/>
            <a:headEnd/>
            <a:tailEnd/>
          </a:ln>
        </p:spPr>
        <p:txBody>
          <a:bodyPr>
            <a:spAutoFit/>
          </a:bodyPr>
          <a:lstStyle/>
          <a:p>
            <a:pPr>
              <a:spcBef>
                <a:spcPct val="50000"/>
              </a:spcBef>
            </a:pPr>
            <a:r>
              <a:rPr lang="hu-HU"/>
              <a:t>h</a:t>
            </a:r>
            <a:r>
              <a:rPr lang="hu-HU" baseline="-25000"/>
              <a:t>1</a:t>
            </a:r>
            <a:endParaRPr lang="en-US" baseline="-25000"/>
          </a:p>
        </p:txBody>
      </p:sp>
      <p:sp>
        <p:nvSpPr>
          <p:cNvPr id="3086" name="Text Box 13"/>
          <p:cNvSpPr txBox="1">
            <a:spLocks noChangeArrowheads="1"/>
          </p:cNvSpPr>
          <p:nvPr/>
        </p:nvSpPr>
        <p:spPr bwMode="auto">
          <a:xfrm>
            <a:off x="1403350" y="4286250"/>
            <a:ext cx="576263" cy="366713"/>
          </a:xfrm>
          <a:prstGeom prst="rect">
            <a:avLst/>
          </a:prstGeom>
          <a:noFill/>
          <a:ln w="9525">
            <a:noFill/>
            <a:miter lim="800000"/>
            <a:headEnd/>
            <a:tailEnd/>
          </a:ln>
        </p:spPr>
        <p:txBody>
          <a:bodyPr>
            <a:spAutoFit/>
          </a:bodyPr>
          <a:lstStyle/>
          <a:p>
            <a:pPr>
              <a:spcBef>
                <a:spcPct val="50000"/>
              </a:spcBef>
            </a:pPr>
            <a:r>
              <a:rPr lang="hu-HU"/>
              <a:t>h</a:t>
            </a:r>
            <a:r>
              <a:rPr lang="hu-HU" baseline="-25000"/>
              <a:t>0</a:t>
            </a:r>
            <a:endParaRPr lang="en-US" baseline="-25000"/>
          </a:p>
        </p:txBody>
      </p:sp>
      <p:graphicFrame>
        <p:nvGraphicFramePr>
          <p:cNvPr id="59406" name="Object 14"/>
          <p:cNvGraphicFramePr>
            <a:graphicFrameLocks noChangeAspect="1"/>
          </p:cNvGraphicFramePr>
          <p:nvPr/>
        </p:nvGraphicFramePr>
        <p:xfrm>
          <a:off x="827088" y="549275"/>
          <a:ext cx="1081087" cy="444500"/>
        </p:xfrm>
        <a:graphic>
          <a:graphicData uri="http://schemas.openxmlformats.org/presentationml/2006/ole">
            <mc:AlternateContent xmlns:mc="http://schemas.openxmlformats.org/markup-compatibility/2006">
              <mc:Choice xmlns:v="urn:schemas-microsoft-com:vml" Requires="v">
                <p:oleObj spid="_x0000_s24638" name="Egyenlet" r:id="rId6" imgW="431640" imgH="177480" progId="Equation.3">
                  <p:embed/>
                </p:oleObj>
              </mc:Choice>
              <mc:Fallback>
                <p:oleObj name="Egyenlet" r:id="rId6" imgW="431640" imgH="1774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7088" y="549275"/>
                        <a:ext cx="1081087" cy="444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9407" name="Object 15"/>
          <p:cNvGraphicFramePr>
            <a:graphicFrameLocks noChangeAspect="1"/>
          </p:cNvGraphicFramePr>
          <p:nvPr/>
        </p:nvGraphicFramePr>
        <p:xfrm>
          <a:off x="2987675" y="404813"/>
          <a:ext cx="1143000" cy="857250"/>
        </p:xfrm>
        <a:graphic>
          <a:graphicData uri="http://schemas.openxmlformats.org/presentationml/2006/ole">
            <mc:AlternateContent xmlns:mc="http://schemas.openxmlformats.org/markup-compatibility/2006">
              <mc:Choice xmlns:v="urn:schemas-microsoft-com:vml" Requires="v">
                <p:oleObj spid="_x0000_s24639" name="Egyenlet" r:id="rId8" imgW="558720" imgH="419040" progId="Equation.3">
                  <p:embed/>
                </p:oleObj>
              </mc:Choice>
              <mc:Fallback>
                <p:oleObj name="Egyenlet" r:id="rId8" imgW="558720" imgH="41904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87675" y="404813"/>
                        <a:ext cx="1143000" cy="857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9408" name="Object 16"/>
          <p:cNvGraphicFramePr>
            <a:graphicFrameLocks noChangeAspect="1"/>
          </p:cNvGraphicFramePr>
          <p:nvPr/>
        </p:nvGraphicFramePr>
        <p:xfrm>
          <a:off x="709613" y="1341438"/>
          <a:ext cx="4654550" cy="954087"/>
        </p:xfrm>
        <a:graphic>
          <a:graphicData uri="http://schemas.openxmlformats.org/presentationml/2006/ole">
            <mc:AlternateContent xmlns:mc="http://schemas.openxmlformats.org/markup-compatibility/2006">
              <mc:Choice xmlns:v="urn:schemas-microsoft-com:vml" Requires="v">
                <p:oleObj spid="_x0000_s24640" name="Egyenlet" r:id="rId10" imgW="2044440" imgH="419040" progId="Equation.3">
                  <p:embed/>
                </p:oleObj>
              </mc:Choice>
              <mc:Fallback>
                <p:oleObj name="Egyenlet" r:id="rId10" imgW="2044440" imgH="41904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09613" y="1341438"/>
                        <a:ext cx="4654550" cy="9540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9409" name="Object 17"/>
          <p:cNvGraphicFramePr>
            <a:graphicFrameLocks noChangeAspect="1"/>
          </p:cNvGraphicFramePr>
          <p:nvPr/>
        </p:nvGraphicFramePr>
        <p:xfrm>
          <a:off x="6588224" y="1628800"/>
          <a:ext cx="1060450" cy="411163"/>
        </p:xfrm>
        <a:graphic>
          <a:graphicData uri="http://schemas.openxmlformats.org/presentationml/2006/ole">
            <mc:AlternateContent xmlns:mc="http://schemas.openxmlformats.org/markup-compatibility/2006">
              <mc:Choice xmlns:v="urn:schemas-microsoft-com:vml" Requires="v">
                <p:oleObj spid="_x0000_s24641" name="Egyenlet" r:id="rId12" imgW="393480" imgH="152280" progId="Equation.3">
                  <p:embed/>
                </p:oleObj>
              </mc:Choice>
              <mc:Fallback>
                <p:oleObj name="Egyenlet" r:id="rId12" imgW="393480" imgH="1522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588224" y="1628800"/>
                        <a:ext cx="1060450" cy="411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9410" name="Object 18"/>
          <p:cNvGraphicFramePr>
            <a:graphicFrameLocks noChangeAspect="1"/>
          </p:cNvGraphicFramePr>
          <p:nvPr/>
        </p:nvGraphicFramePr>
        <p:xfrm>
          <a:off x="5292080" y="2276872"/>
          <a:ext cx="3311525" cy="873125"/>
        </p:xfrm>
        <a:graphic>
          <a:graphicData uri="http://schemas.openxmlformats.org/presentationml/2006/ole">
            <mc:AlternateContent xmlns:mc="http://schemas.openxmlformats.org/markup-compatibility/2006">
              <mc:Choice xmlns:v="urn:schemas-microsoft-com:vml" Requires="v">
                <p:oleObj spid="_x0000_s24642" name="Egyenlet" r:id="rId14" imgW="1587240" imgH="419040" progId="Equation.3">
                  <p:embed/>
                </p:oleObj>
              </mc:Choice>
              <mc:Fallback>
                <p:oleObj name="Egyenlet" r:id="rId14" imgW="1587240" imgH="41904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292080" y="2276872"/>
                        <a:ext cx="3311525" cy="873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3"/>
          <p:cNvGraphicFramePr>
            <a:graphicFrameLocks noChangeAspect="1"/>
          </p:cNvGraphicFramePr>
          <p:nvPr/>
        </p:nvGraphicFramePr>
        <p:xfrm>
          <a:off x="4267200" y="3065970"/>
          <a:ext cx="4409256" cy="3367225"/>
        </p:xfrm>
        <a:graphic>
          <a:graphicData uri="http://schemas.openxmlformats.org/drawingml/2006/chart">
            <c:chart xmlns:c="http://schemas.openxmlformats.org/drawingml/2006/chart" xmlns:r="http://schemas.openxmlformats.org/officeDocument/2006/relationships" r:id="rId16"/>
          </a:graphicData>
        </a:graphic>
      </p:graphicFrame>
      <p:sp>
        <p:nvSpPr>
          <p:cNvPr id="21" name="Téglalap 20"/>
          <p:cNvSpPr/>
          <p:nvPr/>
        </p:nvSpPr>
        <p:spPr>
          <a:xfrm>
            <a:off x="3851920" y="1412776"/>
            <a:ext cx="172819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22" name="Téglalap 21"/>
          <p:cNvSpPr/>
          <p:nvPr/>
        </p:nvSpPr>
        <p:spPr>
          <a:xfrm>
            <a:off x="2051720" y="1484784"/>
            <a:ext cx="3456384"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Tree>
    <p:extLst>
      <p:ext uri="{BB962C8B-B14F-4D97-AF65-F5344CB8AC3E}">
        <p14:creationId xmlns:p14="http://schemas.microsoft.com/office/powerpoint/2010/main" val="2992133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9406"/>
                                        </p:tgtEl>
                                        <p:attrNameLst>
                                          <p:attrName>style.visibility</p:attrName>
                                        </p:attrNameLst>
                                      </p:cBhvr>
                                      <p:to>
                                        <p:strVal val="visible"/>
                                      </p:to>
                                    </p:set>
                                    <p:anim calcmode="lin" valueType="num">
                                      <p:cBhvr>
                                        <p:cTn id="7" dur="1000" fill="hold"/>
                                        <p:tgtEl>
                                          <p:spTgt spid="59406"/>
                                        </p:tgtEl>
                                        <p:attrNameLst>
                                          <p:attrName>ppt_x</p:attrName>
                                        </p:attrNameLst>
                                      </p:cBhvr>
                                      <p:tavLst>
                                        <p:tav tm="0">
                                          <p:val>
                                            <p:strVal val="#ppt_x-.2"/>
                                          </p:val>
                                        </p:tav>
                                        <p:tav tm="100000">
                                          <p:val>
                                            <p:strVal val="#ppt_x"/>
                                          </p:val>
                                        </p:tav>
                                      </p:tavLst>
                                    </p:anim>
                                    <p:anim calcmode="lin" valueType="num">
                                      <p:cBhvr>
                                        <p:cTn id="8" dur="1000" fill="hold"/>
                                        <p:tgtEl>
                                          <p:spTgt spid="59406"/>
                                        </p:tgtEl>
                                        <p:attrNameLst>
                                          <p:attrName>ppt_y</p:attrName>
                                        </p:attrNameLst>
                                      </p:cBhvr>
                                      <p:tavLst>
                                        <p:tav tm="0">
                                          <p:val>
                                            <p:strVal val="#ppt_y"/>
                                          </p:val>
                                        </p:tav>
                                        <p:tav tm="100000">
                                          <p:val>
                                            <p:strVal val="#ppt_y"/>
                                          </p:val>
                                        </p:tav>
                                      </p:tavLst>
                                    </p:anim>
                                    <p:animEffect transition="in" filter="wipe(right)" prLst="gradientSize: 0.1">
                                      <p:cBhvr>
                                        <p:cTn id="9" dur="1000"/>
                                        <p:tgtEl>
                                          <p:spTgt spid="59406"/>
                                        </p:tgtEl>
                                      </p:cBhvr>
                                    </p:animEffect>
                                  </p:childTnLst>
                                </p:cTn>
                              </p:par>
                            </p:childTnLst>
                          </p:cTn>
                        </p:par>
                        <p:par>
                          <p:cTn id="10" fill="hold">
                            <p:stCondLst>
                              <p:cond delay="1000"/>
                            </p:stCondLst>
                            <p:childTnLst>
                              <p:par>
                                <p:cTn id="11" presetID="4" presetClass="entr" presetSubtype="32"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ox(out)">
                                      <p:cBhvr>
                                        <p:cTn id="13" dur="500"/>
                                        <p:tgtEl>
                                          <p:spTgt spid="20"/>
                                        </p:tgtEl>
                                      </p:cBhvr>
                                    </p:animEffect>
                                  </p:childTnLst>
                                  <p:subTnLst>
                                    <p:audio>
                                      <p:cMediaNode>
                                        <p:cTn display="0" masterRel="sameClick">
                                          <p:stCondLst>
                                            <p:cond evt="begin" delay="0">
                                              <p:tn val="11"/>
                                            </p:cond>
                                          </p:stCondLst>
                                          <p:endCondLst>
                                            <p:cond evt="onStopAudio" delay="0">
                                              <p:tgtEl>
                                                <p:sldTgt/>
                                              </p:tgtEl>
                                            </p:cond>
                                          </p:endCondLst>
                                        </p:cTn>
                                        <p:tgtEl>
                                          <p:sndTgt r:embed="rId3" name="camera.wav"/>
                                        </p:tgtEl>
                                      </p:cMediaNode>
                                    </p:audio>
                                  </p:subTnLst>
                                </p:cTn>
                              </p:par>
                            </p:childTnLst>
                          </p:cTn>
                        </p:par>
                      </p:childTnLst>
                    </p:cTn>
                  </p:par>
                  <p:par>
                    <p:cTn id="14" fill="hold">
                      <p:stCondLst>
                        <p:cond delay="indefinite"/>
                      </p:stCondLst>
                      <p:childTnLst>
                        <p:par>
                          <p:cTn id="15" fill="hold">
                            <p:stCondLst>
                              <p:cond delay="0"/>
                            </p:stCondLst>
                            <p:childTnLst>
                              <p:par>
                                <p:cTn id="16" presetID="2" presetClass="exit" presetSubtype="4" fill="hold" grpId="1" nodeType="clickEffect">
                                  <p:stCondLst>
                                    <p:cond delay="0"/>
                                  </p:stCondLst>
                                  <p:childTnLst>
                                    <p:anim calcmode="lin" valueType="num">
                                      <p:cBhvr additive="base">
                                        <p:cTn id="17" dur="500"/>
                                        <p:tgtEl>
                                          <p:spTgt spid="20"/>
                                        </p:tgtEl>
                                        <p:attrNameLst>
                                          <p:attrName>ppt_x</p:attrName>
                                        </p:attrNameLst>
                                      </p:cBhvr>
                                      <p:tavLst>
                                        <p:tav tm="0">
                                          <p:val>
                                            <p:strVal val="ppt_x"/>
                                          </p:val>
                                        </p:tav>
                                        <p:tav tm="100000">
                                          <p:val>
                                            <p:strVal val="ppt_x"/>
                                          </p:val>
                                        </p:tav>
                                      </p:tavLst>
                                    </p:anim>
                                    <p:anim calcmode="lin" valueType="num">
                                      <p:cBhvr additive="base">
                                        <p:cTn id="18" dur="500"/>
                                        <p:tgtEl>
                                          <p:spTgt spid="20"/>
                                        </p:tgtEl>
                                        <p:attrNameLst>
                                          <p:attrName>ppt_y</p:attrName>
                                        </p:attrNameLst>
                                      </p:cBhvr>
                                      <p:tavLst>
                                        <p:tav tm="0">
                                          <p:val>
                                            <p:strVal val="ppt_y"/>
                                          </p:val>
                                        </p:tav>
                                        <p:tav tm="100000">
                                          <p:val>
                                            <p:strVal val="1+ppt_h/2"/>
                                          </p:val>
                                        </p:tav>
                                      </p:tavLst>
                                    </p:anim>
                                    <p:set>
                                      <p:cBhvr>
                                        <p:cTn id="19" dur="1" fill="hold">
                                          <p:stCondLst>
                                            <p:cond delay="499"/>
                                          </p:stCondLst>
                                        </p:cTn>
                                        <p:tgtEl>
                                          <p:spTgt spid="20"/>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nodeType="clickEffect">
                                  <p:stCondLst>
                                    <p:cond delay="0"/>
                                  </p:stCondLst>
                                  <p:childTnLst>
                                    <p:set>
                                      <p:cBhvr>
                                        <p:cTn id="23" dur="1" fill="hold">
                                          <p:stCondLst>
                                            <p:cond delay="0"/>
                                          </p:stCondLst>
                                        </p:cTn>
                                        <p:tgtEl>
                                          <p:spTgt spid="59407"/>
                                        </p:tgtEl>
                                        <p:attrNameLst>
                                          <p:attrName>style.visibility</p:attrName>
                                        </p:attrNameLst>
                                      </p:cBhvr>
                                      <p:to>
                                        <p:strVal val="visible"/>
                                      </p:to>
                                    </p:set>
                                    <p:anim calcmode="lin" valueType="num">
                                      <p:cBhvr>
                                        <p:cTn id="24" dur="1000" fill="hold"/>
                                        <p:tgtEl>
                                          <p:spTgt spid="59407"/>
                                        </p:tgtEl>
                                        <p:attrNameLst>
                                          <p:attrName>ppt_x</p:attrName>
                                        </p:attrNameLst>
                                      </p:cBhvr>
                                      <p:tavLst>
                                        <p:tav tm="0">
                                          <p:val>
                                            <p:strVal val="#ppt_x-.2"/>
                                          </p:val>
                                        </p:tav>
                                        <p:tav tm="100000">
                                          <p:val>
                                            <p:strVal val="#ppt_x"/>
                                          </p:val>
                                        </p:tav>
                                      </p:tavLst>
                                    </p:anim>
                                    <p:anim calcmode="lin" valueType="num">
                                      <p:cBhvr>
                                        <p:cTn id="25" dur="1000" fill="hold"/>
                                        <p:tgtEl>
                                          <p:spTgt spid="59407"/>
                                        </p:tgtEl>
                                        <p:attrNameLst>
                                          <p:attrName>ppt_y</p:attrName>
                                        </p:attrNameLst>
                                      </p:cBhvr>
                                      <p:tavLst>
                                        <p:tav tm="0">
                                          <p:val>
                                            <p:strVal val="#ppt_y"/>
                                          </p:val>
                                        </p:tav>
                                        <p:tav tm="100000">
                                          <p:val>
                                            <p:strVal val="#ppt_y"/>
                                          </p:val>
                                        </p:tav>
                                      </p:tavLst>
                                    </p:anim>
                                    <p:animEffect transition="in" filter="wipe(right)" prLst="gradientSize: 0.1">
                                      <p:cBhvr>
                                        <p:cTn id="26" dur="1000"/>
                                        <p:tgtEl>
                                          <p:spTgt spid="59407"/>
                                        </p:tgtEl>
                                      </p:cBhvr>
                                    </p:animEffect>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nodeType="clickEffect">
                                  <p:stCondLst>
                                    <p:cond delay="0"/>
                                  </p:stCondLst>
                                  <p:childTnLst>
                                    <p:set>
                                      <p:cBhvr>
                                        <p:cTn id="30" dur="1" fill="hold">
                                          <p:stCondLst>
                                            <p:cond delay="0"/>
                                          </p:stCondLst>
                                        </p:cTn>
                                        <p:tgtEl>
                                          <p:spTgt spid="59408"/>
                                        </p:tgtEl>
                                        <p:attrNameLst>
                                          <p:attrName>style.visibility</p:attrName>
                                        </p:attrNameLst>
                                      </p:cBhvr>
                                      <p:to>
                                        <p:strVal val="visible"/>
                                      </p:to>
                                    </p:set>
                                    <p:anim calcmode="lin" valueType="num">
                                      <p:cBhvr>
                                        <p:cTn id="31" dur="1000" fill="hold"/>
                                        <p:tgtEl>
                                          <p:spTgt spid="59408"/>
                                        </p:tgtEl>
                                        <p:attrNameLst>
                                          <p:attrName>ppt_x</p:attrName>
                                        </p:attrNameLst>
                                      </p:cBhvr>
                                      <p:tavLst>
                                        <p:tav tm="0">
                                          <p:val>
                                            <p:strVal val="#ppt_x-.2"/>
                                          </p:val>
                                        </p:tav>
                                        <p:tav tm="100000">
                                          <p:val>
                                            <p:strVal val="#ppt_x"/>
                                          </p:val>
                                        </p:tav>
                                      </p:tavLst>
                                    </p:anim>
                                    <p:anim calcmode="lin" valueType="num">
                                      <p:cBhvr>
                                        <p:cTn id="32" dur="1000" fill="hold"/>
                                        <p:tgtEl>
                                          <p:spTgt spid="59408"/>
                                        </p:tgtEl>
                                        <p:attrNameLst>
                                          <p:attrName>ppt_y</p:attrName>
                                        </p:attrNameLst>
                                      </p:cBhvr>
                                      <p:tavLst>
                                        <p:tav tm="0">
                                          <p:val>
                                            <p:strVal val="#ppt_y"/>
                                          </p:val>
                                        </p:tav>
                                        <p:tav tm="100000">
                                          <p:val>
                                            <p:strVal val="#ppt_y"/>
                                          </p:val>
                                        </p:tav>
                                      </p:tavLst>
                                    </p:anim>
                                    <p:animEffect transition="in" filter="wipe(right)" prLst="gradientSize: 0.1">
                                      <p:cBhvr>
                                        <p:cTn id="33" dur="1000"/>
                                        <p:tgtEl>
                                          <p:spTgt spid="59408"/>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xit" presetSubtype="10" fill="hold" grpId="0" nodeType="clickEffect">
                                  <p:stCondLst>
                                    <p:cond delay="0"/>
                                  </p:stCondLst>
                                  <p:childTnLst>
                                    <p:animEffect transition="out" filter="blinds(horizontal)">
                                      <p:cBhvr>
                                        <p:cTn id="37" dur="500"/>
                                        <p:tgtEl>
                                          <p:spTgt spid="22"/>
                                        </p:tgtEl>
                                      </p:cBhvr>
                                    </p:animEffect>
                                    <p:set>
                                      <p:cBhvr>
                                        <p:cTn id="38" dur="1" fill="hold">
                                          <p:stCondLst>
                                            <p:cond delay="499"/>
                                          </p:stCondLst>
                                        </p:cTn>
                                        <p:tgtEl>
                                          <p:spTgt spid="22"/>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3" presetClass="exit" presetSubtype="10" fill="hold" grpId="0" nodeType="clickEffect">
                                  <p:stCondLst>
                                    <p:cond delay="0"/>
                                  </p:stCondLst>
                                  <p:childTnLst>
                                    <p:animEffect transition="out" filter="blinds(horizontal)">
                                      <p:cBhvr>
                                        <p:cTn id="42" dur="500"/>
                                        <p:tgtEl>
                                          <p:spTgt spid="21"/>
                                        </p:tgtEl>
                                      </p:cBhvr>
                                    </p:animEffect>
                                    <p:set>
                                      <p:cBhvr>
                                        <p:cTn id="43" dur="1" fill="hold">
                                          <p:stCondLst>
                                            <p:cond delay="499"/>
                                          </p:stCondLst>
                                        </p:cTn>
                                        <p:tgtEl>
                                          <p:spTgt spid="21"/>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9" presetClass="entr" presetSubtype="0" fill="hold" nodeType="clickEffect">
                                  <p:stCondLst>
                                    <p:cond delay="0"/>
                                  </p:stCondLst>
                                  <p:childTnLst>
                                    <p:set>
                                      <p:cBhvr>
                                        <p:cTn id="47" dur="1" fill="hold">
                                          <p:stCondLst>
                                            <p:cond delay="0"/>
                                          </p:stCondLst>
                                        </p:cTn>
                                        <p:tgtEl>
                                          <p:spTgt spid="59409"/>
                                        </p:tgtEl>
                                        <p:attrNameLst>
                                          <p:attrName>style.visibility</p:attrName>
                                        </p:attrNameLst>
                                      </p:cBhvr>
                                      <p:to>
                                        <p:strVal val="visible"/>
                                      </p:to>
                                    </p:set>
                                    <p:anim calcmode="lin" valueType="num">
                                      <p:cBhvr>
                                        <p:cTn id="48" dur="1000" fill="hold"/>
                                        <p:tgtEl>
                                          <p:spTgt spid="59409"/>
                                        </p:tgtEl>
                                        <p:attrNameLst>
                                          <p:attrName>ppt_x</p:attrName>
                                        </p:attrNameLst>
                                      </p:cBhvr>
                                      <p:tavLst>
                                        <p:tav tm="0">
                                          <p:val>
                                            <p:strVal val="#ppt_x-.2"/>
                                          </p:val>
                                        </p:tav>
                                        <p:tav tm="100000">
                                          <p:val>
                                            <p:strVal val="#ppt_x"/>
                                          </p:val>
                                        </p:tav>
                                      </p:tavLst>
                                    </p:anim>
                                    <p:anim calcmode="lin" valueType="num">
                                      <p:cBhvr>
                                        <p:cTn id="49" dur="1000" fill="hold"/>
                                        <p:tgtEl>
                                          <p:spTgt spid="59409"/>
                                        </p:tgtEl>
                                        <p:attrNameLst>
                                          <p:attrName>ppt_y</p:attrName>
                                        </p:attrNameLst>
                                      </p:cBhvr>
                                      <p:tavLst>
                                        <p:tav tm="0">
                                          <p:val>
                                            <p:strVal val="#ppt_y"/>
                                          </p:val>
                                        </p:tav>
                                        <p:tav tm="100000">
                                          <p:val>
                                            <p:strVal val="#ppt_y"/>
                                          </p:val>
                                        </p:tav>
                                      </p:tavLst>
                                    </p:anim>
                                    <p:animEffect transition="in" filter="wipe(right)" prLst="gradientSize: 0.1">
                                      <p:cBhvr>
                                        <p:cTn id="50" dur="1000"/>
                                        <p:tgtEl>
                                          <p:spTgt spid="59409"/>
                                        </p:tgtEl>
                                      </p:cBhvr>
                                    </p:animEffect>
                                  </p:childTnLst>
                                </p:cTn>
                              </p:par>
                            </p:childTnLst>
                          </p:cTn>
                        </p:par>
                      </p:childTnLst>
                    </p:cTn>
                  </p:par>
                  <p:par>
                    <p:cTn id="51" fill="hold">
                      <p:stCondLst>
                        <p:cond delay="indefinite"/>
                      </p:stCondLst>
                      <p:childTnLst>
                        <p:par>
                          <p:cTn id="52" fill="hold">
                            <p:stCondLst>
                              <p:cond delay="0"/>
                            </p:stCondLst>
                            <p:childTnLst>
                              <p:par>
                                <p:cTn id="53" presetID="29" presetClass="entr" presetSubtype="0" fill="hold" nodeType="clickEffect">
                                  <p:stCondLst>
                                    <p:cond delay="0"/>
                                  </p:stCondLst>
                                  <p:childTnLst>
                                    <p:set>
                                      <p:cBhvr>
                                        <p:cTn id="54" dur="1" fill="hold">
                                          <p:stCondLst>
                                            <p:cond delay="0"/>
                                          </p:stCondLst>
                                        </p:cTn>
                                        <p:tgtEl>
                                          <p:spTgt spid="59410"/>
                                        </p:tgtEl>
                                        <p:attrNameLst>
                                          <p:attrName>style.visibility</p:attrName>
                                        </p:attrNameLst>
                                      </p:cBhvr>
                                      <p:to>
                                        <p:strVal val="visible"/>
                                      </p:to>
                                    </p:set>
                                    <p:anim calcmode="lin" valueType="num">
                                      <p:cBhvr>
                                        <p:cTn id="55" dur="1000" fill="hold"/>
                                        <p:tgtEl>
                                          <p:spTgt spid="59410"/>
                                        </p:tgtEl>
                                        <p:attrNameLst>
                                          <p:attrName>ppt_x</p:attrName>
                                        </p:attrNameLst>
                                      </p:cBhvr>
                                      <p:tavLst>
                                        <p:tav tm="0">
                                          <p:val>
                                            <p:strVal val="#ppt_x-.2"/>
                                          </p:val>
                                        </p:tav>
                                        <p:tav tm="100000">
                                          <p:val>
                                            <p:strVal val="#ppt_x"/>
                                          </p:val>
                                        </p:tav>
                                      </p:tavLst>
                                    </p:anim>
                                    <p:anim calcmode="lin" valueType="num">
                                      <p:cBhvr>
                                        <p:cTn id="56" dur="1000" fill="hold"/>
                                        <p:tgtEl>
                                          <p:spTgt spid="59410"/>
                                        </p:tgtEl>
                                        <p:attrNameLst>
                                          <p:attrName>ppt_y</p:attrName>
                                        </p:attrNameLst>
                                      </p:cBhvr>
                                      <p:tavLst>
                                        <p:tav tm="0">
                                          <p:val>
                                            <p:strVal val="#ppt_y"/>
                                          </p:val>
                                        </p:tav>
                                        <p:tav tm="100000">
                                          <p:val>
                                            <p:strVal val="#ppt_y"/>
                                          </p:val>
                                        </p:tav>
                                      </p:tavLst>
                                    </p:anim>
                                    <p:animEffect transition="in" filter="wipe(right)" prLst="gradientSize: 0.1">
                                      <p:cBhvr>
                                        <p:cTn id="57" dur="1000"/>
                                        <p:tgtEl>
                                          <p:spTgt spid="59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AsOne/>
      </p:bldGraphic>
      <p:bldGraphic spid="20" grpId="1">
        <p:bldAsOne/>
      </p:bldGraphic>
      <p:bldP spid="21" grpId="0" animBg="1"/>
      <p:bldP spid="22"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extLst>
              <p:ext uri="{D42A27DB-BD31-4B8C-83A1-F6EECF244321}">
                <p14:modId xmlns:p14="http://schemas.microsoft.com/office/powerpoint/2010/main" val="119816249"/>
              </p:ext>
            </p:extLst>
          </p:nvPr>
        </p:nvGraphicFramePr>
        <p:xfrm>
          <a:off x="539552" y="2060848"/>
          <a:ext cx="3475037" cy="1296988"/>
        </p:xfrm>
        <a:graphic>
          <a:graphicData uri="http://schemas.openxmlformats.org/presentationml/2006/ole">
            <mc:AlternateContent xmlns:mc="http://schemas.openxmlformats.org/markup-compatibility/2006">
              <mc:Choice xmlns:v="urn:schemas-microsoft-com:vml" Requires="v">
                <p:oleObj spid="_x0000_s25614" name="Equation" r:id="rId3" imgW="749160" imgH="279360" progId="Equation.3">
                  <p:embed/>
                </p:oleObj>
              </mc:Choice>
              <mc:Fallback>
                <p:oleObj name="Equation" r:id="rId3" imgW="749160" imgH="2793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2060848"/>
                        <a:ext cx="3475037" cy="129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099" name="Szövegdoboz 2"/>
          <p:cNvSpPr txBox="1">
            <a:spLocks noChangeArrowheads="1"/>
          </p:cNvSpPr>
          <p:nvPr/>
        </p:nvSpPr>
        <p:spPr bwMode="auto">
          <a:xfrm>
            <a:off x="1505469" y="565943"/>
            <a:ext cx="65516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hu-HU" altLang="hu-HU" sz="2400" b="1" i="1" dirty="0"/>
              <a:t>A munka az erő megtett út szerinti integrálja</a:t>
            </a:r>
            <a:endParaRPr lang="en-US" altLang="hu-HU" sz="2400" b="1" i="1" dirty="0"/>
          </a:p>
        </p:txBody>
      </p:sp>
      <p:sp>
        <p:nvSpPr>
          <p:cNvPr id="4100" name="Szövegdoboz 3"/>
          <p:cNvSpPr txBox="1">
            <a:spLocks noChangeArrowheads="1"/>
          </p:cNvSpPr>
          <p:nvPr/>
        </p:nvSpPr>
        <p:spPr bwMode="auto">
          <a:xfrm>
            <a:off x="1116013" y="4724400"/>
            <a:ext cx="6769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hu-HU" altLang="hu-HU" sz="2400" b="1" i="1" dirty="0"/>
              <a:t>Az erő - út görbe alatti terület</a:t>
            </a:r>
            <a:endParaRPr lang="en-US" altLang="hu-HU" sz="2400" b="1" i="1" dirty="0"/>
          </a:p>
        </p:txBody>
      </p:sp>
      <p:graphicFrame>
        <p:nvGraphicFramePr>
          <p:cNvPr id="6" name="Diagram 5"/>
          <p:cNvGraphicFramePr>
            <a:graphicFrameLocks/>
          </p:cNvGraphicFramePr>
          <p:nvPr>
            <p:extLst>
              <p:ext uri="{D42A27DB-BD31-4B8C-83A1-F6EECF244321}">
                <p14:modId xmlns:p14="http://schemas.microsoft.com/office/powerpoint/2010/main" val="1591292002"/>
              </p:ext>
            </p:extLst>
          </p:nvPr>
        </p:nvGraphicFramePr>
        <p:xfrm>
          <a:off x="4283968" y="1787322"/>
          <a:ext cx="4572000" cy="27432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31670623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2"/>
          <p:cNvSpPr txBox="1">
            <a:spLocks noChangeArrowheads="1"/>
          </p:cNvSpPr>
          <p:nvPr/>
        </p:nvSpPr>
        <p:spPr bwMode="auto">
          <a:xfrm>
            <a:off x="2771775" y="476250"/>
            <a:ext cx="4392613" cy="519113"/>
          </a:xfrm>
          <a:prstGeom prst="rect">
            <a:avLst/>
          </a:prstGeom>
          <a:noFill/>
          <a:ln w="9525">
            <a:noFill/>
            <a:miter lim="800000"/>
            <a:headEnd/>
            <a:tailEnd/>
          </a:ln>
        </p:spPr>
        <p:txBody>
          <a:bodyPr>
            <a:spAutoFit/>
          </a:bodyPr>
          <a:lstStyle/>
          <a:p>
            <a:pPr algn="ctr">
              <a:spcBef>
                <a:spcPct val="50000"/>
              </a:spcBef>
            </a:pPr>
            <a:r>
              <a:rPr lang="hu-HU" sz="2800" b="1">
                <a:latin typeface="Times New Roman" pitchFamily="18" charset="0"/>
                <a:cs typeface="Times New Roman" pitchFamily="18" charset="0"/>
              </a:rPr>
              <a:t>Teljesítmény</a:t>
            </a:r>
            <a:endParaRPr lang="en-US" sz="2800" b="1">
              <a:latin typeface="Times New Roman" pitchFamily="18" charset="0"/>
              <a:cs typeface="Times New Roman" pitchFamily="18" charset="0"/>
            </a:endParaRPr>
          </a:p>
        </p:txBody>
      </p:sp>
      <p:graphicFrame>
        <p:nvGraphicFramePr>
          <p:cNvPr id="5122" name="Object 3"/>
          <p:cNvGraphicFramePr>
            <a:graphicFrameLocks noChangeAspect="1"/>
          </p:cNvGraphicFramePr>
          <p:nvPr/>
        </p:nvGraphicFramePr>
        <p:xfrm>
          <a:off x="995363" y="1341438"/>
          <a:ext cx="3432175" cy="909637"/>
        </p:xfrm>
        <a:graphic>
          <a:graphicData uri="http://schemas.openxmlformats.org/presentationml/2006/ole">
            <mc:AlternateContent xmlns:mc="http://schemas.openxmlformats.org/markup-compatibility/2006">
              <mc:Choice xmlns:v="urn:schemas-microsoft-com:vml" Requires="v">
                <p:oleObj spid="_x0000_s26638" name="Egyenlet" r:id="rId3" imgW="1485720" imgH="393480" progId="Equation.3">
                  <p:embed/>
                </p:oleObj>
              </mc:Choice>
              <mc:Fallback>
                <p:oleObj name="Egyenlet" r:id="rId3" imgW="1485720" imgH="393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5363" y="1341438"/>
                        <a:ext cx="3432175" cy="9096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24" name="Line 4"/>
          <p:cNvSpPr>
            <a:spLocks noChangeShapeType="1"/>
          </p:cNvSpPr>
          <p:nvPr/>
        </p:nvSpPr>
        <p:spPr bwMode="auto">
          <a:xfrm>
            <a:off x="1619250" y="5661025"/>
            <a:ext cx="4608513" cy="0"/>
          </a:xfrm>
          <a:prstGeom prst="line">
            <a:avLst/>
          </a:prstGeom>
          <a:noFill/>
          <a:ln w="12700">
            <a:solidFill>
              <a:schemeClr val="tx1"/>
            </a:solidFill>
            <a:round/>
            <a:headEnd/>
            <a:tailEnd/>
          </a:ln>
        </p:spPr>
        <p:txBody>
          <a:bodyPr/>
          <a:lstStyle/>
          <a:p>
            <a:endParaRPr lang="hu-HU"/>
          </a:p>
        </p:txBody>
      </p:sp>
      <p:grpSp>
        <p:nvGrpSpPr>
          <p:cNvPr id="2" name="Group 5"/>
          <p:cNvGrpSpPr>
            <a:grpSpLocks/>
          </p:cNvGrpSpPr>
          <p:nvPr/>
        </p:nvGrpSpPr>
        <p:grpSpPr bwMode="auto">
          <a:xfrm>
            <a:off x="1835150" y="3165475"/>
            <a:ext cx="925513" cy="2855913"/>
            <a:chOff x="1156" y="1994"/>
            <a:chExt cx="583" cy="1799"/>
          </a:xfrm>
        </p:grpSpPr>
        <p:pic>
          <p:nvPicPr>
            <p:cNvPr id="5135" name="Picture 6" descr="Export Wizard-3"/>
            <p:cNvPicPr>
              <a:picLocks noChangeAspect="1" noChangeArrowheads="1"/>
            </p:cNvPicPr>
            <p:nvPr/>
          </p:nvPicPr>
          <p:blipFill>
            <a:blip r:embed="rId5" cstate="print"/>
            <a:srcRect/>
            <a:stretch>
              <a:fillRect/>
            </a:stretch>
          </p:blipFill>
          <p:spPr bwMode="auto">
            <a:xfrm>
              <a:off x="1156" y="1994"/>
              <a:ext cx="583" cy="1799"/>
            </a:xfrm>
            <a:prstGeom prst="rect">
              <a:avLst/>
            </a:prstGeom>
            <a:noFill/>
            <a:ln w="9525">
              <a:noFill/>
              <a:miter lim="800000"/>
              <a:headEnd/>
              <a:tailEnd/>
            </a:ln>
          </p:spPr>
        </p:pic>
        <p:sp>
          <p:nvSpPr>
            <p:cNvPr id="5136" name="Oval 7"/>
            <p:cNvSpPr>
              <a:spLocks noChangeArrowheads="1"/>
            </p:cNvSpPr>
            <p:nvPr/>
          </p:nvSpPr>
          <p:spPr bwMode="auto">
            <a:xfrm>
              <a:off x="1429" y="2795"/>
              <a:ext cx="91" cy="91"/>
            </a:xfrm>
            <a:prstGeom prst="ellipse">
              <a:avLst/>
            </a:prstGeom>
            <a:solidFill>
              <a:srgbClr val="FF0000"/>
            </a:solidFill>
            <a:ln w="9525">
              <a:solidFill>
                <a:schemeClr val="tx1"/>
              </a:solidFill>
              <a:round/>
              <a:headEnd/>
              <a:tailEnd/>
            </a:ln>
          </p:spPr>
          <p:txBody>
            <a:bodyPr wrap="none" anchor="ctr"/>
            <a:lstStyle/>
            <a:p>
              <a:endParaRPr lang="hu-HU"/>
            </a:p>
          </p:txBody>
        </p:sp>
      </p:grpSp>
      <p:grpSp>
        <p:nvGrpSpPr>
          <p:cNvPr id="3" name="Group 8"/>
          <p:cNvGrpSpPr>
            <a:grpSpLocks/>
          </p:cNvGrpSpPr>
          <p:nvPr/>
        </p:nvGrpSpPr>
        <p:grpSpPr bwMode="auto">
          <a:xfrm>
            <a:off x="3203575" y="2708275"/>
            <a:ext cx="1025525" cy="3168650"/>
            <a:chOff x="2018" y="1706"/>
            <a:chExt cx="646" cy="1996"/>
          </a:xfrm>
        </p:grpSpPr>
        <p:pic>
          <p:nvPicPr>
            <p:cNvPr id="5133" name="Picture 9" descr="Export Wizard-1"/>
            <p:cNvPicPr>
              <a:picLocks noChangeAspect="1" noChangeArrowheads="1"/>
            </p:cNvPicPr>
            <p:nvPr/>
          </p:nvPicPr>
          <p:blipFill>
            <a:blip r:embed="rId6" cstate="print"/>
            <a:srcRect/>
            <a:stretch>
              <a:fillRect/>
            </a:stretch>
          </p:blipFill>
          <p:spPr bwMode="auto">
            <a:xfrm>
              <a:off x="2018" y="1706"/>
              <a:ext cx="646" cy="1996"/>
            </a:xfrm>
            <a:prstGeom prst="rect">
              <a:avLst/>
            </a:prstGeom>
            <a:noFill/>
            <a:ln w="9525">
              <a:noFill/>
              <a:miter lim="800000"/>
              <a:headEnd/>
              <a:tailEnd/>
            </a:ln>
          </p:spPr>
        </p:pic>
        <p:sp>
          <p:nvSpPr>
            <p:cNvPr id="5134" name="Oval 10"/>
            <p:cNvSpPr>
              <a:spLocks noChangeArrowheads="1"/>
            </p:cNvSpPr>
            <p:nvPr/>
          </p:nvSpPr>
          <p:spPr bwMode="auto">
            <a:xfrm>
              <a:off x="2290" y="2432"/>
              <a:ext cx="91" cy="91"/>
            </a:xfrm>
            <a:prstGeom prst="ellipse">
              <a:avLst/>
            </a:prstGeom>
            <a:solidFill>
              <a:srgbClr val="FF0000"/>
            </a:solidFill>
            <a:ln w="9525">
              <a:solidFill>
                <a:schemeClr val="tx1"/>
              </a:solidFill>
              <a:round/>
              <a:headEnd/>
              <a:tailEnd/>
            </a:ln>
          </p:spPr>
          <p:txBody>
            <a:bodyPr wrap="none" anchor="ctr"/>
            <a:lstStyle/>
            <a:p>
              <a:endParaRPr lang="hu-HU"/>
            </a:p>
          </p:txBody>
        </p:sp>
      </p:grpSp>
      <p:sp>
        <p:nvSpPr>
          <p:cNvPr id="5127" name="Line 11"/>
          <p:cNvSpPr>
            <a:spLocks noChangeShapeType="1"/>
          </p:cNvSpPr>
          <p:nvPr/>
        </p:nvSpPr>
        <p:spPr bwMode="auto">
          <a:xfrm>
            <a:off x="2339975" y="4508500"/>
            <a:ext cx="1800225" cy="0"/>
          </a:xfrm>
          <a:prstGeom prst="line">
            <a:avLst/>
          </a:prstGeom>
          <a:noFill/>
          <a:ln w="9525">
            <a:solidFill>
              <a:schemeClr val="tx1"/>
            </a:solidFill>
            <a:prstDash val="dash"/>
            <a:round/>
            <a:headEnd/>
            <a:tailEnd/>
          </a:ln>
        </p:spPr>
        <p:txBody>
          <a:bodyPr/>
          <a:lstStyle/>
          <a:p>
            <a:endParaRPr lang="hu-HU"/>
          </a:p>
        </p:txBody>
      </p:sp>
      <p:sp>
        <p:nvSpPr>
          <p:cNvPr id="5128" name="Line 12"/>
          <p:cNvSpPr>
            <a:spLocks noChangeShapeType="1"/>
          </p:cNvSpPr>
          <p:nvPr/>
        </p:nvSpPr>
        <p:spPr bwMode="auto">
          <a:xfrm>
            <a:off x="3348038" y="3933825"/>
            <a:ext cx="0" cy="574675"/>
          </a:xfrm>
          <a:prstGeom prst="line">
            <a:avLst/>
          </a:prstGeom>
          <a:noFill/>
          <a:ln w="12700">
            <a:solidFill>
              <a:srgbClr val="FF0000"/>
            </a:solidFill>
            <a:round/>
            <a:headEnd type="triangle" w="med" len="med"/>
            <a:tailEnd type="triangle" w="med" len="med"/>
          </a:ln>
        </p:spPr>
        <p:txBody>
          <a:bodyPr/>
          <a:lstStyle/>
          <a:p>
            <a:endParaRPr lang="hu-HU"/>
          </a:p>
        </p:txBody>
      </p:sp>
      <p:sp>
        <p:nvSpPr>
          <p:cNvPr id="5129" name="Text Box 13"/>
          <p:cNvSpPr txBox="1">
            <a:spLocks noChangeArrowheads="1"/>
          </p:cNvSpPr>
          <p:nvPr/>
        </p:nvSpPr>
        <p:spPr bwMode="auto">
          <a:xfrm>
            <a:off x="2843213" y="3644900"/>
            <a:ext cx="576262" cy="366713"/>
          </a:xfrm>
          <a:prstGeom prst="rect">
            <a:avLst/>
          </a:prstGeom>
          <a:noFill/>
          <a:ln w="9525">
            <a:noFill/>
            <a:miter lim="800000"/>
            <a:headEnd/>
            <a:tailEnd/>
          </a:ln>
        </p:spPr>
        <p:txBody>
          <a:bodyPr>
            <a:spAutoFit/>
          </a:bodyPr>
          <a:lstStyle/>
          <a:p>
            <a:pPr>
              <a:spcBef>
                <a:spcPct val="50000"/>
              </a:spcBef>
            </a:pPr>
            <a:r>
              <a:rPr lang="hu-HU"/>
              <a:t>h</a:t>
            </a:r>
            <a:r>
              <a:rPr lang="hu-HU" baseline="-25000"/>
              <a:t>1</a:t>
            </a:r>
            <a:endParaRPr lang="en-US" baseline="-25000"/>
          </a:p>
        </p:txBody>
      </p:sp>
      <p:sp>
        <p:nvSpPr>
          <p:cNvPr id="5130" name="Text Box 14"/>
          <p:cNvSpPr txBox="1">
            <a:spLocks noChangeArrowheads="1"/>
          </p:cNvSpPr>
          <p:nvPr/>
        </p:nvSpPr>
        <p:spPr bwMode="auto">
          <a:xfrm>
            <a:off x="1403350" y="4286250"/>
            <a:ext cx="576263" cy="366713"/>
          </a:xfrm>
          <a:prstGeom prst="rect">
            <a:avLst/>
          </a:prstGeom>
          <a:noFill/>
          <a:ln w="9525">
            <a:noFill/>
            <a:miter lim="800000"/>
            <a:headEnd/>
            <a:tailEnd/>
          </a:ln>
        </p:spPr>
        <p:txBody>
          <a:bodyPr>
            <a:spAutoFit/>
          </a:bodyPr>
          <a:lstStyle/>
          <a:p>
            <a:pPr>
              <a:spcBef>
                <a:spcPct val="50000"/>
              </a:spcBef>
            </a:pPr>
            <a:r>
              <a:rPr lang="hu-HU"/>
              <a:t>h</a:t>
            </a:r>
            <a:r>
              <a:rPr lang="hu-HU" baseline="-25000"/>
              <a:t>0</a:t>
            </a:r>
            <a:endParaRPr lang="en-US" baseline="-25000"/>
          </a:p>
        </p:txBody>
      </p:sp>
      <p:sp>
        <p:nvSpPr>
          <p:cNvPr id="5131" name="Line 15"/>
          <p:cNvSpPr>
            <a:spLocks noChangeShapeType="1"/>
          </p:cNvSpPr>
          <p:nvPr/>
        </p:nvSpPr>
        <p:spPr bwMode="auto">
          <a:xfrm>
            <a:off x="4572000" y="2708275"/>
            <a:ext cx="0" cy="2736850"/>
          </a:xfrm>
          <a:prstGeom prst="line">
            <a:avLst/>
          </a:prstGeom>
          <a:noFill/>
          <a:ln w="9525">
            <a:solidFill>
              <a:schemeClr val="tx1"/>
            </a:solidFill>
            <a:round/>
            <a:headEnd/>
            <a:tailEnd/>
          </a:ln>
        </p:spPr>
        <p:txBody>
          <a:bodyPr/>
          <a:lstStyle/>
          <a:p>
            <a:endParaRPr lang="hu-HU"/>
          </a:p>
        </p:txBody>
      </p:sp>
      <p:sp>
        <p:nvSpPr>
          <p:cNvPr id="60433" name="Text Box 17"/>
          <p:cNvSpPr txBox="1">
            <a:spLocks noChangeArrowheads="1"/>
          </p:cNvSpPr>
          <p:nvPr/>
        </p:nvSpPr>
        <p:spPr bwMode="auto">
          <a:xfrm>
            <a:off x="4859338" y="2708275"/>
            <a:ext cx="865187" cy="1604963"/>
          </a:xfrm>
          <a:prstGeom prst="rect">
            <a:avLst/>
          </a:prstGeom>
          <a:noFill/>
          <a:ln w="9525">
            <a:noFill/>
            <a:miter lim="800000"/>
            <a:headEnd/>
            <a:tailEnd/>
          </a:ln>
        </p:spPr>
        <p:txBody>
          <a:bodyPr>
            <a:spAutoFit/>
          </a:bodyPr>
          <a:lstStyle/>
          <a:p>
            <a:pPr>
              <a:spcBef>
                <a:spcPct val="50000"/>
              </a:spcBef>
            </a:pPr>
            <a:r>
              <a:rPr lang="hu-HU" b="1"/>
              <a:t>0,3 s</a:t>
            </a:r>
          </a:p>
          <a:p>
            <a:pPr>
              <a:spcBef>
                <a:spcPct val="50000"/>
              </a:spcBef>
            </a:pPr>
            <a:r>
              <a:rPr lang="hu-HU" b="1"/>
              <a:t>0,4 s</a:t>
            </a:r>
          </a:p>
          <a:p>
            <a:pPr>
              <a:spcBef>
                <a:spcPct val="50000"/>
              </a:spcBef>
            </a:pPr>
            <a:r>
              <a:rPr lang="hu-HU" b="1"/>
              <a:t>0,5 s</a:t>
            </a:r>
          </a:p>
          <a:p>
            <a:pPr>
              <a:spcBef>
                <a:spcPct val="50000"/>
              </a:spcBef>
            </a:pPr>
            <a:r>
              <a:rPr lang="hu-HU" b="1"/>
              <a:t>0,6 s</a:t>
            </a:r>
            <a:endParaRPr lang="en-US" b="1"/>
          </a:p>
        </p:txBody>
      </p:sp>
    </p:spTree>
    <p:extLst>
      <p:ext uri="{BB962C8B-B14F-4D97-AF65-F5344CB8AC3E}">
        <p14:creationId xmlns:p14="http://schemas.microsoft.com/office/powerpoint/2010/main" val="2129770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0433"/>
                                        </p:tgtEl>
                                        <p:attrNameLst>
                                          <p:attrName>style.visibility</p:attrName>
                                        </p:attrNameLst>
                                      </p:cBhvr>
                                      <p:to>
                                        <p:strVal val="visible"/>
                                      </p:to>
                                    </p:set>
                                    <p:anim calcmode="discrete" valueType="clr">
                                      <p:cBhvr override="childStyle">
                                        <p:cTn id="7" dur="80"/>
                                        <p:tgtEl>
                                          <p:spTgt spid="6043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0433"/>
                                        </p:tgtEl>
                                        <p:attrNameLst>
                                          <p:attrName>fillcolor</p:attrName>
                                        </p:attrNameLst>
                                      </p:cBhvr>
                                      <p:tavLst>
                                        <p:tav tm="0">
                                          <p:val>
                                            <p:clrVal>
                                              <a:schemeClr val="accent2"/>
                                            </p:clrVal>
                                          </p:val>
                                        </p:tav>
                                        <p:tav tm="50000">
                                          <p:val>
                                            <p:clrVal>
                                              <a:schemeClr val="hlink"/>
                                            </p:clrVal>
                                          </p:val>
                                        </p:tav>
                                      </p:tavLst>
                                    </p:anim>
                                    <p:set>
                                      <p:cBhvr>
                                        <p:cTn id="9" dur="80"/>
                                        <p:tgtEl>
                                          <p:spTgt spid="6043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3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 Box 4"/>
          <p:cNvSpPr txBox="1">
            <a:spLocks noChangeArrowheads="1"/>
          </p:cNvSpPr>
          <p:nvPr/>
        </p:nvSpPr>
        <p:spPr bwMode="auto">
          <a:xfrm>
            <a:off x="1116013" y="692150"/>
            <a:ext cx="2808287" cy="457200"/>
          </a:xfrm>
          <a:prstGeom prst="rect">
            <a:avLst/>
          </a:prstGeom>
          <a:noFill/>
          <a:ln w="9525">
            <a:noFill/>
            <a:miter lim="800000"/>
            <a:headEnd/>
            <a:tailEnd/>
          </a:ln>
        </p:spPr>
        <p:txBody>
          <a:bodyPr>
            <a:spAutoFit/>
          </a:bodyPr>
          <a:lstStyle/>
          <a:p>
            <a:pPr>
              <a:spcBef>
                <a:spcPct val="50000"/>
              </a:spcBef>
            </a:pPr>
            <a:r>
              <a:rPr lang="hu-HU" sz="2400" b="1">
                <a:latin typeface="Times New Roman" pitchFamily="18" charset="0"/>
                <a:cs typeface="Times New Roman" pitchFamily="18" charset="0"/>
              </a:rPr>
              <a:t>120 + 80 kg  2 x 8 </a:t>
            </a:r>
            <a:endParaRPr lang="en-US" sz="2400" b="1">
              <a:latin typeface="Times New Roman" pitchFamily="18" charset="0"/>
              <a:cs typeface="Times New Roman" pitchFamily="18" charset="0"/>
            </a:endParaRPr>
          </a:p>
        </p:txBody>
      </p:sp>
      <p:sp>
        <p:nvSpPr>
          <p:cNvPr id="67589" name="Text Box 5"/>
          <p:cNvSpPr txBox="1">
            <a:spLocks noChangeArrowheads="1"/>
          </p:cNvSpPr>
          <p:nvPr/>
        </p:nvSpPr>
        <p:spPr bwMode="auto">
          <a:xfrm>
            <a:off x="1116013" y="1341438"/>
            <a:ext cx="2952750" cy="396875"/>
          </a:xfrm>
          <a:prstGeom prst="rect">
            <a:avLst/>
          </a:prstGeom>
          <a:noFill/>
          <a:ln w="9525">
            <a:noFill/>
            <a:miter lim="800000"/>
            <a:headEnd/>
            <a:tailEnd/>
          </a:ln>
        </p:spPr>
        <p:txBody>
          <a:bodyPr>
            <a:spAutoFit/>
          </a:bodyPr>
          <a:lstStyle/>
          <a:p>
            <a:pPr>
              <a:spcBef>
                <a:spcPct val="50000"/>
              </a:spcBef>
            </a:pPr>
            <a:r>
              <a:rPr lang="hu-HU" sz="2000" b="1">
                <a:latin typeface="Times New Roman" pitchFamily="18" charset="0"/>
                <a:cs typeface="Times New Roman" pitchFamily="18" charset="0"/>
              </a:rPr>
              <a:t>W = 2000 </a:t>
            </a:r>
            <a:r>
              <a:rPr lang="en-US" sz="2000" b="1">
                <a:latin typeface="Times New Roman" pitchFamily="18" charset="0"/>
                <a:cs typeface="Times New Roman" pitchFamily="18" charset="0"/>
              </a:rPr>
              <a:t>·</a:t>
            </a:r>
            <a:r>
              <a:rPr lang="hu-HU" sz="2000" b="1">
                <a:latin typeface="Times New Roman" pitchFamily="18" charset="0"/>
                <a:cs typeface="Times New Roman" pitchFamily="18" charset="0"/>
              </a:rPr>
              <a:t> 0,4 = 800 J</a:t>
            </a:r>
            <a:endParaRPr lang="en-US" sz="2000" b="1">
              <a:latin typeface="Times New Roman" pitchFamily="18" charset="0"/>
              <a:cs typeface="Times New Roman" pitchFamily="18" charset="0"/>
            </a:endParaRPr>
          </a:p>
        </p:txBody>
      </p:sp>
      <p:grpSp>
        <p:nvGrpSpPr>
          <p:cNvPr id="2" name="Group 18"/>
          <p:cNvGrpSpPr>
            <a:grpSpLocks/>
          </p:cNvGrpSpPr>
          <p:nvPr/>
        </p:nvGrpSpPr>
        <p:grpSpPr bwMode="auto">
          <a:xfrm>
            <a:off x="1042988" y="2095500"/>
            <a:ext cx="6913562" cy="396875"/>
            <a:chOff x="657" y="1320"/>
            <a:chExt cx="4355" cy="250"/>
          </a:xfrm>
        </p:grpSpPr>
        <p:sp>
          <p:nvSpPr>
            <p:cNvPr id="36881" name="Text Box 6"/>
            <p:cNvSpPr txBox="1">
              <a:spLocks noChangeArrowheads="1"/>
            </p:cNvSpPr>
            <p:nvPr/>
          </p:nvSpPr>
          <p:spPr bwMode="auto">
            <a:xfrm>
              <a:off x="657" y="1320"/>
              <a:ext cx="1180" cy="250"/>
            </a:xfrm>
            <a:prstGeom prst="rect">
              <a:avLst/>
            </a:prstGeom>
            <a:noFill/>
            <a:ln w="9525">
              <a:noFill/>
              <a:miter lim="800000"/>
              <a:headEnd/>
              <a:tailEnd/>
            </a:ln>
          </p:spPr>
          <p:txBody>
            <a:bodyPr>
              <a:spAutoFit/>
            </a:bodyPr>
            <a:lstStyle/>
            <a:p>
              <a:pPr>
                <a:spcBef>
                  <a:spcPct val="50000"/>
                </a:spcBef>
              </a:pPr>
              <a:r>
                <a:rPr lang="hu-HU" sz="2000" b="1">
                  <a:latin typeface="Times New Roman" pitchFamily="18" charset="0"/>
                  <a:cs typeface="Times New Roman" pitchFamily="18" charset="0"/>
                </a:rPr>
                <a:t>P = 800 / 0,3</a:t>
              </a:r>
              <a:endParaRPr lang="en-US" sz="2000" b="1">
                <a:latin typeface="Times New Roman" pitchFamily="18" charset="0"/>
                <a:cs typeface="Times New Roman" pitchFamily="18" charset="0"/>
              </a:endParaRPr>
            </a:p>
          </p:txBody>
        </p:sp>
        <p:sp>
          <p:nvSpPr>
            <p:cNvPr id="36882" name="Text Box 10"/>
            <p:cNvSpPr txBox="1">
              <a:spLocks noChangeArrowheads="1"/>
            </p:cNvSpPr>
            <p:nvPr/>
          </p:nvSpPr>
          <p:spPr bwMode="auto">
            <a:xfrm>
              <a:off x="1927" y="1320"/>
              <a:ext cx="1180" cy="250"/>
            </a:xfrm>
            <a:prstGeom prst="rect">
              <a:avLst/>
            </a:prstGeom>
            <a:noFill/>
            <a:ln w="9525">
              <a:noFill/>
              <a:miter lim="800000"/>
              <a:headEnd/>
              <a:tailEnd/>
            </a:ln>
          </p:spPr>
          <p:txBody>
            <a:bodyPr>
              <a:spAutoFit/>
            </a:bodyPr>
            <a:lstStyle/>
            <a:p>
              <a:pPr>
                <a:spcBef>
                  <a:spcPct val="50000"/>
                </a:spcBef>
              </a:pPr>
              <a:r>
                <a:rPr lang="hu-HU" sz="2000" b="1">
                  <a:latin typeface="Times New Roman" pitchFamily="18" charset="0"/>
                  <a:cs typeface="Times New Roman" pitchFamily="18" charset="0"/>
                </a:rPr>
                <a:t>P = 2666 Watt</a:t>
              </a:r>
              <a:endParaRPr lang="en-US" sz="2000" b="1">
                <a:latin typeface="Times New Roman" pitchFamily="18" charset="0"/>
                <a:cs typeface="Times New Roman" pitchFamily="18" charset="0"/>
              </a:endParaRPr>
            </a:p>
          </p:txBody>
        </p:sp>
        <p:sp>
          <p:nvSpPr>
            <p:cNvPr id="36883" name="Text Box 11"/>
            <p:cNvSpPr txBox="1">
              <a:spLocks noChangeArrowheads="1"/>
            </p:cNvSpPr>
            <p:nvPr/>
          </p:nvSpPr>
          <p:spPr bwMode="auto">
            <a:xfrm>
              <a:off x="3514" y="1320"/>
              <a:ext cx="1498" cy="250"/>
            </a:xfrm>
            <a:prstGeom prst="rect">
              <a:avLst/>
            </a:prstGeom>
            <a:noFill/>
            <a:ln w="9525">
              <a:noFill/>
              <a:miter lim="800000"/>
              <a:headEnd/>
              <a:tailEnd/>
            </a:ln>
          </p:spPr>
          <p:txBody>
            <a:bodyPr>
              <a:spAutoFit/>
            </a:bodyPr>
            <a:lstStyle/>
            <a:p>
              <a:pPr>
                <a:spcBef>
                  <a:spcPct val="50000"/>
                </a:spcBef>
              </a:pPr>
              <a:r>
                <a:rPr lang="hu-HU" sz="2000" b="1">
                  <a:latin typeface="Times New Roman" pitchFamily="18" charset="0"/>
                  <a:cs typeface="Times New Roman" pitchFamily="18" charset="0"/>
                </a:rPr>
                <a:t>P = 42 666 Watt</a:t>
              </a:r>
              <a:endParaRPr lang="en-US" sz="2000" b="1">
                <a:latin typeface="Times New Roman" pitchFamily="18" charset="0"/>
                <a:cs typeface="Times New Roman" pitchFamily="18" charset="0"/>
              </a:endParaRPr>
            </a:p>
          </p:txBody>
        </p:sp>
      </p:grpSp>
      <p:grpSp>
        <p:nvGrpSpPr>
          <p:cNvPr id="3" name="Group 19"/>
          <p:cNvGrpSpPr>
            <a:grpSpLocks/>
          </p:cNvGrpSpPr>
          <p:nvPr/>
        </p:nvGrpSpPr>
        <p:grpSpPr bwMode="auto">
          <a:xfrm>
            <a:off x="1042988" y="2781300"/>
            <a:ext cx="6915150" cy="431800"/>
            <a:chOff x="657" y="1752"/>
            <a:chExt cx="4356" cy="272"/>
          </a:xfrm>
        </p:grpSpPr>
        <p:sp>
          <p:nvSpPr>
            <p:cNvPr id="36878" name="Text Box 7"/>
            <p:cNvSpPr txBox="1">
              <a:spLocks noChangeArrowheads="1"/>
            </p:cNvSpPr>
            <p:nvPr/>
          </p:nvSpPr>
          <p:spPr bwMode="auto">
            <a:xfrm>
              <a:off x="657" y="1774"/>
              <a:ext cx="1180" cy="250"/>
            </a:xfrm>
            <a:prstGeom prst="rect">
              <a:avLst/>
            </a:prstGeom>
            <a:noFill/>
            <a:ln w="9525">
              <a:noFill/>
              <a:miter lim="800000"/>
              <a:headEnd/>
              <a:tailEnd/>
            </a:ln>
          </p:spPr>
          <p:txBody>
            <a:bodyPr>
              <a:spAutoFit/>
            </a:bodyPr>
            <a:lstStyle/>
            <a:p>
              <a:pPr>
                <a:spcBef>
                  <a:spcPct val="50000"/>
                </a:spcBef>
              </a:pPr>
              <a:r>
                <a:rPr lang="hu-HU" sz="2000" b="1">
                  <a:latin typeface="Times New Roman" pitchFamily="18" charset="0"/>
                  <a:cs typeface="Times New Roman" pitchFamily="18" charset="0"/>
                </a:rPr>
                <a:t>P = 800 / 0,4</a:t>
              </a:r>
              <a:endParaRPr lang="en-US" sz="2000" b="1">
                <a:latin typeface="Times New Roman" pitchFamily="18" charset="0"/>
                <a:cs typeface="Times New Roman" pitchFamily="18" charset="0"/>
              </a:endParaRPr>
            </a:p>
          </p:txBody>
        </p:sp>
        <p:sp>
          <p:nvSpPr>
            <p:cNvPr id="36879" name="Text Box 12"/>
            <p:cNvSpPr txBox="1">
              <a:spLocks noChangeArrowheads="1"/>
            </p:cNvSpPr>
            <p:nvPr/>
          </p:nvSpPr>
          <p:spPr bwMode="auto">
            <a:xfrm>
              <a:off x="1927" y="1774"/>
              <a:ext cx="1180" cy="250"/>
            </a:xfrm>
            <a:prstGeom prst="rect">
              <a:avLst/>
            </a:prstGeom>
            <a:noFill/>
            <a:ln w="9525">
              <a:noFill/>
              <a:miter lim="800000"/>
              <a:headEnd/>
              <a:tailEnd/>
            </a:ln>
          </p:spPr>
          <p:txBody>
            <a:bodyPr>
              <a:spAutoFit/>
            </a:bodyPr>
            <a:lstStyle/>
            <a:p>
              <a:pPr>
                <a:spcBef>
                  <a:spcPct val="50000"/>
                </a:spcBef>
              </a:pPr>
              <a:r>
                <a:rPr lang="hu-HU" sz="2000" b="1">
                  <a:latin typeface="Times New Roman" pitchFamily="18" charset="0"/>
                  <a:cs typeface="Times New Roman" pitchFamily="18" charset="0"/>
                </a:rPr>
                <a:t>P = 2000 Watt</a:t>
              </a:r>
              <a:endParaRPr lang="en-US" sz="2000" b="1">
                <a:latin typeface="Times New Roman" pitchFamily="18" charset="0"/>
                <a:cs typeface="Times New Roman" pitchFamily="18" charset="0"/>
              </a:endParaRPr>
            </a:p>
          </p:txBody>
        </p:sp>
        <p:sp>
          <p:nvSpPr>
            <p:cNvPr id="36880" name="Text Box 13"/>
            <p:cNvSpPr txBox="1">
              <a:spLocks noChangeArrowheads="1"/>
            </p:cNvSpPr>
            <p:nvPr/>
          </p:nvSpPr>
          <p:spPr bwMode="auto">
            <a:xfrm>
              <a:off x="3515" y="1752"/>
              <a:ext cx="1498" cy="250"/>
            </a:xfrm>
            <a:prstGeom prst="rect">
              <a:avLst/>
            </a:prstGeom>
            <a:noFill/>
            <a:ln w="9525">
              <a:noFill/>
              <a:miter lim="800000"/>
              <a:headEnd/>
              <a:tailEnd/>
            </a:ln>
          </p:spPr>
          <p:txBody>
            <a:bodyPr>
              <a:spAutoFit/>
            </a:bodyPr>
            <a:lstStyle/>
            <a:p>
              <a:pPr>
                <a:spcBef>
                  <a:spcPct val="50000"/>
                </a:spcBef>
              </a:pPr>
              <a:r>
                <a:rPr lang="hu-HU" sz="2000" b="1">
                  <a:latin typeface="Times New Roman" pitchFamily="18" charset="0"/>
                  <a:cs typeface="Times New Roman" pitchFamily="18" charset="0"/>
                </a:rPr>
                <a:t>P = 32 000 Watt</a:t>
              </a:r>
              <a:endParaRPr lang="en-US" sz="2000" b="1">
                <a:latin typeface="Times New Roman" pitchFamily="18" charset="0"/>
                <a:cs typeface="Times New Roman" pitchFamily="18" charset="0"/>
              </a:endParaRPr>
            </a:p>
          </p:txBody>
        </p:sp>
      </p:grpSp>
      <p:grpSp>
        <p:nvGrpSpPr>
          <p:cNvPr id="4" name="Group 20"/>
          <p:cNvGrpSpPr>
            <a:grpSpLocks/>
          </p:cNvGrpSpPr>
          <p:nvPr/>
        </p:nvGrpSpPr>
        <p:grpSpPr bwMode="auto">
          <a:xfrm>
            <a:off x="1042988" y="3536950"/>
            <a:ext cx="6915150" cy="396875"/>
            <a:chOff x="657" y="2228"/>
            <a:chExt cx="4356" cy="250"/>
          </a:xfrm>
        </p:grpSpPr>
        <p:sp>
          <p:nvSpPr>
            <p:cNvPr id="36875" name="Text Box 8"/>
            <p:cNvSpPr txBox="1">
              <a:spLocks noChangeArrowheads="1"/>
            </p:cNvSpPr>
            <p:nvPr/>
          </p:nvSpPr>
          <p:spPr bwMode="auto">
            <a:xfrm>
              <a:off x="657" y="2228"/>
              <a:ext cx="1180" cy="250"/>
            </a:xfrm>
            <a:prstGeom prst="rect">
              <a:avLst/>
            </a:prstGeom>
            <a:noFill/>
            <a:ln w="9525">
              <a:noFill/>
              <a:miter lim="800000"/>
              <a:headEnd/>
              <a:tailEnd/>
            </a:ln>
          </p:spPr>
          <p:txBody>
            <a:bodyPr>
              <a:spAutoFit/>
            </a:bodyPr>
            <a:lstStyle/>
            <a:p>
              <a:pPr>
                <a:spcBef>
                  <a:spcPct val="50000"/>
                </a:spcBef>
              </a:pPr>
              <a:r>
                <a:rPr lang="hu-HU" sz="2000" b="1">
                  <a:latin typeface="Times New Roman" pitchFamily="18" charset="0"/>
                  <a:cs typeface="Times New Roman" pitchFamily="18" charset="0"/>
                </a:rPr>
                <a:t>P = 800 / 0,5</a:t>
              </a:r>
              <a:endParaRPr lang="en-US" sz="2000" b="1">
                <a:latin typeface="Times New Roman" pitchFamily="18" charset="0"/>
                <a:cs typeface="Times New Roman" pitchFamily="18" charset="0"/>
              </a:endParaRPr>
            </a:p>
          </p:txBody>
        </p:sp>
        <p:sp>
          <p:nvSpPr>
            <p:cNvPr id="36876" name="Text Box 14"/>
            <p:cNvSpPr txBox="1">
              <a:spLocks noChangeArrowheads="1"/>
            </p:cNvSpPr>
            <p:nvPr/>
          </p:nvSpPr>
          <p:spPr bwMode="auto">
            <a:xfrm>
              <a:off x="1927" y="2228"/>
              <a:ext cx="1180" cy="250"/>
            </a:xfrm>
            <a:prstGeom prst="rect">
              <a:avLst/>
            </a:prstGeom>
            <a:noFill/>
            <a:ln w="9525">
              <a:noFill/>
              <a:miter lim="800000"/>
              <a:headEnd/>
              <a:tailEnd/>
            </a:ln>
          </p:spPr>
          <p:txBody>
            <a:bodyPr>
              <a:spAutoFit/>
            </a:bodyPr>
            <a:lstStyle/>
            <a:p>
              <a:pPr>
                <a:spcBef>
                  <a:spcPct val="50000"/>
                </a:spcBef>
              </a:pPr>
              <a:r>
                <a:rPr lang="hu-HU" sz="2000" b="1">
                  <a:latin typeface="Times New Roman" pitchFamily="18" charset="0"/>
                  <a:cs typeface="Times New Roman" pitchFamily="18" charset="0"/>
                </a:rPr>
                <a:t>P = 1600 Watt</a:t>
              </a:r>
              <a:endParaRPr lang="en-US" sz="2000" b="1">
                <a:latin typeface="Times New Roman" pitchFamily="18" charset="0"/>
                <a:cs typeface="Times New Roman" pitchFamily="18" charset="0"/>
              </a:endParaRPr>
            </a:p>
          </p:txBody>
        </p:sp>
        <p:sp>
          <p:nvSpPr>
            <p:cNvPr id="36877" name="Text Box 15"/>
            <p:cNvSpPr txBox="1">
              <a:spLocks noChangeArrowheads="1"/>
            </p:cNvSpPr>
            <p:nvPr/>
          </p:nvSpPr>
          <p:spPr bwMode="auto">
            <a:xfrm>
              <a:off x="3515" y="2228"/>
              <a:ext cx="1498" cy="250"/>
            </a:xfrm>
            <a:prstGeom prst="rect">
              <a:avLst/>
            </a:prstGeom>
            <a:noFill/>
            <a:ln w="9525">
              <a:noFill/>
              <a:miter lim="800000"/>
              <a:headEnd/>
              <a:tailEnd/>
            </a:ln>
          </p:spPr>
          <p:txBody>
            <a:bodyPr>
              <a:spAutoFit/>
            </a:bodyPr>
            <a:lstStyle/>
            <a:p>
              <a:pPr>
                <a:spcBef>
                  <a:spcPct val="50000"/>
                </a:spcBef>
              </a:pPr>
              <a:r>
                <a:rPr lang="hu-HU" sz="2000" b="1">
                  <a:latin typeface="Times New Roman" pitchFamily="18" charset="0"/>
                  <a:cs typeface="Times New Roman" pitchFamily="18" charset="0"/>
                </a:rPr>
                <a:t>P = 25 600 Watt</a:t>
              </a:r>
              <a:endParaRPr lang="en-US" sz="2000" b="1">
                <a:latin typeface="Times New Roman" pitchFamily="18" charset="0"/>
                <a:cs typeface="Times New Roman" pitchFamily="18" charset="0"/>
              </a:endParaRPr>
            </a:p>
          </p:txBody>
        </p:sp>
      </p:grpSp>
      <p:grpSp>
        <p:nvGrpSpPr>
          <p:cNvPr id="5" name="Group 21"/>
          <p:cNvGrpSpPr>
            <a:grpSpLocks/>
          </p:cNvGrpSpPr>
          <p:nvPr/>
        </p:nvGrpSpPr>
        <p:grpSpPr bwMode="auto">
          <a:xfrm>
            <a:off x="1042988" y="4111625"/>
            <a:ext cx="6915150" cy="396875"/>
            <a:chOff x="657" y="2590"/>
            <a:chExt cx="4356" cy="250"/>
          </a:xfrm>
        </p:grpSpPr>
        <p:sp>
          <p:nvSpPr>
            <p:cNvPr id="36872" name="Text Box 9"/>
            <p:cNvSpPr txBox="1">
              <a:spLocks noChangeArrowheads="1"/>
            </p:cNvSpPr>
            <p:nvPr/>
          </p:nvSpPr>
          <p:spPr bwMode="auto">
            <a:xfrm>
              <a:off x="657" y="2590"/>
              <a:ext cx="1180" cy="250"/>
            </a:xfrm>
            <a:prstGeom prst="rect">
              <a:avLst/>
            </a:prstGeom>
            <a:noFill/>
            <a:ln w="9525">
              <a:noFill/>
              <a:miter lim="800000"/>
              <a:headEnd/>
              <a:tailEnd/>
            </a:ln>
          </p:spPr>
          <p:txBody>
            <a:bodyPr>
              <a:spAutoFit/>
            </a:bodyPr>
            <a:lstStyle/>
            <a:p>
              <a:pPr>
                <a:spcBef>
                  <a:spcPct val="50000"/>
                </a:spcBef>
              </a:pPr>
              <a:r>
                <a:rPr lang="hu-HU" sz="2000" b="1">
                  <a:latin typeface="Times New Roman" pitchFamily="18" charset="0"/>
                  <a:cs typeface="Times New Roman" pitchFamily="18" charset="0"/>
                </a:rPr>
                <a:t>P = 800 / 0,6</a:t>
              </a:r>
              <a:endParaRPr lang="en-US" sz="2000" b="1">
                <a:latin typeface="Times New Roman" pitchFamily="18" charset="0"/>
                <a:cs typeface="Times New Roman" pitchFamily="18" charset="0"/>
              </a:endParaRPr>
            </a:p>
          </p:txBody>
        </p:sp>
        <p:sp>
          <p:nvSpPr>
            <p:cNvPr id="36873" name="Text Box 16"/>
            <p:cNvSpPr txBox="1">
              <a:spLocks noChangeArrowheads="1"/>
            </p:cNvSpPr>
            <p:nvPr/>
          </p:nvSpPr>
          <p:spPr bwMode="auto">
            <a:xfrm>
              <a:off x="1927" y="2590"/>
              <a:ext cx="1180" cy="250"/>
            </a:xfrm>
            <a:prstGeom prst="rect">
              <a:avLst/>
            </a:prstGeom>
            <a:noFill/>
            <a:ln w="9525">
              <a:noFill/>
              <a:miter lim="800000"/>
              <a:headEnd/>
              <a:tailEnd/>
            </a:ln>
          </p:spPr>
          <p:txBody>
            <a:bodyPr>
              <a:spAutoFit/>
            </a:bodyPr>
            <a:lstStyle/>
            <a:p>
              <a:pPr>
                <a:spcBef>
                  <a:spcPct val="50000"/>
                </a:spcBef>
              </a:pPr>
              <a:r>
                <a:rPr lang="hu-HU" sz="2000" b="1">
                  <a:latin typeface="Times New Roman" pitchFamily="18" charset="0"/>
                  <a:cs typeface="Times New Roman" pitchFamily="18" charset="0"/>
                </a:rPr>
                <a:t>P = 1333 Watt</a:t>
              </a:r>
              <a:endParaRPr lang="en-US" sz="2000" b="1">
                <a:latin typeface="Times New Roman" pitchFamily="18" charset="0"/>
                <a:cs typeface="Times New Roman" pitchFamily="18" charset="0"/>
              </a:endParaRPr>
            </a:p>
          </p:txBody>
        </p:sp>
        <p:sp>
          <p:nvSpPr>
            <p:cNvPr id="36874" name="Text Box 17"/>
            <p:cNvSpPr txBox="1">
              <a:spLocks noChangeArrowheads="1"/>
            </p:cNvSpPr>
            <p:nvPr/>
          </p:nvSpPr>
          <p:spPr bwMode="auto">
            <a:xfrm>
              <a:off x="3515" y="2590"/>
              <a:ext cx="1498" cy="250"/>
            </a:xfrm>
            <a:prstGeom prst="rect">
              <a:avLst/>
            </a:prstGeom>
            <a:noFill/>
            <a:ln w="9525">
              <a:noFill/>
              <a:miter lim="800000"/>
              <a:headEnd/>
              <a:tailEnd/>
            </a:ln>
          </p:spPr>
          <p:txBody>
            <a:bodyPr>
              <a:spAutoFit/>
            </a:bodyPr>
            <a:lstStyle/>
            <a:p>
              <a:pPr>
                <a:spcBef>
                  <a:spcPct val="50000"/>
                </a:spcBef>
              </a:pPr>
              <a:r>
                <a:rPr lang="hu-HU" sz="2000" b="1">
                  <a:latin typeface="Times New Roman" pitchFamily="18" charset="0"/>
                  <a:cs typeface="Times New Roman" pitchFamily="18" charset="0"/>
                </a:rPr>
                <a:t>P = 21 333 Watt</a:t>
              </a:r>
              <a:endParaRPr lang="en-US" sz="2000" b="1">
                <a:latin typeface="Times New Roman" pitchFamily="18" charset="0"/>
                <a:cs typeface="Times New Roman" pitchFamily="18" charset="0"/>
              </a:endParaRPr>
            </a:p>
          </p:txBody>
        </p:sp>
      </p:grpSp>
      <p:sp>
        <p:nvSpPr>
          <p:cNvPr id="6" name="Szövegdoboz 5"/>
          <p:cNvSpPr txBox="1"/>
          <p:nvPr/>
        </p:nvSpPr>
        <p:spPr>
          <a:xfrm>
            <a:off x="4716016" y="5229200"/>
            <a:ext cx="2664296"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hu-HU" dirty="0" smtClean="0"/>
              <a:t>2018.10.02.</a:t>
            </a:r>
            <a:endParaRPr lang="en-US" dirty="0"/>
          </a:p>
        </p:txBody>
      </p:sp>
    </p:spTree>
    <p:extLst>
      <p:ext uri="{BB962C8B-B14F-4D97-AF65-F5344CB8AC3E}">
        <p14:creationId xmlns:p14="http://schemas.microsoft.com/office/powerpoint/2010/main" val="1184979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7588"/>
                                        </p:tgtEl>
                                        <p:attrNameLst>
                                          <p:attrName>style.visibility</p:attrName>
                                        </p:attrNameLst>
                                      </p:cBhvr>
                                      <p:to>
                                        <p:strVal val="visible"/>
                                      </p:to>
                                    </p:set>
                                    <p:anim calcmode="discrete" valueType="clr">
                                      <p:cBhvr override="childStyle">
                                        <p:cTn id="7" dur="80"/>
                                        <p:tgtEl>
                                          <p:spTgt spid="6758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7588"/>
                                        </p:tgtEl>
                                        <p:attrNameLst>
                                          <p:attrName>fillcolor</p:attrName>
                                        </p:attrNameLst>
                                      </p:cBhvr>
                                      <p:tavLst>
                                        <p:tav tm="0">
                                          <p:val>
                                            <p:clrVal>
                                              <a:schemeClr val="accent2"/>
                                            </p:clrVal>
                                          </p:val>
                                        </p:tav>
                                        <p:tav tm="50000">
                                          <p:val>
                                            <p:clrVal>
                                              <a:schemeClr val="hlink"/>
                                            </p:clrVal>
                                          </p:val>
                                        </p:tav>
                                      </p:tavLst>
                                    </p:anim>
                                    <p:set>
                                      <p:cBhvr>
                                        <p:cTn id="9" dur="80"/>
                                        <p:tgtEl>
                                          <p:spTgt spid="6758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67589"/>
                                        </p:tgtEl>
                                        <p:attrNameLst>
                                          <p:attrName>style.visibility</p:attrName>
                                        </p:attrNameLst>
                                      </p:cBhvr>
                                      <p:to>
                                        <p:strVal val="visible"/>
                                      </p:to>
                                    </p:set>
                                    <p:anim calcmode="discrete" valueType="clr">
                                      <p:cBhvr override="childStyle">
                                        <p:cTn id="14" dur="80"/>
                                        <p:tgtEl>
                                          <p:spTgt spid="67589"/>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7589"/>
                                        </p:tgtEl>
                                        <p:attrNameLst>
                                          <p:attrName>fillcolor</p:attrName>
                                        </p:attrNameLst>
                                      </p:cBhvr>
                                      <p:tavLst>
                                        <p:tav tm="0">
                                          <p:val>
                                            <p:clrVal>
                                              <a:schemeClr val="accent2"/>
                                            </p:clrVal>
                                          </p:val>
                                        </p:tav>
                                        <p:tav tm="50000">
                                          <p:val>
                                            <p:clrVal>
                                              <a:schemeClr val="hlink"/>
                                            </p:clrVal>
                                          </p:val>
                                        </p:tav>
                                      </p:tavLst>
                                    </p:anim>
                                    <p:set>
                                      <p:cBhvr>
                                        <p:cTn id="16" dur="80"/>
                                        <p:tgtEl>
                                          <p:spTgt spid="67589"/>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ppt_x</p:attrName>
                                        </p:attrNameLst>
                                      </p:cBhvr>
                                      <p:tavLst>
                                        <p:tav tm="0">
                                          <p:val>
                                            <p:strVal val="#ppt_x-.2"/>
                                          </p:val>
                                        </p:tav>
                                        <p:tav tm="100000">
                                          <p:val>
                                            <p:strVal val="#ppt_x"/>
                                          </p:val>
                                        </p:tav>
                                      </p:tavLst>
                                    </p:anim>
                                    <p:anim calcmode="lin" valueType="num">
                                      <p:cBhvr>
                                        <p:cTn id="22"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1000" fill="hold"/>
                                        <p:tgtEl>
                                          <p:spTgt spid="3"/>
                                        </p:tgtEl>
                                        <p:attrNameLst>
                                          <p:attrName>ppt_x</p:attrName>
                                        </p:attrNameLst>
                                      </p:cBhvr>
                                      <p:tavLst>
                                        <p:tav tm="0">
                                          <p:val>
                                            <p:strVal val="#ppt_x-.2"/>
                                          </p:val>
                                        </p:tav>
                                        <p:tav tm="100000">
                                          <p:val>
                                            <p:strVal val="#ppt_x"/>
                                          </p:val>
                                        </p:tav>
                                      </p:tavLst>
                                    </p:anim>
                                    <p:anim calcmode="lin" valueType="num">
                                      <p:cBhvr>
                                        <p:cTn id="29"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1000" fill="hold"/>
                                        <p:tgtEl>
                                          <p:spTgt spid="4"/>
                                        </p:tgtEl>
                                        <p:attrNameLst>
                                          <p:attrName>ppt_x</p:attrName>
                                        </p:attrNameLst>
                                      </p:cBhvr>
                                      <p:tavLst>
                                        <p:tav tm="0">
                                          <p:val>
                                            <p:strVal val="#ppt_x-.2"/>
                                          </p:val>
                                        </p:tav>
                                        <p:tav tm="100000">
                                          <p:val>
                                            <p:strVal val="#ppt_x"/>
                                          </p:val>
                                        </p:tav>
                                      </p:tavLst>
                                    </p:anim>
                                    <p:anim calcmode="lin" valueType="num">
                                      <p:cBhvr>
                                        <p:cTn id="36"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4"/>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1000" fill="hold"/>
                                        <p:tgtEl>
                                          <p:spTgt spid="5"/>
                                        </p:tgtEl>
                                        <p:attrNameLst>
                                          <p:attrName>ppt_x</p:attrName>
                                        </p:attrNameLst>
                                      </p:cBhvr>
                                      <p:tavLst>
                                        <p:tav tm="0">
                                          <p:val>
                                            <p:strVal val="#ppt_x-.2"/>
                                          </p:val>
                                        </p:tav>
                                        <p:tav tm="100000">
                                          <p:val>
                                            <p:strVal val="#ppt_x"/>
                                          </p:val>
                                        </p:tav>
                                      </p:tavLst>
                                    </p:anim>
                                    <p:anim calcmode="lin" valueType="num">
                                      <p:cBhvr>
                                        <p:cTn id="43"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4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8" grpId="0"/>
      <p:bldP spid="6758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1187624" y="1556792"/>
            <a:ext cx="7200800" cy="954107"/>
          </a:xfrm>
          <a:prstGeom prst="rect">
            <a:avLst/>
          </a:prstGeom>
          <a:noFill/>
        </p:spPr>
        <p:txBody>
          <a:bodyPr wrap="square" rtlCol="0">
            <a:spAutoFit/>
          </a:bodyPr>
          <a:lstStyle/>
          <a:p>
            <a:pPr algn="ctr"/>
            <a:r>
              <a:rPr lang="hu-HU" sz="2800" b="1" i="1" dirty="0" smtClean="0"/>
              <a:t>Az edzésintenzitás biomechanikai megközelítése</a:t>
            </a:r>
            <a:endParaRPr lang="en-GB" sz="2800" b="1" i="1" dirty="0"/>
          </a:p>
        </p:txBody>
      </p:sp>
    </p:spTree>
    <p:extLst>
      <p:ext uri="{BB962C8B-B14F-4D97-AF65-F5344CB8AC3E}">
        <p14:creationId xmlns:p14="http://schemas.microsoft.com/office/powerpoint/2010/main" val="173088716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1907704" y="548680"/>
            <a:ext cx="5400600" cy="707886"/>
          </a:xfrm>
          <a:prstGeom prst="rect">
            <a:avLst/>
          </a:prstGeom>
          <a:noFill/>
        </p:spPr>
        <p:txBody>
          <a:bodyPr wrap="square" rtlCol="0">
            <a:spAutoFit/>
          </a:bodyPr>
          <a:lstStyle/>
          <a:p>
            <a:pPr algn="ctr"/>
            <a:r>
              <a:rPr lang="hu-HU" sz="4000" dirty="0" smtClean="0"/>
              <a:t>Mi az edzés intenzitása?</a:t>
            </a:r>
            <a:endParaRPr lang="hu-HU" sz="4000" dirty="0"/>
          </a:p>
        </p:txBody>
      </p:sp>
      <p:sp>
        <p:nvSpPr>
          <p:cNvPr id="3" name="Szövegdoboz 2"/>
          <p:cNvSpPr txBox="1"/>
          <p:nvPr/>
        </p:nvSpPr>
        <p:spPr>
          <a:xfrm>
            <a:off x="395536" y="1478072"/>
            <a:ext cx="4896544" cy="1200329"/>
          </a:xfrm>
          <a:prstGeom prst="rect">
            <a:avLst/>
          </a:prstGeom>
          <a:noFill/>
        </p:spPr>
        <p:txBody>
          <a:bodyPr wrap="square" rtlCol="0">
            <a:spAutoFit/>
          </a:bodyPr>
          <a:lstStyle/>
          <a:p>
            <a:pPr algn="ctr"/>
            <a:r>
              <a:rPr lang="hu-HU" sz="2400" dirty="0" smtClean="0"/>
              <a:t>A mobilizációs (mozgósítási) képesség fokát (inger erősségét)fejezi ki, amelyet százalékban fejezünk ki.</a:t>
            </a:r>
            <a:endParaRPr lang="hu-HU" sz="2400" dirty="0"/>
          </a:p>
        </p:txBody>
      </p:sp>
      <p:sp>
        <p:nvSpPr>
          <p:cNvPr id="4" name="Szövegdoboz 3"/>
          <p:cNvSpPr txBox="1"/>
          <p:nvPr/>
        </p:nvSpPr>
        <p:spPr>
          <a:xfrm>
            <a:off x="683568" y="4449884"/>
            <a:ext cx="5184576" cy="707886"/>
          </a:xfrm>
          <a:prstGeom prst="rect">
            <a:avLst/>
          </a:prstGeom>
          <a:noFill/>
        </p:spPr>
        <p:txBody>
          <a:bodyPr wrap="square" rtlCol="0">
            <a:spAutoFit/>
          </a:bodyPr>
          <a:lstStyle/>
          <a:p>
            <a:pPr algn="ctr"/>
            <a:r>
              <a:rPr lang="hu-HU" sz="2000" b="1" i="1" dirty="0" smtClean="0"/>
              <a:t>A maximális (100%) intenzitás csak becsülhető bizonyos mechanikai változók által</a:t>
            </a:r>
            <a:endParaRPr lang="hu-HU" sz="2000" b="1" i="1" dirty="0"/>
          </a:p>
        </p:txBody>
      </p:sp>
      <p:sp>
        <p:nvSpPr>
          <p:cNvPr id="6" name="Szövegdoboz 5"/>
          <p:cNvSpPr txBox="1"/>
          <p:nvPr/>
        </p:nvSpPr>
        <p:spPr>
          <a:xfrm>
            <a:off x="899592" y="2924944"/>
            <a:ext cx="3600400" cy="707886"/>
          </a:xfrm>
          <a:prstGeom prst="rect">
            <a:avLst/>
          </a:prstGeom>
          <a:noFill/>
        </p:spPr>
        <p:txBody>
          <a:bodyPr wrap="square" rtlCol="0">
            <a:spAutoFit/>
          </a:bodyPr>
          <a:lstStyle/>
          <a:p>
            <a:pPr algn="ctr"/>
            <a:r>
              <a:rPr lang="hu-HU" sz="2000" b="1" i="1" dirty="0" smtClean="0"/>
              <a:t>Mozgósítás akaratlagos folyamat</a:t>
            </a:r>
            <a:endParaRPr lang="hu-HU" sz="2000" b="1" i="1" dirty="0"/>
          </a:p>
        </p:txBody>
      </p:sp>
      <p:pic>
        <p:nvPicPr>
          <p:cNvPr id="2150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88224" y="1241143"/>
            <a:ext cx="1887070" cy="1706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Ellipszis 6"/>
          <p:cNvSpPr/>
          <p:nvPr/>
        </p:nvSpPr>
        <p:spPr>
          <a:xfrm>
            <a:off x="7380312" y="1412776"/>
            <a:ext cx="208593" cy="150728"/>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10" name="Picture 2" descr="http://o.quizlet.com/NbfvpA5eTwVAKnfh8.egXA_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3667" y="2917377"/>
            <a:ext cx="1656184" cy="19018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432358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1160447" y="425569"/>
            <a:ext cx="6624736" cy="830997"/>
          </a:xfrm>
          <a:prstGeom prst="rect">
            <a:avLst/>
          </a:prstGeom>
          <a:noFill/>
        </p:spPr>
        <p:txBody>
          <a:bodyPr wrap="square" rtlCol="0">
            <a:spAutoFit/>
          </a:bodyPr>
          <a:lstStyle/>
          <a:p>
            <a:pPr algn="ctr"/>
            <a:r>
              <a:rPr lang="hu-HU" sz="2400" dirty="0"/>
              <a:t>Az </a:t>
            </a:r>
            <a:r>
              <a:rPr lang="hu-HU" sz="2400" dirty="0" smtClean="0"/>
              <a:t>erőfejlesztő gyakorlatok végrehajtási intenzitásának  becslése mechanikai változókkal:</a:t>
            </a:r>
            <a:endParaRPr lang="hu-HU" sz="2400" dirty="0"/>
          </a:p>
        </p:txBody>
      </p:sp>
      <p:sp>
        <p:nvSpPr>
          <p:cNvPr id="4" name="Szövegdoboz 3"/>
          <p:cNvSpPr txBox="1"/>
          <p:nvPr/>
        </p:nvSpPr>
        <p:spPr>
          <a:xfrm>
            <a:off x="3245804" y="1803594"/>
            <a:ext cx="2664296"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hu-HU" b="1" dirty="0" smtClean="0"/>
              <a:t>A végrehajtás ideje</a:t>
            </a:r>
            <a:endParaRPr lang="hu-HU" b="1" dirty="0"/>
          </a:p>
        </p:txBody>
      </p:sp>
      <p:sp>
        <p:nvSpPr>
          <p:cNvPr id="7" name="Szövegdoboz 6"/>
          <p:cNvSpPr txBox="1"/>
          <p:nvPr/>
        </p:nvSpPr>
        <p:spPr>
          <a:xfrm>
            <a:off x="457557" y="3131676"/>
            <a:ext cx="2530268" cy="400110"/>
          </a:xfrm>
          <a:prstGeom prst="rect">
            <a:avLst/>
          </a:prstGeom>
          <a:noFill/>
        </p:spPr>
        <p:txBody>
          <a:bodyPr wrap="square" rtlCol="0">
            <a:spAutoFit/>
          </a:bodyPr>
          <a:lstStyle/>
          <a:p>
            <a:pPr algn="ctr"/>
            <a:r>
              <a:rPr lang="hu-HU" sz="2000" b="1" i="1" dirty="0" smtClean="0"/>
              <a:t>Kontakt szőnyeg</a:t>
            </a:r>
            <a:endParaRPr lang="hu-HU" sz="2000" b="1" i="1" dirty="0"/>
          </a:p>
        </p:txBody>
      </p:sp>
      <p:sp>
        <p:nvSpPr>
          <p:cNvPr id="8" name="Szövegdoboz 7"/>
          <p:cNvSpPr txBox="1"/>
          <p:nvPr/>
        </p:nvSpPr>
        <p:spPr>
          <a:xfrm>
            <a:off x="3370032" y="2524834"/>
            <a:ext cx="2520280" cy="400110"/>
          </a:xfrm>
          <a:prstGeom prst="rect">
            <a:avLst/>
          </a:prstGeom>
          <a:noFill/>
        </p:spPr>
        <p:txBody>
          <a:bodyPr wrap="square" rtlCol="0">
            <a:spAutoFit/>
          </a:bodyPr>
          <a:lstStyle/>
          <a:p>
            <a:pPr algn="ctr"/>
            <a:r>
              <a:rPr lang="hu-HU" sz="2000" b="1" i="1" dirty="0" smtClean="0"/>
              <a:t>Eszközök, számítások</a:t>
            </a:r>
            <a:endParaRPr lang="hu-HU" sz="2000" b="1" i="1" dirty="0"/>
          </a:p>
        </p:txBody>
      </p:sp>
      <p:sp>
        <p:nvSpPr>
          <p:cNvPr id="9" name="Szövegdoboz 8"/>
          <p:cNvSpPr txBox="1"/>
          <p:nvPr/>
        </p:nvSpPr>
        <p:spPr>
          <a:xfrm>
            <a:off x="3245804" y="1299538"/>
            <a:ext cx="2304256" cy="400110"/>
          </a:xfrm>
          <a:prstGeom prst="rect">
            <a:avLst/>
          </a:prstGeom>
          <a:noFill/>
        </p:spPr>
        <p:txBody>
          <a:bodyPr wrap="square" rtlCol="0">
            <a:spAutoFit/>
          </a:bodyPr>
          <a:lstStyle/>
          <a:p>
            <a:pPr algn="ctr"/>
            <a:r>
              <a:rPr lang="hu-HU" sz="2000" b="1" i="1" dirty="0" smtClean="0"/>
              <a:t>A  mért változó</a:t>
            </a:r>
            <a:endParaRPr lang="hu-HU" sz="2000" b="1" i="1" dirty="0"/>
          </a:p>
        </p:txBody>
      </p:sp>
      <p:sp>
        <p:nvSpPr>
          <p:cNvPr id="14" name="Szövegdoboz 13"/>
          <p:cNvSpPr txBox="1"/>
          <p:nvPr/>
        </p:nvSpPr>
        <p:spPr>
          <a:xfrm>
            <a:off x="3156142" y="3140073"/>
            <a:ext cx="2789454" cy="400110"/>
          </a:xfrm>
          <a:prstGeom prst="rect">
            <a:avLst/>
          </a:prstGeom>
          <a:noFill/>
        </p:spPr>
        <p:txBody>
          <a:bodyPr wrap="square" rtlCol="0">
            <a:spAutoFit/>
          </a:bodyPr>
          <a:lstStyle/>
          <a:p>
            <a:pPr algn="ctr"/>
            <a:r>
              <a:rPr lang="hu-HU" sz="2000" b="1" i="1" dirty="0" smtClean="0"/>
              <a:t>Erőplató</a:t>
            </a:r>
            <a:endParaRPr lang="hu-HU" sz="2000" b="1" i="1" dirty="0"/>
          </a:p>
        </p:txBody>
      </p:sp>
      <p:sp>
        <p:nvSpPr>
          <p:cNvPr id="15" name="Szövegdoboz 14"/>
          <p:cNvSpPr txBox="1"/>
          <p:nvPr/>
        </p:nvSpPr>
        <p:spPr>
          <a:xfrm>
            <a:off x="6156176" y="3140968"/>
            <a:ext cx="2592288" cy="400110"/>
          </a:xfrm>
          <a:prstGeom prst="rect">
            <a:avLst/>
          </a:prstGeom>
          <a:noFill/>
        </p:spPr>
        <p:txBody>
          <a:bodyPr wrap="square" rtlCol="0">
            <a:spAutoFit/>
          </a:bodyPr>
          <a:lstStyle/>
          <a:p>
            <a:pPr algn="ctr"/>
            <a:r>
              <a:rPr lang="hu-HU" sz="2000" b="1" i="1" dirty="0"/>
              <a:t>L</a:t>
            </a:r>
            <a:r>
              <a:rPr lang="hu-HU" sz="2000" b="1" i="1" dirty="0" smtClean="0"/>
              <a:t>ineáris </a:t>
            </a:r>
            <a:r>
              <a:rPr lang="hu-HU" sz="2000" b="1" i="1" dirty="0" err="1" smtClean="0"/>
              <a:t>enkoder</a:t>
            </a:r>
            <a:endParaRPr lang="hu-HU" sz="2000" b="1" i="1" dirty="0"/>
          </a:p>
        </p:txBody>
      </p:sp>
    </p:spTree>
    <p:extLst>
      <p:ext uri="{BB962C8B-B14F-4D97-AF65-F5344CB8AC3E}">
        <p14:creationId xmlns:p14="http://schemas.microsoft.com/office/powerpoint/2010/main" val="94960160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1160447" y="425569"/>
            <a:ext cx="6624736" cy="830997"/>
          </a:xfrm>
          <a:prstGeom prst="rect">
            <a:avLst/>
          </a:prstGeom>
          <a:noFill/>
        </p:spPr>
        <p:txBody>
          <a:bodyPr wrap="square" rtlCol="0">
            <a:spAutoFit/>
          </a:bodyPr>
          <a:lstStyle/>
          <a:p>
            <a:pPr algn="ctr"/>
            <a:r>
              <a:rPr lang="hu-HU" sz="2400" dirty="0"/>
              <a:t>Az </a:t>
            </a:r>
            <a:r>
              <a:rPr lang="hu-HU" sz="2400" dirty="0" smtClean="0"/>
              <a:t>erőfejlesztő gyakorlatok végrehajtási intenzitásának  becslése mechanikai változókkal:</a:t>
            </a:r>
            <a:endParaRPr lang="hu-HU" sz="2400" dirty="0"/>
          </a:p>
        </p:txBody>
      </p:sp>
      <p:sp>
        <p:nvSpPr>
          <p:cNvPr id="3" name="Szövegdoboz 2"/>
          <p:cNvSpPr txBox="1"/>
          <p:nvPr/>
        </p:nvSpPr>
        <p:spPr>
          <a:xfrm>
            <a:off x="2699792" y="1803594"/>
            <a:ext cx="3210308"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hu-HU" b="1" dirty="0" smtClean="0"/>
              <a:t>A mozgás, mozdulat sebessége</a:t>
            </a:r>
            <a:endParaRPr lang="hu-HU" b="1" dirty="0"/>
          </a:p>
        </p:txBody>
      </p:sp>
      <p:sp>
        <p:nvSpPr>
          <p:cNvPr id="4" name="Szövegdoboz 3"/>
          <p:cNvSpPr txBox="1"/>
          <p:nvPr/>
        </p:nvSpPr>
        <p:spPr>
          <a:xfrm>
            <a:off x="3370032" y="2524834"/>
            <a:ext cx="2520280" cy="400110"/>
          </a:xfrm>
          <a:prstGeom prst="rect">
            <a:avLst/>
          </a:prstGeom>
          <a:noFill/>
        </p:spPr>
        <p:txBody>
          <a:bodyPr wrap="square" rtlCol="0">
            <a:spAutoFit/>
          </a:bodyPr>
          <a:lstStyle/>
          <a:p>
            <a:pPr algn="ctr"/>
            <a:r>
              <a:rPr lang="hu-HU" sz="2000" b="1" i="1" dirty="0" smtClean="0"/>
              <a:t>Eszközök, számítások</a:t>
            </a:r>
            <a:endParaRPr lang="hu-HU" sz="2000" b="1" i="1" dirty="0"/>
          </a:p>
        </p:txBody>
      </p:sp>
      <p:sp>
        <p:nvSpPr>
          <p:cNvPr id="5" name="Szövegdoboz 4"/>
          <p:cNvSpPr txBox="1"/>
          <p:nvPr/>
        </p:nvSpPr>
        <p:spPr>
          <a:xfrm>
            <a:off x="3245804" y="1299538"/>
            <a:ext cx="2304256" cy="400110"/>
          </a:xfrm>
          <a:prstGeom prst="rect">
            <a:avLst/>
          </a:prstGeom>
          <a:noFill/>
        </p:spPr>
        <p:txBody>
          <a:bodyPr wrap="square" rtlCol="0">
            <a:spAutoFit/>
          </a:bodyPr>
          <a:lstStyle/>
          <a:p>
            <a:pPr algn="ctr"/>
            <a:r>
              <a:rPr lang="hu-HU" sz="2000" b="1" i="1" dirty="0" smtClean="0"/>
              <a:t>Változó</a:t>
            </a:r>
            <a:endParaRPr lang="hu-HU" sz="2000" b="1" i="1" dirty="0"/>
          </a:p>
        </p:txBody>
      </p:sp>
      <p:sp>
        <p:nvSpPr>
          <p:cNvPr id="8" name="Szövegdoboz 7"/>
          <p:cNvSpPr txBox="1"/>
          <p:nvPr/>
        </p:nvSpPr>
        <p:spPr>
          <a:xfrm>
            <a:off x="107504" y="5157192"/>
            <a:ext cx="2376264" cy="70788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hu-HU" sz="2000" b="1" dirty="0" smtClean="0"/>
              <a:t>Levegőben tartózkodási idő (</a:t>
            </a:r>
            <a:r>
              <a:rPr lang="hu-HU" sz="2000" b="1" dirty="0" err="1" smtClean="0"/>
              <a:t>t</a:t>
            </a:r>
            <a:r>
              <a:rPr lang="hu-HU" sz="2000" b="1" baseline="-25000" dirty="0" err="1" smtClean="0"/>
              <a:t>l</a:t>
            </a:r>
            <a:r>
              <a:rPr lang="hu-HU" sz="2000" b="1" dirty="0" smtClean="0"/>
              <a:t>)</a:t>
            </a:r>
            <a:endParaRPr lang="hu-HU" sz="2000" b="1" dirty="0"/>
          </a:p>
        </p:txBody>
      </p:sp>
      <p:graphicFrame>
        <p:nvGraphicFramePr>
          <p:cNvPr id="10" name="Objektum 9"/>
          <p:cNvGraphicFramePr>
            <a:graphicFrameLocks noChangeAspect="1"/>
          </p:cNvGraphicFramePr>
          <p:nvPr>
            <p:extLst>
              <p:ext uri="{D42A27DB-BD31-4B8C-83A1-F6EECF244321}">
                <p14:modId xmlns:p14="http://schemas.microsoft.com/office/powerpoint/2010/main" val="2077734044"/>
              </p:ext>
            </p:extLst>
          </p:nvPr>
        </p:nvGraphicFramePr>
        <p:xfrm>
          <a:off x="2973388" y="3422650"/>
          <a:ext cx="1779587" cy="542925"/>
        </p:xfrm>
        <a:graphic>
          <a:graphicData uri="http://schemas.openxmlformats.org/presentationml/2006/ole">
            <mc:AlternateContent xmlns:mc="http://schemas.openxmlformats.org/markup-compatibility/2006">
              <mc:Choice xmlns:v="urn:schemas-microsoft-com:vml" Requires="v">
                <p:oleObj spid="_x0000_s27674" name="Equation" r:id="rId3" imgW="749160" imgH="228600" progId="Equation.3">
                  <p:embed/>
                </p:oleObj>
              </mc:Choice>
              <mc:Fallback>
                <p:oleObj name="Equation" r:id="rId3" imgW="749160" imgH="228600" progId="Equation.3">
                  <p:embed/>
                  <p:pic>
                    <p:nvPicPr>
                      <p:cNvPr id="0" name=""/>
                      <p:cNvPicPr>
                        <a:picLocks noChangeAspect="1" noChangeArrowheads="1"/>
                      </p:cNvPicPr>
                      <p:nvPr/>
                    </p:nvPicPr>
                    <p:blipFill>
                      <a:blip r:embed="rId4"/>
                      <a:srcRect/>
                      <a:stretch>
                        <a:fillRect/>
                      </a:stretch>
                    </p:blipFill>
                    <p:spPr bwMode="auto">
                      <a:xfrm>
                        <a:off x="2973388" y="3422650"/>
                        <a:ext cx="1779587" cy="542925"/>
                      </a:xfrm>
                      <a:prstGeom prst="rect">
                        <a:avLst/>
                      </a:prstGeom>
                      <a:solidFill>
                        <a:srgbClr val="33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12" name="Egyenes összekötő nyíllal 11"/>
          <p:cNvCxnSpPr>
            <a:stCxn id="8" idx="3"/>
          </p:cNvCxnSpPr>
          <p:nvPr/>
        </p:nvCxnSpPr>
        <p:spPr>
          <a:xfrm flipV="1">
            <a:off x="2483768" y="4053757"/>
            <a:ext cx="1296144" cy="145737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aphicFrame>
        <p:nvGraphicFramePr>
          <p:cNvPr id="14" name="Objektum 13"/>
          <p:cNvGraphicFramePr>
            <a:graphicFrameLocks noChangeAspect="1"/>
          </p:cNvGraphicFramePr>
          <p:nvPr>
            <p:extLst>
              <p:ext uri="{D42A27DB-BD31-4B8C-83A1-F6EECF244321}">
                <p14:modId xmlns:p14="http://schemas.microsoft.com/office/powerpoint/2010/main" val="2512486360"/>
              </p:ext>
            </p:extLst>
          </p:nvPr>
        </p:nvGraphicFramePr>
        <p:xfrm>
          <a:off x="5581070" y="3222662"/>
          <a:ext cx="1116013" cy="935038"/>
        </p:xfrm>
        <a:graphic>
          <a:graphicData uri="http://schemas.openxmlformats.org/presentationml/2006/ole">
            <mc:AlternateContent xmlns:mc="http://schemas.openxmlformats.org/markup-compatibility/2006">
              <mc:Choice xmlns:v="urn:schemas-microsoft-com:vml" Requires="v">
                <p:oleObj spid="_x0000_s27675" name="Equation" r:id="rId5" imgW="469800" imgH="393480" progId="Equation.3">
                  <p:embed/>
                </p:oleObj>
              </mc:Choice>
              <mc:Fallback>
                <p:oleObj name="Equation" r:id="rId5" imgW="469800" imgH="393480" progId="Equation.3">
                  <p:embed/>
                  <p:pic>
                    <p:nvPicPr>
                      <p:cNvPr id="0" name=""/>
                      <p:cNvPicPr>
                        <a:picLocks noChangeAspect="1" noChangeArrowheads="1"/>
                      </p:cNvPicPr>
                      <p:nvPr/>
                    </p:nvPicPr>
                    <p:blipFill>
                      <a:blip r:embed="rId6"/>
                      <a:srcRect/>
                      <a:stretch>
                        <a:fillRect/>
                      </a:stretch>
                    </p:blipFill>
                    <p:spPr bwMode="auto">
                      <a:xfrm>
                        <a:off x="5581070" y="3222662"/>
                        <a:ext cx="1116013" cy="935038"/>
                      </a:xfrm>
                      <a:prstGeom prst="rect">
                        <a:avLst/>
                      </a:prstGeom>
                      <a:solidFill>
                        <a:schemeClr val="accent2">
                          <a:lumMod val="40000"/>
                          <a:lumOff val="60000"/>
                        </a:schemeClr>
                      </a:solidFill>
                      <a:ln>
                        <a:noFill/>
                      </a:ln>
                      <a:effectLst/>
                    </p:spPr>
                  </p:pic>
                </p:oleObj>
              </mc:Fallback>
            </mc:AlternateContent>
          </a:graphicData>
        </a:graphic>
      </p:graphicFrame>
      <p:sp>
        <p:nvSpPr>
          <p:cNvPr id="15" name="Szövegdoboz 14"/>
          <p:cNvSpPr txBox="1"/>
          <p:nvPr/>
        </p:nvSpPr>
        <p:spPr>
          <a:xfrm>
            <a:off x="7308304" y="4782446"/>
            <a:ext cx="1728192"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hu-HU" b="1" dirty="0" smtClean="0"/>
              <a:t>Az elmozdulás útja és ideje</a:t>
            </a:r>
            <a:endParaRPr lang="hu-HU" b="1" dirty="0"/>
          </a:p>
        </p:txBody>
      </p:sp>
      <p:cxnSp>
        <p:nvCxnSpPr>
          <p:cNvPr id="17" name="Egyenes összekötő nyíllal 16"/>
          <p:cNvCxnSpPr>
            <a:stCxn id="15" idx="1"/>
          </p:cNvCxnSpPr>
          <p:nvPr/>
        </p:nvCxnSpPr>
        <p:spPr>
          <a:xfrm flipH="1" flipV="1">
            <a:off x="6300192" y="4293096"/>
            <a:ext cx="1008112" cy="8125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3216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ssolv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zövegdoboz 2"/>
          <p:cNvSpPr txBox="1"/>
          <p:nvPr/>
        </p:nvSpPr>
        <p:spPr>
          <a:xfrm>
            <a:off x="1160447" y="425569"/>
            <a:ext cx="6624736" cy="830997"/>
          </a:xfrm>
          <a:prstGeom prst="rect">
            <a:avLst/>
          </a:prstGeom>
          <a:noFill/>
        </p:spPr>
        <p:txBody>
          <a:bodyPr wrap="square" rtlCol="0">
            <a:spAutoFit/>
          </a:bodyPr>
          <a:lstStyle/>
          <a:p>
            <a:pPr algn="ctr"/>
            <a:r>
              <a:rPr lang="hu-HU" sz="2400" dirty="0"/>
              <a:t>Az </a:t>
            </a:r>
            <a:r>
              <a:rPr lang="hu-HU" sz="2400" dirty="0" smtClean="0"/>
              <a:t>erőfejlesztő gyakorlatok végrehajtási intenzitásának  becslése mechanikai változókkal</a:t>
            </a:r>
            <a:endParaRPr lang="hu-HU" sz="2400" dirty="0"/>
          </a:p>
        </p:txBody>
      </p:sp>
      <p:sp>
        <p:nvSpPr>
          <p:cNvPr id="6" name="Szövegdoboz 5"/>
          <p:cNvSpPr txBox="1"/>
          <p:nvPr/>
        </p:nvSpPr>
        <p:spPr>
          <a:xfrm>
            <a:off x="2699792" y="1628800"/>
            <a:ext cx="3210308" cy="4001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hu-HU" sz="2000" b="1" dirty="0" smtClean="0"/>
              <a:t>Mechanikai teljesítmény</a:t>
            </a:r>
            <a:endParaRPr lang="hu-HU" sz="2000" b="1" dirty="0"/>
          </a:p>
        </p:txBody>
      </p:sp>
      <p:sp>
        <p:nvSpPr>
          <p:cNvPr id="7" name="Szövegdoboz 6"/>
          <p:cNvSpPr txBox="1"/>
          <p:nvPr/>
        </p:nvSpPr>
        <p:spPr>
          <a:xfrm>
            <a:off x="3059832" y="2204864"/>
            <a:ext cx="2520280" cy="400110"/>
          </a:xfrm>
          <a:prstGeom prst="rect">
            <a:avLst/>
          </a:prstGeom>
          <a:noFill/>
        </p:spPr>
        <p:txBody>
          <a:bodyPr wrap="square" rtlCol="0">
            <a:spAutoFit/>
          </a:bodyPr>
          <a:lstStyle/>
          <a:p>
            <a:pPr algn="ctr"/>
            <a:r>
              <a:rPr lang="hu-HU" sz="2000" b="1" i="1" dirty="0" smtClean="0"/>
              <a:t>Eszközök, számítások</a:t>
            </a:r>
            <a:endParaRPr lang="hu-HU" sz="2000" b="1" i="1" dirty="0"/>
          </a:p>
        </p:txBody>
      </p:sp>
      <p:sp>
        <p:nvSpPr>
          <p:cNvPr id="12" name="Szövegdoboz 11"/>
          <p:cNvSpPr txBox="1"/>
          <p:nvPr/>
        </p:nvSpPr>
        <p:spPr>
          <a:xfrm>
            <a:off x="899592" y="3933056"/>
            <a:ext cx="3240360" cy="646331"/>
          </a:xfrm>
          <a:prstGeom prst="rect">
            <a:avLst/>
          </a:prstGeom>
          <a:noFill/>
        </p:spPr>
        <p:txBody>
          <a:bodyPr wrap="square" rtlCol="0">
            <a:spAutoFit/>
          </a:bodyPr>
          <a:lstStyle/>
          <a:p>
            <a:pPr algn="ctr"/>
            <a:r>
              <a:rPr lang="hu-HU" dirty="0" smtClean="0"/>
              <a:t>Az út, a súlyerő és az idő ismeretében </a:t>
            </a:r>
            <a:endParaRPr lang="hu-HU" dirty="0"/>
          </a:p>
        </p:txBody>
      </p:sp>
      <p:graphicFrame>
        <p:nvGraphicFramePr>
          <p:cNvPr id="13" name="Objektum 12"/>
          <p:cNvGraphicFramePr>
            <a:graphicFrameLocks noChangeAspect="1"/>
          </p:cNvGraphicFramePr>
          <p:nvPr>
            <p:extLst>
              <p:ext uri="{D42A27DB-BD31-4B8C-83A1-F6EECF244321}">
                <p14:modId xmlns:p14="http://schemas.microsoft.com/office/powerpoint/2010/main" val="4233732343"/>
              </p:ext>
            </p:extLst>
          </p:nvPr>
        </p:nvGraphicFramePr>
        <p:xfrm>
          <a:off x="1883126" y="4725144"/>
          <a:ext cx="1387475" cy="987970"/>
        </p:xfrm>
        <a:graphic>
          <a:graphicData uri="http://schemas.openxmlformats.org/presentationml/2006/ole">
            <mc:AlternateContent xmlns:mc="http://schemas.openxmlformats.org/markup-compatibility/2006">
              <mc:Choice xmlns:v="urn:schemas-microsoft-com:vml" Requires="v">
                <p:oleObj spid="_x0000_s28698" name="Equation" r:id="rId3" imgW="583920" imgH="393480" progId="Equation.3">
                  <p:embed/>
                </p:oleObj>
              </mc:Choice>
              <mc:Fallback>
                <p:oleObj name="Equation" r:id="rId3" imgW="583920" imgH="393480" progId="Equation.3">
                  <p:embed/>
                  <p:pic>
                    <p:nvPicPr>
                      <p:cNvPr id="0" name=""/>
                      <p:cNvPicPr>
                        <a:picLocks noChangeAspect="1" noChangeArrowheads="1"/>
                      </p:cNvPicPr>
                      <p:nvPr/>
                    </p:nvPicPr>
                    <p:blipFill>
                      <a:blip r:embed="rId4"/>
                      <a:srcRect/>
                      <a:stretch>
                        <a:fillRect/>
                      </a:stretch>
                    </p:blipFill>
                    <p:spPr bwMode="auto">
                      <a:xfrm>
                        <a:off x="1883126" y="4725144"/>
                        <a:ext cx="1387475" cy="987970"/>
                      </a:xfrm>
                      <a:prstGeom prst="rect">
                        <a:avLst/>
                      </a:prstGeom>
                      <a:solidFill>
                        <a:srgbClr val="33CCCC"/>
                      </a:solidFill>
                      <a:ln>
                        <a:noFill/>
                      </a:ln>
                      <a:effectLst/>
                    </p:spPr>
                  </p:pic>
                </p:oleObj>
              </mc:Fallback>
            </mc:AlternateContent>
          </a:graphicData>
        </a:graphic>
      </p:graphicFrame>
      <p:sp>
        <p:nvSpPr>
          <p:cNvPr id="14" name="Szövegdoboz 13"/>
          <p:cNvSpPr txBox="1"/>
          <p:nvPr/>
        </p:nvSpPr>
        <p:spPr>
          <a:xfrm>
            <a:off x="4472815" y="3933056"/>
            <a:ext cx="3240360" cy="646331"/>
          </a:xfrm>
          <a:prstGeom prst="rect">
            <a:avLst/>
          </a:prstGeom>
          <a:noFill/>
        </p:spPr>
        <p:txBody>
          <a:bodyPr wrap="square" rtlCol="0">
            <a:spAutoFit/>
          </a:bodyPr>
          <a:lstStyle/>
          <a:p>
            <a:pPr algn="ctr"/>
            <a:r>
              <a:rPr lang="hu-HU" dirty="0" smtClean="0"/>
              <a:t>A súlyerő (vagy átlag talajreakció erő és a sebesség ismeretében </a:t>
            </a:r>
            <a:endParaRPr lang="hu-HU" dirty="0"/>
          </a:p>
        </p:txBody>
      </p:sp>
      <p:graphicFrame>
        <p:nvGraphicFramePr>
          <p:cNvPr id="15" name="Objektum 14"/>
          <p:cNvGraphicFramePr>
            <a:graphicFrameLocks noChangeAspect="1"/>
          </p:cNvGraphicFramePr>
          <p:nvPr>
            <p:extLst>
              <p:ext uri="{D42A27DB-BD31-4B8C-83A1-F6EECF244321}">
                <p14:modId xmlns:p14="http://schemas.microsoft.com/office/powerpoint/2010/main" val="1997697749"/>
              </p:ext>
            </p:extLst>
          </p:nvPr>
        </p:nvGraphicFramePr>
        <p:xfrm>
          <a:off x="5826125" y="4851400"/>
          <a:ext cx="1327150" cy="593824"/>
        </p:xfrm>
        <a:graphic>
          <a:graphicData uri="http://schemas.openxmlformats.org/presentationml/2006/ole">
            <mc:AlternateContent xmlns:mc="http://schemas.openxmlformats.org/markup-compatibility/2006">
              <mc:Choice xmlns:v="urn:schemas-microsoft-com:vml" Requires="v">
                <p:oleObj spid="_x0000_s28699" name="Equation" r:id="rId5" imgW="558720" imgH="177480" progId="Equation.3">
                  <p:embed/>
                </p:oleObj>
              </mc:Choice>
              <mc:Fallback>
                <p:oleObj name="Equation" r:id="rId5" imgW="558720" imgH="177480" progId="Equation.3">
                  <p:embed/>
                  <p:pic>
                    <p:nvPicPr>
                      <p:cNvPr id="0" name=""/>
                      <p:cNvPicPr>
                        <a:picLocks noChangeAspect="1" noChangeArrowheads="1"/>
                      </p:cNvPicPr>
                      <p:nvPr/>
                    </p:nvPicPr>
                    <p:blipFill>
                      <a:blip r:embed="rId6"/>
                      <a:srcRect/>
                      <a:stretch>
                        <a:fillRect/>
                      </a:stretch>
                    </p:blipFill>
                    <p:spPr bwMode="auto">
                      <a:xfrm>
                        <a:off x="5826125" y="4851400"/>
                        <a:ext cx="1327150" cy="593824"/>
                      </a:xfrm>
                      <a:prstGeom prst="rect">
                        <a:avLst/>
                      </a:prstGeom>
                      <a:solidFill>
                        <a:srgbClr val="33CCCC"/>
                      </a:solidFill>
                      <a:ln>
                        <a:noFill/>
                      </a:ln>
                    </p:spPr>
                  </p:pic>
                </p:oleObj>
              </mc:Fallback>
            </mc:AlternateContent>
          </a:graphicData>
        </a:graphic>
      </p:graphicFrame>
    </p:spTree>
    <p:extLst>
      <p:ext uri="{BB962C8B-B14F-4D97-AF65-F5344CB8AC3E}">
        <p14:creationId xmlns:p14="http://schemas.microsoft.com/office/powerpoint/2010/main" val="3706911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1160447" y="425569"/>
            <a:ext cx="6624736" cy="830997"/>
          </a:xfrm>
          <a:prstGeom prst="rect">
            <a:avLst/>
          </a:prstGeom>
          <a:noFill/>
        </p:spPr>
        <p:txBody>
          <a:bodyPr wrap="square" rtlCol="0">
            <a:spAutoFit/>
          </a:bodyPr>
          <a:lstStyle/>
          <a:p>
            <a:pPr algn="ctr"/>
            <a:r>
              <a:rPr lang="hu-HU" sz="2400" dirty="0"/>
              <a:t>Az </a:t>
            </a:r>
            <a:r>
              <a:rPr lang="hu-HU" sz="2400" dirty="0" smtClean="0"/>
              <a:t>erőfejlesztő gyakorlatok végrehajtási intenzitásának  becslése mechanikai változókkal</a:t>
            </a:r>
            <a:endParaRPr lang="hu-HU" sz="2400" dirty="0"/>
          </a:p>
        </p:txBody>
      </p:sp>
      <p:sp>
        <p:nvSpPr>
          <p:cNvPr id="3" name="Szövegdoboz 2"/>
          <p:cNvSpPr txBox="1"/>
          <p:nvPr/>
        </p:nvSpPr>
        <p:spPr>
          <a:xfrm>
            <a:off x="2699792" y="1628800"/>
            <a:ext cx="3210308" cy="707886"/>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hu-HU" sz="2000" b="1" dirty="0" smtClean="0"/>
              <a:t>A mozgatott súly a maximális súly százalékában</a:t>
            </a:r>
            <a:endParaRPr lang="hu-HU" sz="2000" b="1" dirty="0"/>
          </a:p>
        </p:txBody>
      </p:sp>
      <p:sp>
        <p:nvSpPr>
          <p:cNvPr id="5" name="Szövegdoboz 4"/>
          <p:cNvSpPr txBox="1"/>
          <p:nvPr/>
        </p:nvSpPr>
        <p:spPr>
          <a:xfrm>
            <a:off x="1475656" y="2636912"/>
            <a:ext cx="5544616" cy="461665"/>
          </a:xfrm>
          <a:prstGeom prst="rect">
            <a:avLst/>
          </a:prstGeom>
          <a:noFill/>
        </p:spPr>
        <p:txBody>
          <a:bodyPr wrap="square" rtlCol="0">
            <a:spAutoFit/>
          </a:bodyPr>
          <a:lstStyle/>
          <a:p>
            <a:pPr algn="ctr"/>
            <a:r>
              <a:rPr lang="hu-HU" sz="2400" b="1" dirty="0" smtClean="0"/>
              <a:t>Egy ismétléses maximum (1 RM, 1IM)</a:t>
            </a:r>
            <a:endParaRPr lang="hu-HU" sz="2400" b="1" dirty="0"/>
          </a:p>
        </p:txBody>
      </p:sp>
      <p:sp>
        <p:nvSpPr>
          <p:cNvPr id="6" name="Szövegdoboz 5"/>
          <p:cNvSpPr txBox="1"/>
          <p:nvPr/>
        </p:nvSpPr>
        <p:spPr>
          <a:xfrm>
            <a:off x="467544" y="3356992"/>
            <a:ext cx="2232248" cy="400110"/>
          </a:xfrm>
          <a:prstGeom prst="rect">
            <a:avLst/>
          </a:prstGeom>
          <a:noFill/>
        </p:spPr>
        <p:txBody>
          <a:bodyPr wrap="square" rtlCol="0">
            <a:spAutoFit/>
          </a:bodyPr>
          <a:lstStyle/>
          <a:p>
            <a:pPr algn="ctr"/>
            <a:r>
              <a:rPr lang="hu-HU" sz="2000" b="1" dirty="0" smtClean="0"/>
              <a:t>Súlyemelés</a:t>
            </a:r>
            <a:endParaRPr lang="hu-HU" sz="2000" b="1" dirty="0"/>
          </a:p>
        </p:txBody>
      </p:sp>
      <p:pic>
        <p:nvPicPr>
          <p:cNvPr id="2560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63909" y="3521837"/>
            <a:ext cx="2768109" cy="18989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203696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361947"/>
            <a:ext cx="4752528" cy="1707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198" y="3284984"/>
            <a:ext cx="4464496" cy="18765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zövegdoboz 1"/>
          <p:cNvSpPr txBox="1"/>
          <p:nvPr/>
        </p:nvSpPr>
        <p:spPr>
          <a:xfrm>
            <a:off x="899592" y="332656"/>
            <a:ext cx="6840760" cy="830997"/>
          </a:xfrm>
          <a:prstGeom prst="rect">
            <a:avLst/>
          </a:prstGeom>
          <a:noFill/>
        </p:spPr>
        <p:txBody>
          <a:bodyPr wrap="square" rtlCol="0">
            <a:spAutoFit/>
          </a:bodyPr>
          <a:lstStyle/>
          <a:p>
            <a:pPr algn="ctr"/>
            <a:r>
              <a:rPr lang="hu-HU" sz="2400" dirty="0" smtClean="0"/>
              <a:t>A </a:t>
            </a:r>
            <a:r>
              <a:rPr lang="hu-HU" sz="2400" dirty="0" err="1" smtClean="0"/>
              <a:t>szarkomérek</a:t>
            </a:r>
            <a:r>
              <a:rPr lang="hu-HU" sz="2400" dirty="0" smtClean="0"/>
              <a:t> az izom hosszváltozásának (kontrakciójának) alapegységei</a:t>
            </a:r>
            <a:endParaRPr lang="hu-HU" sz="2400" dirty="0"/>
          </a:p>
        </p:txBody>
      </p:sp>
    </p:spTree>
    <p:extLst>
      <p:ext uri="{BB962C8B-B14F-4D97-AF65-F5344CB8AC3E}">
        <p14:creationId xmlns:p14="http://schemas.microsoft.com/office/powerpoint/2010/main" val="259050524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soportba foglalás 1"/>
          <p:cNvGrpSpPr/>
          <p:nvPr/>
        </p:nvGrpSpPr>
        <p:grpSpPr>
          <a:xfrm>
            <a:off x="1747359" y="1628800"/>
            <a:ext cx="3456384" cy="3960440"/>
            <a:chOff x="1763688" y="1628800"/>
            <a:chExt cx="3456384" cy="3960440"/>
          </a:xfrm>
        </p:grpSpPr>
        <p:cxnSp>
          <p:nvCxnSpPr>
            <p:cNvPr id="3" name="Egyenes összekötő 2"/>
            <p:cNvCxnSpPr/>
            <p:nvPr/>
          </p:nvCxnSpPr>
          <p:spPr>
            <a:xfrm>
              <a:off x="1763688" y="1628800"/>
              <a:ext cx="0" cy="3960440"/>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4" name="Egyenes összekötő 3"/>
            <p:cNvCxnSpPr/>
            <p:nvPr/>
          </p:nvCxnSpPr>
          <p:spPr>
            <a:xfrm>
              <a:off x="1763688" y="5589240"/>
              <a:ext cx="3456384" cy="0"/>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sp>
        <p:nvSpPr>
          <p:cNvPr id="5" name="Ív 4"/>
          <p:cNvSpPr/>
          <p:nvPr/>
        </p:nvSpPr>
        <p:spPr>
          <a:xfrm rot="10800000">
            <a:off x="1763688" y="-1611562"/>
            <a:ext cx="5976664" cy="7200801"/>
          </a:xfrm>
          <a:prstGeom prst="arc">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 name="Ív 5"/>
          <p:cNvSpPr/>
          <p:nvPr/>
        </p:nvSpPr>
        <p:spPr>
          <a:xfrm rot="10800000">
            <a:off x="1755304" y="-955107"/>
            <a:ext cx="5553000" cy="6544346"/>
          </a:xfrm>
          <a:prstGeom prst="arc">
            <a:avLst>
              <a:gd name="adj1" fmla="val 16200000"/>
              <a:gd name="adj2" fmla="val 21134823"/>
            </a:avLst>
          </a:prstGeom>
          <a:ln w="381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7" name="Ív 6"/>
          <p:cNvSpPr/>
          <p:nvPr/>
        </p:nvSpPr>
        <p:spPr>
          <a:xfrm rot="10800000">
            <a:off x="1691681" y="-730701"/>
            <a:ext cx="5040559" cy="6319939"/>
          </a:xfrm>
          <a:prstGeom prst="arc">
            <a:avLst>
              <a:gd name="adj1" fmla="val 16359764"/>
              <a:gd name="adj2" fmla="val 20570838"/>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cxnSp>
        <p:nvCxnSpPr>
          <p:cNvPr id="9" name="Egyenes összekötő 8"/>
          <p:cNvCxnSpPr/>
          <p:nvPr/>
        </p:nvCxnSpPr>
        <p:spPr>
          <a:xfrm>
            <a:off x="1763688" y="3717032"/>
            <a:ext cx="2016224" cy="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1" name="Szövegdoboz 10"/>
          <p:cNvSpPr txBox="1"/>
          <p:nvPr/>
        </p:nvSpPr>
        <p:spPr>
          <a:xfrm>
            <a:off x="4355976" y="5642084"/>
            <a:ext cx="576064" cy="523220"/>
          </a:xfrm>
          <a:prstGeom prst="rect">
            <a:avLst/>
          </a:prstGeom>
          <a:noFill/>
        </p:spPr>
        <p:txBody>
          <a:bodyPr wrap="square" rtlCol="0">
            <a:spAutoFit/>
          </a:bodyPr>
          <a:lstStyle/>
          <a:p>
            <a:pPr algn="ctr"/>
            <a:r>
              <a:rPr lang="hu-HU" sz="2800" dirty="0" smtClean="0">
                <a:solidFill>
                  <a:prstClr val="black"/>
                </a:solidFill>
              </a:rPr>
              <a:t>v</a:t>
            </a:r>
            <a:endParaRPr lang="en-US" sz="2800" dirty="0">
              <a:solidFill>
                <a:prstClr val="black"/>
              </a:solidFill>
            </a:endParaRPr>
          </a:p>
        </p:txBody>
      </p:sp>
      <p:sp>
        <p:nvSpPr>
          <p:cNvPr id="12" name="Szövegdoboz 11"/>
          <p:cNvSpPr txBox="1"/>
          <p:nvPr/>
        </p:nvSpPr>
        <p:spPr>
          <a:xfrm>
            <a:off x="3995936" y="3501008"/>
            <a:ext cx="792088" cy="400110"/>
          </a:xfrm>
          <a:prstGeom prst="rect">
            <a:avLst/>
          </a:prstGeom>
          <a:noFill/>
        </p:spPr>
        <p:txBody>
          <a:bodyPr wrap="square" rtlCol="0">
            <a:spAutoFit/>
          </a:bodyPr>
          <a:lstStyle/>
          <a:p>
            <a:pPr algn="ctr"/>
            <a:r>
              <a:rPr lang="hu-HU" sz="2000" b="1" dirty="0" smtClean="0">
                <a:solidFill>
                  <a:prstClr val="black"/>
                </a:solidFill>
                <a:latin typeface="Times New Roman" pitchFamily="18" charset="0"/>
                <a:cs typeface="Times New Roman" pitchFamily="18" charset="0"/>
              </a:rPr>
              <a:t>1RM</a:t>
            </a:r>
            <a:endParaRPr lang="en-US" sz="2000" b="1" dirty="0">
              <a:solidFill>
                <a:prstClr val="black"/>
              </a:solidFill>
              <a:latin typeface="Times New Roman" pitchFamily="18" charset="0"/>
              <a:cs typeface="Times New Roman" pitchFamily="18" charset="0"/>
            </a:endParaRPr>
          </a:p>
        </p:txBody>
      </p:sp>
      <p:cxnSp>
        <p:nvCxnSpPr>
          <p:cNvPr id="14" name="Egyenes összekötő 13"/>
          <p:cNvCxnSpPr/>
          <p:nvPr/>
        </p:nvCxnSpPr>
        <p:spPr>
          <a:xfrm>
            <a:off x="2123728" y="3717032"/>
            <a:ext cx="0" cy="1872208"/>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6" name="Egyenes összekötő 15"/>
          <p:cNvCxnSpPr/>
          <p:nvPr/>
        </p:nvCxnSpPr>
        <p:spPr>
          <a:xfrm>
            <a:off x="1763688" y="4149080"/>
            <a:ext cx="1944216" cy="0"/>
          </a:xfrm>
          <a:prstGeom prst="line">
            <a:avLst/>
          </a:prstGeom>
          <a:ln w="25400">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Szövegdoboz 17"/>
          <p:cNvSpPr txBox="1"/>
          <p:nvPr/>
        </p:nvSpPr>
        <p:spPr>
          <a:xfrm>
            <a:off x="1043608" y="1064930"/>
            <a:ext cx="2304256" cy="400110"/>
          </a:xfrm>
          <a:prstGeom prst="rect">
            <a:avLst/>
          </a:prstGeom>
          <a:noFill/>
        </p:spPr>
        <p:txBody>
          <a:bodyPr wrap="square" rtlCol="0">
            <a:spAutoFit/>
          </a:bodyPr>
          <a:lstStyle/>
          <a:p>
            <a:pPr algn="ctr"/>
            <a:r>
              <a:rPr lang="hu-HU" sz="2000" b="1" i="1" dirty="0" smtClean="0">
                <a:solidFill>
                  <a:prstClr val="black"/>
                </a:solidFill>
              </a:rPr>
              <a:t>Súlyerő (mg)</a:t>
            </a:r>
            <a:endParaRPr lang="en-US" sz="2000" b="1" i="1" dirty="0">
              <a:solidFill>
                <a:prstClr val="black"/>
              </a:solidFill>
            </a:endParaRPr>
          </a:p>
        </p:txBody>
      </p:sp>
      <p:sp>
        <p:nvSpPr>
          <p:cNvPr id="19" name="Szövegdoboz 18"/>
          <p:cNvSpPr txBox="1"/>
          <p:nvPr/>
        </p:nvSpPr>
        <p:spPr>
          <a:xfrm>
            <a:off x="2123728" y="548680"/>
            <a:ext cx="5904656" cy="523220"/>
          </a:xfrm>
          <a:prstGeom prst="rect">
            <a:avLst/>
          </a:prstGeom>
          <a:noFill/>
        </p:spPr>
        <p:txBody>
          <a:bodyPr wrap="square" rtlCol="0">
            <a:spAutoFit/>
          </a:bodyPr>
          <a:lstStyle/>
          <a:p>
            <a:pPr algn="ctr"/>
            <a:r>
              <a:rPr lang="hu-HU" sz="2800" b="1" i="1" dirty="0" smtClean="0">
                <a:solidFill>
                  <a:prstClr val="black"/>
                </a:solidFill>
                <a:latin typeface="Times New Roman" pitchFamily="18" charset="0"/>
                <a:cs typeface="Times New Roman" pitchFamily="18" charset="0"/>
              </a:rPr>
              <a:t>Intenzitás súlyban kifejezve</a:t>
            </a:r>
            <a:endParaRPr lang="en-US" sz="2800" b="1" i="1" dirty="0">
              <a:solidFill>
                <a:prstClr val="black"/>
              </a:solidFill>
              <a:latin typeface="Times New Roman" pitchFamily="18" charset="0"/>
              <a:cs typeface="Times New Roman" pitchFamily="18" charset="0"/>
            </a:endParaRPr>
          </a:p>
        </p:txBody>
      </p:sp>
      <p:sp>
        <p:nvSpPr>
          <p:cNvPr id="20" name="Szövegdoboz 19"/>
          <p:cNvSpPr txBox="1"/>
          <p:nvPr/>
        </p:nvSpPr>
        <p:spPr>
          <a:xfrm>
            <a:off x="3995936" y="3923764"/>
            <a:ext cx="1656184" cy="400110"/>
          </a:xfrm>
          <a:prstGeom prst="rect">
            <a:avLst/>
          </a:prstGeom>
          <a:noFill/>
        </p:spPr>
        <p:txBody>
          <a:bodyPr wrap="square" rtlCol="0">
            <a:spAutoFit/>
          </a:bodyPr>
          <a:lstStyle/>
          <a:p>
            <a:pPr algn="ctr"/>
            <a:r>
              <a:rPr lang="hu-HU" sz="2000" b="1" dirty="0" smtClean="0">
                <a:solidFill>
                  <a:prstClr val="black"/>
                </a:solidFill>
                <a:latin typeface="Times New Roman" pitchFamily="18" charset="0"/>
                <a:cs typeface="Times New Roman" pitchFamily="18" charset="0"/>
              </a:rPr>
              <a:t>80% of 1RM</a:t>
            </a:r>
            <a:endParaRPr lang="en-US" sz="2000" b="1" dirty="0">
              <a:solidFill>
                <a:prstClr val="black"/>
              </a:solidFill>
              <a:latin typeface="Times New Roman" pitchFamily="18" charset="0"/>
              <a:cs typeface="Times New Roman" pitchFamily="18" charset="0"/>
            </a:endParaRPr>
          </a:p>
        </p:txBody>
      </p:sp>
      <p:grpSp>
        <p:nvGrpSpPr>
          <p:cNvPr id="23" name="Csoportba foglalás 22"/>
          <p:cNvGrpSpPr/>
          <p:nvPr/>
        </p:nvGrpSpPr>
        <p:grpSpPr>
          <a:xfrm>
            <a:off x="6300192" y="4221088"/>
            <a:ext cx="648072" cy="648072"/>
            <a:chOff x="7092280" y="4221088"/>
            <a:chExt cx="648072" cy="648072"/>
          </a:xfrm>
        </p:grpSpPr>
        <p:sp>
          <p:nvSpPr>
            <p:cNvPr id="21" name="Ellipszis 20"/>
            <p:cNvSpPr/>
            <p:nvPr/>
          </p:nvSpPr>
          <p:spPr>
            <a:xfrm>
              <a:off x="7092280" y="4221088"/>
              <a:ext cx="648072" cy="64807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Ellipszis 21"/>
            <p:cNvSpPr/>
            <p:nvPr/>
          </p:nvSpPr>
          <p:spPr>
            <a:xfrm>
              <a:off x="7347654" y="4453441"/>
              <a:ext cx="144016" cy="144016"/>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cxnSp>
        <p:nvCxnSpPr>
          <p:cNvPr id="28" name="Egyenes összekötő 27"/>
          <p:cNvCxnSpPr/>
          <p:nvPr/>
        </p:nvCxnSpPr>
        <p:spPr>
          <a:xfrm>
            <a:off x="5940152" y="4869160"/>
            <a:ext cx="208823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34" name="Csoportba foglalás 33"/>
          <p:cNvGrpSpPr/>
          <p:nvPr/>
        </p:nvGrpSpPr>
        <p:grpSpPr>
          <a:xfrm>
            <a:off x="7164288" y="4221088"/>
            <a:ext cx="648072" cy="648072"/>
            <a:chOff x="7164288" y="4221088"/>
            <a:chExt cx="648072" cy="648072"/>
          </a:xfrm>
        </p:grpSpPr>
        <p:sp>
          <p:nvSpPr>
            <p:cNvPr id="25" name="Ellipszis 24"/>
            <p:cNvSpPr/>
            <p:nvPr/>
          </p:nvSpPr>
          <p:spPr>
            <a:xfrm>
              <a:off x="7164288" y="4221088"/>
              <a:ext cx="648072" cy="64807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Ellipszis 31"/>
            <p:cNvSpPr/>
            <p:nvPr/>
          </p:nvSpPr>
          <p:spPr>
            <a:xfrm>
              <a:off x="7263334" y="4323076"/>
              <a:ext cx="432048" cy="432048"/>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Ellipszis 25"/>
            <p:cNvSpPr/>
            <p:nvPr/>
          </p:nvSpPr>
          <p:spPr>
            <a:xfrm>
              <a:off x="7419662" y="4453441"/>
              <a:ext cx="144016" cy="144016"/>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cxnSp>
        <p:nvCxnSpPr>
          <p:cNvPr id="30" name="Egyenes összekötő 29"/>
          <p:cNvCxnSpPr/>
          <p:nvPr/>
        </p:nvCxnSpPr>
        <p:spPr>
          <a:xfrm flipV="1">
            <a:off x="7020272" y="2780928"/>
            <a:ext cx="0" cy="1800200"/>
          </a:xfrm>
          <a:prstGeom prst="line">
            <a:avLst/>
          </a:prstGeom>
        </p:spPr>
        <p:style>
          <a:lnRef idx="1">
            <a:schemeClr val="accent1"/>
          </a:lnRef>
          <a:fillRef idx="0">
            <a:schemeClr val="accent1"/>
          </a:fillRef>
          <a:effectRef idx="0">
            <a:schemeClr val="accent1"/>
          </a:effectRef>
          <a:fontRef idx="minor">
            <a:schemeClr val="tx1"/>
          </a:fontRef>
        </p:style>
      </p:cxnSp>
      <p:sp>
        <p:nvSpPr>
          <p:cNvPr id="27" name="Szövegdoboz 26"/>
          <p:cNvSpPr txBox="1"/>
          <p:nvPr/>
        </p:nvSpPr>
        <p:spPr>
          <a:xfrm>
            <a:off x="3131840" y="1628800"/>
            <a:ext cx="3384376" cy="830997"/>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hu-HU" sz="2400" b="1" i="1" dirty="0" smtClean="0">
                <a:solidFill>
                  <a:prstClr val="white"/>
                </a:solidFill>
                <a:latin typeface="Times New Roman" pitchFamily="18" charset="0"/>
                <a:cs typeface="Times New Roman" pitchFamily="18" charset="0"/>
              </a:rPr>
              <a:t>Különböző súly, azonos sebesség</a:t>
            </a:r>
            <a:endParaRPr lang="en-US" sz="2400" b="1" i="1" dirty="0">
              <a:solidFill>
                <a:prstClr val="white"/>
              </a:solidFill>
              <a:latin typeface="Times New Roman" pitchFamily="18" charset="0"/>
              <a:cs typeface="Times New Roman" pitchFamily="18" charset="0"/>
            </a:endParaRPr>
          </a:p>
        </p:txBody>
      </p:sp>
      <p:cxnSp>
        <p:nvCxnSpPr>
          <p:cNvPr id="31" name="Egyenes összekötő 30"/>
          <p:cNvCxnSpPr/>
          <p:nvPr/>
        </p:nvCxnSpPr>
        <p:spPr>
          <a:xfrm>
            <a:off x="6012160" y="2780928"/>
            <a:ext cx="1800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Egyenes összekötő nyíllal 32"/>
          <p:cNvCxnSpPr/>
          <p:nvPr/>
        </p:nvCxnSpPr>
        <p:spPr>
          <a:xfrm flipH="1">
            <a:off x="3131840" y="2492896"/>
            <a:ext cx="1728192" cy="11521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Egyenes összekötő nyíllal 35"/>
          <p:cNvCxnSpPr/>
          <p:nvPr/>
        </p:nvCxnSpPr>
        <p:spPr>
          <a:xfrm flipH="1">
            <a:off x="3491880" y="2492896"/>
            <a:ext cx="1368152" cy="15841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 name="Szövegdoboz 37"/>
          <p:cNvSpPr txBox="1"/>
          <p:nvPr/>
        </p:nvSpPr>
        <p:spPr>
          <a:xfrm>
            <a:off x="5580112" y="5157192"/>
            <a:ext cx="3240360" cy="1200329"/>
          </a:xfrm>
          <a:prstGeom prst="rect">
            <a:avLst/>
          </a:prstGeom>
          <a:noFill/>
        </p:spPr>
        <p:txBody>
          <a:bodyPr wrap="square" rtlCol="0">
            <a:spAutoFit/>
          </a:bodyPr>
          <a:lstStyle/>
          <a:p>
            <a:r>
              <a:rPr lang="hu-HU" dirty="0" smtClean="0">
                <a:solidFill>
                  <a:prstClr val="black"/>
                </a:solidFill>
              </a:rPr>
              <a:t>Ha súlyt azonos magasságra kell felemelni, akkor kisebb súlyokat, kisebb sebességgel kell mozgatni.</a:t>
            </a:r>
            <a:endParaRPr lang="en-US" dirty="0">
              <a:solidFill>
                <a:prstClr val="black"/>
              </a:solidFill>
            </a:endParaRPr>
          </a:p>
        </p:txBody>
      </p:sp>
    </p:spTree>
    <p:extLst>
      <p:ext uri="{BB962C8B-B14F-4D97-AF65-F5344CB8AC3E}">
        <p14:creationId xmlns:p14="http://schemas.microsoft.com/office/powerpoint/2010/main" val="2253875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0-#ppt_w/2"/>
                                          </p:val>
                                        </p:tav>
                                        <p:tav tm="100000">
                                          <p:val>
                                            <p:strVal val="#ppt_x"/>
                                          </p:val>
                                        </p:tav>
                                      </p:tavLst>
                                    </p:anim>
                                    <p:anim calcmode="lin" valueType="num">
                                      <p:cBhvr additive="base">
                                        <p:cTn id="8" dur="2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2000" fill="hold"/>
                                        <p:tgtEl>
                                          <p:spTgt spid="12"/>
                                        </p:tgtEl>
                                        <p:attrNameLst>
                                          <p:attrName>ppt_x</p:attrName>
                                        </p:attrNameLst>
                                      </p:cBhvr>
                                      <p:tavLst>
                                        <p:tav tm="0">
                                          <p:val>
                                            <p:strVal val="#ppt_x"/>
                                          </p:val>
                                        </p:tav>
                                        <p:tav tm="100000">
                                          <p:val>
                                            <p:strVal val="#ppt_x"/>
                                          </p:val>
                                        </p:tav>
                                      </p:tavLst>
                                    </p:anim>
                                    <p:anim calcmode="lin" valueType="num">
                                      <p:cBhvr additive="base">
                                        <p:cTn id="12" dur="20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2" presetClass="entr" presetSubtype="1"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0-#ppt_w/2"/>
                                          </p:val>
                                        </p:tav>
                                        <p:tav tm="100000">
                                          <p:val>
                                            <p:strVal val="#ppt_x"/>
                                          </p:val>
                                        </p:tav>
                                      </p:tavLst>
                                    </p:anim>
                                    <p:anim calcmode="lin" valueType="num">
                                      <p:cBhvr additive="base">
                                        <p:cTn id="23"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dissolve">
                                      <p:cBhvr>
                                        <p:cTn id="28" dur="2000"/>
                                        <p:tgtEl>
                                          <p:spTgt spid="27"/>
                                        </p:tgtEl>
                                      </p:cBhvr>
                                    </p:animEffect>
                                  </p:childTnLst>
                                </p:cTn>
                              </p:par>
                            </p:childTnLst>
                          </p:cTn>
                        </p:par>
                        <p:par>
                          <p:cTn id="29" fill="hold">
                            <p:stCondLst>
                              <p:cond delay="2000"/>
                            </p:stCondLst>
                            <p:childTnLst>
                              <p:par>
                                <p:cTn id="30" presetID="2" presetClass="entr" presetSubtype="4"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2000" fill="hold"/>
                                        <p:tgtEl>
                                          <p:spTgt spid="20"/>
                                        </p:tgtEl>
                                        <p:attrNameLst>
                                          <p:attrName>ppt_x</p:attrName>
                                        </p:attrNameLst>
                                      </p:cBhvr>
                                      <p:tavLst>
                                        <p:tav tm="0">
                                          <p:val>
                                            <p:strVal val="#ppt_x"/>
                                          </p:val>
                                        </p:tav>
                                        <p:tav tm="100000">
                                          <p:val>
                                            <p:strVal val="#ppt_x"/>
                                          </p:val>
                                        </p:tav>
                                      </p:tavLst>
                                    </p:anim>
                                    <p:anim calcmode="lin" valueType="num">
                                      <p:cBhvr additive="base">
                                        <p:cTn id="33" dur="20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28"/>
                                        </p:tgtEl>
                                        <p:attrNameLst>
                                          <p:attrName>style.visibility</p:attrName>
                                        </p:attrNameLst>
                                      </p:cBhvr>
                                      <p:to>
                                        <p:strVal val="visible"/>
                                      </p:to>
                                    </p:set>
                                  </p:childTnLst>
                                </p:cTn>
                              </p:par>
                            </p:childTnLst>
                          </p:cTn>
                        </p:par>
                        <p:par>
                          <p:cTn id="38" fill="hold">
                            <p:stCondLst>
                              <p:cond delay="0"/>
                            </p:stCondLst>
                            <p:childTnLst>
                              <p:par>
                                <p:cTn id="39" presetID="1" presetClass="entr" presetSubtype="0"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2000" fill="hold"/>
                                        <p:tgtEl>
                                          <p:spTgt spid="31"/>
                                        </p:tgtEl>
                                        <p:attrNameLst>
                                          <p:attrName>ppt_x</p:attrName>
                                        </p:attrNameLst>
                                      </p:cBhvr>
                                      <p:tavLst>
                                        <p:tav tm="0">
                                          <p:val>
                                            <p:strVal val="#ppt_x"/>
                                          </p:val>
                                        </p:tav>
                                        <p:tav tm="100000">
                                          <p:val>
                                            <p:strVal val="#ppt_x"/>
                                          </p:val>
                                        </p:tav>
                                      </p:tavLst>
                                    </p:anim>
                                    <p:anim calcmode="lin" valueType="num">
                                      <p:cBhvr additive="base">
                                        <p:cTn id="46" dur="2000" fill="hold"/>
                                        <p:tgtEl>
                                          <p:spTgt spid="31"/>
                                        </p:tgtEl>
                                        <p:attrNameLst>
                                          <p:attrName>ppt_y</p:attrName>
                                        </p:attrNameLst>
                                      </p:cBhvr>
                                      <p:tavLst>
                                        <p:tav tm="0">
                                          <p:val>
                                            <p:strVal val="1+#ppt_h/2"/>
                                          </p:val>
                                        </p:tav>
                                        <p:tav tm="100000">
                                          <p:val>
                                            <p:strVal val="#ppt_y"/>
                                          </p:val>
                                        </p:tav>
                                      </p:tavLst>
                                    </p:anim>
                                  </p:childTnLst>
                                </p:cTn>
                              </p:par>
                            </p:childTnLst>
                          </p:cTn>
                        </p:par>
                        <p:par>
                          <p:cTn id="47" fill="hold">
                            <p:stCondLst>
                              <p:cond delay="2000"/>
                            </p:stCondLst>
                            <p:childTnLst>
                              <p:par>
                                <p:cTn id="48" presetID="0" presetClass="path" presetSubtype="0" accel="50000" decel="50000" fill="hold" nodeType="afterEffect">
                                  <p:stCondLst>
                                    <p:cond delay="0"/>
                                  </p:stCondLst>
                                  <p:childTnLst>
                                    <p:animMotion origin="layout" path="M 3.05556E-6 4.07407E-6 L 3.05556E-6 -0.2625 " pathEditMode="relative" ptsTypes="AA">
                                      <p:cBhvr>
                                        <p:cTn id="49" dur="2000" fill="hold"/>
                                        <p:tgtEl>
                                          <p:spTgt spid="23"/>
                                        </p:tgtEl>
                                        <p:attrNameLst>
                                          <p:attrName>ppt_x</p:attrName>
                                          <p:attrName>ppt_y</p:attrName>
                                        </p:attrNameLst>
                                      </p:cBhvr>
                                    </p:animMotion>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34"/>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0" presetClass="path" presetSubtype="0" accel="50000" decel="50000" fill="hold" nodeType="clickEffect">
                                  <p:stCondLst>
                                    <p:cond delay="0"/>
                                  </p:stCondLst>
                                  <p:childTnLst>
                                    <p:animMotion origin="layout" path="M 3.05556E-6 -2.08092E-6 L 3.05556E-6 -0.25156 " pathEditMode="relative" ptsTypes="AA">
                                      <p:cBhvr>
                                        <p:cTn id="57" dur="2000" fill="hold"/>
                                        <p:tgtEl>
                                          <p:spTgt spid="34"/>
                                        </p:tgtEl>
                                        <p:attrNameLst>
                                          <p:attrName>ppt_x</p:attrName>
                                          <p:attrName>ppt_y</p:attrName>
                                        </p:attrNameLst>
                                      </p:cBhvr>
                                    </p:animMotion>
                                  </p:childTnLst>
                                </p:cTn>
                              </p:par>
                            </p:childTnLst>
                          </p:cTn>
                        </p:par>
                        <p:par>
                          <p:cTn id="58" fill="hold">
                            <p:stCondLst>
                              <p:cond delay="2000"/>
                            </p:stCondLst>
                            <p:childTnLst>
                              <p:par>
                                <p:cTn id="59" presetID="29" presetClass="entr" presetSubtype="0"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1000" fill="hold"/>
                                        <p:tgtEl>
                                          <p:spTgt spid="30"/>
                                        </p:tgtEl>
                                        <p:attrNameLst>
                                          <p:attrName>ppt_x</p:attrName>
                                        </p:attrNameLst>
                                      </p:cBhvr>
                                      <p:tavLst>
                                        <p:tav tm="0">
                                          <p:val>
                                            <p:strVal val="#ppt_x-.2"/>
                                          </p:val>
                                        </p:tav>
                                        <p:tav tm="100000">
                                          <p:val>
                                            <p:strVal val="#ppt_x"/>
                                          </p:val>
                                        </p:tav>
                                      </p:tavLst>
                                    </p:anim>
                                    <p:anim calcmode="lin" valueType="num">
                                      <p:cBhvr>
                                        <p:cTn id="62"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63"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p:bldP spid="27"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zövegdoboz 3"/>
          <p:cNvSpPr txBox="1"/>
          <p:nvPr/>
        </p:nvSpPr>
        <p:spPr>
          <a:xfrm>
            <a:off x="827584" y="548680"/>
            <a:ext cx="7200800" cy="954107"/>
          </a:xfrm>
          <a:prstGeom prst="rect">
            <a:avLst/>
          </a:prstGeom>
          <a:noFill/>
        </p:spPr>
        <p:txBody>
          <a:bodyPr wrap="square" rtlCol="0">
            <a:spAutoFit/>
          </a:bodyPr>
          <a:lstStyle/>
          <a:p>
            <a:pPr algn="ctr"/>
            <a:r>
              <a:rPr lang="hu-HU" sz="2800" b="1" i="1" dirty="0" smtClean="0">
                <a:solidFill>
                  <a:prstClr val="black"/>
                </a:solidFill>
                <a:latin typeface="Times New Roman" pitchFamily="18" charset="0"/>
                <a:cs typeface="Times New Roman" pitchFamily="18" charset="0"/>
              </a:rPr>
              <a:t>Összefüggés a felemelt súly nagysága és mozgatási sebesség (gyorsulás) között</a:t>
            </a:r>
            <a:endParaRPr lang="en-US" sz="2800" b="1" i="1" dirty="0">
              <a:solidFill>
                <a:prstClr val="black"/>
              </a:solidFill>
              <a:latin typeface="Times New Roman" pitchFamily="18" charset="0"/>
              <a:cs typeface="Times New Roman" pitchFamily="18" charset="0"/>
            </a:endParaRPr>
          </a:p>
        </p:txBody>
      </p:sp>
      <p:graphicFrame>
        <p:nvGraphicFramePr>
          <p:cNvPr id="34818" name="Object 2"/>
          <p:cNvGraphicFramePr>
            <a:graphicFrameLocks noChangeAspect="1"/>
          </p:cNvGraphicFramePr>
          <p:nvPr/>
        </p:nvGraphicFramePr>
        <p:xfrm>
          <a:off x="827585" y="2060848"/>
          <a:ext cx="2592288" cy="788957"/>
        </p:xfrm>
        <a:graphic>
          <a:graphicData uri="http://schemas.openxmlformats.org/presentationml/2006/ole">
            <mc:AlternateContent xmlns:mc="http://schemas.openxmlformats.org/markup-compatibility/2006">
              <mc:Choice xmlns:v="urn:schemas-microsoft-com:vml" Requires="v">
                <p:oleObj spid="_x0000_s29746" name="Equation" r:id="rId3" imgW="583920" imgH="177480" progId="Equation.3">
                  <p:embed/>
                </p:oleObj>
              </mc:Choice>
              <mc:Fallback>
                <p:oleObj name="Equation" r:id="rId3" imgW="583920" imgH="177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5" y="2060848"/>
                        <a:ext cx="2592288" cy="788957"/>
                      </a:xfrm>
                      <a:prstGeom prst="rect">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820" name="Object 4"/>
          <p:cNvGraphicFramePr>
            <a:graphicFrameLocks noChangeAspect="1"/>
          </p:cNvGraphicFramePr>
          <p:nvPr/>
        </p:nvGraphicFramePr>
        <p:xfrm>
          <a:off x="5029682" y="1936005"/>
          <a:ext cx="3286734" cy="1289731"/>
        </p:xfrm>
        <a:graphic>
          <a:graphicData uri="http://schemas.openxmlformats.org/presentationml/2006/ole">
            <mc:AlternateContent xmlns:mc="http://schemas.openxmlformats.org/markup-compatibility/2006">
              <mc:Choice xmlns:v="urn:schemas-microsoft-com:vml" Requires="v">
                <p:oleObj spid="_x0000_s29747" name="Equation" r:id="rId5" imgW="1002960" imgH="393480" progId="Equation.3">
                  <p:embed/>
                </p:oleObj>
              </mc:Choice>
              <mc:Fallback>
                <p:oleObj name="Equation" r:id="rId5" imgW="1002960" imgH="3934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29682" y="1936005"/>
                        <a:ext cx="3286734" cy="1289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821" name="Object 5"/>
          <p:cNvGraphicFramePr>
            <a:graphicFrameLocks noChangeAspect="1"/>
          </p:cNvGraphicFramePr>
          <p:nvPr/>
        </p:nvGraphicFramePr>
        <p:xfrm>
          <a:off x="1331640" y="3823488"/>
          <a:ext cx="1649710" cy="1549728"/>
        </p:xfrm>
        <a:graphic>
          <a:graphicData uri="http://schemas.openxmlformats.org/presentationml/2006/ole">
            <mc:AlternateContent xmlns:mc="http://schemas.openxmlformats.org/markup-compatibility/2006">
              <mc:Choice xmlns:v="urn:schemas-microsoft-com:vml" Requires="v">
                <p:oleObj spid="_x0000_s29748" name="Equation" r:id="rId7" imgW="419040" imgH="393480" progId="Equation.3">
                  <p:embed/>
                </p:oleObj>
              </mc:Choice>
              <mc:Fallback>
                <p:oleObj name="Equation" r:id="rId7" imgW="419040" imgH="3934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1640" y="3823488"/>
                        <a:ext cx="1649710" cy="1549728"/>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822" name="Object 6"/>
          <p:cNvGraphicFramePr>
            <a:graphicFrameLocks noChangeAspect="1"/>
          </p:cNvGraphicFramePr>
          <p:nvPr/>
        </p:nvGraphicFramePr>
        <p:xfrm>
          <a:off x="5724128" y="4005064"/>
          <a:ext cx="1588822" cy="1368152"/>
        </p:xfrm>
        <a:graphic>
          <a:graphicData uri="http://schemas.openxmlformats.org/presentationml/2006/ole">
            <mc:AlternateContent xmlns:mc="http://schemas.openxmlformats.org/markup-compatibility/2006">
              <mc:Choice xmlns:v="urn:schemas-microsoft-com:vml" Requires="v">
                <p:oleObj spid="_x0000_s29749" name="Equation" r:id="rId9" imgW="457200" imgH="393480" progId="Equation.3">
                  <p:embed/>
                </p:oleObj>
              </mc:Choice>
              <mc:Fallback>
                <p:oleObj name="Equation" r:id="rId9" imgW="457200" imgH="3934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24128" y="4005064"/>
                        <a:ext cx="1588822" cy="1368152"/>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Lefelé nyíl 7"/>
          <p:cNvSpPr/>
          <p:nvPr/>
        </p:nvSpPr>
        <p:spPr>
          <a:xfrm>
            <a:off x="1979712" y="2996952"/>
            <a:ext cx="288032"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Jobbra nyíl 8"/>
          <p:cNvSpPr/>
          <p:nvPr/>
        </p:nvSpPr>
        <p:spPr>
          <a:xfrm>
            <a:off x="3203848" y="4581128"/>
            <a:ext cx="864096"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Szövegdoboz 9"/>
          <p:cNvSpPr txBox="1"/>
          <p:nvPr/>
        </p:nvSpPr>
        <p:spPr>
          <a:xfrm>
            <a:off x="1043608" y="3068960"/>
            <a:ext cx="2808312" cy="646331"/>
          </a:xfrm>
          <a:prstGeom prst="rect">
            <a:avLst/>
          </a:prstGeom>
          <a:noFill/>
        </p:spPr>
        <p:txBody>
          <a:bodyPr wrap="square" rtlCol="0">
            <a:spAutoFit/>
          </a:bodyPr>
          <a:lstStyle/>
          <a:p>
            <a:r>
              <a:rPr lang="hu-HU" dirty="0" smtClean="0">
                <a:solidFill>
                  <a:prstClr val="black"/>
                </a:solidFill>
              </a:rPr>
              <a:t>A gyorsulás annál nagyobb, minél nagyobb az F/m arány</a:t>
            </a:r>
            <a:endParaRPr lang="en-US" dirty="0">
              <a:solidFill>
                <a:prstClr val="black"/>
              </a:solidFill>
            </a:endParaRPr>
          </a:p>
        </p:txBody>
      </p:sp>
      <p:sp>
        <p:nvSpPr>
          <p:cNvPr id="11" name="Szövegdoboz 10"/>
          <p:cNvSpPr txBox="1"/>
          <p:nvPr/>
        </p:nvSpPr>
        <p:spPr>
          <a:xfrm>
            <a:off x="1043608" y="5733256"/>
            <a:ext cx="2592288" cy="646331"/>
          </a:xfrm>
          <a:prstGeom prst="rect">
            <a:avLst/>
          </a:prstGeom>
          <a:noFill/>
        </p:spPr>
        <p:txBody>
          <a:bodyPr wrap="square" rtlCol="0">
            <a:spAutoFit/>
          </a:bodyPr>
          <a:lstStyle/>
          <a:p>
            <a:pPr algn="ctr"/>
            <a:r>
              <a:rPr lang="hu-HU" dirty="0" smtClean="0">
                <a:solidFill>
                  <a:prstClr val="black"/>
                </a:solidFill>
              </a:rPr>
              <a:t>Az m a mozgatott súly tömege</a:t>
            </a:r>
            <a:endParaRPr lang="en-US" dirty="0">
              <a:solidFill>
                <a:prstClr val="black"/>
              </a:solidFill>
            </a:endParaRPr>
          </a:p>
        </p:txBody>
      </p:sp>
      <p:sp>
        <p:nvSpPr>
          <p:cNvPr id="12" name="Szövegdoboz 11"/>
          <p:cNvSpPr txBox="1"/>
          <p:nvPr/>
        </p:nvSpPr>
        <p:spPr>
          <a:xfrm>
            <a:off x="3491880" y="5462628"/>
            <a:ext cx="5400600" cy="923330"/>
          </a:xfrm>
          <a:prstGeom prst="rect">
            <a:avLst/>
          </a:prstGeom>
          <a:solidFill>
            <a:srgbClr val="006600">
              <a:alpha val="39000"/>
            </a:srgbClr>
          </a:solidFill>
        </p:spPr>
        <p:txBody>
          <a:bodyPr wrap="square" rtlCol="0">
            <a:spAutoFit/>
          </a:bodyPr>
          <a:lstStyle/>
          <a:p>
            <a:r>
              <a:rPr lang="hu-HU" dirty="0" smtClean="0">
                <a:solidFill>
                  <a:prstClr val="black"/>
                </a:solidFill>
              </a:rPr>
              <a:t>Minél nagyobb az izomerő és a gyorsulás változatlan, akkor az m megnövekszik, vagyis nagyobb súlyt lehet mozgatni azonos úton</a:t>
            </a:r>
            <a:endParaRPr lang="en-US" dirty="0">
              <a:solidFill>
                <a:prstClr val="black"/>
              </a:solidFill>
            </a:endParaRPr>
          </a:p>
        </p:txBody>
      </p:sp>
    </p:spTree>
    <p:extLst>
      <p:ext uri="{BB962C8B-B14F-4D97-AF65-F5344CB8AC3E}">
        <p14:creationId xmlns:p14="http://schemas.microsoft.com/office/powerpoint/2010/main" val="2073989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dissolve">
                                      <p:cBhvr>
                                        <p:cTn id="7" dur="500"/>
                                        <p:tgtEl>
                                          <p:spTgt spid="348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4820"/>
                                        </p:tgtEl>
                                        <p:attrNameLst>
                                          <p:attrName>style.visibility</p:attrName>
                                        </p:attrNameLst>
                                      </p:cBhvr>
                                      <p:to>
                                        <p:strVal val="visible"/>
                                      </p:to>
                                    </p:set>
                                    <p:anim calcmode="lin" valueType="num">
                                      <p:cBhvr additive="base">
                                        <p:cTn id="12" dur="2000" fill="hold"/>
                                        <p:tgtEl>
                                          <p:spTgt spid="34820"/>
                                        </p:tgtEl>
                                        <p:attrNameLst>
                                          <p:attrName>ppt_x</p:attrName>
                                        </p:attrNameLst>
                                      </p:cBhvr>
                                      <p:tavLst>
                                        <p:tav tm="0">
                                          <p:val>
                                            <p:strVal val="0-#ppt_w/2"/>
                                          </p:val>
                                        </p:tav>
                                        <p:tav tm="100000">
                                          <p:val>
                                            <p:strVal val="#ppt_x"/>
                                          </p:val>
                                        </p:tav>
                                      </p:tavLst>
                                    </p:anim>
                                    <p:anim calcmode="lin" valueType="num">
                                      <p:cBhvr additive="base">
                                        <p:cTn id="13" dur="2000" fill="hold"/>
                                        <p:tgtEl>
                                          <p:spTgt spid="3482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2000" fill="hold"/>
                                        <p:tgtEl>
                                          <p:spTgt spid="8"/>
                                        </p:tgtEl>
                                        <p:attrNameLst>
                                          <p:attrName>ppt_x</p:attrName>
                                        </p:attrNameLst>
                                      </p:cBhvr>
                                      <p:tavLst>
                                        <p:tav tm="0">
                                          <p:val>
                                            <p:strVal val="#ppt_x"/>
                                          </p:val>
                                        </p:tav>
                                        <p:tav tm="100000">
                                          <p:val>
                                            <p:strVal val="#ppt_x"/>
                                          </p:val>
                                        </p:tav>
                                      </p:tavLst>
                                    </p:anim>
                                    <p:anim calcmode="lin" valueType="num">
                                      <p:cBhvr additive="base">
                                        <p:cTn id="19" dur="2000" fill="hold"/>
                                        <p:tgtEl>
                                          <p:spTgt spid="8"/>
                                        </p:tgtEl>
                                        <p:attrNameLst>
                                          <p:attrName>ppt_y</p:attrName>
                                        </p:attrNameLst>
                                      </p:cBhvr>
                                      <p:tavLst>
                                        <p:tav tm="0">
                                          <p:val>
                                            <p:strVal val="0-#ppt_h/2"/>
                                          </p:val>
                                        </p:tav>
                                        <p:tav tm="100000">
                                          <p:val>
                                            <p:strVal val="#ppt_y"/>
                                          </p:val>
                                        </p:tav>
                                      </p:tavLst>
                                    </p:anim>
                                  </p:childTnLst>
                                </p:cTn>
                              </p:par>
                              <p:par>
                                <p:cTn id="20" presetID="10" presetClass="entr" presetSubtype="0" fill="hold" nodeType="withEffect">
                                  <p:stCondLst>
                                    <p:cond delay="0"/>
                                  </p:stCondLst>
                                  <p:childTnLst>
                                    <p:set>
                                      <p:cBhvr>
                                        <p:cTn id="21" dur="1" fill="hold">
                                          <p:stCondLst>
                                            <p:cond delay="0"/>
                                          </p:stCondLst>
                                        </p:cTn>
                                        <p:tgtEl>
                                          <p:spTgt spid="34821"/>
                                        </p:tgtEl>
                                        <p:attrNameLst>
                                          <p:attrName>style.visibility</p:attrName>
                                        </p:attrNameLst>
                                      </p:cBhvr>
                                      <p:to>
                                        <p:strVal val="visible"/>
                                      </p:to>
                                    </p:set>
                                    <p:animEffect transition="in" filter="fade">
                                      <p:cBhvr>
                                        <p:cTn id="22" dur="5000"/>
                                        <p:tgtEl>
                                          <p:spTgt spid="34821"/>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ppt_x</p:attrName>
                                        </p:attrNameLst>
                                      </p:cBhvr>
                                      <p:tavLst>
                                        <p:tav tm="0">
                                          <p:val>
                                            <p:strVal val="#ppt_x-.2"/>
                                          </p:val>
                                        </p:tav>
                                        <p:tav tm="100000">
                                          <p:val>
                                            <p:strVal val="#ppt_x"/>
                                          </p:val>
                                        </p:tav>
                                      </p:tavLst>
                                    </p:anim>
                                    <p:anim calcmode="lin" valueType="num">
                                      <p:cBhvr>
                                        <p:cTn id="2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9" dur="10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childTnLst>
                                </p:cTn>
                              </p:par>
                            </p:childTnLst>
                          </p:cTn>
                        </p:par>
                        <p:par>
                          <p:cTn id="38" fill="hold">
                            <p:stCondLst>
                              <p:cond delay="0"/>
                            </p:stCondLst>
                            <p:childTnLst>
                              <p:par>
                                <p:cTn id="39" presetID="0" presetClass="path" presetSubtype="0" accel="50000" decel="50000" fill="hold" grpId="1" nodeType="afterEffect">
                                  <p:stCondLst>
                                    <p:cond delay="0"/>
                                  </p:stCondLst>
                                  <p:childTnLst>
                                    <p:animMotion origin="layout" path="M 0 0 L 0.17326 0 " pathEditMode="relative" ptsTypes="AA">
                                      <p:cBhvr>
                                        <p:cTn id="40" dur="2000" fill="hold"/>
                                        <p:tgtEl>
                                          <p:spTgt spid="9"/>
                                        </p:tgtEl>
                                        <p:attrNameLst>
                                          <p:attrName>ppt_x</p:attrName>
                                          <p:attrName>ppt_y</p:attrName>
                                        </p:attrNameLst>
                                      </p:cBhvr>
                                    </p:animMotion>
                                  </p:childTnLst>
                                </p:cTn>
                              </p:par>
                              <p:par>
                                <p:cTn id="41" presetID="9" presetClass="entr" presetSubtype="0" fill="hold" nodeType="withEffect">
                                  <p:stCondLst>
                                    <p:cond delay="0"/>
                                  </p:stCondLst>
                                  <p:childTnLst>
                                    <p:set>
                                      <p:cBhvr>
                                        <p:cTn id="42" dur="1" fill="hold">
                                          <p:stCondLst>
                                            <p:cond delay="0"/>
                                          </p:stCondLst>
                                        </p:cTn>
                                        <p:tgtEl>
                                          <p:spTgt spid="34822"/>
                                        </p:tgtEl>
                                        <p:attrNameLst>
                                          <p:attrName>style.visibility</p:attrName>
                                        </p:attrNameLst>
                                      </p:cBhvr>
                                      <p:to>
                                        <p:strVal val="visible"/>
                                      </p:to>
                                    </p:set>
                                    <p:animEffect transition="in" filter="dissolve">
                                      <p:cBhvr>
                                        <p:cTn id="43" dur="2000"/>
                                        <p:tgtEl>
                                          <p:spTgt spid="34822"/>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dissolve">
                                      <p:cBhvr>
                                        <p:cTn id="4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9" grpId="1" animBg="1"/>
      <p:bldP spid="10" grpId="0"/>
      <p:bldP spid="11" grpId="0"/>
      <p:bldP spid="12"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683568" y="620688"/>
            <a:ext cx="7488832" cy="1938992"/>
          </a:xfrm>
          <a:prstGeom prst="rect">
            <a:avLst/>
          </a:prstGeom>
          <a:noFill/>
        </p:spPr>
        <p:txBody>
          <a:bodyPr wrap="square" rtlCol="0">
            <a:spAutoFit/>
          </a:bodyPr>
          <a:lstStyle/>
          <a:p>
            <a:pPr algn="ctr"/>
            <a:r>
              <a:rPr lang="hu-HU" sz="2400" dirty="0" smtClean="0"/>
              <a:t>Az esetek többségében azonban nem a sebesség (gyorsulás) állandó, hanem a tömeg (pl. testtömeg), amit mozgatni kell. Ebben az esetben a mozgatási sebességet (gyorsulást) kell növelni a sportági eredményesség érdekében.</a:t>
            </a:r>
            <a:endParaRPr lang="en-GB" sz="2400" dirty="0"/>
          </a:p>
        </p:txBody>
      </p:sp>
      <p:sp>
        <p:nvSpPr>
          <p:cNvPr id="4" name="Szövegdoboz 3"/>
          <p:cNvSpPr txBox="1"/>
          <p:nvPr/>
        </p:nvSpPr>
        <p:spPr>
          <a:xfrm>
            <a:off x="4932040" y="2924944"/>
            <a:ext cx="3744416" cy="2677656"/>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hu-HU" sz="2400" b="1" i="1" dirty="0" smtClean="0"/>
              <a:t>Ezért minden alkalmazott súlyt a lehető legnagyobb sebességgel kell mozgatni (maximális intenzitás), kivéve, ha az </a:t>
            </a:r>
            <a:r>
              <a:rPr lang="hu-HU" sz="2400" b="1" i="1" dirty="0" err="1" smtClean="0"/>
              <a:t>erőállóképességet</a:t>
            </a:r>
            <a:r>
              <a:rPr lang="hu-HU" sz="2400" b="1" i="1" dirty="0" smtClean="0"/>
              <a:t> akarjuk fejleszteni.</a:t>
            </a:r>
            <a:endParaRPr lang="en-GB" sz="2400" b="1" i="1" dirty="0"/>
          </a:p>
        </p:txBody>
      </p:sp>
    </p:spTree>
    <p:extLst>
      <p:ext uri="{BB962C8B-B14F-4D97-AF65-F5344CB8AC3E}">
        <p14:creationId xmlns:p14="http://schemas.microsoft.com/office/powerpoint/2010/main" val="371318821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980728"/>
            <a:ext cx="4410075" cy="3695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zövegdoboz 2"/>
          <p:cNvSpPr txBox="1"/>
          <p:nvPr/>
        </p:nvSpPr>
        <p:spPr>
          <a:xfrm>
            <a:off x="755576" y="260648"/>
            <a:ext cx="6336704" cy="461665"/>
          </a:xfrm>
          <a:prstGeom prst="rect">
            <a:avLst/>
          </a:prstGeom>
          <a:noFill/>
        </p:spPr>
        <p:txBody>
          <a:bodyPr wrap="square" rtlCol="0">
            <a:spAutoFit/>
          </a:bodyPr>
          <a:lstStyle/>
          <a:p>
            <a:pPr algn="ctr"/>
            <a:r>
              <a:rPr lang="hu-HU" sz="2400" dirty="0" smtClean="0"/>
              <a:t>Az erő-sebesség összefüggés alapján</a:t>
            </a:r>
            <a:endParaRPr lang="en-GB" sz="2400" dirty="0"/>
          </a:p>
        </p:txBody>
      </p:sp>
      <p:sp>
        <p:nvSpPr>
          <p:cNvPr id="4" name="Téglalap 3"/>
          <p:cNvSpPr/>
          <p:nvPr/>
        </p:nvSpPr>
        <p:spPr>
          <a:xfrm>
            <a:off x="971600" y="3789040"/>
            <a:ext cx="1656184" cy="648072"/>
          </a:xfrm>
          <a:prstGeom prst="rect">
            <a:avLst/>
          </a:prstGeom>
          <a:solidFill>
            <a:schemeClr val="accent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Ellipszis 4"/>
          <p:cNvSpPr/>
          <p:nvPr/>
        </p:nvSpPr>
        <p:spPr>
          <a:xfrm>
            <a:off x="2540040" y="3717032"/>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églalap 5"/>
          <p:cNvSpPr/>
          <p:nvPr/>
        </p:nvSpPr>
        <p:spPr>
          <a:xfrm>
            <a:off x="971600" y="1844824"/>
            <a:ext cx="216024" cy="2592288"/>
          </a:xfrm>
          <a:prstGeom prst="rect">
            <a:avLst/>
          </a:prstGeom>
          <a:solidFill>
            <a:schemeClr val="accent1">
              <a:alpha val="29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Ellipszis 7"/>
          <p:cNvSpPr/>
          <p:nvPr/>
        </p:nvSpPr>
        <p:spPr>
          <a:xfrm>
            <a:off x="1115616" y="1772816"/>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Szövegdoboz 8"/>
          <p:cNvSpPr txBox="1"/>
          <p:nvPr/>
        </p:nvSpPr>
        <p:spPr>
          <a:xfrm>
            <a:off x="4139952" y="1412776"/>
            <a:ext cx="4680520" cy="1569660"/>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hu-HU" sz="2400" dirty="0" smtClean="0"/>
              <a:t>Kis tömegek mozgatásánál a végrehajtás sebessége nagyobb skálán változtatható, mint nagy tömegek mozgatásakor.</a:t>
            </a:r>
            <a:endParaRPr lang="en-GB" sz="2400" dirty="0"/>
          </a:p>
        </p:txBody>
      </p:sp>
      <p:sp>
        <p:nvSpPr>
          <p:cNvPr id="10" name="Szövegdoboz 9"/>
          <p:cNvSpPr txBox="1"/>
          <p:nvPr/>
        </p:nvSpPr>
        <p:spPr>
          <a:xfrm>
            <a:off x="971600" y="5013116"/>
            <a:ext cx="7488832" cy="101566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hu-HU" sz="2000" dirty="0" smtClean="0"/>
              <a:t>Annak megállapítására, hogy a sportoló minden súlyt a hozzá tartozó legnagyobb sebességgel mozgatja, mérni kell a sebességet és számítani a mechanikai teljesítményt</a:t>
            </a:r>
            <a:endParaRPr lang="en-GB" sz="2000" dirty="0"/>
          </a:p>
        </p:txBody>
      </p:sp>
    </p:spTree>
    <p:extLst>
      <p:ext uri="{BB962C8B-B14F-4D97-AF65-F5344CB8AC3E}">
        <p14:creationId xmlns:p14="http://schemas.microsoft.com/office/powerpoint/2010/main" val="17951009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604882" y="1215798"/>
            <a:ext cx="7742064" cy="95410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fontAlgn="base">
              <a:spcBef>
                <a:spcPct val="0"/>
              </a:spcBef>
              <a:spcAft>
                <a:spcPct val="0"/>
              </a:spcAft>
            </a:pPr>
            <a:r>
              <a:rPr lang="hu-HU" sz="2800" b="1" i="1" dirty="0" smtClean="0">
                <a:solidFill>
                  <a:srgbClr val="000000"/>
                </a:solidFill>
              </a:rPr>
              <a:t>Az ismétlésszám meghatározása a gyors és robbanékonyerő fejlesztéséhez</a:t>
            </a:r>
          </a:p>
        </p:txBody>
      </p:sp>
      <p:sp>
        <p:nvSpPr>
          <p:cNvPr id="3" name="Szövegdoboz 2"/>
          <p:cNvSpPr txBox="1"/>
          <p:nvPr/>
        </p:nvSpPr>
        <p:spPr>
          <a:xfrm>
            <a:off x="10620672" y="722313"/>
            <a:ext cx="184731" cy="369332"/>
          </a:xfrm>
          <a:prstGeom prst="rect">
            <a:avLst/>
          </a:prstGeom>
          <a:noFill/>
        </p:spPr>
        <p:txBody>
          <a:bodyPr wrap="none" rtlCol="0">
            <a:spAutoFit/>
          </a:bodyPr>
          <a:lstStyle/>
          <a:p>
            <a:endParaRPr lang="en-GB" dirty="0"/>
          </a:p>
        </p:txBody>
      </p:sp>
    </p:spTree>
    <p:extLst>
      <p:ext uri="{BB962C8B-B14F-4D97-AF65-F5344CB8AC3E}">
        <p14:creationId xmlns:p14="http://schemas.microsoft.com/office/powerpoint/2010/main" val="386599310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a:graphicFrameLocks/>
          </p:cNvGraphicFramePr>
          <p:nvPr>
            <p:extLst>
              <p:ext uri="{D42A27DB-BD31-4B8C-83A1-F6EECF244321}">
                <p14:modId xmlns:p14="http://schemas.microsoft.com/office/powerpoint/2010/main" val="107414798"/>
              </p:ext>
            </p:extLst>
          </p:nvPr>
        </p:nvGraphicFramePr>
        <p:xfrm>
          <a:off x="3275856" y="1123003"/>
          <a:ext cx="5544616" cy="3672408"/>
        </p:xfrm>
        <a:graphic>
          <a:graphicData uri="http://schemas.openxmlformats.org/drawingml/2006/chart">
            <c:chart xmlns:c="http://schemas.openxmlformats.org/drawingml/2006/chart" xmlns:r="http://schemas.openxmlformats.org/officeDocument/2006/relationships" r:id="rId2"/>
          </a:graphicData>
        </a:graphic>
      </p:graphicFrame>
      <p:sp>
        <p:nvSpPr>
          <p:cNvPr id="3" name="Szövegdoboz 2"/>
          <p:cNvSpPr txBox="1"/>
          <p:nvPr/>
        </p:nvSpPr>
        <p:spPr>
          <a:xfrm>
            <a:off x="1115616" y="362273"/>
            <a:ext cx="6264696" cy="461665"/>
          </a:xfrm>
          <a:prstGeom prst="rect">
            <a:avLst/>
          </a:prstGeom>
          <a:noFill/>
        </p:spPr>
        <p:txBody>
          <a:bodyPr wrap="square" rtlCol="0">
            <a:spAutoFit/>
          </a:bodyPr>
          <a:lstStyle/>
          <a:p>
            <a:r>
              <a:rPr lang="hu-HU" sz="2400" dirty="0" smtClean="0"/>
              <a:t>Az intenzitás 100 százalékos minden ismétlésnél</a:t>
            </a:r>
            <a:endParaRPr lang="en-GB" sz="2400" dirty="0"/>
          </a:p>
        </p:txBody>
      </p:sp>
      <p:sp>
        <p:nvSpPr>
          <p:cNvPr id="4" name="Szövegdoboz 3"/>
          <p:cNvSpPr txBox="1"/>
          <p:nvPr/>
        </p:nvSpPr>
        <p:spPr>
          <a:xfrm>
            <a:off x="1331640" y="4725144"/>
            <a:ext cx="6264696" cy="830997"/>
          </a:xfrm>
          <a:prstGeom prst="rect">
            <a:avLst/>
          </a:prstGeom>
          <a:noFill/>
        </p:spPr>
        <p:txBody>
          <a:bodyPr wrap="square" rtlCol="0">
            <a:spAutoFit/>
          </a:bodyPr>
          <a:lstStyle/>
          <a:p>
            <a:pPr algn="ctr"/>
            <a:r>
              <a:rPr lang="hu-HU" sz="2400" dirty="0" smtClean="0"/>
              <a:t>A mechanikai teljesítmény fokozatosan csökken a fáradás következtében</a:t>
            </a:r>
            <a:endParaRPr lang="en-GB" sz="2400" dirty="0"/>
          </a:p>
        </p:txBody>
      </p:sp>
    </p:spTree>
    <p:extLst>
      <p:ext uri="{BB962C8B-B14F-4D97-AF65-F5344CB8AC3E}">
        <p14:creationId xmlns:p14="http://schemas.microsoft.com/office/powerpoint/2010/main" val="323016027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1294559" y="2040418"/>
            <a:ext cx="5126879" cy="2929557"/>
          </a:xfrm>
          <a:prstGeom prst="rect">
            <a:avLst/>
          </a:prstGeom>
          <a:solidFill>
            <a:schemeClr val="tx2">
              <a:lumMod val="20000"/>
              <a:lumOff val="80000"/>
            </a:schemeClr>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grpSp>
        <p:nvGrpSpPr>
          <p:cNvPr id="3" name="Group 17"/>
          <p:cNvGrpSpPr>
            <a:grpSpLocks/>
          </p:cNvGrpSpPr>
          <p:nvPr/>
        </p:nvGrpSpPr>
        <p:grpSpPr bwMode="auto">
          <a:xfrm>
            <a:off x="798805" y="1946755"/>
            <a:ext cx="676851" cy="2676708"/>
            <a:chOff x="355" y="599"/>
            <a:chExt cx="598" cy="2304"/>
          </a:xfrm>
        </p:grpSpPr>
        <p:sp>
          <p:nvSpPr>
            <p:cNvPr id="4" name="Rectangle 18"/>
            <p:cNvSpPr>
              <a:spLocks noChangeArrowheads="1"/>
            </p:cNvSpPr>
            <p:nvPr/>
          </p:nvSpPr>
          <p:spPr bwMode="auto">
            <a:xfrm>
              <a:off x="481" y="979"/>
              <a:ext cx="392"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1200" b="1">
                  <a:latin typeface="Times New Roman" pitchFamily="18" charset="0"/>
                </a:rPr>
                <a:t>95</a:t>
              </a:r>
            </a:p>
          </p:txBody>
        </p:sp>
        <p:sp>
          <p:nvSpPr>
            <p:cNvPr id="5" name="Rectangle 19"/>
            <p:cNvSpPr>
              <a:spLocks noChangeArrowheads="1"/>
            </p:cNvSpPr>
            <p:nvPr/>
          </p:nvSpPr>
          <p:spPr bwMode="auto">
            <a:xfrm>
              <a:off x="355" y="599"/>
              <a:ext cx="461"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1200" b="1" dirty="0">
                  <a:latin typeface="Times New Roman" pitchFamily="18" charset="0"/>
                </a:rPr>
                <a:t>100</a:t>
              </a:r>
            </a:p>
          </p:txBody>
        </p:sp>
        <p:sp>
          <p:nvSpPr>
            <p:cNvPr id="6" name="Rectangle 20"/>
            <p:cNvSpPr>
              <a:spLocks noChangeArrowheads="1"/>
            </p:cNvSpPr>
            <p:nvPr/>
          </p:nvSpPr>
          <p:spPr bwMode="auto">
            <a:xfrm>
              <a:off x="459" y="1406"/>
              <a:ext cx="334"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1200" b="1">
                  <a:latin typeface="Times New Roman" pitchFamily="18" charset="0"/>
                </a:rPr>
                <a:t>90</a:t>
              </a:r>
            </a:p>
          </p:txBody>
        </p:sp>
        <p:sp>
          <p:nvSpPr>
            <p:cNvPr id="7" name="Rectangle 21"/>
            <p:cNvSpPr>
              <a:spLocks noChangeArrowheads="1"/>
            </p:cNvSpPr>
            <p:nvPr/>
          </p:nvSpPr>
          <p:spPr bwMode="auto">
            <a:xfrm>
              <a:off x="481" y="1879"/>
              <a:ext cx="346"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1200" b="1">
                  <a:latin typeface="Times New Roman" pitchFamily="18" charset="0"/>
                </a:rPr>
                <a:t>85</a:t>
              </a:r>
            </a:p>
          </p:txBody>
        </p:sp>
        <p:sp>
          <p:nvSpPr>
            <p:cNvPr id="8" name="Rectangle 22"/>
            <p:cNvSpPr>
              <a:spLocks noChangeArrowheads="1"/>
            </p:cNvSpPr>
            <p:nvPr/>
          </p:nvSpPr>
          <p:spPr bwMode="auto">
            <a:xfrm>
              <a:off x="469" y="2306"/>
              <a:ext cx="312"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1200" b="1" dirty="0">
                  <a:latin typeface="Times New Roman" pitchFamily="18" charset="0"/>
                </a:rPr>
                <a:t>80</a:t>
              </a:r>
            </a:p>
          </p:txBody>
        </p:sp>
        <p:sp>
          <p:nvSpPr>
            <p:cNvPr id="9" name="Rectangle 23"/>
            <p:cNvSpPr>
              <a:spLocks noChangeArrowheads="1"/>
            </p:cNvSpPr>
            <p:nvPr/>
          </p:nvSpPr>
          <p:spPr bwMode="auto">
            <a:xfrm>
              <a:off x="446" y="2664"/>
              <a:ext cx="507"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1200" b="1">
                  <a:latin typeface="Times New Roman" pitchFamily="18" charset="0"/>
                </a:rPr>
                <a:t>75</a:t>
              </a:r>
            </a:p>
          </p:txBody>
        </p:sp>
      </p:grpSp>
      <p:sp>
        <p:nvSpPr>
          <p:cNvPr id="10" name="Line 30"/>
          <p:cNvSpPr>
            <a:spLocks noChangeShapeType="1"/>
          </p:cNvSpPr>
          <p:nvPr/>
        </p:nvSpPr>
        <p:spPr bwMode="auto">
          <a:xfrm>
            <a:off x="1295400" y="2076930"/>
            <a:ext cx="5103549" cy="1281979"/>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11" name="Line 32"/>
          <p:cNvSpPr>
            <a:spLocks noChangeShapeType="1"/>
          </p:cNvSpPr>
          <p:nvPr/>
        </p:nvSpPr>
        <p:spPr bwMode="auto">
          <a:xfrm>
            <a:off x="1295401" y="2040418"/>
            <a:ext cx="5091098" cy="2323863"/>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12" name="Line 34"/>
          <p:cNvSpPr>
            <a:spLocks noChangeShapeType="1"/>
          </p:cNvSpPr>
          <p:nvPr/>
        </p:nvSpPr>
        <p:spPr bwMode="auto">
          <a:xfrm>
            <a:off x="1314450" y="2040418"/>
            <a:ext cx="3641188" cy="2871237"/>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13" name="Line 36"/>
          <p:cNvSpPr>
            <a:spLocks noChangeShapeType="1"/>
          </p:cNvSpPr>
          <p:nvPr/>
        </p:nvSpPr>
        <p:spPr bwMode="auto">
          <a:xfrm>
            <a:off x="1368425" y="2075343"/>
            <a:ext cx="2675713" cy="2859122"/>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14" name="Line 38"/>
          <p:cNvSpPr>
            <a:spLocks noChangeShapeType="1"/>
          </p:cNvSpPr>
          <p:nvPr/>
        </p:nvSpPr>
        <p:spPr bwMode="auto">
          <a:xfrm>
            <a:off x="1331913" y="2057880"/>
            <a:ext cx="1762303" cy="2859122"/>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15" name="Line 39"/>
          <p:cNvSpPr>
            <a:spLocks noChangeShapeType="1"/>
          </p:cNvSpPr>
          <p:nvPr/>
        </p:nvSpPr>
        <p:spPr bwMode="auto">
          <a:xfrm>
            <a:off x="1331640" y="3025759"/>
            <a:ext cx="5077516" cy="11014"/>
          </a:xfrm>
          <a:prstGeom prst="line">
            <a:avLst/>
          </a:prstGeom>
          <a:noFill/>
          <a:ln w="50800">
            <a:solidFill>
              <a:srgbClr val="FF0066"/>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16" name="Line 40"/>
          <p:cNvSpPr>
            <a:spLocks noChangeShapeType="1"/>
          </p:cNvSpPr>
          <p:nvPr/>
        </p:nvSpPr>
        <p:spPr bwMode="auto">
          <a:xfrm>
            <a:off x="5076056" y="3107633"/>
            <a:ext cx="0" cy="211558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17" name="Line 41"/>
          <p:cNvSpPr>
            <a:spLocks noChangeShapeType="1"/>
          </p:cNvSpPr>
          <p:nvPr/>
        </p:nvSpPr>
        <p:spPr bwMode="auto">
          <a:xfrm>
            <a:off x="3479424" y="3102007"/>
            <a:ext cx="0" cy="212684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18" name="Line 42"/>
          <p:cNvSpPr>
            <a:spLocks noChangeShapeType="1"/>
          </p:cNvSpPr>
          <p:nvPr/>
        </p:nvSpPr>
        <p:spPr bwMode="auto">
          <a:xfrm>
            <a:off x="2555776" y="3001869"/>
            <a:ext cx="0" cy="2221351"/>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19" name="Line 43"/>
          <p:cNvSpPr>
            <a:spLocks noChangeShapeType="1"/>
          </p:cNvSpPr>
          <p:nvPr/>
        </p:nvSpPr>
        <p:spPr bwMode="auto">
          <a:xfrm>
            <a:off x="2267744" y="3038383"/>
            <a:ext cx="0" cy="24356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20" name="Line 44"/>
          <p:cNvSpPr>
            <a:spLocks noChangeShapeType="1"/>
          </p:cNvSpPr>
          <p:nvPr/>
        </p:nvSpPr>
        <p:spPr bwMode="auto">
          <a:xfrm>
            <a:off x="1979712" y="3093945"/>
            <a:ext cx="0" cy="205145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22" name="Rectangle 26"/>
          <p:cNvSpPr>
            <a:spLocks noChangeArrowheads="1"/>
          </p:cNvSpPr>
          <p:nvPr/>
        </p:nvSpPr>
        <p:spPr bwMode="auto">
          <a:xfrm>
            <a:off x="2212496" y="4969970"/>
            <a:ext cx="617436" cy="504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1200" b="1" dirty="0">
                <a:latin typeface="Times New Roman" pitchFamily="18" charset="0"/>
              </a:rPr>
              <a:t>25</a:t>
            </a:r>
          </a:p>
        </p:txBody>
      </p:sp>
      <p:sp>
        <p:nvSpPr>
          <p:cNvPr id="23" name="Rectangle 27"/>
          <p:cNvSpPr>
            <a:spLocks noChangeArrowheads="1"/>
          </p:cNvSpPr>
          <p:nvPr/>
        </p:nvSpPr>
        <p:spPr bwMode="auto">
          <a:xfrm>
            <a:off x="3535696" y="4969970"/>
            <a:ext cx="388232" cy="504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1200" b="1" dirty="0">
                <a:latin typeface="Times New Roman" pitchFamily="18" charset="0"/>
              </a:rPr>
              <a:t>50</a:t>
            </a:r>
          </a:p>
        </p:txBody>
      </p:sp>
      <p:sp>
        <p:nvSpPr>
          <p:cNvPr id="24" name="Rectangle 28"/>
          <p:cNvSpPr>
            <a:spLocks noChangeArrowheads="1"/>
          </p:cNvSpPr>
          <p:nvPr/>
        </p:nvSpPr>
        <p:spPr bwMode="auto">
          <a:xfrm>
            <a:off x="4675663" y="4969970"/>
            <a:ext cx="472401" cy="504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1200" b="1" dirty="0">
                <a:latin typeface="Times New Roman" pitchFamily="18" charset="0"/>
              </a:rPr>
              <a:t>75</a:t>
            </a:r>
          </a:p>
        </p:txBody>
      </p:sp>
      <p:sp>
        <p:nvSpPr>
          <p:cNvPr id="25" name="Rectangle 5"/>
          <p:cNvSpPr>
            <a:spLocks noChangeArrowheads="1"/>
          </p:cNvSpPr>
          <p:nvPr/>
        </p:nvSpPr>
        <p:spPr bwMode="auto">
          <a:xfrm>
            <a:off x="762000" y="1130780"/>
            <a:ext cx="6170613" cy="400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hu-HU" altLang="hu-HU" sz="2000" b="1" dirty="0">
                <a:latin typeface="Times New Roman" pitchFamily="18" charset="0"/>
              </a:rPr>
              <a:t>Kis </a:t>
            </a:r>
            <a:r>
              <a:rPr lang="hu-HU" altLang="hu-HU" sz="2000" b="1" dirty="0" smtClean="0">
                <a:latin typeface="Times New Roman" pitchFamily="18" charset="0"/>
              </a:rPr>
              <a:t>térdhajlítással végrehajtott függőleges felugrásnál</a:t>
            </a:r>
            <a:endParaRPr lang="en-US" altLang="hu-HU" sz="2000" b="1" dirty="0">
              <a:latin typeface="Times New Roman" pitchFamily="18" charset="0"/>
            </a:endParaRPr>
          </a:p>
        </p:txBody>
      </p:sp>
      <p:sp>
        <p:nvSpPr>
          <p:cNvPr id="26" name="Rectangle 16"/>
          <p:cNvSpPr>
            <a:spLocks noChangeArrowheads="1"/>
          </p:cNvSpPr>
          <p:nvPr/>
        </p:nvSpPr>
        <p:spPr bwMode="auto">
          <a:xfrm>
            <a:off x="1349374" y="1616555"/>
            <a:ext cx="337502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hu-HU" altLang="hu-HU" b="1" dirty="0" smtClean="0">
                <a:latin typeface="Times New Roman" pitchFamily="18" charset="0"/>
              </a:rPr>
              <a:t>Mechanikai teljesítmény</a:t>
            </a:r>
            <a:r>
              <a:rPr lang="en-US" altLang="hu-HU" b="1" dirty="0" smtClean="0">
                <a:latin typeface="Times New Roman" pitchFamily="18" charset="0"/>
              </a:rPr>
              <a:t> </a:t>
            </a:r>
            <a:r>
              <a:rPr lang="en-US" altLang="hu-HU" b="1" dirty="0">
                <a:latin typeface="Times New Roman" pitchFamily="18" charset="0"/>
              </a:rPr>
              <a:t>(%)</a:t>
            </a:r>
          </a:p>
        </p:txBody>
      </p:sp>
      <p:sp>
        <p:nvSpPr>
          <p:cNvPr id="27" name="Rectangle 24"/>
          <p:cNvSpPr>
            <a:spLocks noChangeArrowheads="1"/>
          </p:cNvSpPr>
          <p:nvPr/>
        </p:nvSpPr>
        <p:spPr bwMode="auto">
          <a:xfrm>
            <a:off x="5912644" y="5179327"/>
            <a:ext cx="20399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hu-HU" altLang="hu-HU" b="1" dirty="0">
                <a:latin typeface="Times New Roman" pitchFamily="18" charset="0"/>
              </a:rPr>
              <a:t>ismétlésszám</a:t>
            </a:r>
            <a:endParaRPr lang="en-US" altLang="hu-HU" b="1" dirty="0">
              <a:latin typeface="Times New Roman" pitchFamily="18" charset="0"/>
            </a:endParaRPr>
          </a:p>
        </p:txBody>
      </p:sp>
      <p:sp>
        <p:nvSpPr>
          <p:cNvPr id="28" name="Text Box 50"/>
          <p:cNvSpPr txBox="1">
            <a:spLocks noChangeArrowheads="1"/>
          </p:cNvSpPr>
          <p:nvPr/>
        </p:nvSpPr>
        <p:spPr bwMode="auto">
          <a:xfrm>
            <a:off x="685800" y="476672"/>
            <a:ext cx="7696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2400" b="1" dirty="0">
                <a:latin typeface="Times New Roman" pitchFamily="18" charset="0"/>
              </a:rPr>
              <a:t>Az optimális ismétlésszám meghatározása</a:t>
            </a:r>
            <a:endParaRPr lang="en-GB" altLang="hu-HU" sz="2400" b="1" dirty="0">
              <a:latin typeface="Times New Roman" pitchFamily="18" charset="0"/>
            </a:endParaRPr>
          </a:p>
        </p:txBody>
      </p:sp>
      <p:sp>
        <p:nvSpPr>
          <p:cNvPr id="29" name="Text Box 45"/>
          <p:cNvSpPr txBox="1">
            <a:spLocks noChangeArrowheads="1"/>
          </p:cNvSpPr>
          <p:nvPr/>
        </p:nvSpPr>
        <p:spPr bwMode="auto">
          <a:xfrm>
            <a:off x="4809356" y="5247793"/>
            <a:ext cx="533400" cy="338554"/>
          </a:xfrm>
          <a:prstGeom prst="rect">
            <a:avLst/>
          </a:prstGeom>
          <a:solidFill>
            <a:schemeClr val="bg1">
              <a:lumMod val="85000"/>
            </a:schemeClr>
          </a:solidFill>
          <a:ln>
            <a:noFill/>
          </a:ln>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1600" b="1" dirty="0">
                <a:latin typeface="Times New Roman" pitchFamily="18" charset="0"/>
              </a:rPr>
              <a:t>78</a:t>
            </a:r>
            <a:endParaRPr lang="en-GB" altLang="hu-HU" sz="1600" b="1" dirty="0">
              <a:latin typeface="Times New Roman" pitchFamily="18" charset="0"/>
            </a:endParaRPr>
          </a:p>
        </p:txBody>
      </p:sp>
      <p:sp>
        <p:nvSpPr>
          <p:cNvPr id="30" name="Text Box 46"/>
          <p:cNvSpPr txBox="1">
            <a:spLocks noChangeArrowheads="1"/>
          </p:cNvSpPr>
          <p:nvPr/>
        </p:nvSpPr>
        <p:spPr bwMode="auto">
          <a:xfrm>
            <a:off x="3307550" y="5247793"/>
            <a:ext cx="533400" cy="338554"/>
          </a:xfrm>
          <a:prstGeom prst="rect">
            <a:avLst/>
          </a:prstGeom>
          <a:solidFill>
            <a:schemeClr val="bg1">
              <a:lumMod val="85000"/>
            </a:schemeClr>
          </a:solidFill>
          <a:ln>
            <a:noFill/>
          </a:ln>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1600" b="1">
                <a:latin typeface="Times New Roman" pitchFamily="18" charset="0"/>
              </a:rPr>
              <a:t>45</a:t>
            </a:r>
            <a:endParaRPr lang="en-GB" altLang="hu-HU" sz="1600" b="1">
              <a:latin typeface="Times New Roman" pitchFamily="18" charset="0"/>
            </a:endParaRPr>
          </a:p>
        </p:txBody>
      </p:sp>
      <p:sp>
        <p:nvSpPr>
          <p:cNvPr id="31" name="Text Box 47"/>
          <p:cNvSpPr txBox="1">
            <a:spLocks noChangeArrowheads="1"/>
          </p:cNvSpPr>
          <p:nvPr/>
        </p:nvSpPr>
        <p:spPr bwMode="auto">
          <a:xfrm>
            <a:off x="2369556" y="5223221"/>
            <a:ext cx="457200" cy="338554"/>
          </a:xfrm>
          <a:prstGeom prst="rect">
            <a:avLst/>
          </a:prstGeom>
          <a:solidFill>
            <a:schemeClr val="bg1">
              <a:lumMod val="85000"/>
            </a:schemeClr>
          </a:solidFill>
          <a:ln>
            <a:noFill/>
          </a:ln>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1600" b="1" dirty="0">
                <a:latin typeface="Times New Roman" pitchFamily="18" charset="0"/>
              </a:rPr>
              <a:t>27</a:t>
            </a:r>
            <a:endParaRPr lang="en-GB" altLang="hu-HU" sz="1600" b="1" dirty="0">
              <a:latin typeface="Times New Roman" pitchFamily="18" charset="0"/>
            </a:endParaRPr>
          </a:p>
        </p:txBody>
      </p:sp>
      <p:sp>
        <p:nvSpPr>
          <p:cNvPr id="32" name="Text Box 48"/>
          <p:cNvSpPr txBox="1">
            <a:spLocks noChangeArrowheads="1"/>
          </p:cNvSpPr>
          <p:nvPr/>
        </p:nvSpPr>
        <p:spPr bwMode="auto">
          <a:xfrm>
            <a:off x="1994164" y="5466710"/>
            <a:ext cx="457200" cy="338554"/>
          </a:xfrm>
          <a:prstGeom prst="rect">
            <a:avLst/>
          </a:prstGeom>
          <a:solidFill>
            <a:schemeClr val="bg1">
              <a:lumMod val="85000"/>
            </a:schemeClr>
          </a:solidFill>
          <a:ln>
            <a:noFill/>
          </a:ln>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1600" b="1" dirty="0">
                <a:latin typeface="Times New Roman" pitchFamily="18" charset="0"/>
              </a:rPr>
              <a:t>18</a:t>
            </a:r>
            <a:endParaRPr lang="en-GB" altLang="hu-HU" sz="1600" b="1" dirty="0">
              <a:latin typeface="Times New Roman" pitchFamily="18" charset="0"/>
            </a:endParaRPr>
          </a:p>
        </p:txBody>
      </p:sp>
      <p:sp>
        <p:nvSpPr>
          <p:cNvPr id="33" name="Text Box 49"/>
          <p:cNvSpPr txBox="1">
            <a:spLocks noChangeArrowheads="1"/>
          </p:cNvSpPr>
          <p:nvPr/>
        </p:nvSpPr>
        <p:spPr bwMode="auto">
          <a:xfrm>
            <a:off x="1619672" y="5201735"/>
            <a:ext cx="457200" cy="338554"/>
          </a:xfrm>
          <a:prstGeom prst="rect">
            <a:avLst/>
          </a:prstGeom>
          <a:solidFill>
            <a:schemeClr val="bg1">
              <a:lumMod val="85000"/>
            </a:schemeClr>
          </a:solidFill>
          <a:ln>
            <a:noFill/>
          </a:ln>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1600" b="1">
                <a:latin typeface="Times New Roman" pitchFamily="18" charset="0"/>
              </a:rPr>
              <a:t>12</a:t>
            </a:r>
            <a:endParaRPr lang="en-GB" altLang="hu-HU" sz="1600" b="1">
              <a:latin typeface="Times New Roman" pitchFamily="18" charset="0"/>
            </a:endParaRPr>
          </a:p>
        </p:txBody>
      </p:sp>
    </p:spTree>
    <p:extLst>
      <p:ext uri="{BB962C8B-B14F-4D97-AF65-F5344CB8AC3E}">
        <p14:creationId xmlns:p14="http://schemas.microsoft.com/office/powerpoint/2010/main" val="4176691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
                                        </p:tgtEl>
                                      </p:cMediaNode>
                                    </p:audio>
                                  </p:sub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3" name="Screeching Brakes"/>
                                        </p:tgtEl>
                                      </p:cMediaNode>
                                    </p:audio>
                                  </p:subTnLst>
                                </p:cTn>
                              </p:par>
                            </p:childTnLst>
                          </p:cTn>
                        </p:par>
                        <p:par>
                          <p:cTn id="13" fill="hold">
                            <p:stCondLst>
                              <p:cond delay="1000"/>
                            </p:stCondLst>
                            <p:childTnLst>
                              <p:par>
                                <p:cTn id="14" presetID="2" presetClass="entr" presetSubtype="9"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9"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9"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9"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 presetClass="entr" presetSubtype="9"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0-#ppt_w/2"/>
                                          </p:val>
                                        </p:tav>
                                        <p:tav tm="100000">
                                          <p:val>
                                            <p:strVal val="#ppt_x"/>
                                          </p:val>
                                        </p:tav>
                                      </p:tavLst>
                                    </p:anim>
                                    <p:anim calcmode="lin" valueType="num">
                                      <p:cBhvr additive="base">
                                        <p:cTn id="37"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0-#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0"/>
                                            </p:cond>
                                          </p:stCondLst>
                                          <p:endCondLst>
                                            <p:cond evt="onStopAudio" delay="0">
                                              <p:tgtEl>
                                                <p:sldTgt/>
                                              </p:tgtEl>
                                            </p:cond>
                                          </p:endCondLst>
                                        </p:cTn>
                                        <p:tgtEl>
                                          <p:sndTgt r:embed="rId4" name="Laser"/>
                                        </p:tgtEl>
                                      </p:cMediaNode>
                                    </p:audio>
                                  </p:subTnLst>
                                </p:cTn>
                              </p:par>
                            </p:childTnLst>
                          </p:cTn>
                        </p:par>
                        <p:par>
                          <p:cTn id="44" fill="hold">
                            <p:stCondLst>
                              <p:cond delay="500"/>
                            </p:stCondLst>
                            <p:childTnLst>
                              <p:par>
                                <p:cTn id="45" presetID="2" presetClass="entr" presetSubtype="1"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0-#ppt_h/2"/>
                                          </p:val>
                                        </p:tav>
                                        <p:tav tm="100000">
                                          <p:val>
                                            <p:strVal val="#ppt_y"/>
                                          </p:val>
                                        </p:tav>
                                      </p:tavLst>
                                    </p:anim>
                                  </p:childTnLst>
                                </p:cTn>
                              </p:par>
                            </p:childTnLst>
                          </p:cTn>
                        </p:par>
                        <p:par>
                          <p:cTn id="49" fill="hold">
                            <p:stCondLst>
                              <p:cond delay="1000"/>
                            </p:stCondLst>
                            <p:childTnLst>
                              <p:par>
                                <p:cTn id="50" presetID="2" presetClass="entr" presetSubtype="1"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ppt_x"/>
                                          </p:val>
                                        </p:tav>
                                        <p:tav tm="100000">
                                          <p:val>
                                            <p:strVal val="#ppt_x"/>
                                          </p:val>
                                        </p:tav>
                                      </p:tavLst>
                                    </p:anim>
                                    <p:anim calcmode="lin" valueType="num">
                                      <p:cBhvr additive="base">
                                        <p:cTn id="53" dur="500" fill="hold"/>
                                        <p:tgtEl>
                                          <p:spTgt spid="17"/>
                                        </p:tgtEl>
                                        <p:attrNameLst>
                                          <p:attrName>ppt_y</p:attrName>
                                        </p:attrNameLst>
                                      </p:cBhvr>
                                      <p:tavLst>
                                        <p:tav tm="0">
                                          <p:val>
                                            <p:strVal val="0-#ppt_h/2"/>
                                          </p:val>
                                        </p:tav>
                                        <p:tav tm="100000">
                                          <p:val>
                                            <p:strVal val="#ppt_y"/>
                                          </p:val>
                                        </p:tav>
                                      </p:tavLst>
                                    </p:anim>
                                  </p:childTnLst>
                                </p:cTn>
                              </p:par>
                            </p:childTnLst>
                          </p:cTn>
                        </p:par>
                        <p:par>
                          <p:cTn id="54" fill="hold">
                            <p:stCondLst>
                              <p:cond delay="1500"/>
                            </p:stCondLst>
                            <p:childTnLst>
                              <p:par>
                                <p:cTn id="55" presetID="2" presetClass="entr" presetSubtype="1"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0-#ppt_h/2"/>
                                          </p:val>
                                        </p:tav>
                                        <p:tav tm="100000">
                                          <p:val>
                                            <p:strVal val="#ppt_y"/>
                                          </p:val>
                                        </p:tav>
                                      </p:tavLst>
                                    </p:anim>
                                  </p:childTnLst>
                                </p:cTn>
                              </p:par>
                            </p:childTnLst>
                          </p:cTn>
                        </p:par>
                        <p:par>
                          <p:cTn id="59" fill="hold">
                            <p:stCondLst>
                              <p:cond delay="2000"/>
                            </p:stCondLst>
                            <p:childTnLst>
                              <p:par>
                                <p:cTn id="60" presetID="2" presetClass="entr" presetSubtype="1"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500" fill="hold"/>
                                        <p:tgtEl>
                                          <p:spTgt spid="19"/>
                                        </p:tgtEl>
                                        <p:attrNameLst>
                                          <p:attrName>ppt_x</p:attrName>
                                        </p:attrNameLst>
                                      </p:cBhvr>
                                      <p:tavLst>
                                        <p:tav tm="0">
                                          <p:val>
                                            <p:strVal val="#ppt_x"/>
                                          </p:val>
                                        </p:tav>
                                        <p:tav tm="100000">
                                          <p:val>
                                            <p:strVal val="#ppt_x"/>
                                          </p:val>
                                        </p:tav>
                                      </p:tavLst>
                                    </p:anim>
                                    <p:anim calcmode="lin" valueType="num">
                                      <p:cBhvr additive="base">
                                        <p:cTn id="63" dur="500" fill="hold"/>
                                        <p:tgtEl>
                                          <p:spTgt spid="19"/>
                                        </p:tgtEl>
                                        <p:attrNameLst>
                                          <p:attrName>ppt_y</p:attrName>
                                        </p:attrNameLst>
                                      </p:cBhvr>
                                      <p:tavLst>
                                        <p:tav tm="0">
                                          <p:val>
                                            <p:strVal val="0-#ppt_h/2"/>
                                          </p:val>
                                        </p:tav>
                                        <p:tav tm="100000">
                                          <p:val>
                                            <p:strVal val="#ppt_y"/>
                                          </p:val>
                                        </p:tav>
                                      </p:tavLst>
                                    </p:anim>
                                  </p:childTnLst>
                                </p:cTn>
                              </p:par>
                            </p:childTnLst>
                          </p:cTn>
                        </p:par>
                        <p:par>
                          <p:cTn id="64" fill="hold">
                            <p:stCondLst>
                              <p:cond delay="2500"/>
                            </p:stCondLst>
                            <p:childTnLst>
                              <p:par>
                                <p:cTn id="65" presetID="2" presetClass="entr" presetSubtype="1"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fill="hold"/>
                                        <p:tgtEl>
                                          <p:spTgt spid="20"/>
                                        </p:tgtEl>
                                        <p:attrNameLst>
                                          <p:attrName>ppt_x</p:attrName>
                                        </p:attrNameLst>
                                      </p:cBhvr>
                                      <p:tavLst>
                                        <p:tav tm="0">
                                          <p:val>
                                            <p:strVal val="#ppt_x"/>
                                          </p:val>
                                        </p:tav>
                                        <p:tav tm="100000">
                                          <p:val>
                                            <p:strVal val="#ppt_x"/>
                                          </p:val>
                                        </p:tav>
                                      </p:tavLst>
                                    </p:anim>
                                    <p:anim calcmode="lin" valueType="num">
                                      <p:cBhvr additive="base">
                                        <p:cTn id="68" dur="500" fill="hold"/>
                                        <p:tgtEl>
                                          <p:spTgt spid="20"/>
                                        </p:tgtEl>
                                        <p:attrNameLst>
                                          <p:attrName>ppt_y</p:attrName>
                                        </p:attrNameLst>
                                      </p:cBhvr>
                                      <p:tavLst>
                                        <p:tav tm="0">
                                          <p:val>
                                            <p:strVal val="0-#ppt_h/2"/>
                                          </p:val>
                                        </p:tav>
                                        <p:tav tm="100000">
                                          <p:val>
                                            <p:strVal val="#ppt_y"/>
                                          </p:val>
                                        </p:tav>
                                      </p:tavLst>
                                    </p:anim>
                                  </p:childTnLst>
                                </p:cTn>
                              </p:par>
                            </p:childTnLst>
                          </p:cTn>
                        </p:par>
                        <p:par>
                          <p:cTn id="69" fill="hold">
                            <p:stCondLst>
                              <p:cond delay="3000"/>
                            </p:stCondLst>
                            <p:childTnLst>
                              <p:par>
                                <p:cTn id="70" presetID="2" presetClass="entr" presetSubtype="1" fill="hold" grpId="0" nodeType="afterEffect">
                                  <p:stCondLst>
                                    <p:cond delay="0"/>
                                  </p:stCondLst>
                                  <p:iterate type="wd">
                                    <p:tmPct val="100000"/>
                                  </p:iterate>
                                  <p:childTnLst>
                                    <p:set>
                                      <p:cBhvr>
                                        <p:cTn id="71" dur="1" fill="hold">
                                          <p:stCondLst>
                                            <p:cond delay="0"/>
                                          </p:stCondLst>
                                        </p:cTn>
                                        <p:tgtEl>
                                          <p:spTgt spid="25">
                                            <p:txEl>
                                              <p:pRg st="0" end="0"/>
                                            </p:txEl>
                                          </p:spTgt>
                                        </p:tgtEl>
                                        <p:attrNameLst>
                                          <p:attrName>style.visibility</p:attrName>
                                        </p:attrNameLst>
                                      </p:cBhvr>
                                      <p:to>
                                        <p:strVal val="visible"/>
                                      </p:to>
                                    </p:set>
                                    <p:anim calcmode="lin" valueType="num">
                                      <p:cBhvr additive="base">
                                        <p:cTn id="72" dur="3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73" dur="300" fill="hold"/>
                                        <p:tgtEl>
                                          <p:spTgt spid="25">
                                            <p:txEl>
                                              <p:pRg st="0" end="0"/>
                                            </p:txEl>
                                          </p:spTgt>
                                        </p:tgtEl>
                                        <p:attrNameLst>
                                          <p:attrName>ppt_y</p:attrName>
                                        </p:attrNameLst>
                                      </p:cBhvr>
                                      <p:tavLst>
                                        <p:tav tm="0">
                                          <p:val>
                                            <p:strVal val="0-#ppt_h/2"/>
                                          </p:val>
                                        </p:tav>
                                        <p:tav tm="100000">
                                          <p:val>
                                            <p:strVal val="#ppt_y"/>
                                          </p:val>
                                        </p:tav>
                                      </p:tavLst>
                                    </p:anim>
                                  </p:childTnLst>
                                </p:cTn>
                              </p:par>
                            </p:childTnLst>
                          </p:cTn>
                        </p:par>
                        <p:par>
                          <p:cTn id="74" fill="hold">
                            <p:stCondLst>
                              <p:cond delay="4500"/>
                            </p:stCondLst>
                            <p:childTnLst>
                              <p:par>
                                <p:cTn id="75" presetID="2" presetClass="entr" presetSubtype="1" fill="hold" grpId="0" nodeType="afterEffect">
                                  <p:stCondLst>
                                    <p:cond delay="0"/>
                                  </p:stCondLst>
                                  <p:iterate type="wd">
                                    <p:tmPct val="100000"/>
                                  </p:iterate>
                                  <p:childTnLst>
                                    <p:set>
                                      <p:cBhvr>
                                        <p:cTn id="76" dur="1" fill="hold">
                                          <p:stCondLst>
                                            <p:cond delay="0"/>
                                          </p:stCondLst>
                                        </p:cTn>
                                        <p:tgtEl>
                                          <p:spTgt spid="26">
                                            <p:txEl>
                                              <p:pRg st="0" end="0"/>
                                            </p:txEl>
                                          </p:spTgt>
                                        </p:tgtEl>
                                        <p:attrNameLst>
                                          <p:attrName>style.visibility</p:attrName>
                                        </p:attrNameLst>
                                      </p:cBhvr>
                                      <p:to>
                                        <p:strVal val="visible"/>
                                      </p:to>
                                    </p:set>
                                    <p:anim calcmode="lin" valueType="num">
                                      <p:cBhvr additive="base">
                                        <p:cTn id="77" dur="3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78" dur="300" fill="hold"/>
                                        <p:tgtEl>
                                          <p:spTgt spid="26">
                                            <p:txEl>
                                              <p:pRg st="0" end="0"/>
                                            </p:txEl>
                                          </p:spTgt>
                                        </p:tgtEl>
                                        <p:attrNameLst>
                                          <p:attrName>ppt_y</p:attrName>
                                        </p:attrNameLst>
                                      </p:cBhvr>
                                      <p:tavLst>
                                        <p:tav tm="0">
                                          <p:val>
                                            <p:strVal val="0-#ppt_h/2"/>
                                          </p:val>
                                        </p:tav>
                                        <p:tav tm="100000">
                                          <p:val>
                                            <p:strVal val="#ppt_y"/>
                                          </p:val>
                                        </p:tav>
                                      </p:tavLst>
                                    </p:anim>
                                  </p:childTnLst>
                                </p:cTn>
                              </p:par>
                            </p:childTnLst>
                          </p:cTn>
                        </p:par>
                        <p:par>
                          <p:cTn id="79" fill="hold">
                            <p:stCondLst>
                              <p:cond delay="5400"/>
                            </p:stCondLst>
                            <p:childTnLst>
                              <p:par>
                                <p:cTn id="80" presetID="4" presetClass="entr" presetSubtype="32"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box(out)">
                                      <p:cBhvr>
                                        <p:cTn id="82" dur="500"/>
                                        <p:tgtEl>
                                          <p:spTgt spid="27"/>
                                        </p:tgtEl>
                                      </p:cBhvr>
                                    </p:animEffect>
                                  </p:childTnLst>
                                  <p:subTnLst>
                                    <p:audio>
                                      <p:cMediaNode>
                                        <p:cTn display="0" masterRel="sameClick">
                                          <p:stCondLst>
                                            <p:cond evt="begin" delay="0">
                                              <p:tn val="80"/>
                                            </p:cond>
                                          </p:stCondLst>
                                          <p:endCondLst>
                                            <p:cond evt="onStopAudio" delay="0">
                                              <p:tgtEl>
                                                <p:sldTgt/>
                                              </p:tgtEl>
                                            </p:cond>
                                          </p:endCondLst>
                                        </p:cTn>
                                        <p:tgtEl>
                                          <p:sndTgt r:embed="rId2" name="Camera"/>
                                        </p:tgtEl>
                                      </p:cMediaNode>
                                    </p:audio>
                                  </p:subTnLst>
                                </p:cTn>
                              </p:par>
                            </p:childTnLst>
                          </p:cTn>
                        </p:par>
                        <p:par>
                          <p:cTn id="83" fill="hold">
                            <p:stCondLst>
                              <p:cond delay="5900"/>
                            </p:stCondLst>
                            <p:childTnLst>
                              <p:par>
                                <p:cTn id="84" presetID="4" presetClass="entr" presetSubtype="32" fill="hold" grpId="0" nodeType="after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box(out)">
                                      <p:cBhvr>
                                        <p:cTn id="86" dur="500"/>
                                        <p:tgtEl>
                                          <p:spTgt spid="29"/>
                                        </p:tgtEl>
                                      </p:cBhvr>
                                    </p:animEffect>
                                  </p:childTnLst>
                                  <p:subTnLst>
                                    <p:audio>
                                      <p:cMediaNode>
                                        <p:cTn display="0" masterRel="sameClick">
                                          <p:stCondLst>
                                            <p:cond evt="begin" delay="0">
                                              <p:tn val="84"/>
                                            </p:cond>
                                          </p:stCondLst>
                                          <p:endCondLst>
                                            <p:cond evt="onStopAudio" delay="0">
                                              <p:tgtEl>
                                                <p:sldTgt/>
                                              </p:tgtEl>
                                            </p:cond>
                                          </p:endCondLst>
                                        </p:cTn>
                                        <p:tgtEl>
                                          <p:sndTgt r:embed="rId5" name="CAMERA.WAV"/>
                                        </p:tgtEl>
                                      </p:cMediaNode>
                                    </p:audio>
                                  </p:subTnLst>
                                </p:cTn>
                              </p:par>
                            </p:childTnLst>
                          </p:cTn>
                        </p:par>
                        <p:par>
                          <p:cTn id="87" fill="hold">
                            <p:stCondLst>
                              <p:cond delay="6400"/>
                            </p:stCondLst>
                            <p:childTnLst>
                              <p:par>
                                <p:cTn id="88" presetID="4" presetClass="entr" presetSubtype="32" fill="hold" grpId="0" nodeType="afterEffect">
                                  <p:stCondLst>
                                    <p:cond delay="0"/>
                                  </p:stCondLst>
                                  <p:childTnLst>
                                    <p:set>
                                      <p:cBhvr>
                                        <p:cTn id="89" dur="1" fill="hold">
                                          <p:stCondLst>
                                            <p:cond delay="0"/>
                                          </p:stCondLst>
                                        </p:cTn>
                                        <p:tgtEl>
                                          <p:spTgt spid="30"/>
                                        </p:tgtEl>
                                        <p:attrNameLst>
                                          <p:attrName>style.visibility</p:attrName>
                                        </p:attrNameLst>
                                      </p:cBhvr>
                                      <p:to>
                                        <p:strVal val="visible"/>
                                      </p:to>
                                    </p:set>
                                    <p:animEffect transition="in" filter="box(out)">
                                      <p:cBhvr>
                                        <p:cTn id="90" dur="500"/>
                                        <p:tgtEl>
                                          <p:spTgt spid="30"/>
                                        </p:tgtEl>
                                      </p:cBhvr>
                                    </p:animEffect>
                                  </p:childTnLst>
                                  <p:subTnLst>
                                    <p:audio>
                                      <p:cMediaNode>
                                        <p:cTn display="0" masterRel="sameClick">
                                          <p:stCondLst>
                                            <p:cond evt="begin" delay="0">
                                              <p:tn val="88"/>
                                            </p:cond>
                                          </p:stCondLst>
                                          <p:endCondLst>
                                            <p:cond evt="onStopAudio" delay="0">
                                              <p:tgtEl>
                                                <p:sldTgt/>
                                              </p:tgtEl>
                                            </p:cond>
                                          </p:endCondLst>
                                        </p:cTn>
                                        <p:tgtEl>
                                          <p:sndTgt r:embed="rId5" name="CAMERA.WAV"/>
                                        </p:tgtEl>
                                      </p:cMediaNode>
                                    </p:audio>
                                  </p:subTnLst>
                                </p:cTn>
                              </p:par>
                            </p:childTnLst>
                          </p:cTn>
                        </p:par>
                        <p:par>
                          <p:cTn id="91" fill="hold">
                            <p:stCondLst>
                              <p:cond delay="6900"/>
                            </p:stCondLst>
                            <p:childTnLst>
                              <p:par>
                                <p:cTn id="92" presetID="4" presetClass="entr" presetSubtype="32" fill="hold" grpId="0" nodeType="after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box(out)">
                                      <p:cBhvr>
                                        <p:cTn id="94" dur="500"/>
                                        <p:tgtEl>
                                          <p:spTgt spid="31"/>
                                        </p:tgtEl>
                                      </p:cBhvr>
                                    </p:animEffect>
                                  </p:childTnLst>
                                  <p:subTnLst>
                                    <p:audio>
                                      <p:cMediaNode>
                                        <p:cTn display="0" masterRel="sameClick">
                                          <p:stCondLst>
                                            <p:cond evt="begin" delay="0">
                                              <p:tn val="92"/>
                                            </p:cond>
                                          </p:stCondLst>
                                          <p:endCondLst>
                                            <p:cond evt="onStopAudio" delay="0">
                                              <p:tgtEl>
                                                <p:sldTgt/>
                                              </p:tgtEl>
                                            </p:cond>
                                          </p:endCondLst>
                                        </p:cTn>
                                        <p:tgtEl>
                                          <p:sndTgt r:embed="rId5" name="CAMERA.WAV"/>
                                        </p:tgtEl>
                                      </p:cMediaNode>
                                    </p:audio>
                                  </p:subTnLst>
                                </p:cTn>
                              </p:par>
                            </p:childTnLst>
                          </p:cTn>
                        </p:par>
                        <p:par>
                          <p:cTn id="95" fill="hold">
                            <p:stCondLst>
                              <p:cond delay="7400"/>
                            </p:stCondLst>
                            <p:childTnLst>
                              <p:par>
                                <p:cTn id="96" presetID="4" presetClass="entr" presetSubtype="32" fill="hold" grpId="0" nodeType="after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box(out)">
                                      <p:cBhvr>
                                        <p:cTn id="98" dur="500"/>
                                        <p:tgtEl>
                                          <p:spTgt spid="32"/>
                                        </p:tgtEl>
                                      </p:cBhvr>
                                    </p:animEffect>
                                  </p:childTnLst>
                                  <p:subTnLst>
                                    <p:audio>
                                      <p:cMediaNode>
                                        <p:cTn display="0" masterRel="sameClick">
                                          <p:stCondLst>
                                            <p:cond evt="begin" delay="0">
                                              <p:tn val="96"/>
                                            </p:cond>
                                          </p:stCondLst>
                                          <p:endCondLst>
                                            <p:cond evt="onStopAudio" delay="0">
                                              <p:tgtEl>
                                                <p:sldTgt/>
                                              </p:tgtEl>
                                            </p:cond>
                                          </p:endCondLst>
                                        </p:cTn>
                                        <p:tgtEl>
                                          <p:sndTgt r:embed="rId5" name="CAMERA.WAV"/>
                                        </p:tgtEl>
                                      </p:cMediaNode>
                                    </p:audio>
                                  </p:subTnLst>
                                </p:cTn>
                              </p:par>
                            </p:childTnLst>
                          </p:cTn>
                        </p:par>
                        <p:par>
                          <p:cTn id="99" fill="hold">
                            <p:stCondLst>
                              <p:cond delay="7900"/>
                            </p:stCondLst>
                            <p:childTnLst>
                              <p:par>
                                <p:cTn id="100" presetID="4" presetClass="entr" presetSubtype="32" fill="hold" grpId="0" nodeType="afterEffect">
                                  <p:stCondLst>
                                    <p:cond delay="0"/>
                                  </p:stCondLst>
                                  <p:childTnLst>
                                    <p:set>
                                      <p:cBhvr>
                                        <p:cTn id="101" dur="1" fill="hold">
                                          <p:stCondLst>
                                            <p:cond delay="0"/>
                                          </p:stCondLst>
                                        </p:cTn>
                                        <p:tgtEl>
                                          <p:spTgt spid="33"/>
                                        </p:tgtEl>
                                        <p:attrNameLst>
                                          <p:attrName>style.visibility</p:attrName>
                                        </p:attrNameLst>
                                      </p:cBhvr>
                                      <p:to>
                                        <p:strVal val="visible"/>
                                      </p:to>
                                    </p:set>
                                    <p:animEffect transition="in" filter="box(out)">
                                      <p:cBhvr>
                                        <p:cTn id="102" dur="500"/>
                                        <p:tgtEl>
                                          <p:spTgt spid="33"/>
                                        </p:tgtEl>
                                      </p:cBhvr>
                                    </p:animEffect>
                                  </p:childTnLst>
                                  <p:subTnLst>
                                    <p:audio>
                                      <p:cMediaNode>
                                        <p:cTn display="0" masterRel="sameClick">
                                          <p:stCondLst>
                                            <p:cond evt="begin" delay="0">
                                              <p:tn val="100"/>
                                            </p:cond>
                                          </p:stCondLst>
                                          <p:endCondLst>
                                            <p:cond evt="onStopAudio" delay="0">
                                              <p:tgtEl>
                                                <p:sldTgt/>
                                              </p:tgtEl>
                                            </p:cond>
                                          </p:endCondLst>
                                        </p:cTn>
                                        <p:tgtEl>
                                          <p:sndTgt r:embed="rId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5" grpId="0" build="p" autoUpdateAnimBg="0" advAuto="0"/>
      <p:bldP spid="26" grpId="0" build="p" autoUpdateAnimBg="0" advAuto="0"/>
      <p:bldP spid="27" grpId="0" autoUpdateAnimBg="0"/>
      <p:bldP spid="29" grpId="0" animBg="1" autoUpdateAnimBg="0"/>
      <p:bldP spid="30" grpId="0" animBg="1" autoUpdateAnimBg="0"/>
      <p:bldP spid="31" grpId="0" animBg="1" autoUpdateAnimBg="0"/>
      <p:bldP spid="32" grpId="0" animBg="1" autoUpdateAnimBg="0"/>
      <p:bldP spid="33" grpId="0" animBg="1"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8" name="Dátum helye 2"/>
          <p:cNvSpPr>
            <a:spLocks noGrp="1"/>
          </p:cNvSpPr>
          <p:nvPr>
            <p:ph type="dt" sz="quarter" idx="10"/>
          </p:nvPr>
        </p:nvSpPr>
        <p:spPr>
          <a:xfrm>
            <a:off x="457200" y="6011590"/>
            <a:ext cx="2133600" cy="3651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hu-HU" smtClean="0"/>
              <a:t>12/20/1997</a:t>
            </a:r>
          </a:p>
        </p:txBody>
      </p:sp>
      <p:sp>
        <p:nvSpPr>
          <p:cNvPr id="45059" name="Élőláb helye 3"/>
          <p:cNvSpPr>
            <a:spLocks noGrp="1"/>
          </p:cNvSpPr>
          <p:nvPr>
            <p:ph type="ftr" sz="quarter" idx="11"/>
          </p:nvPr>
        </p:nvSpPr>
        <p:spPr>
          <a:xfrm>
            <a:off x="1802632" y="5800179"/>
            <a:ext cx="5552256" cy="3651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hu-HU" dirty="0" err="1" smtClean="0"/>
              <a:t>Tihanyi</a:t>
            </a:r>
            <a:r>
              <a:rPr lang="en-US" altLang="hu-HU" dirty="0" smtClean="0"/>
              <a:t> J. Principles of power training and control of dynamic muscle work</a:t>
            </a:r>
          </a:p>
        </p:txBody>
      </p:sp>
      <p:sp>
        <p:nvSpPr>
          <p:cNvPr id="45060" name="Dia számának helye 4"/>
          <p:cNvSpPr>
            <a:spLocks noGrp="1"/>
          </p:cNvSpPr>
          <p:nvPr>
            <p:ph type="sldNum" sz="quarter" idx="12"/>
          </p:nvPr>
        </p:nvSpPr>
        <p:spPr>
          <a:xfrm>
            <a:off x="6553200" y="6011590"/>
            <a:ext cx="2133600" cy="3651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DFCDB03-F80D-4A1C-AC93-2EFDAC028560}" type="slidenum">
              <a:rPr lang="en-US" altLang="hu-HU" smtClean="0"/>
              <a:pPr eaLnBrk="1" hangingPunct="1"/>
              <a:t>77</a:t>
            </a:fld>
            <a:endParaRPr lang="en-US" altLang="hu-HU" smtClean="0"/>
          </a:p>
        </p:txBody>
      </p:sp>
      <p:sp>
        <p:nvSpPr>
          <p:cNvPr id="9219" name="Rectangle 3"/>
          <p:cNvSpPr>
            <a:spLocks noGrp="1" noChangeArrowheads="1"/>
          </p:cNvSpPr>
          <p:nvPr>
            <p:ph type="title"/>
          </p:nvPr>
        </p:nvSpPr>
        <p:spPr>
          <a:xfrm>
            <a:off x="228600" y="188640"/>
            <a:ext cx="8913813" cy="434975"/>
          </a:xfrm>
          <a:noFill/>
        </p:spPr>
        <p:txBody>
          <a:bodyPr lIns="92075" tIns="46038" rIns="92075" bIns="46038">
            <a:noAutofit/>
          </a:bodyPr>
          <a:lstStyle/>
          <a:p>
            <a:pPr eaLnBrk="1" hangingPunct="1"/>
            <a:r>
              <a:rPr lang="hu-HU" altLang="hu-HU" sz="2400" b="1" dirty="0" smtClean="0"/>
              <a:t>Optimális ismétlésszám különböző guggolásoknál</a:t>
            </a:r>
            <a:endParaRPr lang="en-US" altLang="hu-HU" sz="2400" b="1" dirty="0" smtClean="0">
              <a:solidFill>
                <a:schemeClr val="tx1"/>
              </a:solidFill>
            </a:endParaRPr>
          </a:p>
        </p:txBody>
      </p:sp>
      <p:sp>
        <p:nvSpPr>
          <p:cNvPr id="9220" name="Rectangle 4"/>
          <p:cNvSpPr>
            <a:spLocks noChangeArrowheads="1"/>
          </p:cNvSpPr>
          <p:nvPr/>
        </p:nvSpPr>
        <p:spPr bwMode="auto">
          <a:xfrm>
            <a:off x="1300163" y="1318940"/>
            <a:ext cx="5238751" cy="3060700"/>
          </a:xfrm>
          <a:prstGeom prst="rect">
            <a:avLst/>
          </a:prstGeom>
          <a:solidFill>
            <a:srgbClr val="DDDDDD"/>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9230" name="Rectangle 14"/>
          <p:cNvSpPr>
            <a:spLocks noChangeArrowheads="1"/>
          </p:cNvSpPr>
          <p:nvPr/>
        </p:nvSpPr>
        <p:spPr bwMode="auto">
          <a:xfrm>
            <a:off x="1349374" y="961753"/>
            <a:ext cx="359727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hu-HU" altLang="hu-HU" b="1" dirty="0" smtClean="0">
                <a:latin typeface="Times New Roman" pitchFamily="18" charset="0"/>
              </a:rPr>
              <a:t>Mechanikai teljesítmény (%)</a:t>
            </a:r>
            <a:endParaRPr lang="en-US" altLang="hu-HU" b="1" dirty="0">
              <a:latin typeface="Times New Roman" pitchFamily="18" charset="0"/>
            </a:endParaRPr>
          </a:p>
        </p:txBody>
      </p:sp>
      <p:grpSp>
        <p:nvGrpSpPr>
          <p:cNvPr id="3" name="Group 15"/>
          <p:cNvGrpSpPr>
            <a:grpSpLocks/>
          </p:cNvGrpSpPr>
          <p:nvPr/>
        </p:nvGrpSpPr>
        <p:grpSpPr bwMode="auto">
          <a:xfrm>
            <a:off x="563563" y="1215753"/>
            <a:ext cx="949325" cy="2921793"/>
            <a:chOff x="355" y="455"/>
            <a:chExt cx="598" cy="2279"/>
          </a:xfrm>
        </p:grpSpPr>
        <p:sp>
          <p:nvSpPr>
            <p:cNvPr id="45098" name="Rectangle 16"/>
            <p:cNvSpPr>
              <a:spLocks noChangeArrowheads="1"/>
            </p:cNvSpPr>
            <p:nvPr/>
          </p:nvSpPr>
          <p:spPr bwMode="auto">
            <a:xfrm>
              <a:off x="481" y="835"/>
              <a:ext cx="392"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1600" b="1" dirty="0">
                  <a:latin typeface="Times New Roman" pitchFamily="18" charset="0"/>
                </a:rPr>
                <a:t>95</a:t>
              </a:r>
            </a:p>
          </p:txBody>
        </p:sp>
        <p:sp>
          <p:nvSpPr>
            <p:cNvPr id="45099" name="Rectangle 17"/>
            <p:cNvSpPr>
              <a:spLocks noChangeArrowheads="1"/>
            </p:cNvSpPr>
            <p:nvPr/>
          </p:nvSpPr>
          <p:spPr bwMode="auto">
            <a:xfrm>
              <a:off x="355" y="455"/>
              <a:ext cx="461"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1600" b="1">
                  <a:latin typeface="Times New Roman" pitchFamily="18" charset="0"/>
                </a:rPr>
                <a:t>100</a:t>
              </a:r>
            </a:p>
          </p:txBody>
        </p:sp>
        <p:sp>
          <p:nvSpPr>
            <p:cNvPr id="45100" name="Rectangle 18"/>
            <p:cNvSpPr>
              <a:spLocks noChangeArrowheads="1"/>
            </p:cNvSpPr>
            <p:nvPr/>
          </p:nvSpPr>
          <p:spPr bwMode="auto">
            <a:xfrm>
              <a:off x="459" y="1262"/>
              <a:ext cx="334"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1600" b="1">
                  <a:latin typeface="Times New Roman" pitchFamily="18" charset="0"/>
                </a:rPr>
                <a:t>90</a:t>
              </a:r>
            </a:p>
          </p:txBody>
        </p:sp>
        <p:sp>
          <p:nvSpPr>
            <p:cNvPr id="45101" name="Rectangle 19"/>
            <p:cNvSpPr>
              <a:spLocks noChangeArrowheads="1"/>
            </p:cNvSpPr>
            <p:nvPr/>
          </p:nvSpPr>
          <p:spPr bwMode="auto">
            <a:xfrm>
              <a:off x="481" y="1735"/>
              <a:ext cx="346"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1600" b="1">
                  <a:latin typeface="Times New Roman" pitchFamily="18" charset="0"/>
                </a:rPr>
                <a:t>85</a:t>
              </a:r>
            </a:p>
          </p:txBody>
        </p:sp>
        <p:sp>
          <p:nvSpPr>
            <p:cNvPr id="45102" name="Rectangle 20"/>
            <p:cNvSpPr>
              <a:spLocks noChangeArrowheads="1"/>
            </p:cNvSpPr>
            <p:nvPr/>
          </p:nvSpPr>
          <p:spPr bwMode="auto">
            <a:xfrm>
              <a:off x="469" y="2162"/>
              <a:ext cx="312"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1600" b="1">
                  <a:latin typeface="Times New Roman" pitchFamily="18" charset="0"/>
                </a:rPr>
                <a:t>80</a:t>
              </a:r>
            </a:p>
          </p:txBody>
        </p:sp>
        <p:sp>
          <p:nvSpPr>
            <p:cNvPr id="45103" name="Rectangle 21"/>
            <p:cNvSpPr>
              <a:spLocks noChangeArrowheads="1"/>
            </p:cNvSpPr>
            <p:nvPr/>
          </p:nvSpPr>
          <p:spPr bwMode="auto">
            <a:xfrm>
              <a:off x="446" y="2520"/>
              <a:ext cx="507"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1600" b="1" dirty="0">
                  <a:latin typeface="Times New Roman" pitchFamily="18" charset="0"/>
                </a:rPr>
                <a:t>75</a:t>
              </a:r>
            </a:p>
          </p:txBody>
        </p:sp>
      </p:grpSp>
      <p:sp>
        <p:nvSpPr>
          <p:cNvPr id="9238" name="Rectangle 22"/>
          <p:cNvSpPr>
            <a:spLocks noChangeArrowheads="1"/>
          </p:cNvSpPr>
          <p:nvPr/>
        </p:nvSpPr>
        <p:spPr bwMode="auto">
          <a:xfrm>
            <a:off x="5165218" y="4725144"/>
            <a:ext cx="165019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spcBef>
                <a:spcPct val="50000"/>
              </a:spcBef>
            </a:pPr>
            <a:r>
              <a:rPr lang="hu-HU" altLang="hu-HU" b="1" dirty="0">
                <a:latin typeface="Times New Roman" pitchFamily="18" charset="0"/>
              </a:rPr>
              <a:t>Ismétlésszám</a:t>
            </a:r>
            <a:endParaRPr lang="en-US" altLang="hu-HU" b="1" dirty="0">
              <a:latin typeface="Times New Roman" pitchFamily="18" charset="0"/>
            </a:endParaRPr>
          </a:p>
        </p:txBody>
      </p:sp>
      <p:sp>
        <p:nvSpPr>
          <p:cNvPr id="45095" name="Rectangle 24"/>
          <p:cNvSpPr>
            <a:spLocks noChangeArrowheads="1"/>
          </p:cNvSpPr>
          <p:nvPr/>
        </p:nvSpPr>
        <p:spPr bwMode="auto">
          <a:xfrm>
            <a:off x="2872256" y="4437112"/>
            <a:ext cx="565753" cy="253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1600" b="1" dirty="0">
                <a:latin typeface="Times New Roman" pitchFamily="18" charset="0"/>
              </a:rPr>
              <a:t>25</a:t>
            </a:r>
          </a:p>
        </p:txBody>
      </p:sp>
      <p:sp>
        <p:nvSpPr>
          <p:cNvPr id="45096" name="Rectangle 25"/>
          <p:cNvSpPr>
            <a:spLocks noChangeArrowheads="1"/>
          </p:cNvSpPr>
          <p:nvPr/>
        </p:nvSpPr>
        <p:spPr bwMode="auto">
          <a:xfrm>
            <a:off x="4569514" y="4456528"/>
            <a:ext cx="430439" cy="253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1600" b="1" dirty="0">
                <a:latin typeface="Times New Roman" pitchFamily="18" charset="0"/>
              </a:rPr>
              <a:t>50</a:t>
            </a:r>
          </a:p>
        </p:txBody>
      </p:sp>
      <p:sp>
        <p:nvSpPr>
          <p:cNvPr id="45097" name="Rectangle 26"/>
          <p:cNvSpPr>
            <a:spLocks noChangeArrowheads="1"/>
          </p:cNvSpPr>
          <p:nvPr/>
        </p:nvSpPr>
        <p:spPr bwMode="auto">
          <a:xfrm>
            <a:off x="6261387" y="4476809"/>
            <a:ext cx="523759" cy="253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1600" b="1" dirty="0">
                <a:latin typeface="Times New Roman" pitchFamily="18" charset="0"/>
              </a:rPr>
              <a:t>75</a:t>
            </a:r>
          </a:p>
        </p:txBody>
      </p:sp>
      <p:sp>
        <p:nvSpPr>
          <p:cNvPr id="9243" name="Rectangle 27"/>
          <p:cNvSpPr>
            <a:spLocks noChangeArrowheads="1"/>
          </p:cNvSpPr>
          <p:nvPr/>
        </p:nvSpPr>
        <p:spPr bwMode="auto">
          <a:xfrm>
            <a:off x="6983760" y="1626705"/>
            <a:ext cx="2160240"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hu-HU" altLang="hu-HU" b="1" dirty="0">
                <a:latin typeface="Times New Roman" pitchFamily="18" charset="0"/>
              </a:rPr>
              <a:t>Terhelés: </a:t>
            </a:r>
            <a:r>
              <a:rPr lang="en-US" altLang="hu-HU" b="1" dirty="0">
                <a:latin typeface="Times New Roman" pitchFamily="18" charset="0"/>
              </a:rPr>
              <a:t>20 kg</a:t>
            </a:r>
            <a:r>
              <a:rPr lang="hu-HU" altLang="hu-HU" b="1" dirty="0">
                <a:latin typeface="Times New Roman" pitchFamily="18" charset="0"/>
              </a:rPr>
              <a:t> + </a:t>
            </a:r>
            <a:r>
              <a:rPr lang="hu-HU" altLang="hu-HU" b="1" dirty="0" err="1">
                <a:latin typeface="Times New Roman" pitchFamily="18" charset="0"/>
              </a:rPr>
              <a:t>Ts</a:t>
            </a:r>
            <a:endParaRPr lang="en-US" altLang="hu-HU" b="1" dirty="0">
              <a:latin typeface="Times New Roman" pitchFamily="18" charset="0"/>
            </a:endParaRPr>
          </a:p>
        </p:txBody>
      </p:sp>
      <p:sp>
        <p:nvSpPr>
          <p:cNvPr id="9244" name="Line 28"/>
          <p:cNvSpPr>
            <a:spLocks noChangeShapeType="1"/>
          </p:cNvSpPr>
          <p:nvPr/>
        </p:nvSpPr>
        <p:spPr bwMode="auto">
          <a:xfrm>
            <a:off x="1276350" y="1309415"/>
            <a:ext cx="5246917" cy="2498289"/>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9250" name="Line 34"/>
          <p:cNvSpPr>
            <a:spLocks noChangeShapeType="1"/>
          </p:cNvSpPr>
          <p:nvPr/>
        </p:nvSpPr>
        <p:spPr bwMode="auto">
          <a:xfrm>
            <a:off x="1295401" y="1345928"/>
            <a:ext cx="1734586" cy="3005051"/>
          </a:xfrm>
          <a:prstGeom prst="line">
            <a:avLst/>
          </a:prstGeom>
          <a:noFill/>
          <a:ln w="508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9256" name="Line 40"/>
          <p:cNvSpPr>
            <a:spLocks noChangeShapeType="1"/>
          </p:cNvSpPr>
          <p:nvPr/>
        </p:nvSpPr>
        <p:spPr bwMode="auto">
          <a:xfrm>
            <a:off x="1277938" y="1326878"/>
            <a:ext cx="792053" cy="3046491"/>
          </a:xfrm>
          <a:prstGeom prst="line">
            <a:avLst/>
          </a:prstGeom>
          <a:noFill/>
          <a:ln w="508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9262" name="Line 46"/>
          <p:cNvSpPr>
            <a:spLocks noChangeShapeType="1"/>
          </p:cNvSpPr>
          <p:nvPr/>
        </p:nvSpPr>
        <p:spPr bwMode="auto">
          <a:xfrm>
            <a:off x="1331640" y="2420888"/>
            <a:ext cx="5232919" cy="11840"/>
          </a:xfrm>
          <a:prstGeom prst="line">
            <a:avLst/>
          </a:prstGeom>
          <a:noFill/>
          <a:ln w="50800">
            <a:solidFill>
              <a:srgbClr val="FF0066"/>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9263" name="Line 47"/>
          <p:cNvSpPr>
            <a:spLocks noChangeShapeType="1"/>
          </p:cNvSpPr>
          <p:nvPr/>
        </p:nvSpPr>
        <p:spPr bwMode="auto">
          <a:xfrm>
            <a:off x="3621828" y="2452922"/>
            <a:ext cx="0" cy="218312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9264" name="Line 48"/>
          <p:cNvSpPr>
            <a:spLocks noChangeShapeType="1"/>
          </p:cNvSpPr>
          <p:nvPr/>
        </p:nvSpPr>
        <p:spPr bwMode="auto">
          <a:xfrm>
            <a:off x="1918431" y="2426808"/>
            <a:ext cx="0" cy="2616885"/>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9265" name="Line 49"/>
          <p:cNvSpPr>
            <a:spLocks noChangeShapeType="1"/>
          </p:cNvSpPr>
          <p:nvPr/>
        </p:nvSpPr>
        <p:spPr bwMode="auto">
          <a:xfrm>
            <a:off x="1557067" y="2420889"/>
            <a:ext cx="0" cy="225347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9266" name="Text Box 50"/>
          <p:cNvSpPr txBox="1">
            <a:spLocks noChangeArrowheads="1"/>
          </p:cNvSpPr>
          <p:nvPr/>
        </p:nvSpPr>
        <p:spPr bwMode="auto">
          <a:xfrm>
            <a:off x="3396266" y="4636044"/>
            <a:ext cx="464234" cy="369332"/>
          </a:xfrm>
          <a:prstGeom prst="rect">
            <a:avLst/>
          </a:prstGeom>
          <a:solidFill>
            <a:schemeClr val="bg1">
              <a:lumMod val="75000"/>
            </a:schemeClr>
          </a:solidFill>
          <a:ln>
            <a:noFill/>
          </a:ln>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b="1" dirty="0">
                <a:latin typeface="Times New Roman" pitchFamily="18" charset="0"/>
              </a:rPr>
              <a:t>42</a:t>
            </a:r>
            <a:endParaRPr lang="en-GB" altLang="hu-HU" b="1" dirty="0">
              <a:latin typeface="Times New Roman" pitchFamily="18" charset="0"/>
            </a:endParaRPr>
          </a:p>
        </p:txBody>
      </p:sp>
      <p:sp>
        <p:nvSpPr>
          <p:cNvPr id="9267" name="Text Box 51"/>
          <p:cNvSpPr txBox="1">
            <a:spLocks noChangeArrowheads="1"/>
          </p:cNvSpPr>
          <p:nvPr/>
        </p:nvSpPr>
        <p:spPr bwMode="auto">
          <a:xfrm>
            <a:off x="1636506" y="5043693"/>
            <a:ext cx="502568" cy="369332"/>
          </a:xfrm>
          <a:prstGeom prst="rect">
            <a:avLst/>
          </a:prstGeom>
          <a:solidFill>
            <a:schemeClr val="bg1">
              <a:lumMod val="75000"/>
            </a:schemeClr>
          </a:solidFill>
          <a:ln>
            <a:noFill/>
          </a:ln>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b="1" dirty="0">
                <a:latin typeface="Times New Roman" pitchFamily="18" charset="0"/>
              </a:rPr>
              <a:t>11</a:t>
            </a:r>
            <a:endParaRPr lang="en-GB" altLang="hu-HU" b="1" dirty="0">
              <a:latin typeface="Times New Roman" pitchFamily="18" charset="0"/>
            </a:endParaRPr>
          </a:p>
        </p:txBody>
      </p:sp>
      <p:sp>
        <p:nvSpPr>
          <p:cNvPr id="9268" name="Text Box 52"/>
          <p:cNvSpPr txBox="1">
            <a:spLocks noChangeArrowheads="1"/>
          </p:cNvSpPr>
          <p:nvPr/>
        </p:nvSpPr>
        <p:spPr bwMode="auto">
          <a:xfrm>
            <a:off x="1352966" y="4674361"/>
            <a:ext cx="391944" cy="369332"/>
          </a:xfrm>
          <a:prstGeom prst="rect">
            <a:avLst/>
          </a:prstGeom>
          <a:solidFill>
            <a:schemeClr val="bg1">
              <a:lumMod val="75000"/>
            </a:schemeClr>
          </a:solidFill>
          <a:ln>
            <a:noFill/>
          </a:ln>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b="1" dirty="0">
                <a:latin typeface="Times New Roman" pitchFamily="18" charset="0"/>
              </a:rPr>
              <a:t>5</a:t>
            </a:r>
            <a:endParaRPr lang="en-GB" altLang="hu-HU" b="1" dirty="0">
              <a:latin typeface="Times New Roman" pitchFamily="18" charset="0"/>
            </a:endParaRPr>
          </a:p>
        </p:txBody>
      </p:sp>
    </p:spTree>
    <p:extLst>
      <p:ext uri="{BB962C8B-B14F-4D97-AF65-F5344CB8AC3E}">
        <p14:creationId xmlns:p14="http://schemas.microsoft.com/office/powerpoint/2010/main" val="7211482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0"/>
                                  </p:stCondLst>
                                  <p:iterate type="wd">
                                    <p:tmPct val="100000"/>
                                  </p:iterate>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additive="base">
                                        <p:cTn id="7" dur="3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8" dur="300" fill="hold"/>
                                        <p:tgtEl>
                                          <p:spTgt spid="9219">
                                            <p:txEl>
                                              <p:pRg st="0" end="0"/>
                                            </p:txEl>
                                          </p:spTgt>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1200"/>
                            </p:stCondLst>
                            <p:childTnLst>
                              <p:par>
                                <p:cTn id="10" presetID="4" presetClass="entr" presetSubtype="32" fill="hold" grpId="0" nodeType="after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box(out)">
                                      <p:cBhvr>
                                        <p:cTn id="12" dur="500"/>
                                        <p:tgtEl>
                                          <p:spTgt spid="9220"/>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
                                        </p:tgtEl>
                                      </p:cMediaNode>
                                    </p:audio>
                                  </p:subTnLst>
                                </p:cTn>
                              </p:par>
                            </p:childTnLst>
                          </p:cTn>
                        </p:par>
                        <p:par>
                          <p:cTn id="13" fill="hold" nodeType="afterGroup">
                            <p:stCondLst>
                              <p:cond delay="1700"/>
                            </p:stCondLst>
                            <p:childTnLst>
                              <p:par>
                                <p:cTn id="14" presetID="2" presetClass="entr" presetSubtype="1" fill="hold" grpId="0" nodeType="afterEffect">
                                  <p:stCondLst>
                                    <p:cond delay="0"/>
                                  </p:stCondLst>
                                  <p:iterate type="wd">
                                    <p:tmPct val="100000"/>
                                  </p:iterate>
                                  <p:childTnLst>
                                    <p:set>
                                      <p:cBhvr>
                                        <p:cTn id="15" dur="1" fill="hold">
                                          <p:stCondLst>
                                            <p:cond delay="0"/>
                                          </p:stCondLst>
                                        </p:cTn>
                                        <p:tgtEl>
                                          <p:spTgt spid="9230">
                                            <p:txEl>
                                              <p:pRg st="0" end="0"/>
                                            </p:txEl>
                                          </p:spTgt>
                                        </p:tgtEl>
                                        <p:attrNameLst>
                                          <p:attrName>style.visibility</p:attrName>
                                        </p:attrNameLst>
                                      </p:cBhvr>
                                      <p:to>
                                        <p:strVal val="visible"/>
                                      </p:to>
                                    </p:set>
                                    <p:anim calcmode="lin" valueType="num">
                                      <p:cBhvr additive="base">
                                        <p:cTn id="16" dur="300" fill="hold"/>
                                        <p:tgtEl>
                                          <p:spTgt spid="9230">
                                            <p:txEl>
                                              <p:pRg st="0" end="0"/>
                                            </p:txEl>
                                          </p:spTgt>
                                        </p:tgtEl>
                                        <p:attrNameLst>
                                          <p:attrName>ppt_x</p:attrName>
                                        </p:attrNameLst>
                                      </p:cBhvr>
                                      <p:tavLst>
                                        <p:tav tm="0">
                                          <p:val>
                                            <p:strVal val="#ppt_x"/>
                                          </p:val>
                                        </p:tav>
                                        <p:tav tm="100000">
                                          <p:val>
                                            <p:strVal val="#ppt_x"/>
                                          </p:val>
                                        </p:tav>
                                      </p:tavLst>
                                    </p:anim>
                                    <p:anim calcmode="lin" valueType="num">
                                      <p:cBhvr additive="base">
                                        <p:cTn id="17" dur="300" fill="hold"/>
                                        <p:tgtEl>
                                          <p:spTgt spid="9230">
                                            <p:txEl>
                                              <p:pRg st="0" end="0"/>
                                            </p:txEl>
                                          </p:spTgt>
                                        </p:tgtEl>
                                        <p:attrNameLst>
                                          <p:attrName>ppt_y</p:attrName>
                                        </p:attrNameLst>
                                      </p:cBhvr>
                                      <p:tavLst>
                                        <p:tav tm="0">
                                          <p:val>
                                            <p:strVal val="0-#ppt_h/2"/>
                                          </p:val>
                                        </p:tav>
                                        <p:tav tm="100000">
                                          <p:val>
                                            <p:strVal val="#ppt_y"/>
                                          </p:val>
                                        </p:tav>
                                      </p:tavLst>
                                    </p:anim>
                                  </p:childTnLst>
                                </p:cTn>
                              </p:par>
                            </p:childTnLst>
                          </p:cTn>
                        </p:par>
                        <p:par>
                          <p:cTn id="18" fill="hold" nodeType="afterGroup">
                            <p:stCondLst>
                              <p:cond delay="2600"/>
                            </p:stCondLst>
                            <p:childTnLst>
                              <p:par>
                                <p:cTn id="19" presetID="2"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4" name="Screeching Brakes"/>
                                        </p:tgtEl>
                                      </p:cMediaNode>
                                    </p:audio>
                                  </p:subTnLst>
                                </p:cTn>
                              </p:par>
                            </p:childTnLst>
                          </p:cTn>
                        </p:par>
                        <p:par>
                          <p:cTn id="23" fill="hold" nodeType="afterGroup">
                            <p:stCondLst>
                              <p:cond delay="3100"/>
                            </p:stCondLst>
                            <p:childTnLst>
                              <p:par>
                                <p:cTn id="24" presetID="4" presetClass="entr" presetSubtype="32" fill="hold" grpId="0" nodeType="afterEffect">
                                  <p:stCondLst>
                                    <p:cond delay="0"/>
                                  </p:stCondLst>
                                  <p:childTnLst>
                                    <p:set>
                                      <p:cBhvr>
                                        <p:cTn id="25" dur="1" fill="hold">
                                          <p:stCondLst>
                                            <p:cond delay="0"/>
                                          </p:stCondLst>
                                        </p:cTn>
                                        <p:tgtEl>
                                          <p:spTgt spid="9238"/>
                                        </p:tgtEl>
                                        <p:attrNameLst>
                                          <p:attrName>style.visibility</p:attrName>
                                        </p:attrNameLst>
                                      </p:cBhvr>
                                      <p:to>
                                        <p:strVal val="visible"/>
                                      </p:to>
                                    </p:set>
                                    <p:animEffect transition="in" filter="box(out)">
                                      <p:cBhvr>
                                        <p:cTn id="26" dur="500"/>
                                        <p:tgtEl>
                                          <p:spTgt spid="9238"/>
                                        </p:tgtEl>
                                      </p:cBhvr>
                                    </p:animEffect>
                                  </p:childTnLst>
                                  <p:subTnLst>
                                    <p:audio>
                                      <p:cMediaNode>
                                        <p:cTn display="0" masterRel="sameClick">
                                          <p:stCondLst>
                                            <p:cond evt="begin" delay="0">
                                              <p:tn val="24"/>
                                            </p:cond>
                                          </p:stCondLst>
                                          <p:endCondLst>
                                            <p:cond evt="onStopAudio" delay="0">
                                              <p:tgtEl>
                                                <p:sldTgt/>
                                              </p:tgtEl>
                                            </p:cond>
                                          </p:endCondLst>
                                        </p:cTn>
                                        <p:tgtEl>
                                          <p:sndTgt r:embed="rId3" name="Camera"/>
                                        </p:tgtEl>
                                      </p:cMediaNode>
                                    </p:audio>
                                  </p:subTnLst>
                                </p:cTn>
                              </p:par>
                            </p:childTnLst>
                          </p:cTn>
                        </p:par>
                        <p:par>
                          <p:cTn id="27" fill="hold" nodeType="afterGroup">
                            <p:stCondLst>
                              <p:cond delay="3600"/>
                            </p:stCondLst>
                            <p:childTnLst>
                              <p:par>
                                <p:cTn id="28" presetID="2" presetClass="entr" presetSubtype="1" fill="hold" grpId="0" nodeType="afterEffect">
                                  <p:stCondLst>
                                    <p:cond delay="0"/>
                                  </p:stCondLst>
                                  <p:iterate type="wd">
                                    <p:tmPct val="100000"/>
                                  </p:iterate>
                                  <p:childTnLst>
                                    <p:set>
                                      <p:cBhvr>
                                        <p:cTn id="29" dur="1" fill="hold">
                                          <p:stCondLst>
                                            <p:cond delay="0"/>
                                          </p:stCondLst>
                                        </p:cTn>
                                        <p:tgtEl>
                                          <p:spTgt spid="9243">
                                            <p:txEl>
                                              <p:pRg st="0" end="0"/>
                                            </p:txEl>
                                          </p:spTgt>
                                        </p:tgtEl>
                                        <p:attrNameLst>
                                          <p:attrName>style.visibility</p:attrName>
                                        </p:attrNameLst>
                                      </p:cBhvr>
                                      <p:to>
                                        <p:strVal val="visible"/>
                                      </p:to>
                                    </p:set>
                                    <p:anim calcmode="lin" valueType="num">
                                      <p:cBhvr additive="base">
                                        <p:cTn id="30" dur="300" fill="hold"/>
                                        <p:tgtEl>
                                          <p:spTgt spid="9243">
                                            <p:txEl>
                                              <p:pRg st="0" end="0"/>
                                            </p:txEl>
                                          </p:spTgt>
                                        </p:tgtEl>
                                        <p:attrNameLst>
                                          <p:attrName>ppt_x</p:attrName>
                                        </p:attrNameLst>
                                      </p:cBhvr>
                                      <p:tavLst>
                                        <p:tav tm="0">
                                          <p:val>
                                            <p:strVal val="#ppt_x"/>
                                          </p:val>
                                        </p:tav>
                                        <p:tav tm="100000">
                                          <p:val>
                                            <p:strVal val="#ppt_x"/>
                                          </p:val>
                                        </p:tav>
                                      </p:tavLst>
                                    </p:anim>
                                    <p:anim calcmode="lin" valueType="num">
                                      <p:cBhvr additive="base">
                                        <p:cTn id="31" dur="300" fill="hold"/>
                                        <p:tgtEl>
                                          <p:spTgt spid="924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9" fill="hold" grpId="0" nodeType="clickEffect">
                                  <p:stCondLst>
                                    <p:cond delay="0"/>
                                  </p:stCondLst>
                                  <p:childTnLst>
                                    <p:set>
                                      <p:cBhvr>
                                        <p:cTn id="35" dur="1" fill="hold">
                                          <p:stCondLst>
                                            <p:cond delay="0"/>
                                          </p:stCondLst>
                                        </p:cTn>
                                        <p:tgtEl>
                                          <p:spTgt spid="9244"/>
                                        </p:tgtEl>
                                        <p:attrNameLst>
                                          <p:attrName>style.visibility</p:attrName>
                                        </p:attrNameLst>
                                      </p:cBhvr>
                                      <p:to>
                                        <p:strVal val="visible"/>
                                      </p:to>
                                    </p:set>
                                    <p:anim calcmode="lin" valueType="num">
                                      <p:cBhvr additive="base">
                                        <p:cTn id="36" dur="500" fill="hold"/>
                                        <p:tgtEl>
                                          <p:spTgt spid="9244"/>
                                        </p:tgtEl>
                                        <p:attrNameLst>
                                          <p:attrName>ppt_x</p:attrName>
                                        </p:attrNameLst>
                                      </p:cBhvr>
                                      <p:tavLst>
                                        <p:tav tm="0">
                                          <p:val>
                                            <p:strVal val="0-#ppt_w/2"/>
                                          </p:val>
                                        </p:tav>
                                        <p:tav tm="100000">
                                          <p:val>
                                            <p:strVal val="#ppt_x"/>
                                          </p:val>
                                        </p:tav>
                                      </p:tavLst>
                                    </p:anim>
                                    <p:anim calcmode="lin" valueType="num">
                                      <p:cBhvr additive="base">
                                        <p:cTn id="37" dur="500" fill="hold"/>
                                        <p:tgtEl>
                                          <p:spTgt spid="9244"/>
                                        </p:tgtEl>
                                        <p:attrNameLst>
                                          <p:attrName>ppt_y</p:attrName>
                                        </p:attrNameLst>
                                      </p:cBhvr>
                                      <p:tavLst>
                                        <p:tav tm="0">
                                          <p:val>
                                            <p:strVal val="0-#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9" fill="hold" grpId="0" nodeType="clickEffect">
                                  <p:stCondLst>
                                    <p:cond delay="0"/>
                                  </p:stCondLst>
                                  <p:childTnLst>
                                    <p:set>
                                      <p:cBhvr>
                                        <p:cTn id="41" dur="1" fill="hold">
                                          <p:stCondLst>
                                            <p:cond delay="0"/>
                                          </p:stCondLst>
                                        </p:cTn>
                                        <p:tgtEl>
                                          <p:spTgt spid="9250"/>
                                        </p:tgtEl>
                                        <p:attrNameLst>
                                          <p:attrName>style.visibility</p:attrName>
                                        </p:attrNameLst>
                                      </p:cBhvr>
                                      <p:to>
                                        <p:strVal val="visible"/>
                                      </p:to>
                                    </p:set>
                                    <p:anim calcmode="lin" valueType="num">
                                      <p:cBhvr additive="base">
                                        <p:cTn id="42" dur="500" fill="hold"/>
                                        <p:tgtEl>
                                          <p:spTgt spid="9250"/>
                                        </p:tgtEl>
                                        <p:attrNameLst>
                                          <p:attrName>ppt_x</p:attrName>
                                        </p:attrNameLst>
                                      </p:cBhvr>
                                      <p:tavLst>
                                        <p:tav tm="0">
                                          <p:val>
                                            <p:strVal val="0-#ppt_w/2"/>
                                          </p:val>
                                        </p:tav>
                                        <p:tav tm="100000">
                                          <p:val>
                                            <p:strVal val="#ppt_x"/>
                                          </p:val>
                                        </p:tav>
                                      </p:tavLst>
                                    </p:anim>
                                    <p:anim calcmode="lin" valueType="num">
                                      <p:cBhvr additive="base">
                                        <p:cTn id="43" dur="500" fill="hold"/>
                                        <p:tgtEl>
                                          <p:spTgt spid="9250"/>
                                        </p:tgtEl>
                                        <p:attrNameLst>
                                          <p:attrName>ppt_y</p:attrName>
                                        </p:attrNameLst>
                                      </p:cBhvr>
                                      <p:tavLst>
                                        <p:tav tm="0">
                                          <p:val>
                                            <p:strVal val="0-#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9" fill="hold" grpId="0" nodeType="clickEffect">
                                  <p:stCondLst>
                                    <p:cond delay="0"/>
                                  </p:stCondLst>
                                  <p:childTnLst>
                                    <p:set>
                                      <p:cBhvr>
                                        <p:cTn id="47" dur="1" fill="hold">
                                          <p:stCondLst>
                                            <p:cond delay="0"/>
                                          </p:stCondLst>
                                        </p:cTn>
                                        <p:tgtEl>
                                          <p:spTgt spid="9256"/>
                                        </p:tgtEl>
                                        <p:attrNameLst>
                                          <p:attrName>style.visibility</p:attrName>
                                        </p:attrNameLst>
                                      </p:cBhvr>
                                      <p:to>
                                        <p:strVal val="visible"/>
                                      </p:to>
                                    </p:set>
                                    <p:anim calcmode="lin" valueType="num">
                                      <p:cBhvr additive="base">
                                        <p:cTn id="48" dur="500" fill="hold"/>
                                        <p:tgtEl>
                                          <p:spTgt spid="9256"/>
                                        </p:tgtEl>
                                        <p:attrNameLst>
                                          <p:attrName>ppt_x</p:attrName>
                                        </p:attrNameLst>
                                      </p:cBhvr>
                                      <p:tavLst>
                                        <p:tav tm="0">
                                          <p:val>
                                            <p:strVal val="0-#ppt_w/2"/>
                                          </p:val>
                                        </p:tav>
                                        <p:tav tm="100000">
                                          <p:val>
                                            <p:strVal val="#ppt_x"/>
                                          </p:val>
                                        </p:tav>
                                      </p:tavLst>
                                    </p:anim>
                                    <p:anim calcmode="lin" valueType="num">
                                      <p:cBhvr additive="base">
                                        <p:cTn id="49" dur="500" fill="hold"/>
                                        <p:tgtEl>
                                          <p:spTgt spid="9256"/>
                                        </p:tgtEl>
                                        <p:attrNameLst>
                                          <p:attrName>ppt_y</p:attrName>
                                        </p:attrNameLst>
                                      </p:cBhvr>
                                      <p:tavLst>
                                        <p:tav tm="0">
                                          <p:val>
                                            <p:strVal val="0-#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9262"/>
                                        </p:tgtEl>
                                        <p:attrNameLst>
                                          <p:attrName>style.visibility</p:attrName>
                                        </p:attrNameLst>
                                      </p:cBhvr>
                                      <p:to>
                                        <p:strVal val="visible"/>
                                      </p:to>
                                    </p:set>
                                    <p:anim calcmode="lin" valueType="num">
                                      <p:cBhvr additive="base">
                                        <p:cTn id="54" dur="500" fill="hold"/>
                                        <p:tgtEl>
                                          <p:spTgt spid="9262"/>
                                        </p:tgtEl>
                                        <p:attrNameLst>
                                          <p:attrName>ppt_x</p:attrName>
                                        </p:attrNameLst>
                                      </p:cBhvr>
                                      <p:tavLst>
                                        <p:tav tm="0">
                                          <p:val>
                                            <p:strVal val="0-#ppt_w/2"/>
                                          </p:val>
                                        </p:tav>
                                        <p:tav tm="100000">
                                          <p:val>
                                            <p:strVal val="#ppt_x"/>
                                          </p:val>
                                        </p:tav>
                                      </p:tavLst>
                                    </p:anim>
                                    <p:anim calcmode="lin" valueType="num">
                                      <p:cBhvr additive="base">
                                        <p:cTn id="55" dur="500" fill="hold"/>
                                        <p:tgtEl>
                                          <p:spTgt spid="926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2"/>
                                            </p:cond>
                                          </p:stCondLst>
                                          <p:endCondLst>
                                            <p:cond evt="onStopAudio" delay="0">
                                              <p:tgtEl>
                                                <p:sldTgt/>
                                              </p:tgtEl>
                                            </p:cond>
                                          </p:endCondLst>
                                        </p:cTn>
                                        <p:tgtEl>
                                          <p:sndTgt r:embed="rId5" name="Laser"/>
                                        </p:tgtEl>
                                      </p:cMediaNode>
                                    </p:audio>
                                  </p:subTnLst>
                                </p:cTn>
                              </p:par>
                            </p:childTnLst>
                          </p:cTn>
                        </p:par>
                        <p:par>
                          <p:cTn id="56" fill="hold" nodeType="afterGroup">
                            <p:stCondLst>
                              <p:cond delay="500"/>
                            </p:stCondLst>
                            <p:childTnLst>
                              <p:par>
                                <p:cTn id="57" presetID="4" presetClass="entr" presetSubtype="32" fill="hold" grpId="0" nodeType="afterEffect">
                                  <p:stCondLst>
                                    <p:cond delay="0"/>
                                  </p:stCondLst>
                                  <p:childTnLst>
                                    <p:set>
                                      <p:cBhvr>
                                        <p:cTn id="58" dur="1" fill="hold">
                                          <p:stCondLst>
                                            <p:cond delay="0"/>
                                          </p:stCondLst>
                                        </p:cTn>
                                        <p:tgtEl>
                                          <p:spTgt spid="9263"/>
                                        </p:tgtEl>
                                        <p:attrNameLst>
                                          <p:attrName>style.visibility</p:attrName>
                                        </p:attrNameLst>
                                      </p:cBhvr>
                                      <p:to>
                                        <p:strVal val="visible"/>
                                      </p:to>
                                    </p:set>
                                    <p:animEffect transition="in" filter="box(out)">
                                      <p:cBhvr>
                                        <p:cTn id="59" dur="500"/>
                                        <p:tgtEl>
                                          <p:spTgt spid="9263"/>
                                        </p:tgtEl>
                                      </p:cBhvr>
                                    </p:animEffect>
                                  </p:childTnLst>
                                  <p:subTnLst>
                                    <p:audio>
                                      <p:cMediaNode>
                                        <p:cTn display="0" masterRel="sameClick">
                                          <p:stCondLst>
                                            <p:cond evt="begin" delay="0">
                                              <p:tn val="57"/>
                                            </p:cond>
                                          </p:stCondLst>
                                          <p:endCondLst>
                                            <p:cond evt="onStopAudio" delay="0">
                                              <p:tgtEl>
                                                <p:sldTgt/>
                                              </p:tgtEl>
                                            </p:cond>
                                          </p:endCondLst>
                                        </p:cTn>
                                        <p:tgtEl>
                                          <p:sndTgt r:embed="rId3" name="Camera"/>
                                        </p:tgtEl>
                                      </p:cMediaNode>
                                    </p:audio>
                                  </p:subTnLst>
                                </p:cTn>
                              </p:par>
                            </p:childTnLst>
                          </p:cTn>
                        </p:par>
                        <p:par>
                          <p:cTn id="60" fill="hold" nodeType="afterGroup">
                            <p:stCondLst>
                              <p:cond delay="1000"/>
                            </p:stCondLst>
                            <p:childTnLst>
                              <p:par>
                                <p:cTn id="61" presetID="4" presetClass="entr" presetSubtype="32" fill="hold" grpId="0" nodeType="afterEffect">
                                  <p:stCondLst>
                                    <p:cond delay="0"/>
                                  </p:stCondLst>
                                  <p:childTnLst>
                                    <p:set>
                                      <p:cBhvr>
                                        <p:cTn id="62" dur="1" fill="hold">
                                          <p:stCondLst>
                                            <p:cond delay="0"/>
                                          </p:stCondLst>
                                        </p:cTn>
                                        <p:tgtEl>
                                          <p:spTgt spid="9266"/>
                                        </p:tgtEl>
                                        <p:attrNameLst>
                                          <p:attrName>style.visibility</p:attrName>
                                        </p:attrNameLst>
                                      </p:cBhvr>
                                      <p:to>
                                        <p:strVal val="visible"/>
                                      </p:to>
                                    </p:set>
                                    <p:animEffect transition="in" filter="box(out)">
                                      <p:cBhvr>
                                        <p:cTn id="63" dur="500"/>
                                        <p:tgtEl>
                                          <p:spTgt spid="9266"/>
                                        </p:tgtEl>
                                      </p:cBhvr>
                                    </p:animEffect>
                                  </p:childTnLst>
                                  <p:subTnLst>
                                    <p:audio>
                                      <p:cMediaNode>
                                        <p:cTn display="0" masterRel="sameClick">
                                          <p:stCondLst>
                                            <p:cond evt="begin" delay="0">
                                              <p:tn val="61"/>
                                            </p:cond>
                                          </p:stCondLst>
                                          <p:endCondLst>
                                            <p:cond evt="onStopAudio" delay="0">
                                              <p:tgtEl>
                                                <p:sldTgt/>
                                              </p:tgtEl>
                                            </p:cond>
                                          </p:endCondLst>
                                        </p:cTn>
                                        <p:tgtEl>
                                          <p:sndTgt r:embed="rId6" name="CAMERA.WAV"/>
                                        </p:tgtEl>
                                      </p:cMediaNode>
                                    </p:audio>
                                  </p:subTnLst>
                                </p:cTn>
                              </p:par>
                            </p:childTnLst>
                          </p:cTn>
                        </p:par>
                        <p:par>
                          <p:cTn id="64" fill="hold" nodeType="afterGroup">
                            <p:stCondLst>
                              <p:cond delay="1500"/>
                            </p:stCondLst>
                            <p:childTnLst>
                              <p:par>
                                <p:cTn id="65" presetID="4" presetClass="entr" presetSubtype="32" fill="hold" grpId="0" nodeType="afterEffect">
                                  <p:stCondLst>
                                    <p:cond delay="0"/>
                                  </p:stCondLst>
                                  <p:childTnLst>
                                    <p:set>
                                      <p:cBhvr>
                                        <p:cTn id="66" dur="1" fill="hold">
                                          <p:stCondLst>
                                            <p:cond delay="0"/>
                                          </p:stCondLst>
                                        </p:cTn>
                                        <p:tgtEl>
                                          <p:spTgt spid="9264"/>
                                        </p:tgtEl>
                                        <p:attrNameLst>
                                          <p:attrName>style.visibility</p:attrName>
                                        </p:attrNameLst>
                                      </p:cBhvr>
                                      <p:to>
                                        <p:strVal val="visible"/>
                                      </p:to>
                                    </p:set>
                                    <p:animEffect transition="in" filter="box(out)">
                                      <p:cBhvr>
                                        <p:cTn id="67" dur="500"/>
                                        <p:tgtEl>
                                          <p:spTgt spid="9264"/>
                                        </p:tgtEl>
                                      </p:cBhvr>
                                    </p:animEffect>
                                  </p:childTnLst>
                                  <p:subTnLst>
                                    <p:audio>
                                      <p:cMediaNode>
                                        <p:cTn display="0" masterRel="sameClick">
                                          <p:stCondLst>
                                            <p:cond evt="begin" delay="0">
                                              <p:tn val="65"/>
                                            </p:cond>
                                          </p:stCondLst>
                                          <p:endCondLst>
                                            <p:cond evt="onStopAudio" delay="0">
                                              <p:tgtEl>
                                                <p:sldTgt/>
                                              </p:tgtEl>
                                            </p:cond>
                                          </p:endCondLst>
                                        </p:cTn>
                                        <p:tgtEl>
                                          <p:sndTgt r:embed="rId3" name="Camera"/>
                                        </p:tgtEl>
                                      </p:cMediaNode>
                                    </p:audio>
                                  </p:subTnLst>
                                </p:cTn>
                              </p:par>
                            </p:childTnLst>
                          </p:cTn>
                        </p:par>
                        <p:par>
                          <p:cTn id="68" fill="hold" nodeType="afterGroup">
                            <p:stCondLst>
                              <p:cond delay="2000"/>
                            </p:stCondLst>
                            <p:childTnLst>
                              <p:par>
                                <p:cTn id="69" presetID="4" presetClass="entr" presetSubtype="32" fill="hold" grpId="0" nodeType="afterEffect">
                                  <p:stCondLst>
                                    <p:cond delay="0"/>
                                  </p:stCondLst>
                                  <p:childTnLst>
                                    <p:set>
                                      <p:cBhvr>
                                        <p:cTn id="70" dur="1" fill="hold">
                                          <p:stCondLst>
                                            <p:cond delay="0"/>
                                          </p:stCondLst>
                                        </p:cTn>
                                        <p:tgtEl>
                                          <p:spTgt spid="9267"/>
                                        </p:tgtEl>
                                        <p:attrNameLst>
                                          <p:attrName>style.visibility</p:attrName>
                                        </p:attrNameLst>
                                      </p:cBhvr>
                                      <p:to>
                                        <p:strVal val="visible"/>
                                      </p:to>
                                    </p:set>
                                    <p:animEffect transition="in" filter="box(out)">
                                      <p:cBhvr>
                                        <p:cTn id="71" dur="500"/>
                                        <p:tgtEl>
                                          <p:spTgt spid="9267"/>
                                        </p:tgtEl>
                                      </p:cBhvr>
                                    </p:animEffect>
                                  </p:childTnLst>
                                  <p:subTnLst>
                                    <p:audio>
                                      <p:cMediaNode>
                                        <p:cTn display="0" masterRel="sameClick">
                                          <p:stCondLst>
                                            <p:cond evt="begin" delay="0">
                                              <p:tn val="69"/>
                                            </p:cond>
                                          </p:stCondLst>
                                          <p:endCondLst>
                                            <p:cond evt="onStopAudio" delay="0">
                                              <p:tgtEl>
                                                <p:sldTgt/>
                                              </p:tgtEl>
                                            </p:cond>
                                          </p:endCondLst>
                                        </p:cTn>
                                        <p:tgtEl>
                                          <p:sndTgt r:embed="rId6" name="CAMERA.WAV"/>
                                        </p:tgtEl>
                                      </p:cMediaNode>
                                    </p:audio>
                                  </p:subTnLst>
                                </p:cTn>
                              </p:par>
                            </p:childTnLst>
                          </p:cTn>
                        </p:par>
                        <p:par>
                          <p:cTn id="72" fill="hold" nodeType="afterGroup">
                            <p:stCondLst>
                              <p:cond delay="2500"/>
                            </p:stCondLst>
                            <p:childTnLst>
                              <p:par>
                                <p:cTn id="73" presetID="4" presetClass="entr" presetSubtype="32" fill="hold" grpId="0" nodeType="afterEffect">
                                  <p:stCondLst>
                                    <p:cond delay="0"/>
                                  </p:stCondLst>
                                  <p:childTnLst>
                                    <p:set>
                                      <p:cBhvr>
                                        <p:cTn id="74" dur="1" fill="hold">
                                          <p:stCondLst>
                                            <p:cond delay="0"/>
                                          </p:stCondLst>
                                        </p:cTn>
                                        <p:tgtEl>
                                          <p:spTgt spid="9265"/>
                                        </p:tgtEl>
                                        <p:attrNameLst>
                                          <p:attrName>style.visibility</p:attrName>
                                        </p:attrNameLst>
                                      </p:cBhvr>
                                      <p:to>
                                        <p:strVal val="visible"/>
                                      </p:to>
                                    </p:set>
                                    <p:animEffect transition="in" filter="box(out)">
                                      <p:cBhvr>
                                        <p:cTn id="75" dur="500"/>
                                        <p:tgtEl>
                                          <p:spTgt spid="9265"/>
                                        </p:tgtEl>
                                      </p:cBhvr>
                                    </p:animEffect>
                                  </p:childTnLst>
                                  <p:subTnLst>
                                    <p:audio>
                                      <p:cMediaNode>
                                        <p:cTn display="0" masterRel="sameClick">
                                          <p:stCondLst>
                                            <p:cond evt="begin" delay="0">
                                              <p:tn val="73"/>
                                            </p:cond>
                                          </p:stCondLst>
                                          <p:endCondLst>
                                            <p:cond evt="onStopAudio" delay="0">
                                              <p:tgtEl>
                                                <p:sldTgt/>
                                              </p:tgtEl>
                                            </p:cond>
                                          </p:endCondLst>
                                        </p:cTn>
                                        <p:tgtEl>
                                          <p:sndTgt r:embed="rId3" name="Camera"/>
                                        </p:tgtEl>
                                      </p:cMediaNode>
                                    </p:audio>
                                  </p:subTnLst>
                                </p:cTn>
                              </p:par>
                            </p:childTnLst>
                          </p:cTn>
                        </p:par>
                        <p:par>
                          <p:cTn id="76" fill="hold" nodeType="afterGroup">
                            <p:stCondLst>
                              <p:cond delay="3000"/>
                            </p:stCondLst>
                            <p:childTnLst>
                              <p:par>
                                <p:cTn id="77" presetID="4" presetClass="entr" presetSubtype="32" fill="hold" grpId="0" nodeType="afterEffect">
                                  <p:stCondLst>
                                    <p:cond delay="0"/>
                                  </p:stCondLst>
                                  <p:childTnLst>
                                    <p:set>
                                      <p:cBhvr>
                                        <p:cTn id="78" dur="1" fill="hold">
                                          <p:stCondLst>
                                            <p:cond delay="0"/>
                                          </p:stCondLst>
                                        </p:cTn>
                                        <p:tgtEl>
                                          <p:spTgt spid="9268"/>
                                        </p:tgtEl>
                                        <p:attrNameLst>
                                          <p:attrName>style.visibility</p:attrName>
                                        </p:attrNameLst>
                                      </p:cBhvr>
                                      <p:to>
                                        <p:strVal val="visible"/>
                                      </p:to>
                                    </p:set>
                                    <p:animEffect transition="in" filter="box(out)">
                                      <p:cBhvr>
                                        <p:cTn id="79" dur="500"/>
                                        <p:tgtEl>
                                          <p:spTgt spid="9268"/>
                                        </p:tgtEl>
                                      </p:cBhvr>
                                    </p:animEffect>
                                  </p:childTnLst>
                                  <p:subTnLst>
                                    <p:audio>
                                      <p:cMediaNode>
                                        <p:cTn display="0" masterRel="sameClick">
                                          <p:stCondLst>
                                            <p:cond evt="begin" delay="0">
                                              <p:tn val="77"/>
                                            </p:cond>
                                          </p:stCondLst>
                                          <p:endCondLst>
                                            <p:cond evt="onStopAudio" delay="0">
                                              <p:tgtEl>
                                                <p:sldTgt/>
                                              </p:tgtEl>
                                            </p:cond>
                                          </p:endCondLst>
                                        </p:cTn>
                                        <p:tgtEl>
                                          <p:sndTgt r:embed="rId6"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advAuto="0"/>
      <p:bldP spid="9220" grpId="0" animBg="1"/>
      <p:bldP spid="9230" grpId="0" build="p" autoUpdateAnimBg="0" advAuto="0"/>
      <p:bldP spid="9238" grpId="0" autoUpdateAnimBg="0"/>
      <p:bldP spid="9243" grpId="0" build="p" autoUpdateAnimBg="0" advAuto="0"/>
      <p:bldP spid="9244" grpId="0" animBg="1"/>
      <p:bldP spid="9250" grpId="0" animBg="1"/>
      <p:bldP spid="9256" grpId="0" animBg="1"/>
      <p:bldP spid="9262" grpId="0" animBg="1"/>
      <p:bldP spid="9263" grpId="0" animBg="1"/>
      <p:bldP spid="9264" grpId="0" animBg="1"/>
      <p:bldP spid="9265" grpId="0" animBg="1"/>
      <p:bldP spid="9266" grpId="0" animBg="1" autoUpdateAnimBg="0"/>
      <p:bldP spid="9267" grpId="0" animBg="1" autoUpdateAnimBg="0"/>
      <p:bldP spid="9268" grpId="0" animBg="1"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6350" y="0"/>
            <a:ext cx="9129713" cy="6858000"/>
          </a:xfrm>
          <a:prstGeom prst="rect">
            <a:avLst/>
          </a:prstGeom>
          <a:solidFill>
            <a:srgbClr val="9999FF"/>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pic>
        <p:nvPicPr>
          <p:cNvPr id="44035" name="Picture 3"/>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325" y="914400"/>
            <a:ext cx="7648575" cy="460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ChangeArrowheads="1"/>
          </p:cNvSpPr>
          <p:nvPr/>
        </p:nvSpPr>
        <p:spPr bwMode="auto">
          <a:xfrm>
            <a:off x="1108075" y="609600"/>
            <a:ext cx="3205163" cy="400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hu-HU" altLang="en-US" sz="2000" b="1">
                <a:latin typeface="Times New Roman" pitchFamily="18" charset="0"/>
              </a:rPr>
              <a:t>Ismétlésszám</a:t>
            </a:r>
            <a:endParaRPr lang="en-US" altLang="en-US" sz="2000" b="1">
              <a:latin typeface="Times New Roman" pitchFamily="18" charset="0"/>
            </a:endParaRPr>
          </a:p>
        </p:txBody>
      </p:sp>
      <p:sp>
        <p:nvSpPr>
          <p:cNvPr id="44037" name="AutoShape 5"/>
          <p:cNvSpPr>
            <a:spLocks noChangeArrowheads="1"/>
          </p:cNvSpPr>
          <p:nvPr/>
        </p:nvSpPr>
        <p:spPr bwMode="auto">
          <a:xfrm flipH="1">
            <a:off x="1225550" y="1225550"/>
            <a:ext cx="673100" cy="369888"/>
          </a:xfrm>
          <a:prstGeom prst="wedgeRoundRectCallout">
            <a:avLst>
              <a:gd name="adj1" fmla="val -41681"/>
              <a:gd name="adj2" fmla="val 66667"/>
              <a:gd name="adj3" fmla="val 16667"/>
            </a:avLst>
          </a:prstGeom>
          <a:solidFill>
            <a:schemeClr val="bg1"/>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44038" name="Rectangle 6"/>
          <p:cNvSpPr>
            <a:spLocks noChangeArrowheads="1"/>
          </p:cNvSpPr>
          <p:nvPr/>
        </p:nvSpPr>
        <p:spPr bwMode="auto">
          <a:xfrm>
            <a:off x="5700713" y="5562600"/>
            <a:ext cx="1992312" cy="400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hu-HU" altLang="en-US" sz="2000" b="1" dirty="0">
                <a:latin typeface="Times New Roman" pitchFamily="18" charset="0"/>
              </a:rPr>
              <a:t>Súly</a:t>
            </a:r>
            <a:r>
              <a:rPr lang="en-US" altLang="en-US" sz="2000" b="1" dirty="0">
                <a:latin typeface="Times New Roman" pitchFamily="18" charset="0"/>
              </a:rPr>
              <a:t> %</a:t>
            </a:r>
          </a:p>
        </p:txBody>
      </p:sp>
      <p:sp>
        <p:nvSpPr>
          <p:cNvPr id="44039" name="Rectangle 7"/>
          <p:cNvSpPr>
            <a:spLocks noChangeArrowheads="1"/>
          </p:cNvSpPr>
          <p:nvPr/>
        </p:nvSpPr>
        <p:spPr bwMode="auto">
          <a:xfrm>
            <a:off x="1195388" y="1219200"/>
            <a:ext cx="1298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en-US" sz="2400" b="1">
                <a:latin typeface="Times New Roman" pitchFamily="18" charset="0"/>
              </a:rPr>
              <a:t>80%</a:t>
            </a:r>
          </a:p>
        </p:txBody>
      </p:sp>
      <p:sp>
        <p:nvSpPr>
          <p:cNvPr id="44040" name="AutoShape 8"/>
          <p:cNvSpPr>
            <a:spLocks noChangeArrowheads="1"/>
          </p:cNvSpPr>
          <p:nvPr/>
        </p:nvSpPr>
        <p:spPr bwMode="auto">
          <a:xfrm flipH="1">
            <a:off x="1225550" y="2292350"/>
            <a:ext cx="673100" cy="369888"/>
          </a:xfrm>
          <a:prstGeom prst="wedgeRoundRectCallout">
            <a:avLst>
              <a:gd name="adj1" fmla="val -41681"/>
              <a:gd name="adj2" fmla="val 66667"/>
              <a:gd name="adj3" fmla="val 16667"/>
            </a:avLst>
          </a:prstGeom>
          <a:solidFill>
            <a:schemeClr val="bg1"/>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44041" name="AutoShape 9"/>
          <p:cNvSpPr>
            <a:spLocks noChangeArrowheads="1"/>
          </p:cNvSpPr>
          <p:nvPr/>
        </p:nvSpPr>
        <p:spPr bwMode="auto">
          <a:xfrm flipH="1">
            <a:off x="1225550" y="3206750"/>
            <a:ext cx="673100" cy="369888"/>
          </a:xfrm>
          <a:prstGeom prst="wedgeRoundRectCallout">
            <a:avLst>
              <a:gd name="adj1" fmla="val -41681"/>
              <a:gd name="adj2" fmla="val 66667"/>
              <a:gd name="adj3" fmla="val 16667"/>
            </a:avLst>
          </a:prstGeom>
          <a:solidFill>
            <a:schemeClr val="bg1"/>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44042" name="AutoShape 10"/>
          <p:cNvSpPr>
            <a:spLocks noChangeArrowheads="1"/>
          </p:cNvSpPr>
          <p:nvPr/>
        </p:nvSpPr>
        <p:spPr bwMode="auto">
          <a:xfrm flipH="1">
            <a:off x="1225550" y="3968750"/>
            <a:ext cx="673100" cy="369888"/>
          </a:xfrm>
          <a:prstGeom prst="wedgeRoundRectCallout">
            <a:avLst>
              <a:gd name="adj1" fmla="val -41681"/>
              <a:gd name="adj2" fmla="val 66667"/>
              <a:gd name="adj3" fmla="val 16667"/>
            </a:avLst>
          </a:prstGeom>
          <a:solidFill>
            <a:schemeClr val="bg1"/>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44043" name="Rectangle 11"/>
          <p:cNvSpPr>
            <a:spLocks noChangeArrowheads="1"/>
          </p:cNvSpPr>
          <p:nvPr/>
        </p:nvSpPr>
        <p:spPr bwMode="auto">
          <a:xfrm>
            <a:off x="1195388" y="2209800"/>
            <a:ext cx="1298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en-US" sz="2400" b="1">
                <a:latin typeface="Times New Roman" pitchFamily="18" charset="0"/>
              </a:rPr>
              <a:t>85%</a:t>
            </a:r>
          </a:p>
        </p:txBody>
      </p:sp>
      <p:sp>
        <p:nvSpPr>
          <p:cNvPr id="44044" name="Rectangle 12"/>
          <p:cNvSpPr>
            <a:spLocks noChangeArrowheads="1"/>
          </p:cNvSpPr>
          <p:nvPr/>
        </p:nvSpPr>
        <p:spPr bwMode="auto">
          <a:xfrm>
            <a:off x="1195388" y="3200400"/>
            <a:ext cx="1298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en-US" sz="2400" b="1">
                <a:latin typeface="Times New Roman" pitchFamily="18" charset="0"/>
              </a:rPr>
              <a:t>90%</a:t>
            </a:r>
          </a:p>
        </p:txBody>
      </p:sp>
      <p:sp>
        <p:nvSpPr>
          <p:cNvPr id="44045" name="Rectangle 13"/>
          <p:cNvSpPr>
            <a:spLocks noChangeArrowheads="1"/>
          </p:cNvSpPr>
          <p:nvPr/>
        </p:nvSpPr>
        <p:spPr bwMode="auto">
          <a:xfrm>
            <a:off x="1195388" y="3962400"/>
            <a:ext cx="1298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en-US" sz="2400" b="1">
                <a:latin typeface="Times New Roman" pitchFamily="18" charset="0"/>
              </a:rPr>
              <a:t>95%</a:t>
            </a:r>
          </a:p>
        </p:txBody>
      </p:sp>
      <p:sp>
        <p:nvSpPr>
          <p:cNvPr id="12302" name="AutoShape 14"/>
          <p:cNvSpPr>
            <a:spLocks noChangeArrowheads="1"/>
          </p:cNvSpPr>
          <p:nvPr/>
        </p:nvSpPr>
        <p:spPr bwMode="auto">
          <a:xfrm rot="10800000">
            <a:off x="1044575" y="4730750"/>
            <a:ext cx="1358900" cy="368300"/>
          </a:xfrm>
          <a:prstGeom prst="rtTriangle">
            <a:avLst/>
          </a:prstGeom>
          <a:solidFill>
            <a:schemeClr val="hlink"/>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44047" name="Rectangle 15"/>
          <p:cNvSpPr>
            <a:spLocks noChangeArrowheads="1"/>
          </p:cNvSpPr>
          <p:nvPr/>
        </p:nvSpPr>
        <p:spPr bwMode="auto">
          <a:xfrm>
            <a:off x="3635896" y="1219200"/>
            <a:ext cx="2439467" cy="83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spcBef>
                <a:spcPct val="50000"/>
              </a:spcBef>
            </a:pPr>
            <a:r>
              <a:rPr lang="en-US" altLang="en-US" sz="2400" b="1" dirty="0">
                <a:latin typeface="Times New Roman" pitchFamily="18" charset="0"/>
              </a:rPr>
              <a:t>% </a:t>
            </a:r>
            <a:r>
              <a:rPr lang="hu-HU" altLang="en-US" sz="2400" b="1" dirty="0" smtClean="0">
                <a:latin typeface="Times New Roman" pitchFamily="18" charset="0"/>
              </a:rPr>
              <a:t>mechanikai teljesítmény</a:t>
            </a:r>
            <a:endParaRPr lang="en-US" altLang="en-US" sz="2400" b="1" dirty="0">
              <a:latin typeface="Times New Roman" pitchFamily="18" charset="0"/>
            </a:endParaRPr>
          </a:p>
        </p:txBody>
      </p:sp>
      <p:sp>
        <p:nvSpPr>
          <p:cNvPr id="44048" name="Rectangle 16"/>
          <p:cNvSpPr>
            <a:spLocks noChangeArrowheads="1"/>
          </p:cNvSpPr>
          <p:nvPr/>
        </p:nvSpPr>
        <p:spPr bwMode="auto">
          <a:xfrm>
            <a:off x="3429000" y="304800"/>
            <a:ext cx="4114800" cy="46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hu-HU" altLang="en-US" sz="2400" b="1" dirty="0">
                <a:latin typeface="Times New Roman" pitchFamily="18" charset="0"/>
              </a:rPr>
              <a:t>Guggolás, térdszög 150 fok</a:t>
            </a:r>
            <a:endParaRPr lang="en-US" altLang="en-US" sz="2400" b="1" dirty="0">
              <a:latin typeface="Times New Roman" pitchFamily="18" charset="0"/>
            </a:endParaRPr>
          </a:p>
        </p:txBody>
      </p:sp>
      <p:sp>
        <p:nvSpPr>
          <p:cNvPr id="12305" name="AutoShape 17"/>
          <p:cNvSpPr>
            <a:spLocks noChangeArrowheads="1"/>
          </p:cNvSpPr>
          <p:nvPr/>
        </p:nvSpPr>
        <p:spPr bwMode="auto">
          <a:xfrm rot="10800000">
            <a:off x="1036638" y="4267200"/>
            <a:ext cx="1358900" cy="825500"/>
          </a:xfrm>
          <a:prstGeom prst="rtTriangle">
            <a:avLst/>
          </a:prstGeom>
          <a:solidFill>
            <a:schemeClr val="hlink"/>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12306" name="AutoShape 18"/>
          <p:cNvSpPr>
            <a:spLocks noChangeArrowheads="1"/>
          </p:cNvSpPr>
          <p:nvPr/>
        </p:nvSpPr>
        <p:spPr bwMode="auto">
          <a:xfrm rot="10800000">
            <a:off x="1038225" y="3657600"/>
            <a:ext cx="1358900" cy="1435100"/>
          </a:xfrm>
          <a:prstGeom prst="rtTriangle">
            <a:avLst/>
          </a:prstGeom>
          <a:solidFill>
            <a:schemeClr val="hlink"/>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12307" name="AutoShape 19"/>
          <p:cNvSpPr>
            <a:spLocks noChangeArrowheads="1"/>
          </p:cNvSpPr>
          <p:nvPr/>
        </p:nvSpPr>
        <p:spPr bwMode="auto">
          <a:xfrm rot="10800000">
            <a:off x="1038225" y="3200400"/>
            <a:ext cx="1358900" cy="1892300"/>
          </a:xfrm>
          <a:prstGeom prst="rtTriangle">
            <a:avLst/>
          </a:prstGeom>
          <a:solidFill>
            <a:schemeClr val="hlink"/>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Tree>
    <p:extLst>
      <p:ext uri="{BB962C8B-B14F-4D97-AF65-F5344CB8AC3E}">
        <p14:creationId xmlns:p14="http://schemas.microsoft.com/office/powerpoint/2010/main" val="250413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2302"/>
                                        </p:tgtEl>
                                        <p:attrNameLst>
                                          <p:attrName>style.visibility</p:attrName>
                                        </p:attrNameLst>
                                      </p:cBhvr>
                                      <p:to>
                                        <p:strVal val="visible"/>
                                      </p:to>
                                    </p:set>
                                    <p:animEffect transition="in" filter="box(out)">
                                      <p:cBhvr>
                                        <p:cTn id="7" dur="500"/>
                                        <p:tgtEl>
                                          <p:spTgt spid="12302"/>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2305"/>
                                        </p:tgtEl>
                                        <p:attrNameLst>
                                          <p:attrName>style.visibility</p:attrName>
                                        </p:attrNameLst>
                                      </p:cBhvr>
                                      <p:to>
                                        <p:strVal val="visible"/>
                                      </p:to>
                                    </p:set>
                                    <p:animEffect transition="in" filter="box(out)">
                                      <p:cBhvr>
                                        <p:cTn id="12" dur="500"/>
                                        <p:tgtEl>
                                          <p:spTgt spid="12305"/>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2306"/>
                                        </p:tgtEl>
                                        <p:attrNameLst>
                                          <p:attrName>style.visibility</p:attrName>
                                        </p:attrNameLst>
                                      </p:cBhvr>
                                      <p:to>
                                        <p:strVal val="visible"/>
                                      </p:to>
                                    </p:set>
                                    <p:animEffect transition="in" filter="box(out)">
                                      <p:cBhvr>
                                        <p:cTn id="17" dur="500"/>
                                        <p:tgtEl>
                                          <p:spTgt spid="12306"/>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2307"/>
                                        </p:tgtEl>
                                        <p:attrNameLst>
                                          <p:attrName>style.visibility</p:attrName>
                                        </p:attrNameLst>
                                      </p:cBhvr>
                                      <p:to>
                                        <p:strVal val="visible"/>
                                      </p:to>
                                    </p:set>
                                    <p:animEffect transition="in" filter="box(out)">
                                      <p:cBhvr>
                                        <p:cTn id="22" dur="500"/>
                                        <p:tgtEl>
                                          <p:spTgt spid="12307"/>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2" grpId="0" animBg="1"/>
      <p:bldP spid="12305" grpId="0" animBg="1"/>
      <p:bldP spid="12306" grpId="0" animBg="1"/>
      <p:bldP spid="12307"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6350" y="0"/>
            <a:ext cx="9129713" cy="6858000"/>
          </a:xfrm>
          <a:prstGeom prst="rect">
            <a:avLst/>
          </a:prstGeom>
          <a:solidFill>
            <a:srgbClr val="9999FF"/>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45059" name="Freeform 3"/>
          <p:cNvSpPr>
            <a:spLocks/>
          </p:cNvSpPr>
          <p:nvPr/>
        </p:nvSpPr>
        <p:spPr bwMode="auto">
          <a:xfrm>
            <a:off x="1143000" y="1041400"/>
            <a:ext cx="6837363" cy="4103688"/>
          </a:xfrm>
          <a:custGeom>
            <a:avLst/>
            <a:gdLst>
              <a:gd name="T0" fmla="*/ 0 w 4307"/>
              <a:gd name="T1" fmla="*/ 2147483647 h 2585"/>
              <a:gd name="T2" fmla="*/ 2147483647 w 4307"/>
              <a:gd name="T3" fmla="*/ 2147483647 h 2585"/>
              <a:gd name="T4" fmla="*/ 2147483647 w 4307"/>
              <a:gd name="T5" fmla="*/ 0 h 2585"/>
              <a:gd name="T6" fmla="*/ 0 w 4307"/>
              <a:gd name="T7" fmla="*/ 0 h 2585"/>
              <a:gd name="T8" fmla="*/ 0 w 4307"/>
              <a:gd name="T9" fmla="*/ 2147483647 h 2585"/>
              <a:gd name="T10" fmla="*/ 0 60000 65536"/>
              <a:gd name="T11" fmla="*/ 0 60000 65536"/>
              <a:gd name="T12" fmla="*/ 0 60000 65536"/>
              <a:gd name="T13" fmla="*/ 0 60000 65536"/>
              <a:gd name="T14" fmla="*/ 0 60000 65536"/>
              <a:gd name="T15" fmla="*/ 0 w 4307"/>
              <a:gd name="T16" fmla="*/ 0 h 2585"/>
              <a:gd name="T17" fmla="*/ 4307 w 4307"/>
              <a:gd name="T18" fmla="*/ 2585 h 2585"/>
            </a:gdLst>
            <a:ahLst/>
            <a:cxnLst>
              <a:cxn ang="T10">
                <a:pos x="T0" y="T1"/>
              </a:cxn>
              <a:cxn ang="T11">
                <a:pos x="T2" y="T3"/>
              </a:cxn>
              <a:cxn ang="T12">
                <a:pos x="T4" y="T5"/>
              </a:cxn>
              <a:cxn ang="T13">
                <a:pos x="T6" y="T7"/>
              </a:cxn>
              <a:cxn ang="T14">
                <a:pos x="T8" y="T9"/>
              </a:cxn>
            </a:cxnLst>
            <a:rect l="T15" t="T16" r="T17" b="T18"/>
            <a:pathLst>
              <a:path w="4307" h="2585">
                <a:moveTo>
                  <a:pt x="0" y="2584"/>
                </a:moveTo>
                <a:lnTo>
                  <a:pt x="4306" y="2584"/>
                </a:lnTo>
                <a:lnTo>
                  <a:pt x="4306" y="0"/>
                </a:lnTo>
                <a:lnTo>
                  <a:pt x="0" y="0"/>
                </a:lnTo>
                <a:lnTo>
                  <a:pt x="0" y="2584"/>
                </a:lnTo>
              </a:path>
            </a:pathLst>
          </a:custGeom>
          <a:solidFill>
            <a:srgbClr val="DDDDDD"/>
          </a:solidFill>
          <a:ln>
            <a:noFill/>
          </a:ln>
          <a:extLst>
            <a:ext uri="{91240B29-F687-4F45-9708-019B960494DF}">
              <a14:hiddenLine xmlns:a14="http://schemas.microsoft.com/office/drawing/2010/main" w="9525" cap="rnd">
                <a:solidFill>
                  <a:srgbClr val="000000"/>
                </a:solidFill>
                <a:round/>
                <a:headEnd type="none" w="sm" len="sm"/>
                <a:tailEnd type="none" w="sm" len="sm"/>
              </a14:hiddenLine>
            </a:ext>
          </a:extLst>
        </p:spPr>
        <p:txBody>
          <a:bodyPr/>
          <a:lstStyle/>
          <a:p>
            <a:endParaRPr lang="en-GB"/>
          </a:p>
        </p:txBody>
      </p:sp>
      <p:sp>
        <p:nvSpPr>
          <p:cNvPr id="45060" name="Line 4"/>
          <p:cNvSpPr>
            <a:spLocks noChangeShapeType="1"/>
          </p:cNvSpPr>
          <p:nvPr/>
        </p:nvSpPr>
        <p:spPr bwMode="auto">
          <a:xfrm flipV="1">
            <a:off x="1143000" y="1042988"/>
            <a:ext cx="0" cy="4100512"/>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61" name="Line 5"/>
          <p:cNvSpPr>
            <a:spLocks noChangeShapeType="1"/>
          </p:cNvSpPr>
          <p:nvPr/>
        </p:nvSpPr>
        <p:spPr bwMode="auto">
          <a:xfrm flipV="1">
            <a:off x="1568450" y="1042988"/>
            <a:ext cx="0" cy="4100512"/>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62" name="Line 6"/>
          <p:cNvSpPr>
            <a:spLocks noChangeShapeType="1"/>
          </p:cNvSpPr>
          <p:nvPr/>
        </p:nvSpPr>
        <p:spPr bwMode="auto">
          <a:xfrm flipV="1">
            <a:off x="1997075" y="1042988"/>
            <a:ext cx="0" cy="4100512"/>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63" name="Line 7"/>
          <p:cNvSpPr>
            <a:spLocks noChangeShapeType="1"/>
          </p:cNvSpPr>
          <p:nvPr/>
        </p:nvSpPr>
        <p:spPr bwMode="auto">
          <a:xfrm flipV="1">
            <a:off x="2424113" y="1042988"/>
            <a:ext cx="0" cy="4100512"/>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64" name="Line 8"/>
          <p:cNvSpPr>
            <a:spLocks noChangeShapeType="1"/>
          </p:cNvSpPr>
          <p:nvPr/>
        </p:nvSpPr>
        <p:spPr bwMode="auto">
          <a:xfrm flipV="1">
            <a:off x="2852738" y="1042988"/>
            <a:ext cx="0" cy="4100512"/>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65" name="Line 9"/>
          <p:cNvSpPr>
            <a:spLocks noChangeShapeType="1"/>
          </p:cNvSpPr>
          <p:nvPr/>
        </p:nvSpPr>
        <p:spPr bwMode="auto">
          <a:xfrm flipV="1">
            <a:off x="3279775" y="1042988"/>
            <a:ext cx="0" cy="4100512"/>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66" name="Line 10"/>
          <p:cNvSpPr>
            <a:spLocks noChangeShapeType="1"/>
          </p:cNvSpPr>
          <p:nvPr/>
        </p:nvSpPr>
        <p:spPr bwMode="auto">
          <a:xfrm flipV="1">
            <a:off x="3705225" y="1042988"/>
            <a:ext cx="0" cy="4100512"/>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67" name="Line 11"/>
          <p:cNvSpPr>
            <a:spLocks noChangeShapeType="1"/>
          </p:cNvSpPr>
          <p:nvPr/>
        </p:nvSpPr>
        <p:spPr bwMode="auto">
          <a:xfrm flipV="1">
            <a:off x="4133850" y="1042988"/>
            <a:ext cx="0" cy="4100512"/>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68" name="Line 12"/>
          <p:cNvSpPr>
            <a:spLocks noChangeShapeType="1"/>
          </p:cNvSpPr>
          <p:nvPr/>
        </p:nvSpPr>
        <p:spPr bwMode="auto">
          <a:xfrm flipV="1">
            <a:off x="4560888" y="1042988"/>
            <a:ext cx="0" cy="4100512"/>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69" name="Line 13"/>
          <p:cNvSpPr>
            <a:spLocks noChangeShapeType="1"/>
          </p:cNvSpPr>
          <p:nvPr/>
        </p:nvSpPr>
        <p:spPr bwMode="auto">
          <a:xfrm flipV="1">
            <a:off x="4987925" y="1042988"/>
            <a:ext cx="0" cy="4100512"/>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70" name="Line 14"/>
          <p:cNvSpPr>
            <a:spLocks noChangeShapeType="1"/>
          </p:cNvSpPr>
          <p:nvPr/>
        </p:nvSpPr>
        <p:spPr bwMode="auto">
          <a:xfrm flipV="1">
            <a:off x="5414963" y="1042988"/>
            <a:ext cx="0" cy="4100512"/>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71" name="Line 15"/>
          <p:cNvSpPr>
            <a:spLocks noChangeShapeType="1"/>
          </p:cNvSpPr>
          <p:nvPr/>
        </p:nvSpPr>
        <p:spPr bwMode="auto">
          <a:xfrm flipV="1">
            <a:off x="5842000" y="1042988"/>
            <a:ext cx="0" cy="4100512"/>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72" name="Line 16"/>
          <p:cNvSpPr>
            <a:spLocks noChangeShapeType="1"/>
          </p:cNvSpPr>
          <p:nvPr/>
        </p:nvSpPr>
        <p:spPr bwMode="auto">
          <a:xfrm flipV="1">
            <a:off x="6269038" y="1042988"/>
            <a:ext cx="0" cy="4100512"/>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73" name="Line 17"/>
          <p:cNvSpPr>
            <a:spLocks noChangeShapeType="1"/>
          </p:cNvSpPr>
          <p:nvPr/>
        </p:nvSpPr>
        <p:spPr bwMode="auto">
          <a:xfrm flipV="1">
            <a:off x="6697663" y="1042988"/>
            <a:ext cx="0" cy="4100512"/>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74" name="Line 18"/>
          <p:cNvSpPr>
            <a:spLocks noChangeShapeType="1"/>
          </p:cNvSpPr>
          <p:nvPr/>
        </p:nvSpPr>
        <p:spPr bwMode="auto">
          <a:xfrm flipV="1">
            <a:off x="7124700" y="1042988"/>
            <a:ext cx="0" cy="4100512"/>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75" name="Line 19"/>
          <p:cNvSpPr>
            <a:spLocks noChangeShapeType="1"/>
          </p:cNvSpPr>
          <p:nvPr/>
        </p:nvSpPr>
        <p:spPr bwMode="auto">
          <a:xfrm flipV="1">
            <a:off x="7550150" y="1042988"/>
            <a:ext cx="0" cy="4100512"/>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76" name="Line 20"/>
          <p:cNvSpPr>
            <a:spLocks noChangeShapeType="1"/>
          </p:cNvSpPr>
          <p:nvPr/>
        </p:nvSpPr>
        <p:spPr bwMode="auto">
          <a:xfrm flipV="1">
            <a:off x="7978775" y="1042988"/>
            <a:ext cx="0" cy="4100512"/>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77" name="Line 21"/>
          <p:cNvSpPr>
            <a:spLocks noChangeShapeType="1"/>
          </p:cNvSpPr>
          <p:nvPr/>
        </p:nvSpPr>
        <p:spPr bwMode="auto">
          <a:xfrm>
            <a:off x="1144588" y="5143500"/>
            <a:ext cx="6834187"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78" name="Line 22"/>
          <p:cNvSpPr>
            <a:spLocks noChangeShapeType="1"/>
          </p:cNvSpPr>
          <p:nvPr/>
        </p:nvSpPr>
        <p:spPr bwMode="auto">
          <a:xfrm>
            <a:off x="1144588" y="4938713"/>
            <a:ext cx="6834187"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79" name="Line 23"/>
          <p:cNvSpPr>
            <a:spLocks noChangeShapeType="1"/>
          </p:cNvSpPr>
          <p:nvPr/>
        </p:nvSpPr>
        <p:spPr bwMode="auto">
          <a:xfrm>
            <a:off x="1144588" y="4733925"/>
            <a:ext cx="6834187"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80" name="Line 24"/>
          <p:cNvSpPr>
            <a:spLocks noChangeShapeType="1"/>
          </p:cNvSpPr>
          <p:nvPr/>
        </p:nvSpPr>
        <p:spPr bwMode="auto">
          <a:xfrm>
            <a:off x="1144588" y="4529138"/>
            <a:ext cx="6834187"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81" name="Line 25"/>
          <p:cNvSpPr>
            <a:spLocks noChangeShapeType="1"/>
          </p:cNvSpPr>
          <p:nvPr/>
        </p:nvSpPr>
        <p:spPr bwMode="auto">
          <a:xfrm>
            <a:off x="1144588" y="4324350"/>
            <a:ext cx="6834187"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82" name="Line 26"/>
          <p:cNvSpPr>
            <a:spLocks noChangeShapeType="1"/>
          </p:cNvSpPr>
          <p:nvPr/>
        </p:nvSpPr>
        <p:spPr bwMode="auto">
          <a:xfrm>
            <a:off x="1144588" y="4117975"/>
            <a:ext cx="6834187"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83" name="Line 27"/>
          <p:cNvSpPr>
            <a:spLocks noChangeShapeType="1"/>
          </p:cNvSpPr>
          <p:nvPr/>
        </p:nvSpPr>
        <p:spPr bwMode="auto">
          <a:xfrm>
            <a:off x="1144588" y="3913188"/>
            <a:ext cx="6834187"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84" name="Line 28"/>
          <p:cNvSpPr>
            <a:spLocks noChangeShapeType="1"/>
          </p:cNvSpPr>
          <p:nvPr/>
        </p:nvSpPr>
        <p:spPr bwMode="auto">
          <a:xfrm>
            <a:off x="1144588" y="3708400"/>
            <a:ext cx="6834187"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85" name="Line 29"/>
          <p:cNvSpPr>
            <a:spLocks noChangeShapeType="1"/>
          </p:cNvSpPr>
          <p:nvPr/>
        </p:nvSpPr>
        <p:spPr bwMode="auto">
          <a:xfrm>
            <a:off x="1144588" y="3503613"/>
            <a:ext cx="6834187"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86" name="Line 30"/>
          <p:cNvSpPr>
            <a:spLocks noChangeShapeType="1"/>
          </p:cNvSpPr>
          <p:nvPr/>
        </p:nvSpPr>
        <p:spPr bwMode="auto">
          <a:xfrm>
            <a:off x="1144588" y="3297238"/>
            <a:ext cx="6834187"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87" name="Line 31"/>
          <p:cNvSpPr>
            <a:spLocks noChangeShapeType="1"/>
          </p:cNvSpPr>
          <p:nvPr/>
        </p:nvSpPr>
        <p:spPr bwMode="auto">
          <a:xfrm>
            <a:off x="1144588" y="3092450"/>
            <a:ext cx="6834187"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88" name="Line 32"/>
          <p:cNvSpPr>
            <a:spLocks noChangeShapeType="1"/>
          </p:cNvSpPr>
          <p:nvPr/>
        </p:nvSpPr>
        <p:spPr bwMode="auto">
          <a:xfrm>
            <a:off x="1144588" y="2887663"/>
            <a:ext cx="6834187"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89" name="Line 33"/>
          <p:cNvSpPr>
            <a:spLocks noChangeShapeType="1"/>
          </p:cNvSpPr>
          <p:nvPr/>
        </p:nvSpPr>
        <p:spPr bwMode="auto">
          <a:xfrm>
            <a:off x="1144588" y="2682875"/>
            <a:ext cx="6834187"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90" name="Line 34"/>
          <p:cNvSpPr>
            <a:spLocks noChangeShapeType="1"/>
          </p:cNvSpPr>
          <p:nvPr/>
        </p:nvSpPr>
        <p:spPr bwMode="auto">
          <a:xfrm>
            <a:off x="1144588" y="2476500"/>
            <a:ext cx="6834187"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91" name="Line 35"/>
          <p:cNvSpPr>
            <a:spLocks noChangeShapeType="1"/>
          </p:cNvSpPr>
          <p:nvPr/>
        </p:nvSpPr>
        <p:spPr bwMode="auto">
          <a:xfrm>
            <a:off x="1144588" y="2271713"/>
            <a:ext cx="6834187"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92" name="Line 36"/>
          <p:cNvSpPr>
            <a:spLocks noChangeShapeType="1"/>
          </p:cNvSpPr>
          <p:nvPr/>
        </p:nvSpPr>
        <p:spPr bwMode="auto">
          <a:xfrm>
            <a:off x="1144588" y="2066925"/>
            <a:ext cx="6834187"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93" name="Line 37"/>
          <p:cNvSpPr>
            <a:spLocks noChangeShapeType="1"/>
          </p:cNvSpPr>
          <p:nvPr/>
        </p:nvSpPr>
        <p:spPr bwMode="auto">
          <a:xfrm>
            <a:off x="1144588" y="1862138"/>
            <a:ext cx="6834187"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94" name="Line 38"/>
          <p:cNvSpPr>
            <a:spLocks noChangeShapeType="1"/>
          </p:cNvSpPr>
          <p:nvPr/>
        </p:nvSpPr>
        <p:spPr bwMode="auto">
          <a:xfrm>
            <a:off x="1144588" y="1657350"/>
            <a:ext cx="6834187"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95" name="Line 39"/>
          <p:cNvSpPr>
            <a:spLocks noChangeShapeType="1"/>
          </p:cNvSpPr>
          <p:nvPr/>
        </p:nvSpPr>
        <p:spPr bwMode="auto">
          <a:xfrm>
            <a:off x="1144588" y="1450975"/>
            <a:ext cx="6834187"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96" name="Line 40"/>
          <p:cNvSpPr>
            <a:spLocks noChangeShapeType="1"/>
          </p:cNvSpPr>
          <p:nvPr/>
        </p:nvSpPr>
        <p:spPr bwMode="auto">
          <a:xfrm>
            <a:off x="1144588" y="1246188"/>
            <a:ext cx="6834187"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97" name="Line 41"/>
          <p:cNvSpPr>
            <a:spLocks noChangeShapeType="1"/>
          </p:cNvSpPr>
          <p:nvPr/>
        </p:nvSpPr>
        <p:spPr bwMode="auto">
          <a:xfrm>
            <a:off x="1144588" y="1041400"/>
            <a:ext cx="6834187"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098" name="Freeform 42"/>
          <p:cNvSpPr>
            <a:spLocks/>
          </p:cNvSpPr>
          <p:nvPr/>
        </p:nvSpPr>
        <p:spPr bwMode="auto">
          <a:xfrm>
            <a:off x="1997075" y="1181100"/>
            <a:ext cx="5129213" cy="3924300"/>
          </a:xfrm>
          <a:custGeom>
            <a:avLst/>
            <a:gdLst>
              <a:gd name="T0" fmla="*/ 0 w 3231"/>
              <a:gd name="T1" fmla="*/ 0 h 2472"/>
              <a:gd name="T2" fmla="*/ 2147483647 w 3231"/>
              <a:gd name="T3" fmla="*/ 2147483647 h 2472"/>
              <a:gd name="T4" fmla="*/ 2147483647 w 3231"/>
              <a:gd name="T5" fmla="*/ 2147483647 h 2472"/>
              <a:gd name="T6" fmla="*/ 2147483647 w 3231"/>
              <a:gd name="T7" fmla="*/ 2147483647 h 2472"/>
              <a:gd name="T8" fmla="*/ 2147483647 w 3231"/>
              <a:gd name="T9" fmla="*/ 2147483647 h 2472"/>
              <a:gd name="T10" fmla="*/ 2147483647 w 3231"/>
              <a:gd name="T11" fmla="*/ 2147483647 h 2472"/>
              <a:gd name="T12" fmla="*/ 2147483647 w 3231"/>
              <a:gd name="T13" fmla="*/ 2147483647 h 2472"/>
              <a:gd name="T14" fmla="*/ 2147483647 w 3231"/>
              <a:gd name="T15" fmla="*/ 2147483647 h 2472"/>
              <a:gd name="T16" fmla="*/ 2147483647 w 3231"/>
              <a:gd name="T17" fmla="*/ 2147483647 h 2472"/>
              <a:gd name="T18" fmla="*/ 2147483647 w 3231"/>
              <a:gd name="T19" fmla="*/ 2147483647 h 2472"/>
              <a:gd name="T20" fmla="*/ 2147483647 w 3231"/>
              <a:gd name="T21" fmla="*/ 2147483647 h 2472"/>
              <a:gd name="T22" fmla="*/ 2147483647 w 3231"/>
              <a:gd name="T23" fmla="*/ 2147483647 h 2472"/>
              <a:gd name="T24" fmla="*/ 2147483647 w 3231"/>
              <a:gd name="T25" fmla="*/ 2147483647 h 2472"/>
              <a:gd name="T26" fmla="*/ 2147483647 w 3231"/>
              <a:gd name="T27" fmla="*/ 2147483647 h 2472"/>
              <a:gd name="T28" fmla="*/ 2147483647 w 3231"/>
              <a:gd name="T29" fmla="*/ 2147483647 h 2472"/>
              <a:gd name="T30" fmla="*/ 2147483647 w 3231"/>
              <a:gd name="T31" fmla="*/ 2147483647 h 2472"/>
              <a:gd name="T32" fmla="*/ 2147483647 w 3231"/>
              <a:gd name="T33" fmla="*/ 2147483647 h 2472"/>
              <a:gd name="T34" fmla="*/ 2147483647 w 3231"/>
              <a:gd name="T35" fmla="*/ 2147483647 h 2472"/>
              <a:gd name="T36" fmla="*/ 2147483647 w 3231"/>
              <a:gd name="T37" fmla="*/ 2147483647 h 2472"/>
              <a:gd name="T38" fmla="*/ 2147483647 w 3231"/>
              <a:gd name="T39" fmla="*/ 2147483647 h 2472"/>
              <a:gd name="T40" fmla="*/ 2147483647 w 3231"/>
              <a:gd name="T41" fmla="*/ 2147483647 h 2472"/>
              <a:gd name="T42" fmla="*/ 2147483647 w 3231"/>
              <a:gd name="T43" fmla="*/ 2147483647 h 2472"/>
              <a:gd name="T44" fmla="*/ 2147483647 w 3231"/>
              <a:gd name="T45" fmla="*/ 2147483647 h 2472"/>
              <a:gd name="T46" fmla="*/ 2147483647 w 3231"/>
              <a:gd name="T47" fmla="*/ 2147483647 h 2472"/>
              <a:gd name="T48" fmla="*/ 2147483647 w 3231"/>
              <a:gd name="T49" fmla="*/ 2147483647 h 2472"/>
              <a:gd name="T50" fmla="*/ 2147483647 w 3231"/>
              <a:gd name="T51" fmla="*/ 2147483647 h 2472"/>
              <a:gd name="T52" fmla="*/ 2147483647 w 3231"/>
              <a:gd name="T53" fmla="*/ 2147483647 h 2472"/>
              <a:gd name="T54" fmla="*/ 2147483647 w 3231"/>
              <a:gd name="T55" fmla="*/ 2147483647 h 2472"/>
              <a:gd name="T56" fmla="*/ 2147483647 w 3231"/>
              <a:gd name="T57" fmla="*/ 2147483647 h 2472"/>
              <a:gd name="T58" fmla="*/ 2147483647 w 3231"/>
              <a:gd name="T59" fmla="*/ 2147483647 h 2472"/>
              <a:gd name="T60" fmla="*/ 2147483647 w 3231"/>
              <a:gd name="T61" fmla="*/ 2147483647 h 2472"/>
              <a:gd name="T62" fmla="*/ 2147483647 w 3231"/>
              <a:gd name="T63" fmla="*/ 2147483647 h 2472"/>
              <a:gd name="T64" fmla="*/ 2147483647 w 3231"/>
              <a:gd name="T65" fmla="*/ 2147483647 h 2472"/>
              <a:gd name="T66" fmla="*/ 2147483647 w 3231"/>
              <a:gd name="T67" fmla="*/ 2147483647 h 2472"/>
              <a:gd name="T68" fmla="*/ 2147483647 w 3231"/>
              <a:gd name="T69" fmla="*/ 2147483647 h 2472"/>
              <a:gd name="T70" fmla="*/ 2147483647 w 3231"/>
              <a:gd name="T71" fmla="*/ 2147483647 h 2472"/>
              <a:gd name="T72" fmla="*/ 2147483647 w 3231"/>
              <a:gd name="T73" fmla="*/ 2147483647 h 2472"/>
              <a:gd name="T74" fmla="*/ 2147483647 w 3231"/>
              <a:gd name="T75" fmla="*/ 2147483647 h 2472"/>
              <a:gd name="T76" fmla="*/ 2147483647 w 3231"/>
              <a:gd name="T77" fmla="*/ 2147483647 h 2472"/>
              <a:gd name="T78" fmla="*/ 2147483647 w 3231"/>
              <a:gd name="T79" fmla="*/ 2147483647 h 2472"/>
              <a:gd name="T80" fmla="*/ 2147483647 w 3231"/>
              <a:gd name="T81" fmla="*/ 2147483647 h 2472"/>
              <a:gd name="T82" fmla="*/ 2147483647 w 3231"/>
              <a:gd name="T83" fmla="*/ 2147483647 h 2472"/>
              <a:gd name="T84" fmla="*/ 2147483647 w 3231"/>
              <a:gd name="T85" fmla="*/ 2147483647 h 2472"/>
              <a:gd name="T86" fmla="*/ 2147483647 w 3231"/>
              <a:gd name="T87" fmla="*/ 2147483647 h 2472"/>
              <a:gd name="T88" fmla="*/ 2147483647 w 3231"/>
              <a:gd name="T89" fmla="*/ 2147483647 h 2472"/>
              <a:gd name="T90" fmla="*/ 2147483647 w 3231"/>
              <a:gd name="T91" fmla="*/ 2147483647 h 2472"/>
              <a:gd name="T92" fmla="*/ 2147483647 w 3231"/>
              <a:gd name="T93" fmla="*/ 2147483647 h 2472"/>
              <a:gd name="T94" fmla="*/ 2147483647 w 3231"/>
              <a:gd name="T95" fmla="*/ 2147483647 h 2472"/>
              <a:gd name="T96" fmla="*/ 2147483647 w 3231"/>
              <a:gd name="T97" fmla="*/ 2147483647 h 2472"/>
              <a:gd name="T98" fmla="*/ 2147483647 w 3231"/>
              <a:gd name="T99" fmla="*/ 2147483647 h 2472"/>
              <a:gd name="T100" fmla="*/ 2147483647 w 3231"/>
              <a:gd name="T101" fmla="*/ 2147483647 h 2472"/>
              <a:gd name="T102" fmla="*/ 2147483647 w 3231"/>
              <a:gd name="T103" fmla="*/ 2147483647 h 2472"/>
              <a:gd name="T104" fmla="*/ 2147483647 w 3231"/>
              <a:gd name="T105" fmla="*/ 2147483647 h 2472"/>
              <a:gd name="T106" fmla="*/ 2147483647 w 3231"/>
              <a:gd name="T107" fmla="*/ 2147483647 h 2472"/>
              <a:gd name="T108" fmla="*/ 2147483647 w 3231"/>
              <a:gd name="T109" fmla="*/ 2147483647 h 2472"/>
              <a:gd name="T110" fmla="*/ 2147483647 w 3231"/>
              <a:gd name="T111" fmla="*/ 2147483647 h 2472"/>
              <a:gd name="T112" fmla="*/ 2147483647 w 3231"/>
              <a:gd name="T113" fmla="*/ 2147483647 h 2472"/>
              <a:gd name="T114" fmla="*/ 2147483647 w 3231"/>
              <a:gd name="T115" fmla="*/ 2147483647 h 2472"/>
              <a:gd name="T116" fmla="*/ 2147483647 w 3231"/>
              <a:gd name="T117" fmla="*/ 2147483647 h 2472"/>
              <a:gd name="T118" fmla="*/ 2147483647 w 3231"/>
              <a:gd name="T119" fmla="*/ 2147483647 h 2472"/>
              <a:gd name="T120" fmla="*/ 2147483647 w 3231"/>
              <a:gd name="T121" fmla="*/ 2147483647 h 2472"/>
              <a:gd name="T122" fmla="*/ 2147483647 w 3231"/>
              <a:gd name="T123" fmla="*/ 2147483647 h 247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231"/>
              <a:gd name="T187" fmla="*/ 0 h 2472"/>
              <a:gd name="T188" fmla="*/ 3231 w 3231"/>
              <a:gd name="T189" fmla="*/ 2472 h 247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231" h="2472">
                <a:moveTo>
                  <a:pt x="0" y="0"/>
                </a:moveTo>
                <a:lnTo>
                  <a:pt x="1" y="36"/>
                </a:lnTo>
                <a:lnTo>
                  <a:pt x="6" y="137"/>
                </a:lnTo>
                <a:lnTo>
                  <a:pt x="11" y="208"/>
                </a:lnTo>
                <a:lnTo>
                  <a:pt x="19" y="292"/>
                </a:lnTo>
                <a:lnTo>
                  <a:pt x="28" y="386"/>
                </a:lnTo>
                <a:lnTo>
                  <a:pt x="39" y="489"/>
                </a:lnTo>
                <a:lnTo>
                  <a:pt x="55" y="601"/>
                </a:lnTo>
                <a:lnTo>
                  <a:pt x="73" y="719"/>
                </a:lnTo>
                <a:lnTo>
                  <a:pt x="84" y="780"/>
                </a:lnTo>
                <a:lnTo>
                  <a:pt x="95" y="842"/>
                </a:lnTo>
                <a:lnTo>
                  <a:pt x="108" y="906"/>
                </a:lnTo>
                <a:lnTo>
                  <a:pt x="120" y="970"/>
                </a:lnTo>
                <a:lnTo>
                  <a:pt x="135" y="1034"/>
                </a:lnTo>
                <a:lnTo>
                  <a:pt x="151" y="1100"/>
                </a:lnTo>
                <a:lnTo>
                  <a:pt x="167" y="1165"/>
                </a:lnTo>
                <a:lnTo>
                  <a:pt x="185" y="1231"/>
                </a:lnTo>
                <a:lnTo>
                  <a:pt x="204" y="1296"/>
                </a:lnTo>
                <a:lnTo>
                  <a:pt x="225" y="1362"/>
                </a:lnTo>
                <a:lnTo>
                  <a:pt x="245" y="1427"/>
                </a:lnTo>
                <a:lnTo>
                  <a:pt x="269" y="1491"/>
                </a:lnTo>
                <a:lnTo>
                  <a:pt x="296" y="1568"/>
                </a:lnTo>
                <a:lnTo>
                  <a:pt x="320" y="1632"/>
                </a:lnTo>
                <a:lnTo>
                  <a:pt x="342" y="1687"/>
                </a:lnTo>
                <a:lnTo>
                  <a:pt x="366" y="1737"/>
                </a:lnTo>
                <a:lnTo>
                  <a:pt x="394" y="1787"/>
                </a:lnTo>
                <a:lnTo>
                  <a:pt x="430" y="1840"/>
                </a:lnTo>
                <a:lnTo>
                  <a:pt x="477" y="1899"/>
                </a:lnTo>
                <a:lnTo>
                  <a:pt x="538" y="1969"/>
                </a:lnTo>
                <a:lnTo>
                  <a:pt x="600" y="2037"/>
                </a:lnTo>
                <a:lnTo>
                  <a:pt x="624" y="2061"/>
                </a:lnTo>
                <a:lnTo>
                  <a:pt x="649" y="2082"/>
                </a:lnTo>
                <a:lnTo>
                  <a:pt x="676" y="2102"/>
                </a:lnTo>
                <a:lnTo>
                  <a:pt x="710" y="2123"/>
                </a:lnTo>
                <a:lnTo>
                  <a:pt x="752" y="2148"/>
                </a:lnTo>
                <a:lnTo>
                  <a:pt x="807" y="2178"/>
                </a:lnTo>
                <a:lnTo>
                  <a:pt x="879" y="2217"/>
                </a:lnTo>
                <a:lnTo>
                  <a:pt x="932" y="2240"/>
                </a:lnTo>
                <a:lnTo>
                  <a:pt x="990" y="2259"/>
                </a:lnTo>
                <a:lnTo>
                  <a:pt x="1076" y="2285"/>
                </a:lnTo>
                <a:lnTo>
                  <a:pt x="1152" y="2308"/>
                </a:lnTo>
                <a:lnTo>
                  <a:pt x="1207" y="2321"/>
                </a:lnTo>
                <a:lnTo>
                  <a:pt x="1264" y="2332"/>
                </a:lnTo>
                <a:lnTo>
                  <a:pt x="1346" y="2347"/>
                </a:lnTo>
                <a:lnTo>
                  <a:pt x="1423" y="2361"/>
                </a:lnTo>
                <a:lnTo>
                  <a:pt x="1479" y="2369"/>
                </a:lnTo>
                <a:lnTo>
                  <a:pt x="1534" y="2376"/>
                </a:lnTo>
                <a:lnTo>
                  <a:pt x="1614" y="2386"/>
                </a:lnTo>
                <a:lnTo>
                  <a:pt x="1694" y="2395"/>
                </a:lnTo>
                <a:lnTo>
                  <a:pt x="1748" y="2400"/>
                </a:lnTo>
                <a:lnTo>
                  <a:pt x="1883" y="2411"/>
                </a:lnTo>
                <a:lnTo>
                  <a:pt x="2018" y="2421"/>
                </a:lnTo>
                <a:lnTo>
                  <a:pt x="2153" y="2429"/>
                </a:lnTo>
                <a:lnTo>
                  <a:pt x="2287" y="2436"/>
                </a:lnTo>
                <a:lnTo>
                  <a:pt x="2421" y="2442"/>
                </a:lnTo>
                <a:lnTo>
                  <a:pt x="2556" y="2448"/>
                </a:lnTo>
                <a:lnTo>
                  <a:pt x="2691" y="2453"/>
                </a:lnTo>
                <a:lnTo>
                  <a:pt x="2824" y="2458"/>
                </a:lnTo>
                <a:lnTo>
                  <a:pt x="2960" y="2463"/>
                </a:lnTo>
                <a:lnTo>
                  <a:pt x="3062" y="2466"/>
                </a:lnTo>
                <a:lnTo>
                  <a:pt x="3148" y="2469"/>
                </a:lnTo>
                <a:lnTo>
                  <a:pt x="3230" y="2471"/>
                </a:lnTo>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5099" name="Freeform 43"/>
          <p:cNvSpPr>
            <a:spLocks/>
          </p:cNvSpPr>
          <p:nvPr/>
        </p:nvSpPr>
        <p:spPr bwMode="auto">
          <a:xfrm>
            <a:off x="1997075" y="2209800"/>
            <a:ext cx="4273550" cy="2886075"/>
          </a:xfrm>
          <a:custGeom>
            <a:avLst/>
            <a:gdLst>
              <a:gd name="T0" fmla="*/ 0 w 2692"/>
              <a:gd name="T1" fmla="*/ 0 h 1818"/>
              <a:gd name="T2" fmla="*/ 2147483647 w 2692"/>
              <a:gd name="T3" fmla="*/ 2147483647 h 1818"/>
              <a:gd name="T4" fmla="*/ 2147483647 w 2692"/>
              <a:gd name="T5" fmla="*/ 2147483647 h 1818"/>
              <a:gd name="T6" fmla="*/ 2147483647 w 2692"/>
              <a:gd name="T7" fmla="*/ 2147483647 h 1818"/>
              <a:gd name="T8" fmla="*/ 2147483647 w 2692"/>
              <a:gd name="T9" fmla="*/ 2147483647 h 1818"/>
              <a:gd name="T10" fmla="*/ 2147483647 w 2692"/>
              <a:gd name="T11" fmla="*/ 2147483647 h 1818"/>
              <a:gd name="T12" fmla="*/ 2147483647 w 2692"/>
              <a:gd name="T13" fmla="*/ 2147483647 h 1818"/>
              <a:gd name="T14" fmla="*/ 2147483647 w 2692"/>
              <a:gd name="T15" fmla="*/ 2147483647 h 1818"/>
              <a:gd name="T16" fmla="*/ 2147483647 w 2692"/>
              <a:gd name="T17" fmla="*/ 2147483647 h 1818"/>
              <a:gd name="T18" fmla="*/ 2147483647 w 2692"/>
              <a:gd name="T19" fmla="*/ 2147483647 h 1818"/>
              <a:gd name="T20" fmla="*/ 2147483647 w 2692"/>
              <a:gd name="T21" fmla="*/ 2147483647 h 1818"/>
              <a:gd name="T22" fmla="*/ 2147483647 w 2692"/>
              <a:gd name="T23" fmla="*/ 2147483647 h 1818"/>
              <a:gd name="T24" fmla="*/ 2147483647 w 2692"/>
              <a:gd name="T25" fmla="*/ 2147483647 h 1818"/>
              <a:gd name="T26" fmla="*/ 2147483647 w 2692"/>
              <a:gd name="T27" fmla="*/ 2147483647 h 1818"/>
              <a:gd name="T28" fmla="*/ 2147483647 w 2692"/>
              <a:gd name="T29" fmla="*/ 2147483647 h 1818"/>
              <a:gd name="T30" fmla="*/ 2147483647 w 2692"/>
              <a:gd name="T31" fmla="*/ 2147483647 h 1818"/>
              <a:gd name="T32" fmla="*/ 2147483647 w 2692"/>
              <a:gd name="T33" fmla="*/ 2147483647 h 1818"/>
              <a:gd name="T34" fmla="*/ 2147483647 w 2692"/>
              <a:gd name="T35" fmla="*/ 2147483647 h 1818"/>
              <a:gd name="T36" fmla="*/ 2147483647 w 2692"/>
              <a:gd name="T37" fmla="*/ 2147483647 h 1818"/>
              <a:gd name="T38" fmla="*/ 2147483647 w 2692"/>
              <a:gd name="T39" fmla="*/ 2147483647 h 1818"/>
              <a:gd name="T40" fmla="*/ 2147483647 w 2692"/>
              <a:gd name="T41" fmla="*/ 2147483647 h 1818"/>
              <a:gd name="T42" fmla="*/ 2147483647 w 2692"/>
              <a:gd name="T43" fmla="*/ 2147483647 h 1818"/>
              <a:gd name="T44" fmla="*/ 2147483647 w 2692"/>
              <a:gd name="T45" fmla="*/ 2147483647 h 1818"/>
              <a:gd name="T46" fmla="*/ 2147483647 w 2692"/>
              <a:gd name="T47" fmla="*/ 2147483647 h 1818"/>
              <a:gd name="T48" fmla="*/ 2147483647 w 2692"/>
              <a:gd name="T49" fmla="*/ 2147483647 h 1818"/>
              <a:gd name="T50" fmla="*/ 2147483647 w 2692"/>
              <a:gd name="T51" fmla="*/ 2147483647 h 1818"/>
              <a:gd name="T52" fmla="*/ 2147483647 w 2692"/>
              <a:gd name="T53" fmla="*/ 2147483647 h 1818"/>
              <a:gd name="T54" fmla="*/ 2147483647 w 2692"/>
              <a:gd name="T55" fmla="*/ 2147483647 h 1818"/>
              <a:gd name="T56" fmla="*/ 2147483647 w 2692"/>
              <a:gd name="T57" fmla="*/ 2147483647 h 1818"/>
              <a:gd name="T58" fmla="*/ 2147483647 w 2692"/>
              <a:gd name="T59" fmla="*/ 2147483647 h 1818"/>
              <a:gd name="T60" fmla="*/ 2147483647 w 2692"/>
              <a:gd name="T61" fmla="*/ 2147483647 h 1818"/>
              <a:gd name="T62" fmla="*/ 2147483647 w 2692"/>
              <a:gd name="T63" fmla="*/ 2147483647 h 1818"/>
              <a:gd name="T64" fmla="*/ 2147483647 w 2692"/>
              <a:gd name="T65" fmla="*/ 2147483647 h 1818"/>
              <a:gd name="T66" fmla="*/ 2147483647 w 2692"/>
              <a:gd name="T67" fmla="*/ 2147483647 h 1818"/>
              <a:gd name="T68" fmla="*/ 2147483647 w 2692"/>
              <a:gd name="T69" fmla="*/ 2147483647 h 1818"/>
              <a:gd name="T70" fmla="*/ 2147483647 w 2692"/>
              <a:gd name="T71" fmla="*/ 2147483647 h 1818"/>
              <a:gd name="T72" fmla="*/ 2147483647 w 2692"/>
              <a:gd name="T73" fmla="*/ 2147483647 h 1818"/>
              <a:gd name="T74" fmla="*/ 2147483647 w 2692"/>
              <a:gd name="T75" fmla="*/ 2147483647 h 1818"/>
              <a:gd name="T76" fmla="*/ 2147483647 w 2692"/>
              <a:gd name="T77" fmla="*/ 2147483647 h 1818"/>
              <a:gd name="T78" fmla="*/ 2147483647 w 2692"/>
              <a:gd name="T79" fmla="*/ 2147483647 h 1818"/>
              <a:gd name="T80" fmla="*/ 2147483647 w 2692"/>
              <a:gd name="T81" fmla="*/ 2147483647 h 1818"/>
              <a:gd name="T82" fmla="*/ 2147483647 w 2692"/>
              <a:gd name="T83" fmla="*/ 2147483647 h 1818"/>
              <a:gd name="T84" fmla="*/ 2147483647 w 2692"/>
              <a:gd name="T85" fmla="*/ 2147483647 h 1818"/>
              <a:gd name="T86" fmla="*/ 2147483647 w 2692"/>
              <a:gd name="T87" fmla="*/ 2147483647 h 1818"/>
              <a:gd name="T88" fmla="*/ 2147483647 w 2692"/>
              <a:gd name="T89" fmla="*/ 2147483647 h 1818"/>
              <a:gd name="T90" fmla="*/ 2147483647 w 2692"/>
              <a:gd name="T91" fmla="*/ 2147483647 h 1818"/>
              <a:gd name="T92" fmla="*/ 2147483647 w 2692"/>
              <a:gd name="T93" fmla="*/ 2147483647 h 1818"/>
              <a:gd name="T94" fmla="*/ 2147483647 w 2692"/>
              <a:gd name="T95" fmla="*/ 2147483647 h 1818"/>
              <a:gd name="T96" fmla="*/ 2147483647 w 2692"/>
              <a:gd name="T97" fmla="*/ 2147483647 h 1818"/>
              <a:gd name="T98" fmla="*/ 2147483647 w 2692"/>
              <a:gd name="T99" fmla="*/ 2147483647 h 1818"/>
              <a:gd name="T100" fmla="*/ 2147483647 w 2692"/>
              <a:gd name="T101" fmla="*/ 2147483647 h 1818"/>
              <a:gd name="T102" fmla="*/ 2147483647 w 2692"/>
              <a:gd name="T103" fmla="*/ 2147483647 h 1818"/>
              <a:gd name="T104" fmla="*/ 2147483647 w 2692"/>
              <a:gd name="T105" fmla="*/ 2147483647 h 1818"/>
              <a:gd name="T106" fmla="*/ 2147483647 w 2692"/>
              <a:gd name="T107" fmla="*/ 2147483647 h 1818"/>
              <a:gd name="T108" fmla="*/ 2147483647 w 2692"/>
              <a:gd name="T109" fmla="*/ 2147483647 h 18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692"/>
              <a:gd name="T166" fmla="*/ 0 h 1818"/>
              <a:gd name="T167" fmla="*/ 2692 w 2692"/>
              <a:gd name="T168" fmla="*/ 1818 h 18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692" h="1818">
                <a:moveTo>
                  <a:pt x="0" y="0"/>
                </a:moveTo>
                <a:lnTo>
                  <a:pt x="1" y="27"/>
                </a:lnTo>
                <a:lnTo>
                  <a:pt x="3" y="60"/>
                </a:lnTo>
                <a:lnTo>
                  <a:pt x="6" y="103"/>
                </a:lnTo>
                <a:lnTo>
                  <a:pt x="11" y="158"/>
                </a:lnTo>
                <a:lnTo>
                  <a:pt x="18" y="222"/>
                </a:lnTo>
                <a:lnTo>
                  <a:pt x="27" y="294"/>
                </a:lnTo>
                <a:lnTo>
                  <a:pt x="39" y="373"/>
                </a:lnTo>
                <a:lnTo>
                  <a:pt x="54" y="459"/>
                </a:lnTo>
                <a:lnTo>
                  <a:pt x="72" y="548"/>
                </a:lnTo>
                <a:lnTo>
                  <a:pt x="94" y="642"/>
                </a:lnTo>
                <a:lnTo>
                  <a:pt x="120" y="738"/>
                </a:lnTo>
                <a:lnTo>
                  <a:pt x="134" y="788"/>
                </a:lnTo>
                <a:lnTo>
                  <a:pt x="150" y="837"/>
                </a:lnTo>
                <a:lnTo>
                  <a:pt x="167" y="887"/>
                </a:lnTo>
                <a:lnTo>
                  <a:pt x="185" y="936"/>
                </a:lnTo>
                <a:lnTo>
                  <a:pt x="203" y="986"/>
                </a:lnTo>
                <a:lnTo>
                  <a:pt x="223" y="1036"/>
                </a:lnTo>
                <a:lnTo>
                  <a:pt x="245" y="1085"/>
                </a:lnTo>
                <a:lnTo>
                  <a:pt x="269" y="1133"/>
                </a:lnTo>
                <a:lnTo>
                  <a:pt x="296" y="1190"/>
                </a:lnTo>
                <a:lnTo>
                  <a:pt x="320" y="1237"/>
                </a:lnTo>
                <a:lnTo>
                  <a:pt x="342" y="1278"/>
                </a:lnTo>
                <a:lnTo>
                  <a:pt x="366" y="1316"/>
                </a:lnTo>
                <a:lnTo>
                  <a:pt x="394" y="1352"/>
                </a:lnTo>
                <a:lnTo>
                  <a:pt x="429" y="1390"/>
                </a:lnTo>
                <a:lnTo>
                  <a:pt x="477" y="1433"/>
                </a:lnTo>
                <a:lnTo>
                  <a:pt x="538" y="1484"/>
                </a:lnTo>
                <a:lnTo>
                  <a:pt x="572" y="1512"/>
                </a:lnTo>
                <a:lnTo>
                  <a:pt x="602" y="1534"/>
                </a:lnTo>
                <a:lnTo>
                  <a:pt x="627" y="1552"/>
                </a:lnTo>
                <a:lnTo>
                  <a:pt x="652" y="1566"/>
                </a:lnTo>
                <a:lnTo>
                  <a:pt x="679" y="1579"/>
                </a:lnTo>
                <a:lnTo>
                  <a:pt x="712" y="1594"/>
                </a:lnTo>
                <a:lnTo>
                  <a:pt x="807" y="1631"/>
                </a:lnTo>
                <a:lnTo>
                  <a:pt x="882" y="1659"/>
                </a:lnTo>
                <a:lnTo>
                  <a:pt x="935" y="1676"/>
                </a:lnTo>
                <a:lnTo>
                  <a:pt x="992" y="1689"/>
                </a:lnTo>
                <a:lnTo>
                  <a:pt x="1076" y="1706"/>
                </a:lnTo>
                <a:lnTo>
                  <a:pt x="1153" y="1722"/>
                </a:lnTo>
                <a:lnTo>
                  <a:pt x="1208" y="1731"/>
                </a:lnTo>
                <a:lnTo>
                  <a:pt x="1264" y="1738"/>
                </a:lnTo>
                <a:lnTo>
                  <a:pt x="1346" y="1748"/>
                </a:lnTo>
                <a:lnTo>
                  <a:pt x="1424" y="1757"/>
                </a:lnTo>
                <a:lnTo>
                  <a:pt x="1479" y="1762"/>
                </a:lnTo>
                <a:lnTo>
                  <a:pt x="1534" y="1767"/>
                </a:lnTo>
                <a:lnTo>
                  <a:pt x="1614" y="1773"/>
                </a:lnTo>
                <a:lnTo>
                  <a:pt x="1883" y="1792"/>
                </a:lnTo>
                <a:lnTo>
                  <a:pt x="2017" y="1798"/>
                </a:lnTo>
                <a:lnTo>
                  <a:pt x="2153" y="1803"/>
                </a:lnTo>
                <a:lnTo>
                  <a:pt x="2285" y="1809"/>
                </a:lnTo>
                <a:lnTo>
                  <a:pt x="2421" y="1812"/>
                </a:lnTo>
                <a:lnTo>
                  <a:pt x="2523" y="1815"/>
                </a:lnTo>
                <a:lnTo>
                  <a:pt x="2610" y="1816"/>
                </a:lnTo>
                <a:lnTo>
                  <a:pt x="2691" y="1817"/>
                </a:lnTo>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5100" name="Freeform 44"/>
          <p:cNvSpPr>
            <a:spLocks/>
          </p:cNvSpPr>
          <p:nvPr/>
        </p:nvSpPr>
        <p:spPr bwMode="auto">
          <a:xfrm>
            <a:off x="1997075" y="3159125"/>
            <a:ext cx="3846513" cy="1946275"/>
          </a:xfrm>
          <a:custGeom>
            <a:avLst/>
            <a:gdLst>
              <a:gd name="T0" fmla="*/ 0 w 2423"/>
              <a:gd name="T1" fmla="*/ 0 h 1226"/>
              <a:gd name="T2" fmla="*/ 2147483647 w 2423"/>
              <a:gd name="T3" fmla="*/ 2147483647 h 1226"/>
              <a:gd name="T4" fmla="*/ 2147483647 w 2423"/>
              <a:gd name="T5" fmla="*/ 2147483647 h 1226"/>
              <a:gd name="T6" fmla="*/ 2147483647 w 2423"/>
              <a:gd name="T7" fmla="*/ 2147483647 h 1226"/>
              <a:gd name="T8" fmla="*/ 2147483647 w 2423"/>
              <a:gd name="T9" fmla="*/ 2147483647 h 1226"/>
              <a:gd name="T10" fmla="*/ 2147483647 w 2423"/>
              <a:gd name="T11" fmla="*/ 2147483647 h 1226"/>
              <a:gd name="T12" fmla="*/ 2147483647 w 2423"/>
              <a:gd name="T13" fmla="*/ 2147483647 h 1226"/>
              <a:gd name="T14" fmla="*/ 2147483647 w 2423"/>
              <a:gd name="T15" fmla="*/ 2147483647 h 1226"/>
              <a:gd name="T16" fmla="*/ 2147483647 w 2423"/>
              <a:gd name="T17" fmla="*/ 2147483647 h 1226"/>
              <a:gd name="T18" fmla="*/ 2147483647 w 2423"/>
              <a:gd name="T19" fmla="*/ 2147483647 h 1226"/>
              <a:gd name="T20" fmla="*/ 2147483647 w 2423"/>
              <a:gd name="T21" fmla="*/ 2147483647 h 1226"/>
              <a:gd name="T22" fmla="*/ 2147483647 w 2423"/>
              <a:gd name="T23" fmla="*/ 2147483647 h 1226"/>
              <a:gd name="T24" fmla="*/ 2147483647 w 2423"/>
              <a:gd name="T25" fmla="*/ 2147483647 h 1226"/>
              <a:gd name="T26" fmla="*/ 2147483647 w 2423"/>
              <a:gd name="T27" fmla="*/ 2147483647 h 1226"/>
              <a:gd name="T28" fmla="*/ 2147483647 w 2423"/>
              <a:gd name="T29" fmla="*/ 2147483647 h 1226"/>
              <a:gd name="T30" fmla="*/ 2147483647 w 2423"/>
              <a:gd name="T31" fmla="*/ 2147483647 h 1226"/>
              <a:gd name="T32" fmla="*/ 2147483647 w 2423"/>
              <a:gd name="T33" fmla="*/ 2147483647 h 1226"/>
              <a:gd name="T34" fmla="*/ 2147483647 w 2423"/>
              <a:gd name="T35" fmla="*/ 2147483647 h 1226"/>
              <a:gd name="T36" fmla="*/ 2147483647 w 2423"/>
              <a:gd name="T37" fmla="*/ 2147483647 h 1226"/>
              <a:gd name="T38" fmla="*/ 2147483647 w 2423"/>
              <a:gd name="T39" fmla="*/ 2147483647 h 1226"/>
              <a:gd name="T40" fmla="*/ 2147483647 w 2423"/>
              <a:gd name="T41" fmla="*/ 2147483647 h 1226"/>
              <a:gd name="T42" fmla="*/ 2147483647 w 2423"/>
              <a:gd name="T43" fmla="*/ 2147483647 h 1226"/>
              <a:gd name="T44" fmla="*/ 2147483647 w 2423"/>
              <a:gd name="T45" fmla="*/ 2147483647 h 1226"/>
              <a:gd name="T46" fmla="*/ 2147483647 w 2423"/>
              <a:gd name="T47" fmla="*/ 2147483647 h 1226"/>
              <a:gd name="T48" fmla="*/ 2147483647 w 2423"/>
              <a:gd name="T49" fmla="*/ 2147483647 h 1226"/>
              <a:gd name="T50" fmla="*/ 2147483647 w 2423"/>
              <a:gd name="T51" fmla="*/ 2147483647 h 1226"/>
              <a:gd name="T52" fmla="*/ 2147483647 w 2423"/>
              <a:gd name="T53" fmla="*/ 2147483647 h 1226"/>
              <a:gd name="T54" fmla="*/ 2147483647 w 2423"/>
              <a:gd name="T55" fmla="*/ 2147483647 h 1226"/>
              <a:gd name="T56" fmla="*/ 2147483647 w 2423"/>
              <a:gd name="T57" fmla="*/ 2147483647 h 1226"/>
              <a:gd name="T58" fmla="*/ 2147483647 w 2423"/>
              <a:gd name="T59" fmla="*/ 2147483647 h 1226"/>
              <a:gd name="T60" fmla="*/ 2147483647 w 2423"/>
              <a:gd name="T61" fmla="*/ 2147483647 h 1226"/>
              <a:gd name="T62" fmla="*/ 2147483647 w 2423"/>
              <a:gd name="T63" fmla="*/ 2147483647 h 1226"/>
              <a:gd name="T64" fmla="*/ 2147483647 w 2423"/>
              <a:gd name="T65" fmla="*/ 2147483647 h 1226"/>
              <a:gd name="T66" fmla="*/ 2147483647 w 2423"/>
              <a:gd name="T67" fmla="*/ 2147483647 h 1226"/>
              <a:gd name="T68" fmla="*/ 2147483647 w 2423"/>
              <a:gd name="T69" fmla="*/ 2147483647 h 1226"/>
              <a:gd name="T70" fmla="*/ 2147483647 w 2423"/>
              <a:gd name="T71" fmla="*/ 2147483647 h 1226"/>
              <a:gd name="T72" fmla="*/ 2147483647 w 2423"/>
              <a:gd name="T73" fmla="*/ 2147483647 h 1226"/>
              <a:gd name="T74" fmla="*/ 2147483647 w 2423"/>
              <a:gd name="T75" fmla="*/ 2147483647 h 1226"/>
              <a:gd name="T76" fmla="*/ 2147483647 w 2423"/>
              <a:gd name="T77" fmla="*/ 2147483647 h 1226"/>
              <a:gd name="T78" fmla="*/ 2147483647 w 2423"/>
              <a:gd name="T79" fmla="*/ 2147483647 h 1226"/>
              <a:gd name="T80" fmla="*/ 2147483647 w 2423"/>
              <a:gd name="T81" fmla="*/ 2147483647 h 1226"/>
              <a:gd name="T82" fmla="*/ 2147483647 w 2423"/>
              <a:gd name="T83" fmla="*/ 2147483647 h 1226"/>
              <a:gd name="T84" fmla="*/ 2147483647 w 2423"/>
              <a:gd name="T85" fmla="*/ 2147483647 h 1226"/>
              <a:gd name="T86" fmla="*/ 2147483647 w 2423"/>
              <a:gd name="T87" fmla="*/ 2147483647 h 1226"/>
              <a:gd name="T88" fmla="*/ 2147483647 w 2423"/>
              <a:gd name="T89" fmla="*/ 2147483647 h 122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23"/>
              <a:gd name="T136" fmla="*/ 0 h 1226"/>
              <a:gd name="T137" fmla="*/ 2423 w 2423"/>
              <a:gd name="T138" fmla="*/ 1226 h 122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23" h="1226">
                <a:moveTo>
                  <a:pt x="0" y="0"/>
                </a:moveTo>
                <a:lnTo>
                  <a:pt x="1" y="17"/>
                </a:lnTo>
                <a:lnTo>
                  <a:pt x="5" y="65"/>
                </a:lnTo>
                <a:lnTo>
                  <a:pt x="10" y="99"/>
                </a:lnTo>
                <a:lnTo>
                  <a:pt x="17" y="139"/>
                </a:lnTo>
                <a:lnTo>
                  <a:pt x="25" y="185"/>
                </a:lnTo>
                <a:lnTo>
                  <a:pt x="37" y="236"/>
                </a:lnTo>
                <a:lnTo>
                  <a:pt x="51" y="290"/>
                </a:lnTo>
                <a:lnTo>
                  <a:pt x="69" y="349"/>
                </a:lnTo>
                <a:lnTo>
                  <a:pt x="92" y="411"/>
                </a:lnTo>
                <a:lnTo>
                  <a:pt x="117" y="475"/>
                </a:lnTo>
                <a:lnTo>
                  <a:pt x="147" y="541"/>
                </a:lnTo>
                <a:lnTo>
                  <a:pt x="183" y="609"/>
                </a:lnTo>
                <a:lnTo>
                  <a:pt x="222" y="678"/>
                </a:lnTo>
                <a:lnTo>
                  <a:pt x="245" y="712"/>
                </a:lnTo>
                <a:lnTo>
                  <a:pt x="269" y="746"/>
                </a:lnTo>
                <a:lnTo>
                  <a:pt x="301" y="791"/>
                </a:lnTo>
                <a:lnTo>
                  <a:pt x="327" y="827"/>
                </a:lnTo>
                <a:lnTo>
                  <a:pt x="351" y="855"/>
                </a:lnTo>
                <a:lnTo>
                  <a:pt x="375" y="879"/>
                </a:lnTo>
                <a:lnTo>
                  <a:pt x="402" y="902"/>
                </a:lnTo>
                <a:lnTo>
                  <a:pt x="437" y="926"/>
                </a:lnTo>
                <a:lnTo>
                  <a:pt x="480" y="953"/>
                </a:lnTo>
                <a:lnTo>
                  <a:pt x="538" y="987"/>
                </a:lnTo>
                <a:lnTo>
                  <a:pt x="608" y="1026"/>
                </a:lnTo>
                <a:lnTo>
                  <a:pt x="660" y="1048"/>
                </a:lnTo>
                <a:lnTo>
                  <a:pt x="719" y="1066"/>
                </a:lnTo>
                <a:lnTo>
                  <a:pt x="807" y="1090"/>
                </a:lnTo>
                <a:lnTo>
                  <a:pt x="884" y="1111"/>
                </a:lnTo>
                <a:lnTo>
                  <a:pt x="939" y="1124"/>
                </a:lnTo>
                <a:lnTo>
                  <a:pt x="994" y="1133"/>
                </a:lnTo>
                <a:lnTo>
                  <a:pt x="1076" y="1145"/>
                </a:lnTo>
                <a:lnTo>
                  <a:pt x="1155" y="1156"/>
                </a:lnTo>
                <a:lnTo>
                  <a:pt x="1209" y="1162"/>
                </a:lnTo>
                <a:lnTo>
                  <a:pt x="1265" y="1166"/>
                </a:lnTo>
                <a:lnTo>
                  <a:pt x="1346" y="1173"/>
                </a:lnTo>
                <a:lnTo>
                  <a:pt x="1480" y="1185"/>
                </a:lnTo>
                <a:lnTo>
                  <a:pt x="1614" y="1194"/>
                </a:lnTo>
                <a:lnTo>
                  <a:pt x="1749" y="1201"/>
                </a:lnTo>
                <a:lnTo>
                  <a:pt x="1884" y="1207"/>
                </a:lnTo>
                <a:lnTo>
                  <a:pt x="2016" y="1212"/>
                </a:lnTo>
                <a:lnTo>
                  <a:pt x="2153" y="1217"/>
                </a:lnTo>
                <a:lnTo>
                  <a:pt x="2255" y="1220"/>
                </a:lnTo>
                <a:lnTo>
                  <a:pt x="2341" y="1223"/>
                </a:lnTo>
                <a:lnTo>
                  <a:pt x="2422" y="1225"/>
                </a:lnTo>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5101" name="Freeform 45"/>
          <p:cNvSpPr>
            <a:spLocks/>
          </p:cNvSpPr>
          <p:nvPr/>
        </p:nvSpPr>
        <p:spPr bwMode="auto">
          <a:xfrm>
            <a:off x="1997075" y="4257675"/>
            <a:ext cx="2992438" cy="854075"/>
          </a:xfrm>
          <a:custGeom>
            <a:avLst/>
            <a:gdLst>
              <a:gd name="T0" fmla="*/ 0 w 1885"/>
              <a:gd name="T1" fmla="*/ 0 h 538"/>
              <a:gd name="T2" fmla="*/ 2147483647 w 1885"/>
              <a:gd name="T3" fmla="*/ 2147483647 h 538"/>
              <a:gd name="T4" fmla="*/ 2147483647 w 1885"/>
              <a:gd name="T5" fmla="*/ 2147483647 h 538"/>
              <a:gd name="T6" fmla="*/ 2147483647 w 1885"/>
              <a:gd name="T7" fmla="*/ 2147483647 h 538"/>
              <a:gd name="T8" fmla="*/ 2147483647 w 1885"/>
              <a:gd name="T9" fmla="*/ 2147483647 h 538"/>
              <a:gd name="T10" fmla="*/ 2147483647 w 1885"/>
              <a:gd name="T11" fmla="*/ 2147483647 h 538"/>
              <a:gd name="T12" fmla="*/ 2147483647 w 1885"/>
              <a:gd name="T13" fmla="*/ 2147483647 h 538"/>
              <a:gd name="T14" fmla="*/ 2147483647 w 1885"/>
              <a:gd name="T15" fmla="*/ 2147483647 h 538"/>
              <a:gd name="T16" fmla="*/ 2147483647 w 1885"/>
              <a:gd name="T17" fmla="*/ 2147483647 h 538"/>
              <a:gd name="T18" fmla="*/ 2147483647 w 1885"/>
              <a:gd name="T19" fmla="*/ 2147483647 h 538"/>
              <a:gd name="T20" fmla="*/ 2147483647 w 1885"/>
              <a:gd name="T21" fmla="*/ 2147483647 h 538"/>
              <a:gd name="T22" fmla="*/ 2147483647 w 1885"/>
              <a:gd name="T23" fmla="*/ 2147483647 h 538"/>
              <a:gd name="T24" fmla="*/ 2147483647 w 1885"/>
              <a:gd name="T25" fmla="*/ 2147483647 h 538"/>
              <a:gd name="T26" fmla="*/ 2147483647 w 1885"/>
              <a:gd name="T27" fmla="*/ 2147483647 h 538"/>
              <a:gd name="T28" fmla="*/ 2147483647 w 1885"/>
              <a:gd name="T29" fmla="*/ 2147483647 h 538"/>
              <a:gd name="T30" fmla="*/ 2147483647 w 1885"/>
              <a:gd name="T31" fmla="*/ 2147483647 h 538"/>
              <a:gd name="T32" fmla="*/ 2147483647 w 1885"/>
              <a:gd name="T33" fmla="*/ 2147483647 h 538"/>
              <a:gd name="T34" fmla="*/ 2147483647 w 1885"/>
              <a:gd name="T35" fmla="*/ 2147483647 h 538"/>
              <a:gd name="T36" fmla="*/ 2147483647 w 1885"/>
              <a:gd name="T37" fmla="*/ 2147483647 h 538"/>
              <a:gd name="T38" fmla="*/ 2147483647 w 1885"/>
              <a:gd name="T39" fmla="*/ 2147483647 h 538"/>
              <a:gd name="T40" fmla="*/ 2147483647 w 1885"/>
              <a:gd name="T41" fmla="*/ 2147483647 h 538"/>
              <a:gd name="T42" fmla="*/ 2147483647 w 1885"/>
              <a:gd name="T43" fmla="*/ 2147483647 h 538"/>
              <a:gd name="T44" fmla="*/ 2147483647 w 1885"/>
              <a:gd name="T45" fmla="*/ 2147483647 h 538"/>
              <a:gd name="T46" fmla="*/ 2147483647 w 1885"/>
              <a:gd name="T47" fmla="*/ 2147483647 h 538"/>
              <a:gd name="T48" fmla="*/ 2147483647 w 1885"/>
              <a:gd name="T49" fmla="*/ 2147483647 h 538"/>
              <a:gd name="T50" fmla="*/ 2147483647 w 1885"/>
              <a:gd name="T51" fmla="*/ 2147483647 h 538"/>
              <a:gd name="T52" fmla="*/ 2147483647 w 1885"/>
              <a:gd name="T53" fmla="*/ 2147483647 h 538"/>
              <a:gd name="T54" fmla="*/ 2147483647 w 1885"/>
              <a:gd name="T55" fmla="*/ 2147483647 h 538"/>
              <a:gd name="T56" fmla="*/ 2147483647 w 1885"/>
              <a:gd name="T57" fmla="*/ 2147483647 h 538"/>
              <a:gd name="T58" fmla="*/ 2147483647 w 1885"/>
              <a:gd name="T59" fmla="*/ 2147483647 h 538"/>
              <a:gd name="T60" fmla="*/ 2147483647 w 1885"/>
              <a:gd name="T61" fmla="*/ 2147483647 h 538"/>
              <a:gd name="T62" fmla="*/ 2147483647 w 1885"/>
              <a:gd name="T63" fmla="*/ 2147483647 h 538"/>
              <a:gd name="T64" fmla="*/ 2147483647 w 1885"/>
              <a:gd name="T65" fmla="*/ 2147483647 h 538"/>
              <a:gd name="T66" fmla="*/ 2147483647 w 1885"/>
              <a:gd name="T67" fmla="*/ 2147483647 h 538"/>
              <a:gd name="T68" fmla="*/ 2147483647 w 1885"/>
              <a:gd name="T69" fmla="*/ 2147483647 h 538"/>
              <a:gd name="T70" fmla="*/ 2147483647 w 1885"/>
              <a:gd name="T71" fmla="*/ 2147483647 h 5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885"/>
              <a:gd name="T109" fmla="*/ 0 h 538"/>
              <a:gd name="T110" fmla="*/ 1885 w 1885"/>
              <a:gd name="T111" fmla="*/ 538 h 5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885" h="538">
                <a:moveTo>
                  <a:pt x="0" y="0"/>
                </a:moveTo>
                <a:lnTo>
                  <a:pt x="2" y="8"/>
                </a:lnTo>
                <a:lnTo>
                  <a:pt x="12" y="31"/>
                </a:lnTo>
                <a:lnTo>
                  <a:pt x="29" y="65"/>
                </a:lnTo>
                <a:lnTo>
                  <a:pt x="55" y="109"/>
                </a:lnTo>
                <a:lnTo>
                  <a:pt x="90" y="159"/>
                </a:lnTo>
                <a:lnTo>
                  <a:pt x="112" y="186"/>
                </a:lnTo>
                <a:lnTo>
                  <a:pt x="137" y="214"/>
                </a:lnTo>
                <a:lnTo>
                  <a:pt x="166" y="242"/>
                </a:lnTo>
                <a:lnTo>
                  <a:pt x="196" y="270"/>
                </a:lnTo>
                <a:lnTo>
                  <a:pt x="230" y="298"/>
                </a:lnTo>
                <a:lnTo>
                  <a:pt x="269" y="326"/>
                </a:lnTo>
                <a:lnTo>
                  <a:pt x="306" y="351"/>
                </a:lnTo>
                <a:lnTo>
                  <a:pt x="336" y="369"/>
                </a:lnTo>
                <a:lnTo>
                  <a:pt x="362" y="383"/>
                </a:lnTo>
                <a:lnTo>
                  <a:pt x="388" y="393"/>
                </a:lnTo>
                <a:lnTo>
                  <a:pt x="416" y="402"/>
                </a:lnTo>
                <a:lnTo>
                  <a:pt x="447" y="410"/>
                </a:lnTo>
                <a:lnTo>
                  <a:pt x="538" y="434"/>
                </a:lnTo>
                <a:lnTo>
                  <a:pt x="615" y="454"/>
                </a:lnTo>
                <a:lnTo>
                  <a:pt x="669" y="464"/>
                </a:lnTo>
                <a:lnTo>
                  <a:pt x="726" y="471"/>
                </a:lnTo>
                <a:lnTo>
                  <a:pt x="807" y="481"/>
                </a:lnTo>
                <a:lnTo>
                  <a:pt x="885" y="491"/>
                </a:lnTo>
                <a:lnTo>
                  <a:pt x="941" y="497"/>
                </a:lnTo>
                <a:lnTo>
                  <a:pt x="997" y="501"/>
                </a:lnTo>
                <a:lnTo>
                  <a:pt x="1076" y="507"/>
                </a:lnTo>
                <a:lnTo>
                  <a:pt x="1155" y="512"/>
                </a:lnTo>
                <a:lnTo>
                  <a:pt x="1210" y="515"/>
                </a:lnTo>
                <a:lnTo>
                  <a:pt x="1266" y="517"/>
                </a:lnTo>
                <a:lnTo>
                  <a:pt x="1346" y="520"/>
                </a:lnTo>
                <a:lnTo>
                  <a:pt x="1478" y="526"/>
                </a:lnTo>
                <a:lnTo>
                  <a:pt x="1614" y="530"/>
                </a:lnTo>
                <a:lnTo>
                  <a:pt x="1716" y="533"/>
                </a:lnTo>
                <a:lnTo>
                  <a:pt x="1803" y="535"/>
                </a:lnTo>
                <a:lnTo>
                  <a:pt x="1884" y="537"/>
                </a:lnTo>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5102" name="Line 46"/>
          <p:cNvSpPr>
            <a:spLocks noChangeShapeType="1"/>
          </p:cNvSpPr>
          <p:nvPr/>
        </p:nvSpPr>
        <p:spPr bwMode="auto">
          <a:xfrm flipV="1">
            <a:off x="1143000" y="5143500"/>
            <a:ext cx="0" cy="889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03" name="Line 47"/>
          <p:cNvSpPr>
            <a:spLocks noChangeShapeType="1"/>
          </p:cNvSpPr>
          <p:nvPr/>
        </p:nvSpPr>
        <p:spPr bwMode="auto">
          <a:xfrm flipV="1">
            <a:off x="1228725"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04" name="Line 48"/>
          <p:cNvSpPr>
            <a:spLocks noChangeShapeType="1"/>
          </p:cNvSpPr>
          <p:nvPr/>
        </p:nvSpPr>
        <p:spPr bwMode="auto">
          <a:xfrm flipV="1">
            <a:off x="1312863"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05" name="Line 49"/>
          <p:cNvSpPr>
            <a:spLocks noChangeShapeType="1"/>
          </p:cNvSpPr>
          <p:nvPr/>
        </p:nvSpPr>
        <p:spPr bwMode="auto">
          <a:xfrm flipV="1">
            <a:off x="1400175"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06" name="Line 50"/>
          <p:cNvSpPr>
            <a:spLocks noChangeShapeType="1"/>
          </p:cNvSpPr>
          <p:nvPr/>
        </p:nvSpPr>
        <p:spPr bwMode="auto">
          <a:xfrm flipV="1">
            <a:off x="1484313"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07" name="Line 51"/>
          <p:cNvSpPr>
            <a:spLocks noChangeShapeType="1"/>
          </p:cNvSpPr>
          <p:nvPr/>
        </p:nvSpPr>
        <p:spPr bwMode="auto">
          <a:xfrm flipV="1">
            <a:off x="1568450" y="5143500"/>
            <a:ext cx="0" cy="889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08" name="Line 52"/>
          <p:cNvSpPr>
            <a:spLocks noChangeShapeType="1"/>
          </p:cNvSpPr>
          <p:nvPr/>
        </p:nvSpPr>
        <p:spPr bwMode="auto">
          <a:xfrm flipV="1">
            <a:off x="1654175"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09" name="Line 53"/>
          <p:cNvSpPr>
            <a:spLocks noChangeShapeType="1"/>
          </p:cNvSpPr>
          <p:nvPr/>
        </p:nvSpPr>
        <p:spPr bwMode="auto">
          <a:xfrm flipV="1">
            <a:off x="1739900"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10" name="Line 54"/>
          <p:cNvSpPr>
            <a:spLocks noChangeShapeType="1"/>
          </p:cNvSpPr>
          <p:nvPr/>
        </p:nvSpPr>
        <p:spPr bwMode="auto">
          <a:xfrm flipV="1">
            <a:off x="1825625"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11" name="Line 55"/>
          <p:cNvSpPr>
            <a:spLocks noChangeShapeType="1"/>
          </p:cNvSpPr>
          <p:nvPr/>
        </p:nvSpPr>
        <p:spPr bwMode="auto">
          <a:xfrm flipV="1">
            <a:off x="1911350"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12" name="Line 56"/>
          <p:cNvSpPr>
            <a:spLocks noChangeShapeType="1"/>
          </p:cNvSpPr>
          <p:nvPr/>
        </p:nvSpPr>
        <p:spPr bwMode="auto">
          <a:xfrm flipV="1">
            <a:off x="1997075" y="5143500"/>
            <a:ext cx="0" cy="889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13" name="Line 57"/>
          <p:cNvSpPr>
            <a:spLocks noChangeShapeType="1"/>
          </p:cNvSpPr>
          <p:nvPr/>
        </p:nvSpPr>
        <p:spPr bwMode="auto">
          <a:xfrm flipV="1">
            <a:off x="2081213"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14" name="Line 58"/>
          <p:cNvSpPr>
            <a:spLocks noChangeShapeType="1"/>
          </p:cNvSpPr>
          <p:nvPr/>
        </p:nvSpPr>
        <p:spPr bwMode="auto">
          <a:xfrm flipV="1">
            <a:off x="2168525"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15" name="Line 59"/>
          <p:cNvSpPr>
            <a:spLocks noChangeShapeType="1"/>
          </p:cNvSpPr>
          <p:nvPr/>
        </p:nvSpPr>
        <p:spPr bwMode="auto">
          <a:xfrm flipV="1">
            <a:off x="2252663"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16" name="Line 60"/>
          <p:cNvSpPr>
            <a:spLocks noChangeShapeType="1"/>
          </p:cNvSpPr>
          <p:nvPr/>
        </p:nvSpPr>
        <p:spPr bwMode="auto">
          <a:xfrm flipV="1">
            <a:off x="2338388"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17" name="Line 61"/>
          <p:cNvSpPr>
            <a:spLocks noChangeShapeType="1"/>
          </p:cNvSpPr>
          <p:nvPr/>
        </p:nvSpPr>
        <p:spPr bwMode="auto">
          <a:xfrm flipV="1">
            <a:off x="2424113" y="5143500"/>
            <a:ext cx="0" cy="889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18" name="Line 62"/>
          <p:cNvSpPr>
            <a:spLocks noChangeShapeType="1"/>
          </p:cNvSpPr>
          <p:nvPr/>
        </p:nvSpPr>
        <p:spPr bwMode="auto">
          <a:xfrm flipV="1">
            <a:off x="2509838"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19" name="Line 63"/>
          <p:cNvSpPr>
            <a:spLocks noChangeShapeType="1"/>
          </p:cNvSpPr>
          <p:nvPr/>
        </p:nvSpPr>
        <p:spPr bwMode="auto">
          <a:xfrm flipV="1">
            <a:off x="2593975"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20" name="Line 64"/>
          <p:cNvSpPr>
            <a:spLocks noChangeShapeType="1"/>
          </p:cNvSpPr>
          <p:nvPr/>
        </p:nvSpPr>
        <p:spPr bwMode="auto">
          <a:xfrm flipV="1">
            <a:off x="2681288"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21" name="Line 65"/>
          <p:cNvSpPr>
            <a:spLocks noChangeShapeType="1"/>
          </p:cNvSpPr>
          <p:nvPr/>
        </p:nvSpPr>
        <p:spPr bwMode="auto">
          <a:xfrm flipV="1">
            <a:off x="2765425"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22" name="Line 66"/>
          <p:cNvSpPr>
            <a:spLocks noChangeShapeType="1"/>
          </p:cNvSpPr>
          <p:nvPr/>
        </p:nvSpPr>
        <p:spPr bwMode="auto">
          <a:xfrm flipV="1">
            <a:off x="2852738" y="5143500"/>
            <a:ext cx="0" cy="889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23" name="Line 67"/>
          <p:cNvSpPr>
            <a:spLocks noChangeShapeType="1"/>
          </p:cNvSpPr>
          <p:nvPr/>
        </p:nvSpPr>
        <p:spPr bwMode="auto">
          <a:xfrm flipV="1">
            <a:off x="2936875"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24" name="Line 68"/>
          <p:cNvSpPr>
            <a:spLocks noChangeShapeType="1"/>
          </p:cNvSpPr>
          <p:nvPr/>
        </p:nvSpPr>
        <p:spPr bwMode="auto">
          <a:xfrm flipV="1">
            <a:off x="3022600"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25" name="Line 69"/>
          <p:cNvSpPr>
            <a:spLocks noChangeShapeType="1"/>
          </p:cNvSpPr>
          <p:nvPr/>
        </p:nvSpPr>
        <p:spPr bwMode="auto">
          <a:xfrm flipV="1">
            <a:off x="3109913"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26" name="Line 70"/>
          <p:cNvSpPr>
            <a:spLocks noChangeShapeType="1"/>
          </p:cNvSpPr>
          <p:nvPr/>
        </p:nvSpPr>
        <p:spPr bwMode="auto">
          <a:xfrm flipV="1">
            <a:off x="3194050"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27" name="Line 71"/>
          <p:cNvSpPr>
            <a:spLocks noChangeShapeType="1"/>
          </p:cNvSpPr>
          <p:nvPr/>
        </p:nvSpPr>
        <p:spPr bwMode="auto">
          <a:xfrm flipV="1">
            <a:off x="3279775" y="5143500"/>
            <a:ext cx="0" cy="889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28" name="Line 72"/>
          <p:cNvSpPr>
            <a:spLocks noChangeShapeType="1"/>
          </p:cNvSpPr>
          <p:nvPr/>
        </p:nvSpPr>
        <p:spPr bwMode="auto">
          <a:xfrm flipV="1">
            <a:off x="3365500"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29" name="Line 73"/>
          <p:cNvSpPr>
            <a:spLocks noChangeShapeType="1"/>
          </p:cNvSpPr>
          <p:nvPr/>
        </p:nvSpPr>
        <p:spPr bwMode="auto">
          <a:xfrm flipV="1">
            <a:off x="3449638"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30" name="Line 74"/>
          <p:cNvSpPr>
            <a:spLocks noChangeShapeType="1"/>
          </p:cNvSpPr>
          <p:nvPr/>
        </p:nvSpPr>
        <p:spPr bwMode="auto">
          <a:xfrm flipV="1">
            <a:off x="3533775"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31" name="Line 75"/>
          <p:cNvSpPr>
            <a:spLocks noChangeShapeType="1"/>
          </p:cNvSpPr>
          <p:nvPr/>
        </p:nvSpPr>
        <p:spPr bwMode="auto">
          <a:xfrm flipV="1">
            <a:off x="3621088"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32" name="Line 76"/>
          <p:cNvSpPr>
            <a:spLocks noChangeShapeType="1"/>
          </p:cNvSpPr>
          <p:nvPr/>
        </p:nvSpPr>
        <p:spPr bwMode="auto">
          <a:xfrm flipV="1">
            <a:off x="3705225" y="5143500"/>
            <a:ext cx="0" cy="889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33" name="Line 77"/>
          <p:cNvSpPr>
            <a:spLocks noChangeShapeType="1"/>
          </p:cNvSpPr>
          <p:nvPr/>
        </p:nvSpPr>
        <p:spPr bwMode="auto">
          <a:xfrm flipV="1">
            <a:off x="3790950"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34" name="Line 78"/>
          <p:cNvSpPr>
            <a:spLocks noChangeShapeType="1"/>
          </p:cNvSpPr>
          <p:nvPr/>
        </p:nvSpPr>
        <p:spPr bwMode="auto">
          <a:xfrm flipV="1">
            <a:off x="3876675"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35" name="Line 79"/>
          <p:cNvSpPr>
            <a:spLocks noChangeShapeType="1"/>
          </p:cNvSpPr>
          <p:nvPr/>
        </p:nvSpPr>
        <p:spPr bwMode="auto">
          <a:xfrm flipV="1">
            <a:off x="3962400"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36" name="Line 80"/>
          <p:cNvSpPr>
            <a:spLocks noChangeShapeType="1"/>
          </p:cNvSpPr>
          <p:nvPr/>
        </p:nvSpPr>
        <p:spPr bwMode="auto">
          <a:xfrm flipV="1">
            <a:off x="4046538"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37" name="Line 81"/>
          <p:cNvSpPr>
            <a:spLocks noChangeShapeType="1"/>
          </p:cNvSpPr>
          <p:nvPr/>
        </p:nvSpPr>
        <p:spPr bwMode="auto">
          <a:xfrm flipV="1">
            <a:off x="4133850" y="5143500"/>
            <a:ext cx="0" cy="889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38" name="Line 82"/>
          <p:cNvSpPr>
            <a:spLocks noChangeShapeType="1"/>
          </p:cNvSpPr>
          <p:nvPr/>
        </p:nvSpPr>
        <p:spPr bwMode="auto">
          <a:xfrm flipV="1">
            <a:off x="4217988"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39" name="Line 83"/>
          <p:cNvSpPr>
            <a:spLocks noChangeShapeType="1"/>
          </p:cNvSpPr>
          <p:nvPr/>
        </p:nvSpPr>
        <p:spPr bwMode="auto">
          <a:xfrm flipV="1">
            <a:off x="4303713"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40" name="Line 84"/>
          <p:cNvSpPr>
            <a:spLocks noChangeShapeType="1"/>
          </p:cNvSpPr>
          <p:nvPr/>
        </p:nvSpPr>
        <p:spPr bwMode="auto">
          <a:xfrm flipV="1">
            <a:off x="4391025"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41" name="Line 85"/>
          <p:cNvSpPr>
            <a:spLocks noChangeShapeType="1"/>
          </p:cNvSpPr>
          <p:nvPr/>
        </p:nvSpPr>
        <p:spPr bwMode="auto">
          <a:xfrm flipV="1">
            <a:off x="4475163"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42" name="Line 86"/>
          <p:cNvSpPr>
            <a:spLocks noChangeShapeType="1"/>
          </p:cNvSpPr>
          <p:nvPr/>
        </p:nvSpPr>
        <p:spPr bwMode="auto">
          <a:xfrm flipV="1">
            <a:off x="4560888" y="5143500"/>
            <a:ext cx="0" cy="889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43" name="Line 87"/>
          <p:cNvSpPr>
            <a:spLocks noChangeShapeType="1"/>
          </p:cNvSpPr>
          <p:nvPr/>
        </p:nvSpPr>
        <p:spPr bwMode="auto">
          <a:xfrm flipV="1">
            <a:off x="4646613"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44" name="Line 88"/>
          <p:cNvSpPr>
            <a:spLocks noChangeShapeType="1"/>
          </p:cNvSpPr>
          <p:nvPr/>
        </p:nvSpPr>
        <p:spPr bwMode="auto">
          <a:xfrm flipV="1">
            <a:off x="4732338"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45" name="Line 89"/>
          <p:cNvSpPr>
            <a:spLocks noChangeShapeType="1"/>
          </p:cNvSpPr>
          <p:nvPr/>
        </p:nvSpPr>
        <p:spPr bwMode="auto">
          <a:xfrm flipV="1">
            <a:off x="4816475"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46" name="Line 90"/>
          <p:cNvSpPr>
            <a:spLocks noChangeShapeType="1"/>
          </p:cNvSpPr>
          <p:nvPr/>
        </p:nvSpPr>
        <p:spPr bwMode="auto">
          <a:xfrm flipV="1">
            <a:off x="4903788"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47" name="Line 91"/>
          <p:cNvSpPr>
            <a:spLocks noChangeShapeType="1"/>
          </p:cNvSpPr>
          <p:nvPr/>
        </p:nvSpPr>
        <p:spPr bwMode="auto">
          <a:xfrm flipV="1">
            <a:off x="4987925" y="5143500"/>
            <a:ext cx="0" cy="889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48" name="Line 92"/>
          <p:cNvSpPr>
            <a:spLocks noChangeShapeType="1"/>
          </p:cNvSpPr>
          <p:nvPr/>
        </p:nvSpPr>
        <p:spPr bwMode="auto">
          <a:xfrm flipV="1">
            <a:off x="5073650"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49" name="Line 93"/>
          <p:cNvSpPr>
            <a:spLocks noChangeShapeType="1"/>
          </p:cNvSpPr>
          <p:nvPr/>
        </p:nvSpPr>
        <p:spPr bwMode="auto">
          <a:xfrm flipV="1">
            <a:off x="5159375"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50" name="Line 94"/>
          <p:cNvSpPr>
            <a:spLocks noChangeShapeType="1"/>
          </p:cNvSpPr>
          <p:nvPr/>
        </p:nvSpPr>
        <p:spPr bwMode="auto">
          <a:xfrm flipV="1">
            <a:off x="5243513"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51" name="Line 95"/>
          <p:cNvSpPr>
            <a:spLocks noChangeShapeType="1"/>
          </p:cNvSpPr>
          <p:nvPr/>
        </p:nvSpPr>
        <p:spPr bwMode="auto">
          <a:xfrm flipV="1">
            <a:off x="5327650"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52" name="Line 96"/>
          <p:cNvSpPr>
            <a:spLocks noChangeShapeType="1"/>
          </p:cNvSpPr>
          <p:nvPr/>
        </p:nvSpPr>
        <p:spPr bwMode="auto">
          <a:xfrm flipV="1">
            <a:off x="5414963" y="5143500"/>
            <a:ext cx="0" cy="889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53" name="Line 97"/>
          <p:cNvSpPr>
            <a:spLocks noChangeShapeType="1"/>
          </p:cNvSpPr>
          <p:nvPr/>
        </p:nvSpPr>
        <p:spPr bwMode="auto">
          <a:xfrm flipV="1">
            <a:off x="5499100"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54" name="Line 98"/>
          <p:cNvSpPr>
            <a:spLocks noChangeShapeType="1"/>
          </p:cNvSpPr>
          <p:nvPr/>
        </p:nvSpPr>
        <p:spPr bwMode="auto">
          <a:xfrm flipV="1">
            <a:off x="5584825"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55" name="Line 99"/>
          <p:cNvSpPr>
            <a:spLocks noChangeShapeType="1"/>
          </p:cNvSpPr>
          <p:nvPr/>
        </p:nvSpPr>
        <p:spPr bwMode="auto">
          <a:xfrm flipV="1">
            <a:off x="5670550"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56" name="Line 100"/>
          <p:cNvSpPr>
            <a:spLocks noChangeShapeType="1"/>
          </p:cNvSpPr>
          <p:nvPr/>
        </p:nvSpPr>
        <p:spPr bwMode="auto">
          <a:xfrm flipV="1">
            <a:off x="5756275"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57" name="Line 101"/>
          <p:cNvSpPr>
            <a:spLocks noChangeShapeType="1"/>
          </p:cNvSpPr>
          <p:nvPr/>
        </p:nvSpPr>
        <p:spPr bwMode="auto">
          <a:xfrm flipV="1">
            <a:off x="5842000" y="5143500"/>
            <a:ext cx="0" cy="889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58" name="Line 102"/>
          <p:cNvSpPr>
            <a:spLocks noChangeShapeType="1"/>
          </p:cNvSpPr>
          <p:nvPr/>
        </p:nvSpPr>
        <p:spPr bwMode="auto">
          <a:xfrm flipV="1">
            <a:off x="5927725"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59" name="Line 103"/>
          <p:cNvSpPr>
            <a:spLocks noChangeShapeType="1"/>
          </p:cNvSpPr>
          <p:nvPr/>
        </p:nvSpPr>
        <p:spPr bwMode="auto">
          <a:xfrm flipV="1">
            <a:off x="6013450"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60" name="Line 104"/>
          <p:cNvSpPr>
            <a:spLocks noChangeShapeType="1"/>
          </p:cNvSpPr>
          <p:nvPr/>
        </p:nvSpPr>
        <p:spPr bwMode="auto">
          <a:xfrm flipV="1">
            <a:off x="6097588"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61" name="Line 105"/>
          <p:cNvSpPr>
            <a:spLocks noChangeShapeType="1"/>
          </p:cNvSpPr>
          <p:nvPr/>
        </p:nvSpPr>
        <p:spPr bwMode="auto">
          <a:xfrm flipV="1">
            <a:off x="6184900"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62" name="Line 106"/>
          <p:cNvSpPr>
            <a:spLocks noChangeShapeType="1"/>
          </p:cNvSpPr>
          <p:nvPr/>
        </p:nvSpPr>
        <p:spPr bwMode="auto">
          <a:xfrm flipV="1">
            <a:off x="6269038" y="5143500"/>
            <a:ext cx="0" cy="889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63" name="Line 107"/>
          <p:cNvSpPr>
            <a:spLocks noChangeShapeType="1"/>
          </p:cNvSpPr>
          <p:nvPr/>
        </p:nvSpPr>
        <p:spPr bwMode="auto">
          <a:xfrm flipV="1">
            <a:off x="6354763"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64" name="Line 108"/>
          <p:cNvSpPr>
            <a:spLocks noChangeShapeType="1"/>
          </p:cNvSpPr>
          <p:nvPr/>
        </p:nvSpPr>
        <p:spPr bwMode="auto">
          <a:xfrm flipV="1">
            <a:off x="6440488"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65" name="Line 109"/>
          <p:cNvSpPr>
            <a:spLocks noChangeShapeType="1"/>
          </p:cNvSpPr>
          <p:nvPr/>
        </p:nvSpPr>
        <p:spPr bwMode="auto">
          <a:xfrm flipV="1">
            <a:off x="6526213"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66" name="Line 110"/>
          <p:cNvSpPr>
            <a:spLocks noChangeShapeType="1"/>
          </p:cNvSpPr>
          <p:nvPr/>
        </p:nvSpPr>
        <p:spPr bwMode="auto">
          <a:xfrm flipV="1">
            <a:off x="6611938"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67" name="Line 111"/>
          <p:cNvSpPr>
            <a:spLocks noChangeShapeType="1"/>
          </p:cNvSpPr>
          <p:nvPr/>
        </p:nvSpPr>
        <p:spPr bwMode="auto">
          <a:xfrm flipV="1">
            <a:off x="6697663" y="5143500"/>
            <a:ext cx="0" cy="889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68" name="Line 112"/>
          <p:cNvSpPr>
            <a:spLocks noChangeShapeType="1"/>
          </p:cNvSpPr>
          <p:nvPr/>
        </p:nvSpPr>
        <p:spPr bwMode="auto">
          <a:xfrm flipV="1">
            <a:off x="6781800"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69" name="Line 113"/>
          <p:cNvSpPr>
            <a:spLocks noChangeShapeType="1"/>
          </p:cNvSpPr>
          <p:nvPr/>
        </p:nvSpPr>
        <p:spPr bwMode="auto">
          <a:xfrm flipV="1">
            <a:off x="6869113"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70" name="Line 114"/>
          <p:cNvSpPr>
            <a:spLocks noChangeShapeType="1"/>
          </p:cNvSpPr>
          <p:nvPr/>
        </p:nvSpPr>
        <p:spPr bwMode="auto">
          <a:xfrm flipV="1">
            <a:off x="6953250"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71" name="Line 115"/>
          <p:cNvSpPr>
            <a:spLocks noChangeShapeType="1"/>
          </p:cNvSpPr>
          <p:nvPr/>
        </p:nvSpPr>
        <p:spPr bwMode="auto">
          <a:xfrm flipV="1">
            <a:off x="7037388"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72" name="Line 116"/>
          <p:cNvSpPr>
            <a:spLocks noChangeShapeType="1"/>
          </p:cNvSpPr>
          <p:nvPr/>
        </p:nvSpPr>
        <p:spPr bwMode="auto">
          <a:xfrm flipV="1">
            <a:off x="7124700" y="5143500"/>
            <a:ext cx="0" cy="889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73" name="Line 117"/>
          <p:cNvSpPr>
            <a:spLocks noChangeShapeType="1"/>
          </p:cNvSpPr>
          <p:nvPr/>
        </p:nvSpPr>
        <p:spPr bwMode="auto">
          <a:xfrm flipV="1">
            <a:off x="7208838"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74" name="Line 118"/>
          <p:cNvSpPr>
            <a:spLocks noChangeShapeType="1"/>
          </p:cNvSpPr>
          <p:nvPr/>
        </p:nvSpPr>
        <p:spPr bwMode="auto">
          <a:xfrm flipV="1">
            <a:off x="7294563"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75" name="Line 119"/>
          <p:cNvSpPr>
            <a:spLocks noChangeShapeType="1"/>
          </p:cNvSpPr>
          <p:nvPr/>
        </p:nvSpPr>
        <p:spPr bwMode="auto">
          <a:xfrm flipV="1">
            <a:off x="7380288"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76" name="Line 120"/>
          <p:cNvSpPr>
            <a:spLocks noChangeShapeType="1"/>
          </p:cNvSpPr>
          <p:nvPr/>
        </p:nvSpPr>
        <p:spPr bwMode="auto">
          <a:xfrm flipV="1">
            <a:off x="7466013"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77" name="Line 121"/>
          <p:cNvSpPr>
            <a:spLocks noChangeShapeType="1"/>
          </p:cNvSpPr>
          <p:nvPr/>
        </p:nvSpPr>
        <p:spPr bwMode="auto">
          <a:xfrm flipV="1">
            <a:off x="7550150" y="5143500"/>
            <a:ext cx="0" cy="889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78" name="Line 122"/>
          <p:cNvSpPr>
            <a:spLocks noChangeShapeType="1"/>
          </p:cNvSpPr>
          <p:nvPr/>
        </p:nvSpPr>
        <p:spPr bwMode="auto">
          <a:xfrm flipV="1">
            <a:off x="7637463"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79" name="Line 123"/>
          <p:cNvSpPr>
            <a:spLocks noChangeShapeType="1"/>
          </p:cNvSpPr>
          <p:nvPr/>
        </p:nvSpPr>
        <p:spPr bwMode="auto">
          <a:xfrm flipV="1">
            <a:off x="7721600"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80" name="Line 124"/>
          <p:cNvSpPr>
            <a:spLocks noChangeShapeType="1"/>
          </p:cNvSpPr>
          <p:nvPr/>
        </p:nvSpPr>
        <p:spPr bwMode="auto">
          <a:xfrm flipV="1">
            <a:off x="7807325"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81" name="Line 125"/>
          <p:cNvSpPr>
            <a:spLocks noChangeShapeType="1"/>
          </p:cNvSpPr>
          <p:nvPr/>
        </p:nvSpPr>
        <p:spPr bwMode="auto">
          <a:xfrm flipV="1">
            <a:off x="7893050" y="5143500"/>
            <a:ext cx="0" cy="4445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82" name="Line 126"/>
          <p:cNvSpPr>
            <a:spLocks noChangeShapeType="1"/>
          </p:cNvSpPr>
          <p:nvPr/>
        </p:nvSpPr>
        <p:spPr bwMode="auto">
          <a:xfrm flipV="1">
            <a:off x="7978775" y="5143500"/>
            <a:ext cx="0" cy="889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83" name="Line 127"/>
          <p:cNvSpPr>
            <a:spLocks noChangeShapeType="1"/>
          </p:cNvSpPr>
          <p:nvPr/>
        </p:nvSpPr>
        <p:spPr bwMode="auto">
          <a:xfrm>
            <a:off x="1041400" y="5143500"/>
            <a:ext cx="1016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84" name="Line 128"/>
          <p:cNvSpPr>
            <a:spLocks noChangeShapeType="1"/>
          </p:cNvSpPr>
          <p:nvPr/>
        </p:nvSpPr>
        <p:spPr bwMode="auto">
          <a:xfrm>
            <a:off x="1092200" y="5103813"/>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85" name="Line 129"/>
          <p:cNvSpPr>
            <a:spLocks noChangeShapeType="1"/>
          </p:cNvSpPr>
          <p:nvPr/>
        </p:nvSpPr>
        <p:spPr bwMode="auto">
          <a:xfrm>
            <a:off x="1092200" y="5062538"/>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86" name="Line 130"/>
          <p:cNvSpPr>
            <a:spLocks noChangeShapeType="1"/>
          </p:cNvSpPr>
          <p:nvPr/>
        </p:nvSpPr>
        <p:spPr bwMode="auto">
          <a:xfrm>
            <a:off x="1092200" y="5021263"/>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87" name="Line 131"/>
          <p:cNvSpPr>
            <a:spLocks noChangeShapeType="1"/>
          </p:cNvSpPr>
          <p:nvPr/>
        </p:nvSpPr>
        <p:spPr bwMode="auto">
          <a:xfrm>
            <a:off x="1092200" y="4979988"/>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88" name="Line 132"/>
          <p:cNvSpPr>
            <a:spLocks noChangeShapeType="1"/>
          </p:cNvSpPr>
          <p:nvPr/>
        </p:nvSpPr>
        <p:spPr bwMode="auto">
          <a:xfrm>
            <a:off x="1041400" y="4938713"/>
            <a:ext cx="1016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89" name="Line 133"/>
          <p:cNvSpPr>
            <a:spLocks noChangeShapeType="1"/>
          </p:cNvSpPr>
          <p:nvPr/>
        </p:nvSpPr>
        <p:spPr bwMode="auto">
          <a:xfrm>
            <a:off x="1092200" y="4897438"/>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90" name="Line 134"/>
          <p:cNvSpPr>
            <a:spLocks noChangeShapeType="1"/>
          </p:cNvSpPr>
          <p:nvPr/>
        </p:nvSpPr>
        <p:spPr bwMode="auto">
          <a:xfrm>
            <a:off x="1092200" y="4857750"/>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91" name="Line 135"/>
          <p:cNvSpPr>
            <a:spLocks noChangeShapeType="1"/>
          </p:cNvSpPr>
          <p:nvPr/>
        </p:nvSpPr>
        <p:spPr bwMode="auto">
          <a:xfrm>
            <a:off x="1092200" y="4816475"/>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92" name="Line 136"/>
          <p:cNvSpPr>
            <a:spLocks noChangeShapeType="1"/>
          </p:cNvSpPr>
          <p:nvPr/>
        </p:nvSpPr>
        <p:spPr bwMode="auto">
          <a:xfrm>
            <a:off x="1092200" y="4775200"/>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93" name="Line 137"/>
          <p:cNvSpPr>
            <a:spLocks noChangeShapeType="1"/>
          </p:cNvSpPr>
          <p:nvPr/>
        </p:nvSpPr>
        <p:spPr bwMode="auto">
          <a:xfrm>
            <a:off x="1041400" y="4733925"/>
            <a:ext cx="1016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94" name="Line 138"/>
          <p:cNvSpPr>
            <a:spLocks noChangeShapeType="1"/>
          </p:cNvSpPr>
          <p:nvPr/>
        </p:nvSpPr>
        <p:spPr bwMode="auto">
          <a:xfrm>
            <a:off x="1092200" y="4692650"/>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95" name="Line 139"/>
          <p:cNvSpPr>
            <a:spLocks noChangeShapeType="1"/>
          </p:cNvSpPr>
          <p:nvPr/>
        </p:nvSpPr>
        <p:spPr bwMode="auto">
          <a:xfrm>
            <a:off x="1092200" y="4651375"/>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96" name="Line 140"/>
          <p:cNvSpPr>
            <a:spLocks noChangeShapeType="1"/>
          </p:cNvSpPr>
          <p:nvPr/>
        </p:nvSpPr>
        <p:spPr bwMode="auto">
          <a:xfrm>
            <a:off x="1092200" y="4611688"/>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97" name="Line 141"/>
          <p:cNvSpPr>
            <a:spLocks noChangeShapeType="1"/>
          </p:cNvSpPr>
          <p:nvPr/>
        </p:nvSpPr>
        <p:spPr bwMode="auto">
          <a:xfrm>
            <a:off x="1092200" y="4570413"/>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98" name="Line 142"/>
          <p:cNvSpPr>
            <a:spLocks noChangeShapeType="1"/>
          </p:cNvSpPr>
          <p:nvPr/>
        </p:nvSpPr>
        <p:spPr bwMode="auto">
          <a:xfrm>
            <a:off x="1041400" y="4529138"/>
            <a:ext cx="1016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199" name="Line 143"/>
          <p:cNvSpPr>
            <a:spLocks noChangeShapeType="1"/>
          </p:cNvSpPr>
          <p:nvPr/>
        </p:nvSpPr>
        <p:spPr bwMode="auto">
          <a:xfrm>
            <a:off x="1092200" y="4487863"/>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00" name="Line 144"/>
          <p:cNvSpPr>
            <a:spLocks noChangeShapeType="1"/>
          </p:cNvSpPr>
          <p:nvPr/>
        </p:nvSpPr>
        <p:spPr bwMode="auto">
          <a:xfrm>
            <a:off x="1092200" y="4446588"/>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01" name="Line 145"/>
          <p:cNvSpPr>
            <a:spLocks noChangeShapeType="1"/>
          </p:cNvSpPr>
          <p:nvPr/>
        </p:nvSpPr>
        <p:spPr bwMode="auto">
          <a:xfrm>
            <a:off x="1092200" y="4405313"/>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02" name="Line 146"/>
          <p:cNvSpPr>
            <a:spLocks noChangeShapeType="1"/>
          </p:cNvSpPr>
          <p:nvPr/>
        </p:nvSpPr>
        <p:spPr bwMode="auto">
          <a:xfrm>
            <a:off x="1092200" y="4365625"/>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03" name="Line 147"/>
          <p:cNvSpPr>
            <a:spLocks noChangeShapeType="1"/>
          </p:cNvSpPr>
          <p:nvPr/>
        </p:nvSpPr>
        <p:spPr bwMode="auto">
          <a:xfrm>
            <a:off x="1041400" y="4324350"/>
            <a:ext cx="1016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04" name="Line 148"/>
          <p:cNvSpPr>
            <a:spLocks noChangeShapeType="1"/>
          </p:cNvSpPr>
          <p:nvPr/>
        </p:nvSpPr>
        <p:spPr bwMode="auto">
          <a:xfrm>
            <a:off x="1092200" y="4283075"/>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05" name="Line 149"/>
          <p:cNvSpPr>
            <a:spLocks noChangeShapeType="1"/>
          </p:cNvSpPr>
          <p:nvPr/>
        </p:nvSpPr>
        <p:spPr bwMode="auto">
          <a:xfrm>
            <a:off x="1092200" y="4241800"/>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06" name="Line 150"/>
          <p:cNvSpPr>
            <a:spLocks noChangeShapeType="1"/>
          </p:cNvSpPr>
          <p:nvPr/>
        </p:nvSpPr>
        <p:spPr bwMode="auto">
          <a:xfrm>
            <a:off x="1092200" y="4200525"/>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07" name="Line 151"/>
          <p:cNvSpPr>
            <a:spLocks noChangeShapeType="1"/>
          </p:cNvSpPr>
          <p:nvPr/>
        </p:nvSpPr>
        <p:spPr bwMode="auto">
          <a:xfrm>
            <a:off x="1092200" y="4159250"/>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08" name="Line 152"/>
          <p:cNvSpPr>
            <a:spLocks noChangeShapeType="1"/>
          </p:cNvSpPr>
          <p:nvPr/>
        </p:nvSpPr>
        <p:spPr bwMode="auto">
          <a:xfrm>
            <a:off x="1041400" y="4117975"/>
            <a:ext cx="1016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09" name="Line 153"/>
          <p:cNvSpPr>
            <a:spLocks noChangeShapeType="1"/>
          </p:cNvSpPr>
          <p:nvPr/>
        </p:nvSpPr>
        <p:spPr bwMode="auto">
          <a:xfrm>
            <a:off x="1092200" y="4078288"/>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10" name="Line 154"/>
          <p:cNvSpPr>
            <a:spLocks noChangeShapeType="1"/>
          </p:cNvSpPr>
          <p:nvPr/>
        </p:nvSpPr>
        <p:spPr bwMode="auto">
          <a:xfrm>
            <a:off x="1092200" y="4037013"/>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11" name="Line 155"/>
          <p:cNvSpPr>
            <a:spLocks noChangeShapeType="1"/>
          </p:cNvSpPr>
          <p:nvPr/>
        </p:nvSpPr>
        <p:spPr bwMode="auto">
          <a:xfrm>
            <a:off x="1092200" y="3995738"/>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12" name="Line 156"/>
          <p:cNvSpPr>
            <a:spLocks noChangeShapeType="1"/>
          </p:cNvSpPr>
          <p:nvPr/>
        </p:nvSpPr>
        <p:spPr bwMode="auto">
          <a:xfrm>
            <a:off x="1092200" y="3954463"/>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13" name="Line 157"/>
          <p:cNvSpPr>
            <a:spLocks noChangeShapeType="1"/>
          </p:cNvSpPr>
          <p:nvPr/>
        </p:nvSpPr>
        <p:spPr bwMode="auto">
          <a:xfrm>
            <a:off x="1041400" y="3913188"/>
            <a:ext cx="1016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14" name="Line 158"/>
          <p:cNvSpPr>
            <a:spLocks noChangeShapeType="1"/>
          </p:cNvSpPr>
          <p:nvPr/>
        </p:nvSpPr>
        <p:spPr bwMode="auto">
          <a:xfrm>
            <a:off x="1092200" y="3871913"/>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15" name="Line 159"/>
          <p:cNvSpPr>
            <a:spLocks noChangeShapeType="1"/>
          </p:cNvSpPr>
          <p:nvPr/>
        </p:nvSpPr>
        <p:spPr bwMode="auto">
          <a:xfrm>
            <a:off x="1092200" y="3830638"/>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16" name="Line 160"/>
          <p:cNvSpPr>
            <a:spLocks noChangeShapeType="1"/>
          </p:cNvSpPr>
          <p:nvPr/>
        </p:nvSpPr>
        <p:spPr bwMode="auto">
          <a:xfrm>
            <a:off x="1092200" y="3790950"/>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17" name="Line 161"/>
          <p:cNvSpPr>
            <a:spLocks noChangeShapeType="1"/>
          </p:cNvSpPr>
          <p:nvPr/>
        </p:nvSpPr>
        <p:spPr bwMode="auto">
          <a:xfrm>
            <a:off x="1092200" y="3749675"/>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18" name="Line 162"/>
          <p:cNvSpPr>
            <a:spLocks noChangeShapeType="1"/>
          </p:cNvSpPr>
          <p:nvPr/>
        </p:nvSpPr>
        <p:spPr bwMode="auto">
          <a:xfrm>
            <a:off x="1041400" y="3708400"/>
            <a:ext cx="1016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19" name="Line 163"/>
          <p:cNvSpPr>
            <a:spLocks noChangeShapeType="1"/>
          </p:cNvSpPr>
          <p:nvPr/>
        </p:nvSpPr>
        <p:spPr bwMode="auto">
          <a:xfrm>
            <a:off x="1092200" y="3667125"/>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20" name="Line 164"/>
          <p:cNvSpPr>
            <a:spLocks noChangeShapeType="1"/>
          </p:cNvSpPr>
          <p:nvPr/>
        </p:nvSpPr>
        <p:spPr bwMode="auto">
          <a:xfrm>
            <a:off x="1092200" y="3625850"/>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21" name="Line 165"/>
          <p:cNvSpPr>
            <a:spLocks noChangeShapeType="1"/>
          </p:cNvSpPr>
          <p:nvPr/>
        </p:nvSpPr>
        <p:spPr bwMode="auto">
          <a:xfrm>
            <a:off x="1092200" y="3584575"/>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22" name="Line 166"/>
          <p:cNvSpPr>
            <a:spLocks noChangeShapeType="1"/>
          </p:cNvSpPr>
          <p:nvPr/>
        </p:nvSpPr>
        <p:spPr bwMode="auto">
          <a:xfrm>
            <a:off x="1092200" y="3543300"/>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23" name="Line 167"/>
          <p:cNvSpPr>
            <a:spLocks noChangeShapeType="1"/>
          </p:cNvSpPr>
          <p:nvPr/>
        </p:nvSpPr>
        <p:spPr bwMode="auto">
          <a:xfrm>
            <a:off x="1041400" y="3503613"/>
            <a:ext cx="1016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24" name="Line 168"/>
          <p:cNvSpPr>
            <a:spLocks noChangeShapeType="1"/>
          </p:cNvSpPr>
          <p:nvPr/>
        </p:nvSpPr>
        <p:spPr bwMode="auto">
          <a:xfrm>
            <a:off x="1092200" y="3462338"/>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25" name="Line 169"/>
          <p:cNvSpPr>
            <a:spLocks noChangeShapeType="1"/>
          </p:cNvSpPr>
          <p:nvPr/>
        </p:nvSpPr>
        <p:spPr bwMode="auto">
          <a:xfrm>
            <a:off x="1092200" y="3421063"/>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26" name="Line 170"/>
          <p:cNvSpPr>
            <a:spLocks noChangeShapeType="1"/>
          </p:cNvSpPr>
          <p:nvPr/>
        </p:nvSpPr>
        <p:spPr bwMode="auto">
          <a:xfrm>
            <a:off x="1092200" y="3379788"/>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27" name="Line 171"/>
          <p:cNvSpPr>
            <a:spLocks noChangeShapeType="1"/>
          </p:cNvSpPr>
          <p:nvPr/>
        </p:nvSpPr>
        <p:spPr bwMode="auto">
          <a:xfrm>
            <a:off x="1092200" y="3338513"/>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28" name="Line 172"/>
          <p:cNvSpPr>
            <a:spLocks noChangeShapeType="1"/>
          </p:cNvSpPr>
          <p:nvPr/>
        </p:nvSpPr>
        <p:spPr bwMode="auto">
          <a:xfrm>
            <a:off x="1041400" y="3297238"/>
            <a:ext cx="1016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29" name="Line 173"/>
          <p:cNvSpPr>
            <a:spLocks noChangeShapeType="1"/>
          </p:cNvSpPr>
          <p:nvPr/>
        </p:nvSpPr>
        <p:spPr bwMode="auto">
          <a:xfrm>
            <a:off x="1092200" y="3255963"/>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30" name="Line 174"/>
          <p:cNvSpPr>
            <a:spLocks noChangeShapeType="1"/>
          </p:cNvSpPr>
          <p:nvPr/>
        </p:nvSpPr>
        <p:spPr bwMode="auto">
          <a:xfrm>
            <a:off x="1092200" y="3216275"/>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31" name="Line 175"/>
          <p:cNvSpPr>
            <a:spLocks noChangeShapeType="1"/>
          </p:cNvSpPr>
          <p:nvPr/>
        </p:nvSpPr>
        <p:spPr bwMode="auto">
          <a:xfrm>
            <a:off x="1092200" y="3175000"/>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32" name="Line 176"/>
          <p:cNvSpPr>
            <a:spLocks noChangeShapeType="1"/>
          </p:cNvSpPr>
          <p:nvPr/>
        </p:nvSpPr>
        <p:spPr bwMode="auto">
          <a:xfrm>
            <a:off x="1092200" y="3133725"/>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33" name="Line 177"/>
          <p:cNvSpPr>
            <a:spLocks noChangeShapeType="1"/>
          </p:cNvSpPr>
          <p:nvPr/>
        </p:nvSpPr>
        <p:spPr bwMode="auto">
          <a:xfrm>
            <a:off x="1041400" y="3092450"/>
            <a:ext cx="1016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34" name="Line 178"/>
          <p:cNvSpPr>
            <a:spLocks noChangeShapeType="1"/>
          </p:cNvSpPr>
          <p:nvPr/>
        </p:nvSpPr>
        <p:spPr bwMode="auto">
          <a:xfrm>
            <a:off x="1092200" y="3051175"/>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35" name="Line 179"/>
          <p:cNvSpPr>
            <a:spLocks noChangeShapeType="1"/>
          </p:cNvSpPr>
          <p:nvPr/>
        </p:nvSpPr>
        <p:spPr bwMode="auto">
          <a:xfrm>
            <a:off x="1092200" y="3009900"/>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36" name="Line 180"/>
          <p:cNvSpPr>
            <a:spLocks noChangeShapeType="1"/>
          </p:cNvSpPr>
          <p:nvPr/>
        </p:nvSpPr>
        <p:spPr bwMode="auto">
          <a:xfrm>
            <a:off x="1092200" y="2970213"/>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37" name="Line 181"/>
          <p:cNvSpPr>
            <a:spLocks noChangeShapeType="1"/>
          </p:cNvSpPr>
          <p:nvPr/>
        </p:nvSpPr>
        <p:spPr bwMode="auto">
          <a:xfrm>
            <a:off x="1092200" y="2928938"/>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38" name="Line 182"/>
          <p:cNvSpPr>
            <a:spLocks noChangeShapeType="1"/>
          </p:cNvSpPr>
          <p:nvPr/>
        </p:nvSpPr>
        <p:spPr bwMode="auto">
          <a:xfrm>
            <a:off x="1041400" y="2887663"/>
            <a:ext cx="1016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39" name="Line 183"/>
          <p:cNvSpPr>
            <a:spLocks noChangeShapeType="1"/>
          </p:cNvSpPr>
          <p:nvPr/>
        </p:nvSpPr>
        <p:spPr bwMode="auto">
          <a:xfrm>
            <a:off x="1092200" y="2846388"/>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40" name="Line 184"/>
          <p:cNvSpPr>
            <a:spLocks noChangeShapeType="1"/>
          </p:cNvSpPr>
          <p:nvPr/>
        </p:nvSpPr>
        <p:spPr bwMode="auto">
          <a:xfrm>
            <a:off x="1092200" y="2805113"/>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41" name="Line 185"/>
          <p:cNvSpPr>
            <a:spLocks noChangeShapeType="1"/>
          </p:cNvSpPr>
          <p:nvPr/>
        </p:nvSpPr>
        <p:spPr bwMode="auto">
          <a:xfrm>
            <a:off x="1092200" y="2763838"/>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42" name="Line 186"/>
          <p:cNvSpPr>
            <a:spLocks noChangeShapeType="1"/>
          </p:cNvSpPr>
          <p:nvPr/>
        </p:nvSpPr>
        <p:spPr bwMode="auto">
          <a:xfrm>
            <a:off x="1092200" y="2722563"/>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43" name="Line 187"/>
          <p:cNvSpPr>
            <a:spLocks noChangeShapeType="1"/>
          </p:cNvSpPr>
          <p:nvPr/>
        </p:nvSpPr>
        <p:spPr bwMode="auto">
          <a:xfrm>
            <a:off x="1117600" y="2682875"/>
            <a:ext cx="1016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44" name="Line 188"/>
          <p:cNvSpPr>
            <a:spLocks noChangeShapeType="1"/>
          </p:cNvSpPr>
          <p:nvPr/>
        </p:nvSpPr>
        <p:spPr bwMode="auto">
          <a:xfrm>
            <a:off x="1092200" y="2641600"/>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45" name="Line 189"/>
          <p:cNvSpPr>
            <a:spLocks noChangeShapeType="1"/>
          </p:cNvSpPr>
          <p:nvPr/>
        </p:nvSpPr>
        <p:spPr bwMode="auto">
          <a:xfrm>
            <a:off x="1092200" y="2600325"/>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46" name="Line 190"/>
          <p:cNvSpPr>
            <a:spLocks noChangeShapeType="1"/>
          </p:cNvSpPr>
          <p:nvPr/>
        </p:nvSpPr>
        <p:spPr bwMode="auto">
          <a:xfrm>
            <a:off x="1092200" y="2559050"/>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47" name="Line 191"/>
          <p:cNvSpPr>
            <a:spLocks noChangeShapeType="1"/>
          </p:cNvSpPr>
          <p:nvPr/>
        </p:nvSpPr>
        <p:spPr bwMode="auto">
          <a:xfrm>
            <a:off x="1092200" y="2517775"/>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48" name="Line 192"/>
          <p:cNvSpPr>
            <a:spLocks noChangeShapeType="1"/>
          </p:cNvSpPr>
          <p:nvPr/>
        </p:nvSpPr>
        <p:spPr bwMode="auto">
          <a:xfrm>
            <a:off x="1041400" y="2476500"/>
            <a:ext cx="1016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49" name="Line 193"/>
          <p:cNvSpPr>
            <a:spLocks noChangeShapeType="1"/>
          </p:cNvSpPr>
          <p:nvPr/>
        </p:nvSpPr>
        <p:spPr bwMode="auto">
          <a:xfrm>
            <a:off x="1092200" y="2436813"/>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50" name="Line 194"/>
          <p:cNvSpPr>
            <a:spLocks noChangeShapeType="1"/>
          </p:cNvSpPr>
          <p:nvPr/>
        </p:nvSpPr>
        <p:spPr bwMode="auto">
          <a:xfrm>
            <a:off x="1092200" y="2395538"/>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51" name="Line 195"/>
          <p:cNvSpPr>
            <a:spLocks noChangeShapeType="1"/>
          </p:cNvSpPr>
          <p:nvPr/>
        </p:nvSpPr>
        <p:spPr bwMode="auto">
          <a:xfrm>
            <a:off x="1092200" y="2354263"/>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52" name="Line 196"/>
          <p:cNvSpPr>
            <a:spLocks noChangeShapeType="1"/>
          </p:cNvSpPr>
          <p:nvPr/>
        </p:nvSpPr>
        <p:spPr bwMode="auto">
          <a:xfrm>
            <a:off x="1092200" y="2312988"/>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53" name="Line 197"/>
          <p:cNvSpPr>
            <a:spLocks noChangeShapeType="1"/>
          </p:cNvSpPr>
          <p:nvPr/>
        </p:nvSpPr>
        <p:spPr bwMode="auto">
          <a:xfrm>
            <a:off x="1041400" y="2271713"/>
            <a:ext cx="1016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54" name="Line 198"/>
          <p:cNvSpPr>
            <a:spLocks noChangeShapeType="1"/>
          </p:cNvSpPr>
          <p:nvPr/>
        </p:nvSpPr>
        <p:spPr bwMode="auto">
          <a:xfrm>
            <a:off x="1092200" y="2230438"/>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55" name="Line 199"/>
          <p:cNvSpPr>
            <a:spLocks noChangeShapeType="1"/>
          </p:cNvSpPr>
          <p:nvPr/>
        </p:nvSpPr>
        <p:spPr bwMode="auto">
          <a:xfrm>
            <a:off x="1092200" y="2190750"/>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56" name="Line 200"/>
          <p:cNvSpPr>
            <a:spLocks noChangeShapeType="1"/>
          </p:cNvSpPr>
          <p:nvPr/>
        </p:nvSpPr>
        <p:spPr bwMode="auto">
          <a:xfrm>
            <a:off x="1092200" y="2149475"/>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57" name="Line 201"/>
          <p:cNvSpPr>
            <a:spLocks noChangeShapeType="1"/>
          </p:cNvSpPr>
          <p:nvPr/>
        </p:nvSpPr>
        <p:spPr bwMode="auto">
          <a:xfrm>
            <a:off x="1092200" y="2108200"/>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58" name="Line 202"/>
          <p:cNvSpPr>
            <a:spLocks noChangeShapeType="1"/>
          </p:cNvSpPr>
          <p:nvPr/>
        </p:nvSpPr>
        <p:spPr bwMode="auto">
          <a:xfrm>
            <a:off x="1041400" y="2066925"/>
            <a:ext cx="1016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59" name="Line 203"/>
          <p:cNvSpPr>
            <a:spLocks noChangeShapeType="1"/>
          </p:cNvSpPr>
          <p:nvPr/>
        </p:nvSpPr>
        <p:spPr bwMode="auto">
          <a:xfrm>
            <a:off x="1092200" y="2025650"/>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60" name="Line 204"/>
          <p:cNvSpPr>
            <a:spLocks noChangeShapeType="1"/>
          </p:cNvSpPr>
          <p:nvPr/>
        </p:nvSpPr>
        <p:spPr bwMode="auto">
          <a:xfrm>
            <a:off x="1092200" y="1984375"/>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61" name="Line 205"/>
          <p:cNvSpPr>
            <a:spLocks noChangeShapeType="1"/>
          </p:cNvSpPr>
          <p:nvPr/>
        </p:nvSpPr>
        <p:spPr bwMode="auto">
          <a:xfrm>
            <a:off x="1092200" y="1944688"/>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62" name="Line 206"/>
          <p:cNvSpPr>
            <a:spLocks noChangeShapeType="1"/>
          </p:cNvSpPr>
          <p:nvPr/>
        </p:nvSpPr>
        <p:spPr bwMode="auto">
          <a:xfrm>
            <a:off x="1092200" y="1903413"/>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63" name="Line 207"/>
          <p:cNvSpPr>
            <a:spLocks noChangeShapeType="1"/>
          </p:cNvSpPr>
          <p:nvPr/>
        </p:nvSpPr>
        <p:spPr bwMode="auto">
          <a:xfrm>
            <a:off x="1041400" y="1862138"/>
            <a:ext cx="1016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64" name="Line 208"/>
          <p:cNvSpPr>
            <a:spLocks noChangeShapeType="1"/>
          </p:cNvSpPr>
          <p:nvPr/>
        </p:nvSpPr>
        <p:spPr bwMode="auto">
          <a:xfrm>
            <a:off x="1092200" y="1820863"/>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65" name="Line 209"/>
          <p:cNvSpPr>
            <a:spLocks noChangeShapeType="1"/>
          </p:cNvSpPr>
          <p:nvPr/>
        </p:nvSpPr>
        <p:spPr bwMode="auto">
          <a:xfrm>
            <a:off x="1092200" y="1779588"/>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66" name="Line 210"/>
          <p:cNvSpPr>
            <a:spLocks noChangeShapeType="1"/>
          </p:cNvSpPr>
          <p:nvPr/>
        </p:nvSpPr>
        <p:spPr bwMode="auto">
          <a:xfrm>
            <a:off x="1092200" y="1738313"/>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67" name="Line 211"/>
          <p:cNvSpPr>
            <a:spLocks noChangeShapeType="1"/>
          </p:cNvSpPr>
          <p:nvPr/>
        </p:nvSpPr>
        <p:spPr bwMode="auto">
          <a:xfrm>
            <a:off x="1092200" y="1698625"/>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68" name="Line 212"/>
          <p:cNvSpPr>
            <a:spLocks noChangeShapeType="1"/>
          </p:cNvSpPr>
          <p:nvPr/>
        </p:nvSpPr>
        <p:spPr bwMode="auto">
          <a:xfrm>
            <a:off x="1041400" y="1657350"/>
            <a:ext cx="1016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69" name="Line 213"/>
          <p:cNvSpPr>
            <a:spLocks noChangeShapeType="1"/>
          </p:cNvSpPr>
          <p:nvPr/>
        </p:nvSpPr>
        <p:spPr bwMode="auto">
          <a:xfrm>
            <a:off x="1092200" y="1616075"/>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70" name="Line 214"/>
          <p:cNvSpPr>
            <a:spLocks noChangeShapeType="1"/>
          </p:cNvSpPr>
          <p:nvPr/>
        </p:nvSpPr>
        <p:spPr bwMode="auto">
          <a:xfrm>
            <a:off x="1092200" y="1574800"/>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71" name="Line 215"/>
          <p:cNvSpPr>
            <a:spLocks noChangeShapeType="1"/>
          </p:cNvSpPr>
          <p:nvPr/>
        </p:nvSpPr>
        <p:spPr bwMode="auto">
          <a:xfrm>
            <a:off x="1092200" y="1533525"/>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72" name="Line 216"/>
          <p:cNvSpPr>
            <a:spLocks noChangeShapeType="1"/>
          </p:cNvSpPr>
          <p:nvPr/>
        </p:nvSpPr>
        <p:spPr bwMode="auto">
          <a:xfrm>
            <a:off x="1092200" y="1492250"/>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73" name="Line 217"/>
          <p:cNvSpPr>
            <a:spLocks noChangeShapeType="1"/>
          </p:cNvSpPr>
          <p:nvPr/>
        </p:nvSpPr>
        <p:spPr bwMode="auto">
          <a:xfrm>
            <a:off x="1041400" y="1450975"/>
            <a:ext cx="1016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74" name="Line 218"/>
          <p:cNvSpPr>
            <a:spLocks noChangeShapeType="1"/>
          </p:cNvSpPr>
          <p:nvPr/>
        </p:nvSpPr>
        <p:spPr bwMode="auto">
          <a:xfrm>
            <a:off x="1092200" y="1411288"/>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75" name="Line 219"/>
          <p:cNvSpPr>
            <a:spLocks noChangeShapeType="1"/>
          </p:cNvSpPr>
          <p:nvPr/>
        </p:nvSpPr>
        <p:spPr bwMode="auto">
          <a:xfrm>
            <a:off x="1092200" y="1370013"/>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76" name="Line 220"/>
          <p:cNvSpPr>
            <a:spLocks noChangeShapeType="1"/>
          </p:cNvSpPr>
          <p:nvPr/>
        </p:nvSpPr>
        <p:spPr bwMode="auto">
          <a:xfrm>
            <a:off x="1092200" y="1328738"/>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77" name="Line 221"/>
          <p:cNvSpPr>
            <a:spLocks noChangeShapeType="1"/>
          </p:cNvSpPr>
          <p:nvPr/>
        </p:nvSpPr>
        <p:spPr bwMode="auto">
          <a:xfrm>
            <a:off x="1092200" y="1287463"/>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78" name="Line 222"/>
          <p:cNvSpPr>
            <a:spLocks noChangeShapeType="1"/>
          </p:cNvSpPr>
          <p:nvPr/>
        </p:nvSpPr>
        <p:spPr bwMode="auto">
          <a:xfrm>
            <a:off x="1041400" y="1246188"/>
            <a:ext cx="1016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79" name="Line 223"/>
          <p:cNvSpPr>
            <a:spLocks noChangeShapeType="1"/>
          </p:cNvSpPr>
          <p:nvPr/>
        </p:nvSpPr>
        <p:spPr bwMode="auto">
          <a:xfrm>
            <a:off x="1092200" y="1204913"/>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80" name="Line 224"/>
          <p:cNvSpPr>
            <a:spLocks noChangeShapeType="1"/>
          </p:cNvSpPr>
          <p:nvPr/>
        </p:nvSpPr>
        <p:spPr bwMode="auto">
          <a:xfrm>
            <a:off x="1092200" y="1165225"/>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81" name="Line 225"/>
          <p:cNvSpPr>
            <a:spLocks noChangeShapeType="1"/>
          </p:cNvSpPr>
          <p:nvPr/>
        </p:nvSpPr>
        <p:spPr bwMode="auto">
          <a:xfrm>
            <a:off x="1092200" y="1123950"/>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82" name="Line 226"/>
          <p:cNvSpPr>
            <a:spLocks noChangeShapeType="1"/>
          </p:cNvSpPr>
          <p:nvPr/>
        </p:nvSpPr>
        <p:spPr bwMode="auto">
          <a:xfrm>
            <a:off x="1092200" y="1082675"/>
            <a:ext cx="508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83" name="Line 227"/>
          <p:cNvSpPr>
            <a:spLocks noChangeShapeType="1"/>
          </p:cNvSpPr>
          <p:nvPr/>
        </p:nvSpPr>
        <p:spPr bwMode="auto">
          <a:xfrm>
            <a:off x="1041400" y="1041400"/>
            <a:ext cx="10160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84" name="Line 228"/>
          <p:cNvSpPr>
            <a:spLocks noChangeShapeType="1"/>
          </p:cNvSpPr>
          <p:nvPr/>
        </p:nvSpPr>
        <p:spPr bwMode="auto">
          <a:xfrm>
            <a:off x="1144588" y="5143500"/>
            <a:ext cx="6834187"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85" name="Line 229"/>
          <p:cNvSpPr>
            <a:spLocks noChangeShapeType="1"/>
          </p:cNvSpPr>
          <p:nvPr/>
        </p:nvSpPr>
        <p:spPr bwMode="auto">
          <a:xfrm flipV="1">
            <a:off x="7978775" y="1042988"/>
            <a:ext cx="0" cy="4100512"/>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86" name="Line 230"/>
          <p:cNvSpPr>
            <a:spLocks noChangeShapeType="1"/>
          </p:cNvSpPr>
          <p:nvPr/>
        </p:nvSpPr>
        <p:spPr bwMode="auto">
          <a:xfrm flipH="1">
            <a:off x="1144588" y="1041400"/>
            <a:ext cx="6834187"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87" name="Line 231"/>
          <p:cNvSpPr>
            <a:spLocks noChangeShapeType="1"/>
          </p:cNvSpPr>
          <p:nvPr/>
        </p:nvSpPr>
        <p:spPr bwMode="auto">
          <a:xfrm>
            <a:off x="1143000" y="1042988"/>
            <a:ext cx="0" cy="4100512"/>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5288" name="Rectangle 232"/>
          <p:cNvSpPr>
            <a:spLocks noChangeArrowheads="1"/>
          </p:cNvSpPr>
          <p:nvPr/>
        </p:nvSpPr>
        <p:spPr bwMode="auto">
          <a:xfrm>
            <a:off x="962025" y="5222875"/>
            <a:ext cx="2905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0</a:t>
            </a:r>
          </a:p>
        </p:txBody>
      </p:sp>
      <p:sp>
        <p:nvSpPr>
          <p:cNvPr id="45289" name="Rectangle 233"/>
          <p:cNvSpPr>
            <a:spLocks noChangeArrowheads="1"/>
          </p:cNvSpPr>
          <p:nvPr/>
        </p:nvSpPr>
        <p:spPr bwMode="auto">
          <a:xfrm>
            <a:off x="1390650" y="5222875"/>
            <a:ext cx="2905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5</a:t>
            </a:r>
          </a:p>
        </p:txBody>
      </p:sp>
      <p:sp>
        <p:nvSpPr>
          <p:cNvPr id="45290" name="Rectangle 234"/>
          <p:cNvSpPr>
            <a:spLocks noChangeArrowheads="1"/>
          </p:cNvSpPr>
          <p:nvPr/>
        </p:nvSpPr>
        <p:spPr bwMode="auto">
          <a:xfrm>
            <a:off x="1755775" y="5222875"/>
            <a:ext cx="395288"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10</a:t>
            </a:r>
          </a:p>
        </p:txBody>
      </p:sp>
      <p:sp>
        <p:nvSpPr>
          <p:cNvPr id="45291" name="Rectangle 235"/>
          <p:cNvSpPr>
            <a:spLocks noChangeArrowheads="1"/>
          </p:cNvSpPr>
          <p:nvPr/>
        </p:nvSpPr>
        <p:spPr bwMode="auto">
          <a:xfrm>
            <a:off x="2184400" y="5222875"/>
            <a:ext cx="395288"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15</a:t>
            </a:r>
          </a:p>
        </p:txBody>
      </p:sp>
      <p:sp>
        <p:nvSpPr>
          <p:cNvPr id="45292" name="Rectangle 236"/>
          <p:cNvSpPr>
            <a:spLocks noChangeArrowheads="1"/>
          </p:cNvSpPr>
          <p:nvPr/>
        </p:nvSpPr>
        <p:spPr bwMode="auto">
          <a:xfrm>
            <a:off x="2613025" y="5222875"/>
            <a:ext cx="395288"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20</a:t>
            </a:r>
          </a:p>
        </p:txBody>
      </p:sp>
      <p:sp>
        <p:nvSpPr>
          <p:cNvPr id="45293" name="Rectangle 237"/>
          <p:cNvSpPr>
            <a:spLocks noChangeArrowheads="1"/>
          </p:cNvSpPr>
          <p:nvPr/>
        </p:nvSpPr>
        <p:spPr bwMode="auto">
          <a:xfrm>
            <a:off x="3036888" y="5222875"/>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25</a:t>
            </a:r>
          </a:p>
        </p:txBody>
      </p:sp>
      <p:sp>
        <p:nvSpPr>
          <p:cNvPr id="45294" name="Rectangle 238"/>
          <p:cNvSpPr>
            <a:spLocks noChangeArrowheads="1"/>
          </p:cNvSpPr>
          <p:nvPr/>
        </p:nvSpPr>
        <p:spPr bwMode="auto">
          <a:xfrm>
            <a:off x="3465513" y="5222875"/>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30</a:t>
            </a:r>
          </a:p>
        </p:txBody>
      </p:sp>
      <p:sp>
        <p:nvSpPr>
          <p:cNvPr id="45295" name="Rectangle 239"/>
          <p:cNvSpPr>
            <a:spLocks noChangeArrowheads="1"/>
          </p:cNvSpPr>
          <p:nvPr/>
        </p:nvSpPr>
        <p:spPr bwMode="auto">
          <a:xfrm>
            <a:off x="3894138" y="5222875"/>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35</a:t>
            </a:r>
          </a:p>
        </p:txBody>
      </p:sp>
      <p:sp>
        <p:nvSpPr>
          <p:cNvPr id="45296" name="Rectangle 240"/>
          <p:cNvSpPr>
            <a:spLocks noChangeArrowheads="1"/>
          </p:cNvSpPr>
          <p:nvPr/>
        </p:nvSpPr>
        <p:spPr bwMode="auto">
          <a:xfrm>
            <a:off x="4319588" y="5222875"/>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40</a:t>
            </a:r>
          </a:p>
        </p:txBody>
      </p:sp>
      <p:sp>
        <p:nvSpPr>
          <p:cNvPr id="45297" name="Rectangle 241"/>
          <p:cNvSpPr>
            <a:spLocks noChangeArrowheads="1"/>
          </p:cNvSpPr>
          <p:nvPr/>
        </p:nvSpPr>
        <p:spPr bwMode="auto">
          <a:xfrm>
            <a:off x="4746625" y="5222875"/>
            <a:ext cx="395288"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45</a:t>
            </a:r>
          </a:p>
        </p:txBody>
      </p:sp>
      <p:sp>
        <p:nvSpPr>
          <p:cNvPr id="45298" name="Rectangle 242"/>
          <p:cNvSpPr>
            <a:spLocks noChangeArrowheads="1"/>
          </p:cNvSpPr>
          <p:nvPr/>
        </p:nvSpPr>
        <p:spPr bwMode="auto">
          <a:xfrm>
            <a:off x="5175250" y="5222875"/>
            <a:ext cx="395288"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50</a:t>
            </a:r>
          </a:p>
        </p:txBody>
      </p:sp>
      <p:sp>
        <p:nvSpPr>
          <p:cNvPr id="45299" name="Rectangle 243"/>
          <p:cNvSpPr>
            <a:spLocks noChangeArrowheads="1"/>
          </p:cNvSpPr>
          <p:nvPr/>
        </p:nvSpPr>
        <p:spPr bwMode="auto">
          <a:xfrm>
            <a:off x="5602288" y="5222875"/>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55</a:t>
            </a:r>
          </a:p>
        </p:txBody>
      </p:sp>
      <p:sp>
        <p:nvSpPr>
          <p:cNvPr id="45300" name="Rectangle 244"/>
          <p:cNvSpPr>
            <a:spLocks noChangeArrowheads="1"/>
          </p:cNvSpPr>
          <p:nvPr/>
        </p:nvSpPr>
        <p:spPr bwMode="auto">
          <a:xfrm>
            <a:off x="6029325" y="5222875"/>
            <a:ext cx="395288"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60</a:t>
            </a:r>
          </a:p>
        </p:txBody>
      </p:sp>
      <p:sp>
        <p:nvSpPr>
          <p:cNvPr id="45301" name="Rectangle 245"/>
          <p:cNvSpPr>
            <a:spLocks noChangeArrowheads="1"/>
          </p:cNvSpPr>
          <p:nvPr/>
        </p:nvSpPr>
        <p:spPr bwMode="auto">
          <a:xfrm>
            <a:off x="6457950" y="5222875"/>
            <a:ext cx="395288"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65</a:t>
            </a:r>
          </a:p>
        </p:txBody>
      </p:sp>
      <p:sp>
        <p:nvSpPr>
          <p:cNvPr id="45302" name="Rectangle 246"/>
          <p:cNvSpPr>
            <a:spLocks noChangeArrowheads="1"/>
          </p:cNvSpPr>
          <p:nvPr/>
        </p:nvSpPr>
        <p:spPr bwMode="auto">
          <a:xfrm>
            <a:off x="6883400" y="5222875"/>
            <a:ext cx="395288"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70</a:t>
            </a:r>
          </a:p>
        </p:txBody>
      </p:sp>
      <p:sp>
        <p:nvSpPr>
          <p:cNvPr id="45303" name="Rectangle 247"/>
          <p:cNvSpPr>
            <a:spLocks noChangeArrowheads="1"/>
          </p:cNvSpPr>
          <p:nvPr/>
        </p:nvSpPr>
        <p:spPr bwMode="auto">
          <a:xfrm>
            <a:off x="7310438" y="5222875"/>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75</a:t>
            </a:r>
          </a:p>
        </p:txBody>
      </p:sp>
      <p:sp>
        <p:nvSpPr>
          <p:cNvPr id="45304" name="Rectangle 248"/>
          <p:cNvSpPr>
            <a:spLocks noChangeArrowheads="1"/>
          </p:cNvSpPr>
          <p:nvPr/>
        </p:nvSpPr>
        <p:spPr bwMode="auto">
          <a:xfrm>
            <a:off x="7739063" y="5222875"/>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80</a:t>
            </a:r>
          </a:p>
        </p:txBody>
      </p:sp>
      <p:sp>
        <p:nvSpPr>
          <p:cNvPr id="45305" name="Rectangle 249"/>
          <p:cNvSpPr>
            <a:spLocks noChangeArrowheads="1"/>
          </p:cNvSpPr>
          <p:nvPr/>
        </p:nvSpPr>
        <p:spPr bwMode="auto">
          <a:xfrm>
            <a:off x="698500" y="4979988"/>
            <a:ext cx="2905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0</a:t>
            </a:r>
          </a:p>
        </p:txBody>
      </p:sp>
      <p:sp>
        <p:nvSpPr>
          <p:cNvPr id="45306" name="Rectangle 250"/>
          <p:cNvSpPr>
            <a:spLocks noChangeArrowheads="1"/>
          </p:cNvSpPr>
          <p:nvPr/>
        </p:nvSpPr>
        <p:spPr bwMode="auto">
          <a:xfrm>
            <a:off x="698500" y="4775200"/>
            <a:ext cx="2905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5</a:t>
            </a:r>
          </a:p>
        </p:txBody>
      </p:sp>
      <p:sp>
        <p:nvSpPr>
          <p:cNvPr id="45307" name="Rectangle 251"/>
          <p:cNvSpPr>
            <a:spLocks noChangeArrowheads="1"/>
          </p:cNvSpPr>
          <p:nvPr/>
        </p:nvSpPr>
        <p:spPr bwMode="auto">
          <a:xfrm>
            <a:off x="579438" y="4570413"/>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10</a:t>
            </a:r>
          </a:p>
        </p:txBody>
      </p:sp>
      <p:sp>
        <p:nvSpPr>
          <p:cNvPr id="45308" name="Rectangle 252"/>
          <p:cNvSpPr>
            <a:spLocks noChangeArrowheads="1"/>
          </p:cNvSpPr>
          <p:nvPr/>
        </p:nvSpPr>
        <p:spPr bwMode="auto">
          <a:xfrm>
            <a:off x="579438" y="4365625"/>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15</a:t>
            </a:r>
          </a:p>
        </p:txBody>
      </p:sp>
      <p:sp>
        <p:nvSpPr>
          <p:cNvPr id="45309" name="Rectangle 253"/>
          <p:cNvSpPr>
            <a:spLocks noChangeArrowheads="1"/>
          </p:cNvSpPr>
          <p:nvPr/>
        </p:nvSpPr>
        <p:spPr bwMode="auto">
          <a:xfrm>
            <a:off x="579438" y="4159250"/>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20</a:t>
            </a:r>
          </a:p>
        </p:txBody>
      </p:sp>
      <p:sp>
        <p:nvSpPr>
          <p:cNvPr id="45310" name="Rectangle 254"/>
          <p:cNvSpPr>
            <a:spLocks noChangeArrowheads="1"/>
          </p:cNvSpPr>
          <p:nvPr/>
        </p:nvSpPr>
        <p:spPr bwMode="auto">
          <a:xfrm>
            <a:off x="579438" y="3954463"/>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25</a:t>
            </a:r>
          </a:p>
        </p:txBody>
      </p:sp>
      <p:sp>
        <p:nvSpPr>
          <p:cNvPr id="45311" name="Rectangle 255"/>
          <p:cNvSpPr>
            <a:spLocks noChangeArrowheads="1"/>
          </p:cNvSpPr>
          <p:nvPr/>
        </p:nvSpPr>
        <p:spPr bwMode="auto">
          <a:xfrm>
            <a:off x="579438" y="3749675"/>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30</a:t>
            </a:r>
          </a:p>
        </p:txBody>
      </p:sp>
      <p:sp>
        <p:nvSpPr>
          <p:cNvPr id="45312" name="Rectangle 256"/>
          <p:cNvSpPr>
            <a:spLocks noChangeArrowheads="1"/>
          </p:cNvSpPr>
          <p:nvPr/>
        </p:nvSpPr>
        <p:spPr bwMode="auto">
          <a:xfrm>
            <a:off x="579438" y="3543300"/>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35</a:t>
            </a:r>
          </a:p>
        </p:txBody>
      </p:sp>
      <p:sp>
        <p:nvSpPr>
          <p:cNvPr id="45313" name="Rectangle 257"/>
          <p:cNvSpPr>
            <a:spLocks noChangeArrowheads="1"/>
          </p:cNvSpPr>
          <p:nvPr/>
        </p:nvSpPr>
        <p:spPr bwMode="auto">
          <a:xfrm>
            <a:off x="579438" y="3338513"/>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40</a:t>
            </a:r>
          </a:p>
        </p:txBody>
      </p:sp>
      <p:sp>
        <p:nvSpPr>
          <p:cNvPr id="45314" name="Rectangle 258"/>
          <p:cNvSpPr>
            <a:spLocks noChangeArrowheads="1"/>
          </p:cNvSpPr>
          <p:nvPr/>
        </p:nvSpPr>
        <p:spPr bwMode="auto">
          <a:xfrm>
            <a:off x="579438" y="3133725"/>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45</a:t>
            </a:r>
          </a:p>
        </p:txBody>
      </p:sp>
      <p:sp>
        <p:nvSpPr>
          <p:cNvPr id="45315" name="Rectangle 259"/>
          <p:cNvSpPr>
            <a:spLocks noChangeArrowheads="1"/>
          </p:cNvSpPr>
          <p:nvPr/>
        </p:nvSpPr>
        <p:spPr bwMode="auto">
          <a:xfrm>
            <a:off x="579438" y="2928938"/>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50</a:t>
            </a:r>
          </a:p>
        </p:txBody>
      </p:sp>
      <p:sp>
        <p:nvSpPr>
          <p:cNvPr id="45316" name="Rectangle 260"/>
          <p:cNvSpPr>
            <a:spLocks noChangeArrowheads="1"/>
          </p:cNvSpPr>
          <p:nvPr/>
        </p:nvSpPr>
        <p:spPr bwMode="auto">
          <a:xfrm>
            <a:off x="579438" y="2724150"/>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55</a:t>
            </a:r>
          </a:p>
        </p:txBody>
      </p:sp>
      <p:sp>
        <p:nvSpPr>
          <p:cNvPr id="45317" name="Rectangle 261"/>
          <p:cNvSpPr>
            <a:spLocks noChangeArrowheads="1"/>
          </p:cNvSpPr>
          <p:nvPr/>
        </p:nvSpPr>
        <p:spPr bwMode="auto">
          <a:xfrm>
            <a:off x="579438" y="2519363"/>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60</a:t>
            </a:r>
          </a:p>
        </p:txBody>
      </p:sp>
      <p:sp>
        <p:nvSpPr>
          <p:cNvPr id="45318" name="Rectangle 262"/>
          <p:cNvSpPr>
            <a:spLocks noChangeArrowheads="1"/>
          </p:cNvSpPr>
          <p:nvPr/>
        </p:nvSpPr>
        <p:spPr bwMode="auto">
          <a:xfrm>
            <a:off x="579438" y="2314575"/>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65</a:t>
            </a:r>
          </a:p>
        </p:txBody>
      </p:sp>
      <p:sp>
        <p:nvSpPr>
          <p:cNvPr id="45319" name="Rectangle 263"/>
          <p:cNvSpPr>
            <a:spLocks noChangeArrowheads="1"/>
          </p:cNvSpPr>
          <p:nvPr/>
        </p:nvSpPr>
        <p:spPr bwMode="auto">
          <a:xfrm>
            <a:off x="579438" y="2108200"/>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70</a:t>
            </a:r>
          </a:p>
        </p:txBody>
      </p:sp>
      <p:sp>
        <p:nvSpPr>
          <p:cNvPr id="45320" name="Rectangle 264"/>
          <p:cNvSpPr>
            <a:spLocks noChangeArrowheads="1"/>
          </p:cNvSpPr>
          <p:nvPr/>
        </p:nvSpPr>
        <p:spPr bwMode="auto">
          <a:xfrm>
            <a:off x="579438" y="1903413"/>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75</a:t>
            </a:r>
          </a:p>
        </p:txBody>
      </p:sp>
      <p:sp>
        <p:nvSpPr>
          <p:cNvPr id="45321" name="Rectangle 265"/>
          <p:cNvSpPr>
            <a:spLocks noChangeArrowheads="1"/>
          </p:cNvSpPr>
          <p:nvPr/>
        </p:nvSpPr>
        <p:spPr bwMode="auto">
          <a:xfrm>
            <a:off x="579438" y="1698625"/>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80</a:t>
            </a:r>
          </a:p>
        </p:txBody>
      </p:sp>
      <p:sp>
        <p:nvSpPr>
          <p:cNvPr id="45322" name="Rectangle 266"/>
          <p:cNvSpPr>
            <a:spLocks noChangeArrowheads="1"/>
          </p:cNvSpPr>
          <p:nvPr/>
        </p:nvSpPr>
        <p:spPr bwMode="auto">
          <a:xfrm>
            <a:off x="579438" y="1492250"/>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85</a:t>
            </a:r>
          </a:p>
        </p:txBody>
      </p:sp>
      <p:sp>
        <p:nvSpPr>
          <p:cNvPr id="45323" name="Rectangle 267"/>
          <p:cNvSpPr>
            <a:spLocks noChangeArrowheads="1"/>
          </p:cNvSpPr>
          <p:nvPr/>
        </p:nvSpPr>
        <p:spPr bwMode="auto">
          <a:xfrm>
            <a:off x="579438" y="1287463"/>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90</a:t>
            </a:r>
          </a:p>
        </p:txBody>
      </p:sp>
      <p:sp>
        <p:nvSpPr>
          <p:cNvPr id="45324" name="Rectangle 268"/>
          <p:cNvSpPr>
            <a:spLocks noChangeArrowheads="1"/>
          </p:cNvSpPr>
          <p:nvPr/>
        </p:nvSpPr>
        <p:spPr bwMode="auto">
          <a:xfrm>
            <a:off x="579438" y="1082675"/>
            <a:ext cx="3952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95</a:t>
            </a:r>
          </a:p>
        </p:txBody>
      </p:sp>
      <p:sp>
        <p:nvSpPr>
          <p:cNvPr id="45325" name="Rectangle 269"/>
          <p:cNvSpPr>
            <a:spLocks noChangeArrowheads="1"/>
          </p:cNvSpPr>
          <p:nvPr/>
        </p:nvSpPr>
        <p:spPr bwMode="auto">
          <a:xfrm>
            <a:off x="457200" y="877888"/>
            <a:ext cx="50165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sz="1500">
                <a:solidFill>
                  <a:srgbClr val="000000"/>
                </a:solidFill>
              </a:rPr>
              <a:t>100</a:t>
            </a:r>
          </a:p>
        </p:txBody>
      </p:sp>
      <p:sp>
        <p:nvSpPr>
          <p:cNvPr id="45326" name="Rectangle 270"/>
          <p:cNvSpPr>
            <a:spLocks noChangeArrowheads="1"/>
          </p:cNvSpPr>
          <p:nvPr/>
        </p:nvSpPr>
        <p:spPr bwMode="auto">
          <a:xfrm>
            <a:off x="1108075" y="609600"/>
            <a:ext cx="3205163" cy="400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hu-HU" altLang="en-US" sz="2000" b="1">
                <a:latin typeface="Times New Roman" pitchFamily="18" charset="0"/>
              </a:rPr>
              <a:t>Ismétlésszám</a:t>
            </a:r>
            <a:endParaRPr lang="en-US" altLang="en-US" sz="2000" b="1">
              <a:latin typeface="Times New Roman" pitchFamily="18" charset="0"/>
            </a:endParaRPr>
          </a:p>
        </p:txBody>
      </p:sp>
      <p:sp>
        <p:nvSpPr>
          <p:cNvPr id="45327" name="Rectangle 271"/>
          <p:cNvSpPr>
            <a:spLocks noChangeArrowheads="1"/>
          </p:cNvSpPr>
          <p:nvPr/>
        </p:nvSpPr>
        <p:spPr bwMode="auto">
          <a:xfrm>
            <a:off x="5700713" y="5562600"/>
            <a:ext cx="1992312" cy="400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hu-HU" altLang="en-US" sz="2000" b="1">
                <a:latin typeface="Times New Roman" pitchFamily="18" charset="0"/>
              </a:rPr>
              <a:t>Súly</a:t>
            </a:r>
            <a:r>
              <a:rPr lang="en-US" altLang="en-US" sz="2000" b="1">
                <a:latin typeface="Times New Roman" pitchFamily="18" charset="0"/>
              </a:rPr>
              <a:t> %</a:t>
            </a:r>
          </a:p>
        </p:txBody>
      </p:sp>
      <p:sp>
        <p:nvSpPr>
          <p:cNvPr id="45328" name="AutoShape 272"/>
          <p:cNvSpPr>
            <a:spLocks noChangeArrowheads="1"/>
          </p:cNvSpPr>
          <p:nvPr/>
        </p:nvSpPr>
        <p:spPr bwMode="auto">
          <a:xfrm flipH="1">
            <a:off x="1225550" y="1225550"/>
            <a:ext cx="673100" cy="369888"/>
          </a:xfrm>
          <a:prstGeom prst="wedgeRoundRectCallout">
            <a:avLst>
              <a:gd name="adj1" fmla="val -41681"/>
              <a:gd name="adj2" fmla="val 66667"/>
              <a:gd name="adj3" fmla="val 16667"/>
            </a:avLst>
          </a:prstGeom>
          <a:solidFill>
            <a:schemeClr val="bg1"/>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45329" name="AutoShape 273"/>
          <p:cNvSpPr>
            <a:spLocks noChangeArrowheads="1"/>
          </p:cNvSpPr>
          <p:nvPr/>
        </p:nvSpPr>
        <p:spPr bwMode="auto">
          <a:xfrm flipH="1">
            <a:off x="1225550" y="1911350"/>
            <a:ext cx="673100" cy="369888"/>
          </a:xfrm>
          <a:prstGeom prst="wedgeRoundRectCallout">
            <a:avLst>
              <a:gd name="adj1" fmla="val -41681"/>
              <a:gd name="adj2" fmla="val 66667"/>
              <a:gd name="adj3" fmla="val 16667"/>
            </a:avLst>
          </a:prstGeom>
          <a:solidFill>
            <a:schemeClr val="bg1"/>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45330" name="AutoShape 274"/>
          <p:cNvSpPr>
            <a:spLocks noChangeArrowheads="1"/>
          </p:cNvSpPr>
          <p:nvPr/>
        </p:nvSpPr>
        <p:spPr bwMode="auto">
          <a:xfrm flipH="1">
            <a:off x="1225550" y="2901950"/>
            <a:ext cx="673100" cy="369888"/>
          </a:xfrm>
          <a:prstGeom prst="wedgeRoundRectCallout">
            <a:avLst>
              <a:gd name="adj1" fmla="val -41681"/>
              <a:gd name="adj2" fmla="val 66667"/>
              <a:gd name="adj3" fmla="val 16667"/>
            </a:avLst>
          </a:prstGeom>
          <a:solidFill>
            <a:schemeClr val="bg1"/>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45331" name="AutoShape 275"/>
          <p:cNvSpPr>
            <a:spLocks noChangeArrowheads="1"/>
          </p:cNvSpPr>
          <p:nvPr/>
        </p:nvSpPr>
        <p:spPr bwMode="auto">
          <a:xfrm flipH="1">
            <a:off x="1225550" y="3968750"/>
            <a:ext cx="673100" cy="369888"/>
          </a:xfrm>
          <a:prstGeom prst="wedgeRoundRectCallout">
            <a:avLst>
              <a:gd name="adj1" fmla="val -41681"/>
              <a:gd name="adj2" fmla="val 66667"/>
              <a:gd name="adj3" fmla="val 16667"/>
            </a:avLst>
          </a:prstGeom>
          <a:solidFill>
            <a:schemeClr val="bg1"/>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45332" name="Rectangle 276"/>
          <p:cNvSpPr>
            <a:spLocks noChangeArrowheads="1"/>
          </p:cNvSpPr>
          <p:nvPr/>
        </p:nvSpPr>
        <p:spPr bwMode="auto">
          <a:xfrm>
            <a:off x="1195388" y="1219200"/>
            <a:ext cx="1298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en-US" sz="2400" b="1">
                <a:latin typeface="Times New Roman" pitchFamily="18" charset="0"/>
              </a:rPr>
              <a:t>80%</a:t>
            </a:r>
          </a:p>
        </p:txBody>
      </p:sp>
      <p:sp>
        <p:nvSpPr>
          <p:cNvPr id="45333" name="Rectangle 277"/>
          <p:cNvSpPr>
            <a:spLocks noChangeArrowheads="1"/>
          </p:cNvSpPr>
          <p:nvPr/>
        </p:nvSpPr>
        <p:spPr bwMode="auto">
          <a:xfrm>
            <a:off x="1195388" y="1905000"/>
            <a:ext cx="1298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en-US" sz="2400" b="1">
                <a:latin typeface="Times New Roman" pitchFamily="18" charset="0"/>
              </a:rPr>
              <a:t>85%</a:t>
            </a:r>
          </a:p>
        </p:txBody>
      </p:sp>
      <p:sp>
        <p:nvSpPr>
          <p:cNvPr id="45334" name="Rectangle 278"/>
          <p:cNvSpPr>
            <a:spLocks noChangeArrowheads="1"/>
          </p:cNvSpPr>
          <p:nvPr/>
        </p:nvSpPr>
        <p:spPr bwMode="auto">
          <a:xfrm>
            <a:off x="1195388" y="2895600"/>
            <a:ext cx="1298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en-US" sz="2400" b="1">
                <a:latin typeface="Times New Roman" pitchFamily="18" charset="0"/>
              </a:rPr>
              <a:t>90%</a:t>
            </a:r>
          </a:p>
        </p:txBody>
      </p:sp>
      <p:sp>
        <p:nvSpPr>
          <p:cNvPr id="45335" name="Rectangle 279"/>
          <p:cNvSpPr>
            <a:spLocks noChangeArrowheads="1"/>
          </p:cNvSpPr>
          <p:nvPr/>
        </p:nvSpPr>
        <p:spPr bwMode="auto">
          <a:xfrm>
            <a:off x="1195388" y="3962400"/>
            <a:ext cx="1298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en-US" sz="2400" b="1">
                <a:latin typeface="Times New Roman" pitchFamily="18" charset="0"/>
              </a:rPr>
              <a:t>95%</a:t>
            </a:r>
          </a:p>
        </p:txBody>
      </p:sp>
      <p:sp>
        <p:nvSpPr>
          <p:cNvPr id="14616" name="AutoShape 280"/>
          <p:cNvSpPr>
            <a:spLocks noChangeArrowheads="1"/>
          </p:cNvSpPr>
          <p:nvPr/>
        </p:nvSpPr>
        <p:spPr bwMode="auto">
          <a:xfrm rot="10800000">
            <a:off x="1143000" y="4953000"/>
            <a:ext cx="1706563" cy="228600"/>
          </a:xfrm>
          <a:prstGeom prst="rtTriangle">
            <a:avLst/>
          </a:prstGeom>
          <a:solidFill>
            <a:schemeClr val="hlink"/>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45338" name="Rectangle 282"/>
          <p:cNvSpPr>
            <a:spLocks noChangeArrowheads="1"/>
          </p:cNvSpPr>
          <p:nvPr/>
        </p:nvSpPr>
        <p:spPr bwMode="auto">
          <a:xfrm>
            <a:off x="3886200" y="304800"/>
            <a:ext cx="4648200" cy="46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hu-HU" altLang="en-US" sz="2400" b="1" dirty="0">
                <a:latin typeface="Times New Roman" pitchFamily="18" charset="0"/>
              </a:rPr>
              <a:t>FÉLGUGGOLÁS</a:t>
            </a:r>
            <a:endParaRPr lang="en-US" altLang="en-US" sz="2400" b="1" dirty="0">
              <a:latin typeface="Times New Roman" pitchFamily="18" charset="0"/>
            </a:endParaRPr>
          </a:p>
        </p:txBody>
      </p:sp>
      <p:sp>
        <p:nvSpPr>
          <p:cNvPr id="14619" name="AutoShape 283"/>
          <p:cNvSpPr>
            <a:spLocks noChangeArrowheads="1"/>
          </p:cNvSpPr>
          <p:nvPr/>
        </p:nvSpPr>
        <p:spPr bwMode="auto">
          <a:xfrm rot="10800000">
            <a:off x="1143000" y="4724400"/>
            <a:ext cx="1706563" cy="457200"/>
          </a:xfrm>
          <a:prstGeom prst="rtTriangle">
            <a:avLst/>
          </a:prstGeom>
          <a:solidFill>
            <a:schemeClr val="hlink"/>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14620" name="AutoShape 284"/>
          <p:cNvSpPr>
            <a:spLocks noChangeArrowheads="1"/>
          </p:cNvSpPr>
          <p:nvPr/>
        </p:nvSpPr>
        <p:spPr bwMode="auto">
          <a:xfrm rot="10800000">
            <a:off x="1143000" y="4572000"/>
            <a:ext cx="1706563" cy="609600"/>
          </a:xfrm>
          <a:prstGeom prst="rtTriangle">
            <a:avLst/>
          </a:prstGeom>
          <a:solidFill>
            <a:schemeClr val="hlink"/>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14621" name="AutoShape 285"/>
          <p:cNvSpPr>
            <a:spLocks noChangeArrowheads="1"/>
          </p:cNvSpPr>
          <p:nvPr/>
        </p:nvSpPr>
        <p:spPr bwMode="auto">
          <a:xfrm rot="10800000">
            <a:off x="1143000" y="4343400"/>
            <a:ext cx="1706563" cy="838200"/>
          </a:xfrm>
          <a:prstGeom prst="rtTriangle">
            <a:avLst/>
          </a:prstGeom>
          <a:solidFill>
            <a:schemeClr val="hlink"/>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287" name="Rectangle 15"/>
          <p:cNvSpPr>
            <a:spLocks noChangeArrowheads="1"/>
          </p:cNvSpPr>
          <p:nvPr/>
        </p:nvSpPr>
        <p:spPr bwMode="auto">
          <a:xfrm>
            <a:off x="3526891" y="1287463"/>
            <a:ext cx="3426359" cy="400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spcBef>
                <a:spcPct val="50000"/>
              </a:spcBef>
            </a:pPr>
            <a:r>
              <a:rPr lang="en-US" altLang="en-US" sz="2000" b="1" dirty="0">
                <a:latin typeface="Times New Roman" pitchFamily="18" charset="0"/>
              </a:rPr>
              <a:t>% </a:t>
            </a:r>
            <a:r>
              <a:rPr lang="hu-HU" altLang="en-US" sz="2000" b="1" dirty="0" smtClean="0">
                <a:latin typeface="Times New Roman" pitchFamily="18" charset="0"/>
              </a:rPr>
              <a:t>mechanikai teljesítmény</a:t>
            </a:r>
            <a:endParaRPr lang="en-US" altLang="en-US" sz="2000" b="1" dirty="0">
              <a:latin typeface="Times New Roman" pitchFamily="18" charset="0"/>
            </a:endParaRPr>
          </a:p>
        </p:txBody>
      </p:sp>
    </p:spTree>
    <p:extLst>
      <p:ext uri="{BB962C8B-B14F-4D97-AF65-F5344CB8AC3E}">
        <p14:creationId xmlns:p14="http://schemas.microsoft.com/office/powerpoint/2010/main" val="3991317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4616"/>
                                        </p:tgtEl>
                                        <p:attrNameLst>
                                          <p:attrName>style.visibility</p:attrName>
                                        </p:attrNameLst>
                                      </p:cBhvr>
                                      <p:to>
                                        <p:strVal val="visible"/>
                                      </p:to>
                                    </p:set>
                                    <p:animEffect transition="in" filter="box(out)">
                                      <p:cBhvr>
                                        <p:cTn id="7" dur="500"/>
                                        <p:tgtEl>
                                          <p:spTgt spid="14616"/>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4619"/>
                                        </p:tgtEl>
                                        <p:attrNameLst>
                                          <p:attrName>style.visibility</p:attrName>
                                        </p:attrNameLst>
                                      </p:cBhvr>
                                      <p:to>
                                        <p:strVal val="visible"/>
                                      </p:to>
                                    </p:set>
                                    <p:animEffect transition="in" filter="box(out)">
                                      <p:cBhvr>
                                        <p:cTn id="12" dur="500"/>
                                        <p:tgtEl>
                                          <p:spTgt spid="14619"/>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4620"/>
                                        </p:tgtEl>
                                        <p:attrNameLst>
                                          <p:attrName>style.visibility</p:attrName>
                                        </p:attrNameLst>
                                      </p:cBhvr>
                                      <p:to>
                                        <p:strVal val="visible"/>
                                      </p:to>
                                    </p:set>
                                    <p:animEffect transition="in" filter="box(out)">
                                      <p:cBhvr>
                                        <p:cTn id="17" dur="500"/>
                                        <p:tgtEl>
                                          <p:spTgt spid="14620"/>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4621"/>
                                        </p:tgtEl>
                                        <p:attrNameLst>
                                          <p:attrName>style.visibility</p:attrName>
                                        </p:attrNameLst>
                                      </p:cBhvr>
                                      <p:to>
                                        <p:strVal val="visible"/>
                                      </p:to>
                                    </p:set>
                                    <p:animEffect transition="in" filter="box(out)">
                                      <p:cBhvr>
                                        <p:cTn id="22" dur="500"/>
                                        <p:tgtEl>
                                          <p:spTgt spid="14621"/>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16" grpId="0" animBg="1"/>
      <p:bldP spid="14619" grpId="0" animBg="1"/>
      <p:bldP spid="14620" grpId="0" animBg="1"/>
      <p:bldP spid="1462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8955" y="2576021"/>
            <a:ext cx="2963406" cy="2748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zövegdoboz 3"/>
          <p:cNvSpPr txBox="1"/>
          <p:nvPr/>
        </p:nvSpPr>
        <p:spPr>
          <a:xfrm>
            <a:off x="1475656" y="404664"/>
            <a:ext cx="6120680" cy="830997"/>
          </a:xfrm>
          <a:prstGeom prst="rect">
            <a:avLst/>
          </a:prstGeom>
          <a:noFill/>
        </p:spPr>
        <p:txBody>
          <a:bodyPr wrap="square" rtlCol="0">
            <a:spAutoFit/>
          </a:bodyPr>
          <a:lstStyle/>
          <a:p>
            <a:pPr algn="ctr"/>
            <a:r>
              <a:rPr lang="hu-HU" sz="2400" b="1" dirty="0" smtClean="0"/>
              <a:t>A miozin kereszthidak (molekulák) az izom erőkifejtésének alapegységei</a:t>
            </a:r>
            <a:endParaRPr lang="en-GB" sz="2400" b="1" dirty="0"/>
          </a:p>
        </p:txBody>
      </p:sp>
      <p:sp>
        <p:nvSpPr>
          <p:cNvPr id="5" name="Szövegdoboz 4"/>
          <p:cNvSpPr txBox="1"/>
          <p:nvPr/>
        </p:nvSpPr>
        <p:spPr>
          <a:xfrm>
            <a:off x="539552" y="1340768"/>
            <a:ext cx="7704856" cy="1200329"/>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hu-HU" sz="2400" i="1" dirty="0" smtClean="0"/>
              <a:t>A miozin molekulák feji része az </a:t>
            </a:r>
            <a:r>
              <a:rPr lang="hu-HU" sz="2400" i="1" dirty="0" err="1" smtClean="0"/>
              <a:t>aktinhoz</a:t>
            </a:r>
            <a:r>
              <a:rPr lang="hu-HU" sz="2400" i="1" dirty="0" smtClean="0"/>
              <a:t> kapcsolódik </a:t>
            </a:r>
            <a:r>
              <a:rPr lang="hu-HU" sz="2400" i="1" dirty="0" err="1" smtClean="0"/>
              <a:t>Ca</a:t>
            </a:r>
            <a:r>
              <a:rPr lang="hu-HU" sz="2400" i="1" dirty="0" smtClean="0"/>
              <a:t> ion jelenlétében és erőt fejt ki (munkát végez) ha ATP áll rendelkezésre</a:t>
            </a:r>
            <a:endParaRPr lang="en-GB" sz="2400" i="1" dirty="0"/>
          </a:p>
        </p:txBody>
      </p:sp>
      <p:cxnSp>
        <p:nvCxnSpPr>
          <p:cNvPr id="8" name="Egyenes összekötő nyíllal 7"/>
          <p:cNvCxnSpPr/>
          <p:nvPr/>
        </p:nvCxnSpPr>
        <p:spPr>
          <a:xfrm>
            <a:off x="3707904" y="692696"/>
            <a:ext cx="1656184" cy="25922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725547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ChangeArrowheads="1"/>
          </p:cNvSpPr>
          <p:nvPr/>
        </p:nvSpPr>
        <p:spPr bwMode="auto">
          <a:xfrm>
            <a:off x="6350" y="0"/>
            <a:ext cx="9129713" cy="6858000"/>
          </a:xfrm>
          <a:prstGeom prst="rect">
            <a:avLst/>
          </a:prstGeom>
          <a:solidFill>
            <a:srgbClr val="9999FF"/>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46083" name="Rectangle 3"/>
          <p:cNvSpPr>
            <a:spLocks noChangeArrowheads="1"/>
          </p:cNvSpPr>
          <p:nvPr/>
        </p:nvSpPr>
        <p:spPr bwMode="auto">
          <a:xfrm>
            <a:off x="1108075" y="609600"/>
            <a:ext cx="32051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hu-HU" altLang="en-US" sz="2000" b="1">
                <a:latin typeface="Times New Roman" pitchFamily="18" charset="0"/>
              </a:rPr>
              <a:t>Ismétlésszám</a:t>
            </a:r>
            <a:endParaRPr lang="en-US" altLang="en-US" sz="2000" b="1">
              <a:latin typeface="Times New Roman" pitchFamily="18" charset="0"/>
            </a:endParaRPr>
          </a:p>
        </p:txBody>
      </p:sp>
      <p:sp>
        <p:nvSpPr>
          <p:cNvPr id="46084" name="Line 4"/>
          <p:cNvSpPr>
            <a:spLocks noChangeShapeType="1"/>
          </p:cNvSpPr>
          <p:nvPr/>
        </p:nvSpPr>
        <p:spPr bwMode="auto">
          <a:xfrm flipV="1">
            <a:off x="2119313" y="1039813"/>
            <a:ext cx="0" cy="408940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085" name="Rectangle 5"/>
          <p:cNvSpPr>
            <a:spLocks noChangeArrowheads="1"/>
          </p:cNvSpPr>
          <p:nvPr/>
        </p:nvSpPr>
        <p:spPr bwMode="auto">
          <a:xfrm>
            <a:off x="5700713" y="5562600"/>
            <a:ext cx="19923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hu-HU" altLang="en-US" sz="2000" b="1">
                <a:latin typeface="Times New Roman" pitchFamily="18" charset="0"/>
              </a:rPr>
              <a:t>Súly</a:t>
            </a:r>
            <a:r>
              <a:rPr lang="en-US" altLang="en-US" sz="2000" b="1">
                <a:latin typeface="Times New Roman" pitchFamily="18" charset="0"/>
              </a:rPr>
              <a:t> %</a:t>
            </a:r>
          </a:p>
        </p:txBody>
      </p:sp>
      <p:sp>
        <p:nvSpPr>
          <p:cNvPr id="46086" name="AutoShape 6"/>
          <p:cNvSpPr>
            <a:spLocks noChangeArrowheads="1"/>
          </p:cNvSpPr>
          <p:nvPr/>
        </p:nvSpPr>
        <p:spPr bwMode="auto">
          <a:xfrm flipH="1">
            <a:off x="1835150" y="1225550"/>
            <a:ext cx="673100" cy="369888"/>
          </a:xfrm>
          <a:prstGeom prst="wedgeRoundRectCallout">
            <a:avLst>
              <a:gd name="adj1" fmla="val -41681"/>
              <a:gd name="adj2" fmla="val 66667"/>
              <a:gd name="adj3" fmla="val 16667"/>
            </a:avLst>
          </a:prstGeom>
          <a:solidFill>
            <a:schemeClr val="bg1"/>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46087" name="AutoShape 7"/>
          <p:cNvSpPr>
            <a:spLocks noChangeArrowheads="1"/>
          </p:cNvSpPr>
          <p:nvPr/>
        </p:nvSpPr>
        <p:spPr bwMode="auto">
          <a:xfrm flipH="1">
            <a:off x="1835150" y="2063750"/>
            <a:ext cx="673100" cy="369888"/>
          </a:xfrm>
          <a:prstGeom prst="wedgeRoundRectCallout">
            <a:avLst>
              <a:gd name="adj1" fmla="val -41681"/>
              <a:gd name="adj2" fmla="val 66667"/>
              <a:gd name="adj3" fmla="val 16667"/>
            </a:avLst>
          </a:prstGeom>
          <a:solidFill>
            <a:schemeClr val="bg1"/>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46088" name="AutoShape 8"/>
          <p:cNvSpPr>
            <a:spLocks noChangeArrowheads="1"/>
          </p:cNvSpPr>
          <p:nvPr/>
        </p:nvSpPr>
        <p:spPr bwMode="auto">
          <a:xfrm flipH="1">
            <a:off x="1835150" y="3054350"/>
            <a:ext cx="673100" cy="369888"/>
          </a:xfrm>
          <a:prstGeom prst="wedgeRoundRectCallout">
            <a:avLst>
              <a:gd name="adj1" fmla="val -41681"/>
              <a:gd name="adj2" fmla="val 66667"/>
              <a:gd name="adj3" fmla="val 16667"/>
            </a:avLst>
          </a:prstGeom>
          <a:solidFill>
            <a:schemeClr val="bg1"/>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46089" name="AutoShape 9"/>
          <p:cNvSpPr>
            <a:spLocks noChangeArrowheads="1"/>
          </p:cNvSpPr>
          <p:nvPr/>
        </p:nvSpPr>
        <p:spPr bwMode="auto">
          <a:xfrm flipH="1">
            <a:off x="1835150" y="3968750"/>
            <a:ext cx="673100" cy="369888"/>
          </a:xfrm>
          <a:prstGeom prst="wedgeRoundRectCallout">
            <a:avLst>
              <a:gd name="adj1" fmla="val -41681"/>
              <a:gd name="adj2" fmla="val 66667"/>
              <a:gd name="adj3" fmla="val 16667"/>
            </a:avLst>
          </a:prstGeom>
          <a:solidFill>
            <a:schemeClr val="bg1"/>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46090" name="Rectangle 10"/>
          <p:cNvSpPr>
            <a:spLocks noChangeArrowheads="1"/>
          </p:cNvSpPr>
          <p:nvPr/>
        </p:nvSpPr>
        <p:spPr bwMode="auto">
          <a:xfrm>
            <a:off x="1804988" y="1219200"/>
            <a:ext cx="1298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en-US" sz="2400" b="1">
                <a:latin typeface="Times New Roman" pitchFamily="18" charset="0"/>
              </a:rPr>
              <a:t>80%</a:t>
            </a:r>
          </a:p>
        </p:txBody>
      </p:sp>
      <p:sp>
        <p:nvSpPr>
          <p:cNvPr id="46091" name="Rectangle 11"/>
          <p:cNvSpPr>
            <a:spLocks noChangeArrowheads="1"/>
          </p:cNvSpPr>
          <p:nvPr/>
        </p:nvSpPr>
        <p:spPr bwMode="auto">
          <a:xfrm>
            <a:off x="1804988" y="2057400"/>
            <a:ext cx="1298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en-US" sz="2400" b="1">
                <a:latin typeface="Times New Roman" pitchFamily="18" charset="0"/>
              </a:rPr>
              <a:t>85%</a:t>
            </a:r>
          </a:p>
        </p:txBody>
      </p:sp>
      <p:sp>
        <p:nvSpPr>
          <p:cNvPr id="46092" name="Rectangle 12"/>
          <p:cNvSpPr>
            <a:spLocks noChangeArrowheads="1"/>
          </p:cNvSpPr>
          <p:nvPr/>
        </p:nvSpPr>
        <p:spPr bwMode="auto">
          <a:xfrm>
            <a:off x="1804988" y="3048000"/>
            <a:ext cx="1298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en-US" sz="2400" b="1">
                <a:latin typeface="Times New Roman" pitchFamily="18" charset="0"/>
              </a:rPr>
              <a:t>90%</a:t>
            </a:r>
          </a:p>
        </p:txBody>
      </p:sp>
      <p:sp>
        <p:nvSpPr>
          <p:cNvPr id="46093" name="Rectangle 13"/>
          <p:cNvSpPr>
            <a:spLocks noChangeArrowheads="1"/>
          </p:cNvSpPr>
          <p:nvPr/>
        </p:nvSpPr>
        <p:spPr bwMode="auto">
          <a:xfrm>
            <a:off x="1804988" y="3962400"/>
            <a:ext cx="1298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en-US" sz="2400" b="1">
                <a:latin typeface="Times New Roman" pitchFamily="18" charset="0"/>
              </a:rPr>
              <a:t>95%</a:t>
            </a:r>
          </a:p>
        </p:txBody>
      </p:sp>
      <p:sp>
        <p:nvSpPr>
          <p:cNvPr id="46094" name="Line 14"/>
          <p:cNvSpPr>
            <a:spLocks noChangeShapeType="1"/>
          </p:cNvSpPr>
          <p:nvPr/>
        </p:nvSpPr>
        <p:spPr bwMode="auto">
          <a:xfrm flipV="1">
            <a:off x="1147763" y="1039813"/>
            <a:ext cx="0" cy="40894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095" name="Line 15"/>
          <p:cNvSpPr>
            <a:spLocks noChangeShapeType="1"/>
          </p:cNvSpPr>
          <p:nvPr/>
        </p:nvSpPr>
        <p:spPr bwMode="auto">
          <a:xfrm flipV="1">
            <a:off x="3090863" y="1039813"/>
            <a:ext cx="0" cy="408940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096" name="Line 16"/>
          <p:cNvSpPr>
            <a:spLocks noChangeShapeType="1"/>
          </p:cNvSpPr>
          <p:nvPr/>
        </p:nvSpPr>
        <p:spPr bwMode="auto">
          <a:xfrm flipV="1">
            <a:off x="4062413" y="1039813"/>
            <a:ext cx="0" cy="408940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097" name="Line 17"/>
          <p:cNvSpPr>
            <a:spLocks noChangeShapeType="1"/>
          </p:cNvSpPr>
          <p:nvPr/>
        </p:nvSpPr>
        <p:spPr bwMode="auto">
          <a:xfrm flipV="1">
            <a:off x="5033963" y="1039813"/>
            <a:ext cx="0" cy="408940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098" name="Line 18"/>
          <p:cNvSpPr>
            <a:spLocks noChangeShapeType="1"/>
          </p:cNvSpPr>
          <p:nvPr/>
        </p:nvSpPr>
        <p:spPr bwMode="auto">
          <a:xfrm flipV="1">
            <a:off x="6005513" y="1039813"/>
            <a:ext cx="0" cy="408940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099" name="Line 19"/>
          <p:cNvSpPr>
            <a:spLocks noChangeShapeType="1"/>
          </p:cNvSpPr>
          <p:nvPr/>
        </p:nvSpPr>
        <p:spPr bwMode="auto">
          <a:xfrm flipV="1">
            <a:off x="6978650" y="1039813"/>
            <a:ext cx="0" cy="408940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00" name="Line 20"/>
          <p:cNvSpPr>
            <a:spLocks noChangeShapeType="1"/>
          </p:cNvSpPr>
          <p:nvPr/>
        </p:nvSpPr>
        <p:spPr bwMode="auto">
          <a:xfrm flipV="1">
            <a:off x="7948613" y="1039813"/>
            <a:ext cx="0" cy="40894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01" name="Line 21"/>
          <p:cNvSpPr>
            <a:spLocks noChangeShapeType="1"/>
          </p:cNvSpPr>
          <p:nvPr/>
        </p:nvSpPr>
        <p:spPr bwMode="auto">
          <a:xfrm>
            <a:off x="1149350" y="5130800"/>
            <a:ext cx="680085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02" name="Line 22"/>
          <p:cNvSpPr>
            <a:spLocks noChangeShapeType="1"/>
          </p:cNvSpPr>
          <p:nvPr/>
        </p:nvSpPr>
        <p:spPr bwMode="auto">
          <a:xfrm>
            <a:off x="1149350" y="4449763"/>
            <a:ext cx="6800850"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03" name="Line 23"/>
          <p:cNvSpPr>
            <a:spLocks noChangeShapeType="1"/>
          </p:cNvSpPr>
          <p:nvPr/>
        </p:nvSpPr>
        <p:spPr bwMode="auto">
          <a:xfrm>
            <a:off x="1149350" y="3767138"/>
            <a:ext cx="6800850"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04" name="Line 24"/>
          <p:cNvSpPr>
            <a:spLocks noChangeShapeType="1"/>
          </p:cNvSpPr>
          <p:nvPr/>
        </p:nvSpPr>
        <p:spPr bwMode="auto">
          <a:xfrm>
            <a:off x="1149350" y="3086100"/>
            <a:ext cx="6800850"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05" name="Line 25"/>
          <p:cNvSpPr>
            <a:spLocks noChangeShapeType="1"/>
          </p:cNvSpPr>
          <p:nvPr/>
        </p:nvSpPr>
        <p:spPr bwMode="auto">
          <a:xfrm>
            <a:off x="1149350" y="2403475"/>
            <a:ext cx="6800850"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06" name="Line 26"/>
          <p:cNvSpPr>
            <a:spLocks noChangeShapeType="1"/>
          </p:cNvSpPr>
          <p:nvPr/>
        </p:nvSpPr>
        <p:spPr bwMode="auto">
          <a:xfrm>
            <a:off x="1149350" y="1722438"/>
            <a:ext cx="6800850" cy="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07" name="Line 27"/>
          <p:cNvSpPr>
            <a:spLocks noChangeShapeType="1"/>
          </p:cNvSpPr>
          <p:nvPr/>
        </p:nvSpPr>
        <p:spPr bwMode="auto">
          <a:xfrm>
            <a:off x="1149350" y="1039813"/>
            <a:ext cx="680085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08" name="Freeform 28"/>
          <p:cNvSpPr>
            <a:spLocks/>
          </p:cNvSpPr>
          <p:nvPr/>
        </p:nvSpPr>
        <p:spPr bwMode="auto">
          <a:xfrm>
            <a:off x="2605088" y="1627188"/>
            <a:ext cx="3797300" cy="3479800"/>
          </a:xfrm>
          <a:custGeom>
            <a:avLst/>
            <a:gdLst>
              <a:gd name="T0" fmla="*/ 0 w 2392"/>
              <a:gd name="T1" fmla="*/ 0 h 2192"/>
              <a:gd name="T2" fmla="*/ 2147483647 w 2392"/>
              <a:gd name="T3" fmla="*/ 2147483647 h 2192"/>
              <a:gd name="T4" fmla="*/ 2147483647 w 2392"/>
              <a:gd name="T5" fmla="*/ 2147483647 h 2192"/>
              <a:gd name="T6" fmla="*/ 2147483647 w 2392"/>
              <a:gd name="T7" fmla="*/ 2147483647 h 2192"/>
              <a:gd name="T8" fmla="*/ 2147483647 w 2392"/>
              <a:gd name="T9" fmla="*/ 2147483647 h 2192"/>
              <a:gd name="T10" fmla="*/ 2147483647 w 2392"/>
              <a:gd name="T11" fmla="*/ 2147483647 h 2192"/>
              <a:gd name="T12" fmla="*/ 2147483647 w 2392"/>
              <a:gd name="T13" fmla="*/ 2147483647 h 2192"/>
              <a:gd name="T14" fmla="*/ 2147483647 w 2392"/>
              <a:gd name="T15" fmla="*/ 2147483647 h 2192"/>
              <a:gd name="T16" fmla="*/ 2147483647 w 2392"/>
              <a:gd name="T17" fmla="*/ 2147483647 h 2192"/>
              <a:gd name="T18" fmla="*/ 2147483647 w 2392"/>
              <a:gd name="T19" fmla="*/ 2147483647 h 2192"/>
              <a:gd name="T20" fmla="*/ 2147483647 w 2392"/>
              <a:gd name="T21" fmla="*/ 2147483647 h 2192"/>
              <a:gd name="T22" fmla="*/ 2147483647 w 2392"/>
              <a:gd name="T23" fmla="*/ 2147483647 h 2192"/>
              <a:gd name="T24" fmla="*/ 2147483647 w 2392"/>
              <a:gd name="T25" fmla="*/ 2147483647 h 2192"/>
              <a:gd name="T26" fmla="*/ 2147483647 w 2392"/>
              <a:gd name="T27" fmla="*/ 2147483647 h 2192"/>
              <a:gd name="T28" fmla="*/ 2147483647 w 2392"/>
              <a:gd name="T29" fmla="*/ 2147483647 h 2192"/>
              <a:gd name="T30" fmla="*/ 2147483647 w 2392"/>
              <a:gd name="T31" fmla="*/ 2147483647 h 2192"/>
              <a:gd name="T32" fmla="*/ 2147483647 w 2392"/>
              <a:gd name="T33" fmla="*/ 2147483647 h 2192"/>
              <a:gd name="T34" fmla="*/ 2147483647 w 2392"/>
              <a:gd name="T35" fmla="*/ 2147483647 h 2192"/>
              <a:gd name="T36" fmla="*/ 2147483647 w 2392"/>
              <a:gd name="T37" fmla="*/ 2147483647 h 2192"/>
              <a:gd name="T38" fmla="*/ 2147483647 w 2392"/>
              <a:gd name="T39" fmla="*/ 2147483647 h 2192"/>
              <a:gd name="T40" fmla="*/ 2147483647 w 2392"/>
              <a:gd name="T41" fmla="*/ 2147483647 h 2192"/>
              <a:gd name="T42" fmla="*/ 2147483647 w 2392"/>
              <a:gd name="T43" fmla="*/ 2147483647 h 2192"/>
              <a:gd name="T44" fmla="*/ 2147483647 w 2392"/>
              <a:gd name="T45" fmla="*/ 2147483647 h 2192"/>
              <a:gd name="T46" fmla="*/ 2147483647 w 2392"/>
              <a:gd name="T47" fmla="*/ 2147483647 h 2192"/>
              <a:gd name="T48" fmla="*/ 2147483647 w 2392"/>
              <a:gd name="T49" fmla="*/ 2147483647 h 2192"/>
              <a:gd name="T50" fmla="*/ 2147483647 w 2392"/>
              <a:gd name="T51" fmla="*/ 2147483647 h 2192"/>
              <a:gd name="T52" fmla="*/ 2147483647 w 2392"/>
              <a:gd name="T53" fmla="*/ 2147483647 h 2192"/>
              <a:gd name="T54" fmla="*/ 2147483647 w 2392"/>
              <a:gd name="T55" fmla="*/ 2147483647 h 2192"/>
              <a:gd name="T56" fmla="*/ 2147483647 w 2392"/>
              <a:gd name="T57" fmla="*/ 2147483647 h 2192"/>
              <a:gd name="T58" fmla="*/ 2147483647 w 2392"/>
              <a:gd name="T59" fmla="*/ 2147483647 h 2192"/>
              <a:gd name="T60" fmla="*/ 2147483647 w 2392"/>
              <a:gd name="T61" fmla="*/ 2147483647 h 2192"/>
              <a:gd name="T62" fmla="*/ 2147483647 w 2392"/>
              <a:gd name="T63" fmla="*/ 2147483647 h 2192"/>
              <a:gd name="T64" fmla="*/ 2147483647 w 2392"/>
              <a:gd name="T65" fmla="*/ 2147483647 h 2192"/>
              <a:gd name="T66" fmla="*/ 2147483647 w 2392"/>
              <a:gd name="T67" fmla="*/ 2147483647 h 2192"/>
              <a:gd name="T68" fmla="*/ 2147483647 w 2392"/>
              <a:gd name="T69" fmla="*/ 2147483647 h 2192"/>
              <a:gd name="T70" fmla="*/ 2147483647 w 2392"/>
              <a:gd name="T71" fmla="*/ 2147483647 h 2192"/>
              <a:gd name="T72" fmla="*/ 2147483647 w 2392"/>
              <a:gd name="T73" fmla="*/ 2147483647 h 2192"/>
              <a:gd name="T74" fmla="*/ 2147483647 w 2392"/>
              <a:gd name="T75" fmla="*/ 2147483647 h 2192"/>
              <a:gd name="T76" fmla="*/ 2147483647 w 2392"/>
              <a:gd name="T77" fmla="*/ 2147483647 h 2192"/>
              <a:gd name="T78" fmla="*/ 2147483647 w 2392"/>
              <a:gd name="T79" fmla="*/ 2147483647 h 2192"/>
              <a:gd name="T80" fmla="*/ 2147483647 w 2392"/>
              <a:gd name="T81" fmla="*/ 2147483647 h 2192"/>
              <a:gd name="T82" fmla="*/ 2147483647 w 2392"/>
              <a:gd name="T83" fmla="*/ 2147483647 h 2192"/>
              <a:gd name="T84" fmla="*/ 2147483647 w 2392"/>
              <a:gd name="T85" fmla="*/ 2147483647 h 2192"/>
              <a:gd name="T86" fmla="*/ 2147483647 w 2392"/>
              <a:gd name="T87" fmla="*/ 2147483647 h 2192"/>
              <a:gd name="T88" fmla="*/ 2147483647 w 2392"/>
              <a:gd name="T89" fmla="*/ 2147483647 h 2192"/>
              <a:gd name="T90" fmla="*/ 2147483647 w 2392"/>
              <a:gd name="T91" fmla="*/ 2147483647 h 2192"/>
              <a:gd name="T92" fmla="*/ 2147483647 w 2392"/>
              <a:gd name="T93" fmla="*/ 2147483647 h 2192"/>
              <a:gd name="T94" fmla="*/ 2147483647 w 2392"/>
              <a:gd name="T95" fmla="*/ 2147483647 h 2192"/>
              <a:gd name="T96" fmla="*/ 2147483647 w 2392"/>
              <a:gd name="T97" fmla="*/ 2147483647 h 2192"/>
              <a:gd name="T98" fmla="*/ 2147483647 w 2392"/>
              <a:gd name="T99" fmla="*/ 2147483647 h 2192"/>
              <a:gd name="T100" fmla="*/ 2147483647 w 2392"/>
              <a:gd name="T101" fmla="*/ 2147483647 h 2192"/>
              <a:gd name="T102" fmla="*/ 2147483647 w 2392"/>
              <a:gd name="T103" fmla="*/ 2147483647 h 219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392"/>
              <a:gd name="T157" fmla="*/ 0 h 2192"/>
              <a:gd name="T158" fmla="*/ 2392 w 2392"/>
              <a:gd name="T159" fmla="*/ 2192 h 219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392" h="2192">
                <a:moveTo>
                  <a:pt x="0" y="0"/>
                </a:moveTo>
                <a:lnTo>
                  <a:pt x="1" y="25"/>
                </a:lnTo>
                <a:lnTo>
                  <a:pt x="10" y="98"/>
                </a:lnTo>
                <a:lnTo>
                  <a:pt x="17" y="150"/>
                </a:lnTo>
                <a:lnTo>
                  <a:pt x="27" y="211"/>
                </a:lnTo>
                <a:lnTo>
                  <a:pt x="39" y="282"/>
                </a:lnTo>
                <a:lnTo>
                  <a:pt x="52" y="358"/>
                </a:lnTo>
                <a:lnTo>
                  <a:pt x="70" y="444"/>
                </a:lnTo>
                <a:lnTo>
                  <a:pt x="91" y="534"/>
                </a:lnTo>
                <a:lnTo>
                  <a:pt x="116" y="630"/>
                </a:lnTo>
                <a:lnTo>
                  <a:pt x="143" y="730"/>
                </a:lnTo>
                <a:lnTo>
                  <a:pt x="175" y="834"/>
                </a:lnTo>
                <a:lnTo>
                  <a:pt x="212" y="939"/>
                </a:lnTo>
                <a:lnTo>
                  <a:pt x="232" y="993"/>
                </a:lnTo>
                <a:lnTo>
                  <a:pt x="253" y="1048"/>
                </a:lnTo>
                <a:lnTo>
                  <a:pt x="275" y="1103"/>
                </a:lnTo>
                <a:lnTo>
                  <a:pt x="298" y="1157"/>
                </a:lnTo>
                <a:lnTo>
                  <a:pt x="333" y="1237"/>
                </a:lnTo>
                <a:lnTo>
                  <a:pt x="363" y="1302"/>
                </a:lnTo>
                <a:lnTo>
                  <a:pt x="389" y="1356"/>
                </a:lnTo>
                <a:lnTo>
                  <a:pt x="416" y="1405"/>
                </a:lnTo>
                <a:lnTo>
                  <a:pt x="448" y="1452"/>
                </a:lnTo>
                <a:lnTo>
                  <a:pt x="486" y="1503"/>
                </a:lnTo>
                <a:lnTo>
                  <a:pt x="535" y="1560"/>
                </a:lnTo>
                <a:lnTo>
                  <a:pt x="597" y="1629"/>
                </a:lnTo>
                <a:lnTo>
                  <a:pt x="637" y="1672"/>
                </a:lnTo>
                <a:lnTo>
                  <a:pt x="668" y="1707"/>
                </a:lnTo>
                <a:lnTo>
                  <a:pt x="697" y="1735"/>
                </a:lnTo>
                <a:lnTo>
                  <a:pt x="724" y="1759"/>
                </a:lnTo>
                <a:lnTo>
                  <a:pt x="754" y="1782"/>
                </a:lnTo>
                <a:lnTo>
                  <a:pt x="790" y="1807"/>
                </a:lnTo>
                <a:lnTo>
                  <a:pt x="837" y="1836"/>
                </a:lnTo>
                <a:lnTo>
                  <a:pt x="896" y="1870"/>
                </a:lnTo>
                <a:lnTo>
                  <a:pt x="977" y="1915"/>
                </a:lnTo>
                <a:lnTo>
                  <a:pt x="1035" y="1942"/>
                </a:lnTo>
                <a:lnTo>
                  <a:pt x="1100" y="1963"/>
                </a:lnTo>
                <a:lnTo>
                  <a:pt x="1195" y="1994"/>
                </a:lnTo>
                <a:lnTo>
                  <a:pt x="1280" y="2023"/>
                </a:lnTo>
                <a:lnTo>
                  <a:pt x="1341" y="2040"/>
                </a:lnTo>
                <a:lnTo>
                  <a:pt x="1403" y="2056"/>
                </a:lnTo>
                <a:lnTo>
                  <a:pt x="1493" y="2075"/>
                </a:lnTo>
                <a:lnTo>
                  <a:pt x="1580" y="2094"/>
                </a:lnTo>
                <a:lnTo>
                  <a:pt x="1641" y="2105"/>
                </a:lnTo>
                <a:lnTo>
                  <a:pt x="1703" y="2116"/>
                </a:lnTo>
                <a:lnTo>
                  <a:pt x="1793" y="2128"/>
                </a:lnTo>
                <a:lnTo>
                  <a:pt x="1879" y="2141"/>
                </a:lnTo>
                <a:lnTo>
                  <a:pt x="1938" y="2148"/>
                </a:lnTo>
                <a:lnTo>
                  <a:pt x="2000" y="2155"/>
                </a:lnTo>
                <a:lnTo>
                  <a:pt x="2091" y="2165"/>
                </a:lnTo>
                <a:lnTo>
                  <a:pt x="2205" y="2175"/>
                </a:lnTo>
                <a:lnTo>
                  <a:pt x="2300" y="2184"/>
                </a:lnTo>
                <a:lnTo>
                  <a:pt x="2391" y="2191"/>
                </a:lnTo>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6109" name="Freeform 29"/>
          <p:cNvSpPr>
            <a:spLocks/>
          </p:cNvSpPr>
          <p:nvPr/>
        </p:nvSpPr>
        <p:spPr bwMode="auto">
          <a:xfrm>
            <a:off x="2605088" y="2498725"/>
            <a:ext cx="3340100" cy="2608263"/>
          </a:xfrm>
          <a:custGeom>
            <a:avLst/>
            <a:gdLst>
              <a:gd name="T0" fmla="*/ 0 w 2104"/>
              <a:gd name="T1" fmla="*/ 0 h 1643"/>
              <a:gd name="T2" fmla="*/ 2147483647 w 2104"/>
              <a:gd name="T3" fmla="*/ 2147483647 h 1643"/>
              <a:gd name="T4" fmla="*/ 2147483647 w 2104"/>
              <a:gd name="T5" fmla="*/ 2147483647 h 1643"/>
              <a:gd name="T6" fmla="*/ 2147483647 w 2104"/>
              <a:gd name="T7" fmla="*/ 2147483647 h 1643"/>
              <a:gd name="T8" fmla="*/ 2147483647 w 2104"/>
              <a:gd name="T9" fmla="*/ 2147483647 h 1643"/>
              <a:gd name="T10" fmla="*/ 2147483647 w 2104"/>
              <a:gd name="T11" fmla="*/ 2147483647 h 1643"/>
              <a:gd name="T12" fmla="*/ 2147483647 w 2104"/>
              <a:gd name="T13" fmla="*/ 2147483647 h 1643"/>
              <a:gd name="T14" fmla="*/ 2147483647 w 2104"/>
              <a:gd name="T15" fmla="*/ 2147483647 h 1643"/>
              <a:gd name="T16" fmla="*/ 2147483647 w 2104"/>
              <a:gd name="T17" fmla="*/ 2147483647 h 1643"/>
              <a:gd name="T18" fmla="*/ 2147483647 w 2104"/>
              <a:gd name="T19" fmla="*/ 2147483647 h 1643"/>
              <a:gd name="T20" fmla="*/ 2147483647 w 2104"/>
              <a:gd name="T21" fmla="*/ 2147483647 h 1643"/>
              <a:gd name="T22" fmla="*/ 2147483647 w 2104"/>
              <a:gd name="T23" fmla="*/ 2147483647 h 1643"/>
              <a:gd name="T24" fmla="*/ 2147483647 w 2104"/>
              <a:gd name="T25" fmla="*/ 2147483647 h 1643"/>
              <a:gd name="T26" fmla="*/ 2147483647 w 2104"/>
              <a:gd name="T27" fmla="*/ 2147483647 h 1643"/>
              <a:gd name="T28" fmla="*/ 2147483647 w 2104"/>
              <a:gd name="T29" fmla="*/ 2147483647 h 1643"/>
              <a:gd name="T30" fmla="*/ 2147483647 w 2104"/>
              <a:gd name="T31" fmla="*/ 2147483647 h 1643"/>
              <a:gd name="T32" fmla="*/ 2147483647 w 2104"/>
              <a:gd name="T33" fmla="*/ 2147483647 h 1643"/>
              <a:gd name="T34" fmla="*/ 2147483647 w 2104"/>
              <a:gd name="T35" fmla="*/ 2147483647 h 1643"/>
              <a:gd name="T36" fmla="*/ 2147483647 w 2104"/>
              <a:gd name="T37" fmla="*/ 2147483647 h 1643"/>
              <a:gd name="T38" fmla="*/ 2147483647 w 2104"/>
              <a:gd name="T39" fmla="*/ 2147483647 h 1643"/>
              <a:gd name="T40" fmla="*/ 2147483647 w 2104"/>
              <a:gd name="T41" fmla="*/ 2147483647 h 1643"/>
              <a:gd name="T42" fmla="*/ 2147483647 w 2104"/>
              <a:gd name="T43" fmla="*/ 2147483647 h 1643"/>
              <a:gd name="T44" fmla="*/ 2147483647 w 2104"/>
              <a:gd name="T45" fmla="*/ 2147483647 h 1643"/>
              <a:gd name="T46" fmla="*/ 2147483647 w 2104"/>
              <a:gd name="T47" fmla="*/ 2147483647 h 1643"/>
              <a:gd name="T48" fmla="*/ 2147483647 w 2104"/>
              <a:gd name="T49" fmla="*/ 2147483647 h 1643"/>
              <a:gd name="T50" fmla="*/ 2147483647 w 2104"/>
              <a:gd name="T51" fmla="*/ 2147483647 h 1643"/>
              <a:gd name="T52" fmla="*/ 2147483647 w 2104"/>
              <a:gd name="T53" fmla="*/ 2147483647 h 1643"/>
              <a:gd name="T54" fmla="*/ 2147483647 w 2104"/>
              <a:gd name="T55" fmla="*/ 2147483647 h 1643"/>
              <a:gd name="T56" fmla="*/ 2147483647 w 2104"/>
              <a:gd name="T57" fmla="*/ 2147483647 h 1643"/>
              <a:gd name="T58" fmla="*/ 2147483647 w 2104"/>
              <a:gd name="T59" fmla="*/ 2147483647 h 1643"/>
              <a:gd name="T60" fmla="*/ 2147483647 w 2104"/>
              <a:gd name="T61" fmla="*/ 2147483647 h 1643"/>
              <a:gd name="T62" fmla="*/ 2147483647 w 2104"/>
              <a:gd name="T63" fmla="*/ 2147483647 h 1643"/>
              <a:gd name="T64" fmla="*/ 2147483647 w 2104"/>
              <a:gd name="T65" fmla="*/ 2147483647 h 1643"/>
              <a:gd name="T66" fmla="*/ 2147483647 w 2104"/>
              <a:gd name="T67" fmla="*/ 2147483647 h 1643"/>
              <a:gd name="T68" fmla="*/ 2147483647 w 2104"/>
              <a:gd name="T69" fmla="*/ 2147483647 h 1643"/>
              <a:gd name="T70" fmla="*/ 2147483647 w 2104"/>
              <a:gd name="T71" fmla="*/ 2147483647 h 1643"/>
              <a:gd name="T72" fmla="*/ 2147483647 w 2104"/>
              <a:gd name="T73" fmla="*/ 2147483647 h 1643"/>
              <a:gd name="T74" fmla="*/ 2147483647 w 2104"/>
              <a:gd name="T75" fmla="*/ 2147483647 h 1643"/>
              <a:gd name="T76" fmla="*/ 2147483647 w 2104"/>
              <a:gd name="T77" fmla="*/ 2147483647 h 1643"/>
              <a:gd name="T78" fmla="*/ 2147483647 w 2104"/>
              <a:gd name="T79" fmla="*/ 2147483647 h 1643"/>
              <a:gd name="T80" fmla="*/ 2147483647 w 2104"/>
              <a:gd name="T81" fmla="*/ 2147483647 h 1643"/>
              <a:gd name="T82" fmla="*/ 2147483647 w 2104"/>
              <a:gd name="T83" fmla="*/ 2147483647 h 1643"/>
              <a:gd name="T84" fmla="*/ 2147483647 w 2104"/>
              <a:gd name="T85" fmla="*/ 2147483647 h 1643"/>
              <a:gd name="T86" fmla="*/ 2147483647 w 2104"/>
              <a:gd name="T87" fmla="*/ 2147483647 h 1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104"/>
              <a:gd name="T133" fmla="*/ 0 h 1643"/>
              <a:gd name="T134" fmla="*/ 2104 w 2104"/>
              <a:gd name="T135" fmla="*/ 1643 h 1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104" h="1643">
                <a:moveTo>
                  <a:pt x="0" y="0"/>
                </a:moveTo>
                <a:lnTo>
                  <a:pt x="2" y="19"/>
                </a:lnTo>
                <a:lnTo>
                  <a:pt x="11" y="76"/>
                </a:lnTo>
                <a:lnTo>
                  <a:pt x="18" y="115"/>
                </a:lnTo>
                <a:lnTo>
                  <a:pt x="28" y="162"/>
                </a:lnTo>
                <a:lnTo>
                  <a:pt x="40" y="216"/>
                </a:lnTo>
                <a:lnTo>
                  <a:pt x="54" y="274"/>
                </a:lnTo>
                <a:lnTo>
                  <a:pt x="73" y="339"/>
                </a:lnTo>
                <a:lnTo>
                  <a:pt x="94" y="408"/>
                </a:lnTo>
                <a:lnTo>
                  <a:pt x="118" y="480"/>
                </a:lnTo>
                <a:lnTo>
                  <a:pt x="147" y="556"/>
                </a:lnTo>
                <a:lnTo>
                  <a:pt x="178" y="635"/>
                </a:lnTo>
                <a:lnTo>
                  <a:pt x="215" y="715"/>
                </a:lnTo>
                <a:lnTo>
                  <a:pt x="255" y="796"/>
                </a:lnTo>
                <a:lnTo>
                  <a:pt x="300" y="879"/>
                </a:lnTo>
                <a:lnTo>
                  <a:pt x="336" y="943"/>
                </a:lnTo>
                <a:lnTo>
                  <a:pt x="367" y="993"/>
                </a:lnTo>
                <a:lnTo>
                  <a:pt x="394" y="1035"/>
                </a:lnTo>
                <a:lnTo>
                  <a:pt x="422" y="1071"/>
                </a:lnTo>
                <a:lnTo>
                  <a:pt x="452" y="1106"/>
                </a:lnTo>
                <a:lnTo>
                  <a:pt x="490" y="1142"/>
                </a:lnTo>
                <a:lnTo>
                  <a:pt x="539" y="1185"/>
                </a:lnTo>
                <a:lnTo>
                  <a:pt x="600" y="1237"/>
                </a:lnTo>
                <a:lnTo>
                  <a:pt x="676" y="1299"/>
                </a:lnTo>
                <a:lnTo>
                  <a:pt x="705" y="1320"/>
                </a:lnTo>
                <a:lnTo>
                  <a:pt x="734" y="1338"/>
                </a:lnTo>
                <a:lnTo>
                  <a:pt x="763" y="1354"/>
                </a:lnTo>
                <a:lnTo>
                  <a:pt x="800" y="1371"/>
                </a:lnTo>
                <a:lnTo>
                  <a:pt x="901" y="1417"/>
                </a:lnTo>
                <a:lnTo>
                  <a:pt x="985" y="1453"/>
                </a:lnTo>
                <a:lnTo>
                  <a:pt x="1045" y="1474"/>
                </a:lnTo>
                <a:lnTo>
                  <a:pt x="1108" y="1492"/>
                </a:lnTo>
                <a:lnTo>
                  <a:pt x="1201" y="1516"/>
                </a:lnTo>
                <a:lnTo>
                  <a:pt x="1288" y="1538"/>
                </a:lnTo>
                <a:lnTo>
                  <a:pt x="1349" y="1553"/>
                </a:lnTo>
                <a:lnTo>
                  <a:pt x="1411" y="1564"/>
                </a:lnTo>
                <a:lnTo>
                  <a:pt x="1502" y="1579"/>
                </a:lnTo>
                <a:lnTo>
                  <a:pt x="1589" y="1592"/>
                </a:lnTo>
                <a:lnTo>
                  <a:pt x="1649" y="1600"/>
                </a:lnTo>
                <a:lnTo>
                  <a:pt x="1711" y="1606"/>
                </a:lnTo>
                <a:lnTo>
                  <a:pt x="1803" y="1614"/>
                </a:lnTo>
                <a:lnTo>
                  <a:pt x="1916" y="1626"/>
                </a:lnTo>
                <a:lnTo>
                  <a:pt x="2012" y="1634"/>
                </a:lnTo>
                <a:lnTo>
                  <a:pt x="2103" y="1642"/>
                </a:lnTo>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6110" name="Freeform 30"/>
          <p:cNvSpPr>
            <a:spLocks/>
          </p:cNvSpPr>
          <p:nvPr/>
        </p:nvSpPr>
        <p:spPr bwMode="auto">
          <a:xfrm>
            <a:off x="2605088" y="3357563"/>
            <a:ext cx="2882900" cy="1749425"/>
          </a:xfrm>
          <a:custGeom>
            <a:avLst/>
            <a:gdLst>
              <a:gd name="T0" fmla="*/ 0 w 1816"/>
              <a:gd name="T1" fmla="*/ 0 h 1102"/>
              <a:gd name="T2" fmla="*/ 2147483647 w 1816"/>
              <a:gd name="T3" fmla="*/ 2147483647 h 1102"/>
              <a:gd name="T4" fmla="*/ 2147483647 w 1816"/>
              <a:gd name="T5" fmla="*/ 2147483647 h 1102"/>
              <a:gd name="T6" fmla="*/ 2147483647 w 1816"/>
              <a:gd name="T7" fmla="*/ 2147483647 h 1102"/>
              <a:gd name="T8" fmla="*/ 2147483647 w 1816"/>
              <a:gd name="T9" fmla="*/ 2147483647 h 1102"/>
              <a:gd name="T10" fmla="*/ 2147483647 w 1816"/>
              <a:gd name="T11" fmla="*/ 2147483647 h 1102"/>
              <a:gd name="T12" fmla="*/ 2147483647 w 1816"/>
              <a:gd name="T13" fmla="*/ 2147483647 h 1102"/>
              <a:gd name="T14" fmla="*/ 2147483647 w 1816"/>
              <a:gd name="T15" fmla="*/ 2147483647 h 1102"/>
              <a:gd name="T16" fmla="*/ 2147483647 w 1816"/>
              <a:gd name="T17" fmla="*/ 2147483647 h 1102"/>
              <a:gd name="T18" fmla="*/ 2147483647 w 1816"/>
              <a:gd name="T19" fmla="*/ 2147483647 h 1102"/>
              <a:gd name="T20" fmla="*/ 2147483647 w 1816"/>
              <a:gd name="T21" fmla="*/ 2147483647 h 1102"/>
              <a:gd name="T22" fmla="*/ 2147483647 w 1816"/>
              <a:gd name="T23" fmla="*/ 2147483647 h 1102"/>
              <a:gd name="T24" fmla="*/ 2147483647 w 1816"/>
              <a:gd name="T25" fmla="*/ 2147483647 h 1102"/>
              <a:gd name="T26" fmla="*/ 2147483647 w 1816"/>
              <a:gd name="T27" fmla="*/ 2147483647 h 1102"/>
              <a:gd name="T28" fmla="*/ 2147483647 w 1816"/>
              <a:gd name="T29" fmla="*/ 2147483647 h 1102"/>
              <a:gd name="T30" fmla="*/ 2147483647 w 1816"/>
              <a:gd name="T31" fmla="*/ 2147483647 h 1102"/>
              <a:gd name="T32" fmla="*/ 2147483647 w 1816"/>
              <a:gd name="T33" fmla="*/ 2147483647 h 1102"/>
              <a:gd name="T34" fmla="*/ 2147483647 w 1816"/>
              <a:gd name="T35" fmla="*/ 2147483647 h 1102"/>
              <a:gd name="T36" fmla="*/ 2147483647 w 1816"/>
              <a:gd name="T37" fmla="*/ 2147483647 h 1102"/>
              <a:gd name="T38" fmla="*/ 2147483647 w 1816"/>
              <a:gd name="T39" fmla="*/ 2147483647 h 1102"/>
              <a:gd name="T40" fmla="*/ 2147483647 w 1816"/>
              <a:gd name="T41" fmla="*/ 2147483647 h 1102"/>
              <a:gd name="T42" fmla="*/ 2147483647 w 1816"/>
              <a:gd name="T43" fmla="*/ 2147483647 h 1102"/>
              <a:gd name="T44" fmla="*/ 2147483647 w 1816"/>
              <a:gd name="T45" fmla="*/ 2147483647 h 1102"/>
              <a:gd name="T46" fmla="*/ 2147483647 w 1816"/>
              <a:gd name="T47" fmla="*/ 2147483647 h 1102"/>
              <a:gd name="T48" fmla="*/ 2147483647 w 1816"/>
              <a:gd name="T49" fmla="*/ 2147483647 h 1102"/>
              <a:gd name="T50" fmla="*/ 2147483647 w 1816"/>
              <a:gd name="T51" fmla="*/ 2147483647 h 1102"/>
              <a:gd name="T52" fmla="*/ 2147483647 w 1816"/>
              <a:gd name="T53" fmla="*/ 2147483647 h 1102"/>
              <a:gd name="T54" fmla="*/ 2147483647 w 1816"/>
              <a:gd name="T55" fmla="*/ 2147483647 h 1102"/>
              <a:gd name="T56" fmla="*/ 2147483647 w 1816"/>
              <a:gd name="T57" fmla="*/ 2147483647 h 1102"/>
              <a:gd name="T58" fmla="*/ 2147483647 w 1816"/>
              <a:gd name="T59" fmla="*/ 2147483647 h 1102"/>
              <a:gd name="T60" fmla="*/ 2147483647 w 1816"/>
              <a:gd name="T61" fmla="*/ 2147483647 h 1102"/>
              <a:gd name="T62" fmla="*/ 2147483647 w 1816"/>
              <a:gd name="T63" fmla="*/ 2147483647 h 1102"/>
              <a:gd name="T64" fmla="*/ 2147483647 w 1816"/>
              <a:gd name="T65" fmla="*/ 2147483647 h 1102"/>
              <a:gd name="T66" fmla="*/ 2147483647 w 1816"/>
              <a:gd name="T67" fmla="*/ 2147483647 h 1102"/>
              <a:gd name="T68" fmla="*/ 2147483647 w 1816"/>
              <a:gd name="T69" fmla="*/ 2147483647 h 1102"/>
              <a:gd name="T70" fmla="*/ 2147483647 w 1816"/>
              <a:gd name="T71" fmla="*/ 2147483647 h 1102"/>
              <a:gd name="T72" fmla="*/ 2147483647 w 1816"/>
              <a:gd name="T73" fmla="*/ 2147483647 h 1102"/>
              <a:gd name="T74" fmla="*/ 2147483647 w 1816"/>
              <a:gd name="T75" fmla="*/ 2147483647 h 1102"/>
              <a:gd name="T76" fmla="*/ 2147483647 w 1816"/>
              <a:gd name="T77" fmla="*/ 2147483647 h 110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816"/>
              <a:gd name="T118" fmla="*/ 0 h 1102"/>
              <a:gd name="T119" fmla="*/ 1816 w 1816"/>
              <a:gd name="T120" fmla="*/ 1102 h 110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816" h="1102">
                <a:moveTo>
                  <a:pt x="0" y="0"/>
                </a:moveTo>
                <a:lnTo>
                  <a:pt x="2" y="13"/>
                </a:lnTo>
                <a:lnTo>
                  <a:pt x="12" y="53"/>
                </a:lnTo>
                <a:lnTo>
                  <a:pt x="30" y="114"/>
                </a:lnTo>
                <a:lnTo>
                  <a:pt x="43" y="151"/>
                </a:lnTo>
                <a:lnTo>
                  <a:pt x="59" y="192"/>
                </a:lnTo>
                <a:lnTo>
                  <a:pt x="77" y="236"/>
                </a:lnTo>
                <a:lnTo>
                  <a:pt x="98" y="284"/>
                </a:lnTo>
                <a:lnTo>
                  <a:pt x="123" y="334"/>
                </a:lnTo>
                <a:lnTo>
                  <a:pt x="152" y="386"/>
                </a:lnTo>
                <a:lnTo>
                  <a:pt x="183" y="439"/>
                </a:lnTo>
                <a:lnTo>
                  <a:pt x="218" y="495"/>
                </a:lnTo>
                <a:lnTo>
                  <a:pt x="258" y="549"/>
                </a:lnTo>
                <a:lnTo>
                  <a:pt x="302" y="605"/>
                </a:lnTo>
                <a:lnTo>
                  <a:pt x="341" y="651"/>
                </a:lnTo>
                <a:lnTo>
                  <a:pt x="373" y="687"/>
                </a:lnTo>
                <a:lnTo>
                  <a:pt x="401" y="717"/>
                </a:lnTo>
                <a:lnTo>
                  <a:pt x="429" y="741"/>
                </a:lnTo>
                <a:lnTo>
                  <a:pt x="459" y="763"/>
                </a:lnTo>
                <a:lnTo>
                  <a:pt x="496" y="787"/>
                </a:lnTo>
                <a:lnTo>
                  <a:pt x="544" y="814"/>
                </a:lnTo>
                <a:lnTo>
                  <a:pt x="604" y="848"/>
                </a:lnTo>
                <a:lnTo>
                  <a:pt x="686" y="892"/>
                </a:lnTo>
                <a:lnTo>
                  <a:pt x="717" y="906"/>
                </a:lnTo>
                <a:lnTo>
                  <a:pt x="745" y="916"/>
                </a:lnTo>
                <a:lnTo>
                  <a:pt x="810" y="938"/>
                </a:lnTo>
                <a:lnTo>
                  <a:pt x="853" y="950"/>
                </a:lnTo>
                <a:lnTo>
                  <a:pt x="907" y="966"/>
                </a:lnTo>
                <a:lnTo>
                  <a:pt x="993" y="992"/>
                </a:lnTo>
                <a:lnTo>
                  <a:pt x="1055" y="1009"/>
                </a:lnTo>
                <a:lnTo>
                  <a:pt x="1118" y="1022"/>
                </a:lnTo>
                <a:lnTo>
                  <a:pt x="1209" y="1038"/>
                </a:lnTo>
                <a:lnTo>
                  <a:pt x="1296" y="1053"/>
                </a:lnTo>
                <a:lnTo>
                  <a:pt x="1356" y="1061"/>
                </a:lnTo>
                <a:lnTo>
                  <a:pt x="1418" y="1066"/>
                </a:lnTo>
                <a:lnTo>
                  <a:pt x="1511" y="1074"/>
                </a:lnTo>
                <a:lnTo>
                  <a:pt x="1627" y="1086"/>
                </a:lnTo>
                <a:lnTo>
                  <a:pt x="1723" y="1093"/>
                </a:lnTo>
                <a:lnTo>
                  <a:pt x="1815" y="1101"/>
                </a:lnTo>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6111" name="Freeform 31"/>
          <p:cNvSpPr>
            <a:spLocks/>
          </p:cNvSpPr>
          <p:nvPr/>
        </p:nvSpPr>
        <p:spPr bwMode="auto">
          <a:xfrm>
            <a:off x="2605088" y="4284663"/>
            <a:ext cx="1944687" cy="736600"/>
          </a:xfrm>
          <a:custGeom>
            <a:avLst/>
            <a:gdLst>
              <a:gd name="T0" fmla="*/ 0 w 1225"/>
              <a:gd name="T1" fmla="*/ 0 h 464"/>
              <a:gd name="T2" fmla="*/ 2147483647 w 1225"/>
              <a:gd name="T3" fmla="*/ 2147483647 h 464"/>
              <a:gd name="T4" fmla="*/ 2147483647 w 1225"/>
              <a:gd name="T5" fmla="*/ 2147483647 h 464"/>
              <a:gd name="T6" fmla="*/ 2147483647 w 1225"/>
              <a:gd name="T7" fmla="*/ 2147483647 h 464"/>
              <a:gd name="T8" fmla="*/ 2147483647 w 1225"/>
              <a:gd name="T9" fmla="*/ 2147483647 h 464"/>
              <a:gd name="T10" fmla="*/ 2147483647 w 1225"/>
              <a:gd name="T11" fmla="*/ 2147483647 h 464"/>
              <a:gd name="T12" fmla="*/ 2147483647 w 1225"/>
              <a:gd name="T13" fmla="*/ 2147483647 h 464"/>
              <a:gd name="T14" fmla="*/ 2147483647 w 1225"/>
              <a:gd name="T15" fmla="*/ 2147483647 h 464"/>
              <a:gd name="T16" fmla="*/ 2147483647 w 1225"/>
              <a:gd name="T17" fmla="*/ 2147483647 h 464"/>
              <a:gd name="T18" fmla="*/ 2147483647 w 1225"/>
              <a:gd name="T19" fmla="*/ 2147483647 h 464"/>
              <a:gd name="T20" fmla="*/ 2147483647 w 1225"/>
              <a:gd name="T21" fmla="*/ 2147483647 h 464"/>
              <a:gd name="T22" fmla="*/ 2147483647 w 1225"/>
              <a:gd name="T23" fmla="*/ 2147483647 h 464"/>
              <a:gd name="T24" fmla="*/ 2147483647 w 1225"/>
              <a:gd name="T25" fmla="*/ 2147483647 h 464"/>
              <a:gd name="T26" fmla="*/ 2147483647 w 1225"/>
              <a:gd name="T27" fmla="*/ 2147483647 h 464"/>
              <a:gd name="T28" fmla="*/ 2147483647 w 1225"/>
              <a:gd name="T29" fmla="*/ 2147483647 h 464"/>
              <a:gd name="T30" fmla="*/ 2147483647 w 1225"/>
              <a:gd name="T31" fmla="*/ 2147483647 h 464"/>
              <a:gd name="T32" fmla="*/ 2147483647 w 1225"/>
              <a:gd name="T33" fmla="*/ 2147483647 h 464"/>
              <a:gd name="T34" fmla="*/ 2147483647 w 1225"/>
              <a:gd name="T35" fmla="*/ 2147483647 h 464"/>
              <a:gd name="T36" fmla="*/ 2147483647 w 1225"/>
              <a:gd name="T37" fmla="*/ 2147483647 h 464"/>
              <a:gd name="T38" fmla="*/ 2147483647 w 1225"/>
              <a:gd name="T39" fmla="*/ 2147483647 h 464"/>
              <a:gd name="T40" fmla="*/ 2147483647 w 1225"/>
              <a:gd name="T41" fmla="*/ 2147483647 h 464"/>
              <a:gd name="T42" fmla="*/ 2147483647 w 1225"/>
              <a:gd name="T43" fmla="*/ 2147483647 h 464"/>
              <a:gd name="T44" fmla="*/ 2147483647 w 1225"/>
              <a:gd name="T45" fmla="*/ 2147483647 h 464"/>
              <a:gd name="T46" fmla="*/ 2147483647 w 1225"/>
              <a:gd name="T47" fmla="*/ 2147483647 h 464"/>
              <a:gd name="T48" fmla="*/ 2147483647 w 1225"/>
              <a:gd name="T49" fmla="*/ 2147483647 h 4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25"/>
              <a:gd name="T76" fmla="*/ 0 h 464"/>
              <a:gd name="T77" fmla="*/ 1225 w 1225"/>
              <a:gd name="T78" fmla="*/ 464 h 4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25" h="464">
                <a:moveTo>
                  <a:pt x="0" y="0"/>
                </a:moveTo>
                <a:lnTo>
                  <a:pt x="19" y="25"/>
                </a:lnTo>
                <a:lnTo>
                  <a:pt x="43" y="54"/>
                </a:lnTo>
                <a:lnTo>
                  <a:pt x="76" y="90"/>
                </a:lnTo>
                <a:lnTo>
                  <a:pt x="119" y="131"/>
                </a:lnTo>
                <a:lnTo>
                  <a:pt x="171" y="175"/>
                </a:lnTo>
                <a:lnTo>
                  <a:pt x="201" y="199"/>
                </a:lnTo>
                <a:lnTo>
                  <a:pt x="234" y="222"/>
                </a:lnTo>
                <a:lnTo>
                  <a:pt x="269" y="244"/>
                </a:lnTo>
                <a:lnTo>
                  <a:pt x="306" y="267"/>
                </a:lnTo>
                <a:lnTo>
                  <a:pt x="351" y="291"/>
                </a:lnTo>
                <a:lnTo>
                  <a:pt x="388" y="310"/>
                </a:lnTo>
                <a:lnTo>
                  <a:pt x="419" y="324"/>
                </a:lnTo>
                <a:lnTo>
                  <a:pt x="447" y="335"/>
                </a:lnTo>
                <a:lnTo>
                  <a:pt x="478" y="344"/>
                </a:lnTo>
                <a:lnTo>
                  <a:pt x="513" y="353"/>
                </a:lnTo>
                <a:lnTo>
                  <a:pt x="612" y="378"/>
                </a:lnTo>
                <a:lnTo>
                  <a:pt x="699" y="399"/>
                </a:lnTo>
                <a:lnTo>
                  <a:pt x="760" y="410"/>
                </a:lnTo>
                <a:lnTo>
                  <a:pt x="824" y="418"/>
                </a:lnTo>
                <a:lnTo>
                  <a:pt x="918" y="430"/>
                </a:lnTo>
                <a:lnTo>
                  <a:pt x="1034" y="444"/>
                </a:lnTo>
                <a:lnTo>
                  <a:pt x="1132" y="455"/>
                </a:lnTo>
                <a:lnTo>
                  <a:pt x="1199" y="461"/>
                </a:lnTo>
                <a:lnTo>
                  <a:pt x="1224" y="463"/>
                </a:lnTo>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46112" name="Line 32"/>
          <p:cNvSpPr>
            <a:spLocks noChangeShapeType="1"/>
          </p:cNvSpPr>
          <p:nvPr/>
        </p:nvSpPr>
        <p:spPr bwMode="auto">
          <a:xfrm flipV="1">
            <a:off x="1147763" y="5130800"/>
            <a:ext cx="0" cy="104775"/>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13" name="Line 33"/>
          <p:cNvSpPr>
            <a:spLocks noChangeShapeType="1"/>
          </p:cNvSpPr>
          <p:nvPr/>
        </p:nvSpPr>
        <p:spPr bwMode="auto">
          <a:xfrm flipV="1">
            <a:off x="1343025"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14" name="Line 34"/>
          <p:cNvSpPr>
            <a:spLocks noChangeShapeType="1"/>
          </p:cNvSpPr>
          <p:nvPr/>
        </p:nvSpPr>
        <p:spPr bwMode="auto">
          <a:xfrm flipV="1">
            <a:off x="1536700"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15" name="Line 35"/>
          <p:cNvSpPr>
            <a:spLocks noChangeShapeType="1"/>
          </p:cNvSpPr>
          <p:nvPr/>
        </p:nvSpPr>
        <p:spPr bwMode="auto">
          <a:xfrm flipV="1">
            <a:off x="1731963"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16" name="Line 36"/>
          <p:cNvSpPr>
            <a:spLocks noChangeShapeType="1"/>
          </p:cNvSpPr>
          <p:nvPr/>
        </p:nvSpPr>
        <p:spPr bwMode="auto">
          <a:xfrm flipV="1">
            <a:off x="1925638"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17" name="Line 37"/>
          <p:cNvSpPr>
            <a:spLocks noChangeShapeType="1"/>
          </p:cNvSpPr>
          <p:nvPr/>
        </p:nvSpPr>
        <p:spPr bwMode="auto">
          <a:xfrm flipV="1">
            <a:off x="2119313" y="5130800"/>
            <a:ext cx="0" cy="104775"/>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18" name="Line 38"/>
          <p:cNvSpPr>
            <a:spLocks noChangeShapeType="1"/>
          </p:cNvSpPr>
          <p:nvPr/>
        </p:nvSpPr>
        <p:spPr bwMode="auto">
          <a:xfrm flipV="1">
            <a:off x="2314575"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19" name="Line 39"/>
          <p:cNvSpPr>
            <a:spLocks noChangeShapeType="1"/>
          </p:cNvSpPr>
          <p:nvPr/>
        </p:nvSpPr>
        <p:spPr bwMode="auto">
          <a:xfrm flipV="1">
            <a:off x="2508250"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20" name="Line 40"/>
          <p:cNvSpPr>
            <a:spLocks noChangeShapeType="1"/>
          </p:cNvSpPr>
          <p:nvPr/>
        </p:nvSpPr>
        <p:spPr bwMode="auto">
          <a:xfrm flipV="1">
            <a:off x="2701925"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21" name="Line 41"/>
          <p:cNvSpPr>
            <a:spLocks noChangeShapeType="1"/>
          </p:cNvSpPr>
          <p:nvPr/>
        </p:nvSpPr>
        <p:spPr bwMode="auto">
          <a:xfrm flipV="1">
            <a:off x="2897188"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22" name="Line 42"/>
          <p:cNvSpPr>
            <a:spLocks noChangeShapeType="1"/>
          </p:cNvSpPr>
          <p:nvPr/>
        </p:nvSpPr>
        <p:spPr bwMode="auto">
          <a:xfrm flipV="1">
            <a:off x="3090863" y="5130800"/>
            <a:ext cx="0" cy="104775"/>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23" name="Line 43"/>
          <p:cNvSpPr>
            <a:spLocks noChangeShapeType="1"/>
          </p:cNvSpPr>
          <p:nvPr/>
        </p:nvSpPr>
        <p:spPr bwMode="auto">
          <a:xfrm flipV="1">
            <a:off x="3284538"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24" name="Line 44"/>
          <p:cNvSpPr>
            <a:spLocks noChangeShapeType="1"/>
          </p:cNvSpPr>
          <p:nvPr/>
        </p:nvSpPr>
        <p:spPr bwMode="auto">
          <a:xfrm flipV="1">
            <a:off x="3479800"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25" name="Line 45"/>
          <p:cNvSpPr>
            <a:spLocks noChangeShapeType="1"/>
          </p:cNvSpPr>
          <p:nvPr/>
        </p:nvSpPr>
        <p:spPr bwMode="auto">
          <a:xfrm flipV="1">
            <a:off x="3675063"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26" name="Line 46"/>
          <p:cNvSpPr>
            <a:spLocks noChangeShapeType="1"/>
          </p:cNvSpPr>
          <p:nvPr/>
        </p:nvSpPr>
        <p:spPr bwMode="auto">
          <a:xfrm flipV="1">
            <a:off x="3868738"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27" name="Line 47"/>
          <p:cNvSpPr>
            <a:spLocks noChangeShapeType="1"/>
          </p:cNvSpPr>
          <p:nvPr/>
        </p:nvSpPr>
        <p:spPr bwMode="auto">
          <a:xfrm flipV="1">
            <a:off x="4062413" y="5130800"/>
            <a:ext cx="0" cy="104775"/>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28" name="Line 48"/>
          <p:cNvSpPr>
            <a:spLocks noChangeShapeType="1"/>
          </p:cNvSpPr>
          <p:nvPr/>
        </p:nvSpPr>
        <p:spPr bwMode="auto">
          <a:xfrm flipV="1">
            <a:off x="4257675"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29" name="Line 49"/>
          <p:cNvSpPr>
            <a:spLocks noChangeShapeType="1"/>
          </p:cNvSpPr>
          <p:nvPr/>
        </p:nvSpPr>
        <p:spPr bwMode="auto">
          <a:xfrm flipV="1">
            <a:off x="4451350"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30" name="Line 50"/>
          <p:cNvSpPr>
            <a:spLocks noChangeShapeType="1"/>
          </p:cNvSpPr>
          <p:nvPr/>
        </p:nvSpPr>
        <p:spPr bwMode="auto">
          <a:xfrm flipV="1">
            <a:off x="4646613"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31" name="Line 51"/>
          <p:cNvSpPr>
            <a:spLocks noChangeShapeType="1"/>
          </p:cNvSpPr>
          <p:nvPr/>
        </p:nvSpPr>
        <p:spPr bwMode="auto">
          <a:xfrm flipV="1">
            <a:off x="4840288"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32" name="Line 52"/>
          <p:cNvSpPr>
            <a:spLocks noChangeShapeType="1"/>
          </p:cNvSpPr>
          <p:nvPr/>
        </p:nvSpPr>
        <p:spPr bwMode="auto">
          <a:xfrm flipV="1">
            <a:off x="5033963" y="5130800"/>
            <a:ext cx="0" cy="104775"/>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33" name="Line 53"/>
          <p:cNvSpPr>
            <a:spLocks noChangeShapeType="1"/>
          </p:cNvSpPr>
          <p:nvPr/>
        </p:nvSpPr>
        <p:spPr bwMode="auto">
          <a:xfrm flipV="1">
            <a:off x="5229225"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34" name="Line 54"/>
          <p:cNvSpPr>
            <a:spLocks noChangeShapeType="1"/>
          </p:cNvSpPr>
          <p:nvPr/>
        </p:nvSpPr>
        <p:spPr bwMode="auto">
          <a:xfrm flipV="1">
            <a:off x="5422900"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35" name="Line 55"/>
          <p:cNvSpPr>
            <a:spLocks noChangeShapeType="1"/>
          </p:cNvSpPr>
          <p:nvPr/>
        </p:nvSpPr>
        <p:spPr bwMode="auto">
          <a:xfrm flipV="1">
            <a:off x="5618163"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36" name="Line 56"/>
          <p:cNvSpPr>
            <a:spLocks noChangeShapeType="1"/>
          </p:cNvSpPr>
          <p:nvPr/>
        </p:nvSpPr>
        <p:spPr bwMode="auto">
          <a:xfrm flipV="1">
            <a:off x="5811838"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37" name="Line 57"/>
          <p:cNvSpPr>
            <a:spLocks noChangeShapeType="1"/>
          </p:cNvSpPr>
          <p:nvPr/>
        </p:nvSpPr>
        <p:spPr bwMode="auto">
          <a:xfrm flipV="1">
            <a:off x="6005513" y="5130800"/>
            <a:ext cx="0" cy="104775"/>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38" name="Line 58"/>
          <p:cNvSpPr>
            <a:spLocks noChangeShapeType="1"/>
          </p:cNvSpPr>
          <p:nvPr/>
        </p:nvSpPr>
        <p:spPr bwMode="auto">
          <a:xfrm flipV="1">
            <a:off x="6200775"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39" name="Line 59"/>
          <p:cNvSpPr>
            <a:spLocks noChangeShapeType="1"/>
          </p:cNvSpPr>
          <p:nvPr/>
        </p:nvSpPr>
        <p:spPr bwMode="auto">
          <a:xfrm flipV="1">
            <a:off x="6394450"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40" name="Line 60"/>
          <p:cNvSpPr>
            <a:spLocks noChangeShapeType="1"/>
          </p:cNvSpPr>
          <p:nvPr/>
        </p:nvSpPr>
        <p:spPr bwMode="auto">
          <a:xfrm flipV="1">
            <a:off x="6588125"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41" name="Line 61"/>
          <p:cNvSpPr>
            <a:spLocks noChangeShapeType="1"/>
          </p:cNvSpPr>
          <p:nvPr/>
        </p:nvSpPr>
        <p:spPr bwMode="auto">
          <a:xfrm flipV="1">
            <a:off x="6783388"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42" name="Line 62"/>
          <p:cNvSpPr>
            <a:spLocks noChangeShapeType="1"/>
          </p:cNvSpPr>
          <p:nvPr/>
        </p:nvSpPr>
        <p:spPr bwMode="auto">
          <a:xfrm flipV="1">
            <a:off x="6978650" y="5130800"/>
            <a:ext cx="0" cy="104775"/>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43" name="Line 63"/>
          <p:cNvSpPr>
            <a:spLocks noChangeShapeType="1"/>
          </p:cNvSpPr>
          <p:nvPr/>
        </p:nvSpPr>
        <p:spPr bwMode="auto">
          <a:xfrm flipV="1">
            <a:off x="7172325"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44" name="Line 64"/>
          <p:cNvSpPr>
            <a:spLocks noChangeShapeType="1"/>
          </p:cNvSpPr>
          <p:nvPr/>
        </p:nvSpPr>
        <p:spPr bwMode="auto">
          <a:xfrm flipV="1">
            <a:off x="7366000"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45" name="Line 65"/>
          <p:cNvSpPr>
            <a:spLocks noChangeShapeType="1"/>
          </p:cNvSpPr>
          <p:nvPr/>
        </p:nvSpPr>
        <p:spPr bwMode="auto">
          <a:xfrm flipV="1">
            <a:off x="7561263"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46" name="Line 66"/>
          <p:cNvSpPr>
            <a:spLocks noChangeShapeType="1"/>
          </p:cNvSpPr>
          <p:nvPr/>
        </p:nvSpPr>
        <p:spPr bwMode="auto">
          <a:xfrm flipV="1">
            <a:off x="7754938" y="5130800"/>
            <a:ext cx="0" cy="508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47" name="Line 67"/>
          <p:cNvSpPr>
            <a:spLocks noChangeShapeType="1"/>
          </p:cNvSpPr>
          <p:nvPr/>
        </p:nvSpPr>
        <p:spPr bwMode="auto">
          <a:xfrm flipV="1">
            <a:off x="7948613" y="5130800"/>
            <a:ext cx="0" cy="104775"/>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48" name="Line 68"/>
          <p:cNvSpPr>
            <a:spLocks noChangeShapeType="1"/>
          </p:cNvSpPr>
          <p:nvPr/>
        </p:nvSpPr>
        <p:spPr bwMode="auto">
          <a:xfrm>
            <a:off x="1047750" y="5130800"/>
            <a:ext cx="1000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49" name="Line 69"/>
          <p:cNvSpPr>
            <a:spLocks noChangeShapeType="1"/>
          </p:cNvSpPr>
          <p:nvPr/>
        </p:nvSpPr>
        <p:spPr bwMode="auto">
          <a:xfrm>
            <a:off x="1098550" y="4994275"/>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50" name="Line 70"/>
          <p:cNvSpPr>
            <a:spLocks noChangeShapeType="1"/>
          </p:cNvSpPr>
          <p:nvPr/>
        </p:nvSpPr>
        <p:spPr bwMode="auto">
          <a:xfrm>
            <a:off x="1098550" y="4857750"/>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51" name="Line 71"/>
          <p:cNvSpPr>
            <a:spLocks noChangeShapeType="1"/>
          </p:cNvSpPr>
          <p:nvPr/>
        </p:nvSpPr>
        <p:spPr bwMode="auto">
          <a:xfrm>
            <a:off x="1098550" y="4721225"/>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52" name="Line 72"/>
          <p:cNvSpPr>
            <a:spLocks noChangeShapeType="1"/>
          </p:cNvSpPr>
          <p:nvPr/>
        </p:nvSpPr>
        <p:spPr bwMode="auto">
          <a:xfrm>
            <a:off x="1098550" y="4584700"/>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53" name="Line 73"/>
          <p:cNvSpPr>
            <a:spLocks noChangeShapeType="1"/>
          </p:cNvSpPr>
          <p:nvPr/>
        </p:nvSpPr>
        <p:spPr bwMode="auto">
          <a:xfrm>
            <a:off x="1047750" y="4449763"/>
            <a:ext cx="1000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54" name="Line 74"/>
          <p:cNvSpPr>
            <a:spLocks noChangeShapeType="1"/>
          </p:cNvSpPr>
          <p:nvPr/>
        </p:nvSpPr>
        <p:spPr bwMode="auto">
          <a:xfrm>
            <a:off x="1098550" y="4311650"/>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55" name="Line 75"/>
          <p:cNvSpPr>
            <a:spLocks noChangeShapeType="1"/>
          </p:cNvSpPr>
          <p:nvPr/>
        </p:nvSpPr>
        <p:spPr bwMode="auto">
          <a:xfrm>
            <a:off x="1098550" y="4176713"/>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56" name="Line 76"/>
          <p:cNvSpPr>
            <a:spLocks noChangeShapeType="1"/>
          </p:cNvSpPr>
          <p:nvPr/>
        </p:nvSpPr>
        <p:spPr bwMode="auto">
          <a:xfrm>
            <a:off x="1098550" y="4040188"/>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57" name="Line 77"/>
          <p:cNvSpPr>
            <a:spLocks noChangeShapeType="1"/>
          </p:cNvSpPr>
          <p:nvPr/>
        </p:nvSpPr>
        <p:spPr bwMode="auto">
          <a:xfrm>
            <a:off x="1098550" y="3903663"/>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58" name="Line 78"/>
          <p:cNvSpPr>
            <a:spLocks noChangeShapeType="1"/>
          </p:cNvSpPr>
          <p:nvPr/>
        </p:nvSpPr>
        <p:spPr bwMode="auto">
          <a:xfrm>
            <a:off x="1047750" y="3767138"/>
            <a:ext cx="1000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59" name="Line 79"/>
          <p:cNvSpPr>
            <a:spLocks noChangeShapeType="1"/>
          </p:cNvSpPr>
          <p:nvPr/>
        </p:nvSpPr>
        <p:spPr bwMode="auto">
          <a:xfrm>
            <a:off x="1098550" y="3630613"/>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60" name="Line 80"/>
          <p:cNvSpPr>
            <a:spLocks noChangeShapeType="1"/>
          </p:cNvSpPr>
          <p:nvPr/>
        </p:nvSpPr>
        <p:spPr bwMode="auto">
          <a:xfrm>
            <a:off x="1098550" y="3494088"/>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61" name="Line 81"/>
          <p:cNvSpPr>
            <a:spLocks noChangeShapeType="1"/>
          </p:cNvSpPr>
          <p:nvPr/>
        </p:nvSpPr>
        <p:spPr bwMode="auto">
          <a:xfrm>
            <a:off x="1098550" y="3357563"/>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62" name="Line 82"/>
          <p:cNvSpPr>
            <a:spLocks noChangeShapeType="1"/>
          </p:cNvSpPr>
          <p:nvPr/>
        </p:nvSpPr>
        <p:spPr bwMode="auto">
          <a:xfrm>
            <a:off x="1098550" y="3221038"/>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63" name="Line 83"/>
          <p:cNvSpPr>
            <a:spLocks noChangeShapeType="1"/>
          </p:cNvSpPr>
          <p:nvPr/>
        </p:nvSpPr>
        <p:spPr bwMode="auto">
          <a:xfrm>
            <a:off x="1047750" y="3086100"/>
            <a:ext cx="1000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64" name="Line 84"/>
          <p:cNvSpPr>
            <a:spLocks noChangeShapeType="1"/>
          </p:cNvSpPr>
          <p:nvPr/>
        </p:nvSpPr>
        <p:spPr bwMode="auto">
          <a:xfrm>
            <a:off x="1098550" y="2949575"/>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65" name="Line 85"/>
          <p:cNvSpPr>
            <a:spLocks noChangeShapeType="1"/>
          </p:cNvSpPr>
          <p:nvPr/>
        </p:nvSpPr>
        <p:spPr bwMode="auto">
          <a:xfrm>
            <a:off x="1098550" y="2813050"/>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66" name="Line 86"/>
          <p:cNvSpPr>
            <a:spLocks noChangeShapeType="1"/>
          </p:cNvSpPr>
          <p:nvPr/>
        </p:nvSpPr>
        <p:spPr bwMode="auto">
          <a:xfrm>
            <a:off x="1098550" y="2676525"/>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67" name="Line 87"/>
          <p:cNvSpPr>
            <a:spLocks noChangeShapeType="1"/>
          </p:cNvSpPr>
          <p:nvPr/>
        </p:nvSpPr>
        <p:spPr bwMode="auto">
          <a:xfrm>
            <a:off x="1098550" y="2540000"/>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68" name="Line 88"/>
          <p:cNvSpPr>
            <a:spLocks noChangeShapeType="1"/>
          </p:cNvSpPr>
          <p:nvPr/>
        </p:nvSpPr>
        <p:spPr bwMode="auto">
          <a:xfrm>
            <a:off x="1047750" y="2403475"/>
            <a:ext cx="1000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69" name="Line 89"/>
          <p:cNvSpPr>
            <a:spLocks noChangeShapeType="1"/>
          </p:cNvSpPr>
          <p:nvPr/>
        </p:nvSpPr>
        <p:spPr bwMode="auto">
          <a:xfrm>
            <a:off x="1098550" y="2266950"/>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70" name="Line 90"/>
          <p:cNvSpPr>
            <a:spLocks noChangeShapeType="1"/>
          </p:cNvSpPr>
          <p:nvPr/>
        </p:nvSpPr>
        <p:spPr bwMode="auto">
          <a:xfrm>
            <a:off x="1098550" y="2130425"/>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71" name="Line 91"/>
          <p:cNvSpPr>
            <a:spLocks noChangeShapeType="1"/>
          </p:cNvSpPr>
          <p:nvPr/>
        </p:nvSpPr>
        <p:spPr bwMode="auto">
          <a:xfrm>
            <a:off x="1098550" y="1993900"/>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72" name="Line 92"/>
          <p:cNvSpPr>
            <a:spLocks noChangeShapeType="1"/>
          </p:cNvSpPr>
          <p:nvPr/>
        </p:nvSpPr>
        <p:spPr bwMode="auto">
          <a:xfrm>
            <a:off x="1098550" y="1858963"/>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73" name="Line 93"/>
          <p:cNvSpPr>
            <a:spLocks noChangeShapeType="1"/>
          </p:cNvSpPr>
          <p:nvPr/>
        </p:nvSpPr>
        <p:spPr bwMode="auto">
          <a:xfrm>
            <a:off x="1047750" y="1722438"/>
            <a:ext cx="1000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74" name="Line 94"/>
          <p:cNvSpPr>
            <a:spLocks noChangeShapeType="1"/>
          </p:cNvSpPr>
          <p:nvPr/>
        </p:nvSpPr>
        <p:spPr bwMode="auto">
          <a:xfrm>
            <a:off x="1098550" y="1585913"/>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75" name="Line 95"/>
          <p:cNvSpPr>
            <a:spLocks noChangeShapeType="1"/>
          </p:cNvSpPr>
          <p:nvPr/>
        </p:nvSpPr>
        <p:spPr bwMode="auto">
          <a:xfrm>
            <a:off x="1098550" y="1449388"/>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76" name="Line 96"/>
          <p:cNvSpPr>
            <a:spLocks noChangeShapeType="1"/>
          </p:cNvSpPr>
          <p:nvPr/>
        </p:nvSpPr>
        <p:spPr bwMode="auto">
          <a:xfrm>
            <a:off x="1098550" y="1312863"/>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77" name="Line 97"/>
          <p:cNvSpPr>
            <a:spLocks noChangeShapeType="1"/>
          </p:cNvSpPr>
          <p:nvPr/>
        </p:nvSpPr>
        <p:spPr bwMode="auto">
          <a:xfrm>
            <a:off x="1098550" y="1176338"/>
            <a:ext cx="492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78" name="Line 98"/>
          <p:cNvSpPr>
            <a:spLocks noChangeShapeType="1"/>
          </p:cNvSpPr>
          <p:nvPr/>
        </p:nvSpPr>
        <p:spPr bwMode="auto">
          <a:xfrm>
            <a:off x="1047750" y="1039813"/>
            <a:ext cx="100013"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79" name="Line 99"/>
          <p:cNvSpPr>
            <a:spLocks noChangeShapeType="1"/>
          </p:cNvSpPr>
          <p:nvPr/>
        </p:nvSpPr>
        <p:spPr bwMode="auto">
          <a:xfrm>
            <a:off x="1149350" y="5130800"/>
            <a:ext cx="680085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80" name="Line 100"/>
          <p:cNvSpPr>
            <a:spLocks noChangeShapeType="1"/>
          </p:cNvSpPr>
          <p:nvPr/>
        </p:nvSpPr>
        <p:spPr bwMode="auto">
          <a:xfrm flipV="1">
            <a:off x="7950200" y="1039813"/>
            <a:ext cx="0" cy="40894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81" name="Line 101"/>
          <p:cNvSpPr>
            <a:spLocks noChangeShapeType="1"/>
          </p:cNvSpPr>
          <p:nvPr/>
        </p:nvSpPr>
        <p:spPr bwMode="auto">
          <a:xfrm flipH="1">
            <a:off x="1149350" y="1039813"/>
            <a:ext cx="6800850" cy="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82" name="Line 102"/>
          <p:cNvSpPr>
            <a:spLocks noChangeShapeType="1"/>
          </p:cNvSpPr>
          <p:nvPr/>
        </p:nvSpPr>
        <p:spPr bwMode="auto">
          <a:xfrm>
            <a:off x="1147763" y="1041400"/>
            <a:ext cx="0" cy="4089400"/>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46183" name="Rectangle 103"/>
          <p:cNvSpPr>
            <a:spLocks noChangeArrowheads="1"/>
          </p:cNvSpPr>
          <p:nvPr/>
        </p:nvSpPr>
        <p:spPr bwMode="auto">
          <a:xfrm>
            <a:off x="996950" y="5245100"/>
            <a:ext cx="311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a:solidFill>
                  <a:srgbClr val="000000"/>
                </a:solidFill>
              </a:rPr>
              <a:t>0</a:t>
            </a:r>
          </a:p>
        </p:txBody>
      </p:sp>
      <p:sp>
        <p:nvSpPr>
          <p:cNvPr id="46184" name="Rectangle 104"/>
          <p:cNvSpPr>
            <a:spLocks noChangeArrowheads="1"/>
          </p:cNvSpPr>
          <p:nvPr/>
        </p:nvSpPr>
        <p:spPr bwMode="auto">
          <a:xfrm>
            <a:off x="1909763" y="5245100"/>
            <a:ext cx="438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a:solidFill>
                  <a:srgbClr val="000000"/>
                </a:solidFill>
              </a:rPr>
              <a:t>10</a:t>
            </a:r>
          </a:p>
        </p:txBody>
      </p:sp>
      <p:sp>
        <p:nvSpPr>
          <p:cNvPr id="46185" name="Rectangle 105"/>
          <p:cNvSpPr>
            <a:spLocks noChangeArrowheads="1"/>
          </p:cNvSpPr>
          <p:nvPr/>
        </p:nvSpPr>
        <p:spPr bwMode="auto">
          <a:xfrm>
            <a:off x="2881313" y="5245100"/>
            <a:ext cx="438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a:solidFill>
                  <a:srgbClr val="000000"/>
                </a:solidFill>
              </a:rPr>
              <a:t>20</a:t>
            </a:r>
          </a:p>
        </p:txBody>
      </p:sp>
      <p:sp>
        <p:nvSpPr>
          <p:cNvPr id="46186" name="Rectangle 106"/>
          <p:cNvSpPr>
            <a:spLocks noChangeArrowheads="1"/>
          </p:cNvSpPr>
          <p:nvPr/>
        </p:nvSpPr>
        <p:spPr bwMode="auto">
          <a:xfrm>
            <a:off x="3852863" y="5245100"/>
            <a:ext cx="438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a:solidFill>
                  <a:srgbClr val="000000"/>
                </a:solidFill>
              </a:rPr>
              <a:t>30</a:t>
            </a:r>
          </a:p>
        </p:txBody>
      </p:sp>
      <p:sp>
        <p:nvSpPr>
          <p:cNvPr id="46187" name="Rectangle 107"/>
          <p:cNvSpPr>
            <a:spLocks noChangeArrowheads="1"/>
          </p:cNvSpPr>
          <p:nvPr/>
        </p:nvSpPr>
        <p:spPr bwMode="auto">
          <a:xfrm>
            <a:off x="4824413" y="5245100"/>
            <a:ext cx="438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a:solidFill>
                  <a:srgbClr val="000000"/>
                </a:solidFill>
              </a:rPr>
              <a:t>40</a:t>
            </a:r>
          </a:p>
        </p:txBody>
      </p:sp>
      <p:sp>
        <p:nvSpPr>
          <p:cNvPr id="46188" name="Rectangle 108"/>
          <p:cNvSpPr>
            <a:spLocks noChangeArrowheads="1"/>
          </p:cNvSpPr>
          <p:nvPr/>
        </p:nvSpPr>
        <p:spPr bwMode="auto">
          <a:xfrm>
            <a:off x="5795963" y="5245100"/>
            <a:ext cx="438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a:solidFill>
                  <a:srgbClr val="000000"/>
                </a:solidFill>
              </a:rPr>
              <a:t>50</a:t>
            </a:r>
          </a:p>
        </p:txBody>
      </p:sp>
      <p:sp>
        <p:nvSpPr>
          <p:cNvPr id="46189" name="Rectangle 109"/>
          <p:cNvSpPr>
            <a:spLocks noChangeArrowheads="1"/>
          </p:cNvSpPr>
          <p:nvPr/>
        </p:nvSpPr>
        <p:spPr bwMode="auto">
          <a:xfrm>
            <a:off x="6767513" y="5245100"/>
            <a:ext cx="438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a:solidFill>
                  <a:srgbClr val="000000"/>
                </a:solidFill>
              </a:rPr>
              <a:t>60</a:t>
            </a:r>
          </a:p>
        </p:txBody>
      </p:sp>
      <p:sp>
        <p:nvSpPr>
          <p:cNvPr id="46190" name="Rectangle 110"/>
          <p:cNvSpPr>
            <a:spLocks noChangeArrowheads="1"/>
          </p:cNvSpPr>
          <p:nvPr/>
        </p:nvSpPr>
        <p:spPr bwMode="auto">
          <a:xfrm>
            <a:off x="7739063" y="5245100"/>
            <a:ext cx="438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a:solidFill>
                  <a:srgbClr val="000000"/>
                </a:solidFill>
              </a:rPr>
              <a:t>70</a:t>
            </a:r>
          </a:p>
        </p:txBody>
      </p:sp>
      <p:sp>
        <p:nvSpPr>
          <p:cNvPr id="46191" name="Rectangle 111"/>
          <p:cNvSpPr>
            <a:spLocks noChangeArrowheads="1"/>
          </p:cNvSpPr>
          <p:nvPr/>
        </p:nvSpPr>
        <p:spPr bwMode="auto">
          <a:xfrm>
            <a:off x="735013" y="4956175"/>
            <a:ext cx="311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a:solidFill>
                  <a:srgbClr val="000000"/>
                </a:solidFill>
              </a:rPr>
              <a:t>0</a:t>
            </a:r>
          </a:p>
        </p:txBody>
      </p:sp>
      <p:sp>
        <p:nvSpPr>
          <p:cNvPr id="46192" name="Rectangle 112"/>
          <p:cNvSpPr>
            <a:spLocks noChangeArrowheads="1"/>
          </p:cNvSpPr>
          <p:nvPr/>
        </p:nvSpPr>
        <p:spPr bwMode="auto">
          <a:xfrm>
            <a:off x="735013" y="4273550"/>
            <a:ext cx="311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a:solidFill>
                  <a:srgbClr val="000000"/>
                </a:solidFill>
              </a:rPr>
              <a:t>5</a:t>
            </a:r>
          </a:p>
        </p:txBody>
      </p:sp>
      <p:sp>
        <p:nvSpPr>
          <p:cNvPr id="46193" name="Rectangle 113"/>
          <p:cNvSpPr>
            <a:spLocks noChangeArrowheads="1"/>
          </p:cNvSpPr>
          <p:nvPr/>
        </p:nvSpPr>
        <p:spPr bwMode="auto">
          <a:xfrm>
            <a:off x="617538" y="3592513"/>
            <a:ext cx="438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a:solidFill>
                  <a:srgbClr val="000000"/>
                </a:solidFill>
              </a:rPr>
              <a:t>10</a:t>
            </a:r>
          </a:p>
        </p:txBody>
      </p:sp>
      <p:sp>
        <p:nvSpPr>
          <p:cNvPr id="46194" name="Rectangle 114"/>
          <p:cNvSpPr>
            <a:spLocks noChangeArrowheads="1"/>
          </p:cNvSpPr>
          <p:nvPr/>
        </p:nvSpPr>
        <p:spPr bwMode="auto">
          <a:xfrm>
            <a:off x="617538" y="2911475"/>
            <a:ext cx="438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a:solidFill>
                  <a:srgbClr val="000000"/>
                </a:solidFill>
              </a:rPr>
              <a:t>15</a:t>
            </a:r>
          </a:p>
        </p:txBody>
      </p:sp>
      <p:sp>
        <p:nvSpPr>
          <p:cNvPr id="46195" name="Rectangle 115"/>
          <p:cNvSpPr>
            <a:spLocks noChangeArrowheads="1"/>
          </p:cNvSpPr>
          <p:nvPr/>
        </p:nvSpPr>
        <p:spPr bwMode="auto">
          <a:xfrm>
            <a:off x="617538" y="2230438"/>
            <a:ext cx="438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a:solidFill>
                  <a:srgbClr val="000000"/>
                </a:solidFill>
              </a:rPr>
              <a:t>20</a:t>
            </a:r>
          </a:p>
        </p:txBody>
      </p:sp>
      <p:sp>
        <p:nvSpPr>
          <p:cNvPr id="46196" name="Rectangle 116"/>
          <p:cNvSpPr>
            <a:spLocks noChangeArrowheads="1"/>
          </p:cNvSpPr>
          <p:nvPr/>
        </p:nvSpPr>
        <p:spPr bwMode="auto">
          <a:xfrm>
            <a:off x="617538" y="1547813"/>
            <a:ext cx="438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a:solidFill>
                  <a:srgbClr val="000000"/>
                </a:solidFill>
              </a:rPr>
              <a:t>25</a:t>
            </a:r>
          </a:p>
        </p:txBody>
      </p:sp>
      <p:sp>
        <p:nvSpPr>
          <p:cNvPr id="46197" name="Rectangle 117"/>
          <p:cNvSpPr>
            <a:spLocks noChangeArrowheads="1"/>
          </p:cNvSpPr>
          <p:nvPr/>
        </p:nvSpPr>
        <p:spPr bwMode="auto">
          <a:xfrm>
            <a:off x="617538" y="866775"/>
            <a:ext cx="438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a:solidFill>
                  <a:srgbClr val="000000"/>
                </a:solidFill>
              </a:rPr>
              <a:t>30</a:t>
            </a:r>
          </a:p>
        </p:txBody>
      </p:sp>
      <p:sp>
        <p:nvSpPr>
          <p:cNvPr id="46198" name="Line 118"/>
          <p:cNvSpPr>
            <a:spLocks noChangeShapeType="1"/>
          </p:cNvSpPr>
          <p:nvPr/>
        </p:nvSpPr>
        <p:spPr bwMode="auto">
          <a:xfrm flipV="1">
            <a:off x="2576513" y="1039813"/>
            <a:ext cx="0" cy="4089400"/>
          </a:xfrm>
          <a:prstGeom prst="line">
            <a:avLst/>
          </a:prstGeom>
          <a:noFill/>
          <a:ln w="12700">
            <a:solidFill>
              <a:srgbClr val="000000"/>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16503" name="AutoShape 119"/>
          <p:cNvSpPr>
            <a:spLocks noChangeArrowheads="1"/>
          </p:cNvSpPr>
          <p:nvPr/>
        </p:nvSpPr>
        <p:spPr bwMode="auto">
          <a:xfrm rot="10800000">
            <a:off x="1120775" y="4730750"/>
            <a:ext cx="1968500" cy="368300"/>
          </a:xfrm>
          <a:prstGeom prst="rtTriangle">
            <a:avLst/>
          </a:prstGeom>
          <a:solidFill>
            <a:schemeClr val="hlink"/>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46200" name="Rectangle 120"/>
          <p:cNvSpPr>
            <a:spLocks noChangeArrowheads="1"/>
          </p:cNvSpPr>
          <p:nvPr/>
        </p:nvSpPr>
        <p:spPr bwMode="auto">
          <a:xfrm>
            <a:off x="3124200" y="304800"/>
            <a:ext cx="3657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hu-HU" altLang="en-US" sz="2400" b="1">
                <a:latin typeface="Times New Roman" pitchFamily="18" charset="0"/>
              </a:rPr>
              <a:t>MÉLYGUGGOLÁS</a:t>
            </a:r>
            <a:endParaRPr lang="en-US" altLang="en-US" sz="2400" b="1">
              <a:latin typeface="Times New Roman" pitchFamily="18" charset="0"/>
            </a:endParaRPr>
          </a:p>
        </p:txBody>
      </p:sp>
      <p:sp>
        <p:nvSpPr>
          <p:cNvPr id="16506" name="AutoShape 122"/>
          <p:cNvSpPr>
            <a:spLocks noChangeArrowheads="1"/>
          </p:cNvSpPr>
          <p:nvPr/>
        </p:nvSpPr>
        <p:spPr bwMode="auto">
          <a:xfrm rot="10800000">
            <a:off x="1114425" y="4343400"/>
            <a:ext cx="1968500" cy="749300"/>
          </a:xfrm>
          <a:prstGeom prst="rtTriangle">
            <a:avLst/>
          </a:prstGeom>
          <a:solidFill>
            <a:schemeClr val="hlink"/>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16507" name="AutoShape 123"/>
          <p:cNvSpPr>
            <a:spLocks noChangeArrowheads="1"/>
          </p:cNvSpPr>
          <p:nvPr/>
        </p:nvSpPr>
        <p:spPr bwMode="auto">
          <a:xfrm rot="10800000">
            <a:off x="1114425" y="3962400"/>
            <a:ext cx="1968500" cy="1130300"/>
          </a:xfrm>
          <a:prstGeom prst="rtTriangle">
            <a:avLst/>
          </a:prstGeom>
          <a:solidFill>
            <a:schemeClr val="hlink"/>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16508" name="AutoShape 124"/>
          <p:cNvSpPr>
            <a:spLocks noChangeArrowheads="1"/>
          </p:cNvSpPr>
          <p:nvPr/>
        </p:nvSpPr>
        <p:spPr bwMode="auto">
          <a:xfrm rot="10800000">
            <a:off x="1127125" y="3581400"/>
            <a:ext cx="1968500" cy="1511300"/>
          </a:xfrm>
          <a:prstGeom prst="rtTriangle">
            <a:avLst/>
          </a:prstGeom>
          <a:solidFill>
            <a:schemeClr val="hlink"/>
          </a:solidFill>
          <a:ln w="12700">
            <a:solidFill>
              <a:schemeClr val="tx1"/>
            </a:solidFill>
            <a:miter lim="800000"/>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en-US"/>
          </a:p>
        </p:txBody>
      </p:sp>
      <p:sp>
        <p:nvSpPr>
          <p:cNvPr id="126" name="Rectangle 15"/>
          <p:cNvSpPr>
            <a:spLocks noChangeArrowheads="1"/>
          </p:cNvSpPr>
          <p:nvPr/>
        </p:nvSpPr>
        <p:spPr bwMode="auto">
          <a:xfrm>
            <a:off x="3629745" y="1295083"/>
            <a:ext cx="2439467" cy="83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spcBef>
                <a:spcPct val="50000"/>
              </a:spcBef>
            </a:pPr>
            <a:r>
              <a:rPr lang="en-US" altLang="en-US" sz="2400" b="1" dirty="0">
                <a:latin typeface="Times New Roman" pitchFamily="18" charset="0"/>
              </a:rPr>
              <a:t>% </a:t>
            </a:r>
            <a:r>
              <a:rPr lang="hu-HU" altLang="en-US" sz="2400" b="1" dirty="0" smtClean="0">
                <a:latin typeface="Times New Roman" pitchFamily="18" charset="0"/>
              </a:rPr>
              <a:t>mechanikai teljesítmény</a:t>
            </a:r>
            <a:endParaRPr lang="en-US" altLang="en-US" sz="2400" b="1" dirty="0">
              <a:latin typeface="Times New Roman" pitchFamily="18" charset="0"/>
            </a:endParaRPr>
          </a:p>
        </p:txBody>
      </p:sp>
    </p:spTree>
    <p:extLst>
      <p:ext uri="{BB962C8B-B14F-4D97-AF65-F5344CB8AC3E}">
        <p14:creationId xmlns:p14="http://schemas.microsoft.com/office/powerpoint/2010/main" val="22528547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6503"/>
                                        </p:tgtEl>
                                        <p:attrNameLst>
                                          <p:attrName>style.visibility</p:attrName>
                                        </p:attrNameLst>
                                      </p:cBhvr>
                                      <p:to>
                                        <p:strVal val="visible"/>
                                      </p:to>
                                    </p:set>
                                    <p:animEffect transition="in" filter="box(out)">
                                      <p:cBhvr>
                                        <p:cTn id="7" dur="500"/>
                                        <p:tgtEl>
                                          <p:spTgt spid="16503"/>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6506"/>
                                        </p:tgtEl>
                                        <p:attrNameLst>
                                          <p:attrName>style.visibility</p:attrName>
                                        </p:attrNameLst>
                                      </p:cBhvr>
                                      <p:to>
                                        <p:strVal val="visible"/>
                                      </p:to>
                                    </p:set>
                                    <p:animEffect transition="in" filter="box(out)">
                                      <p:cBhvr>
                                        <p:cTn id="12" dur="500"/>
                                        <p:tgtEl>
                                          <p:spTgt spid="16506"/>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6507"/>
                                        </p:tgtEl>
                                        <p:attrNameLst>
                                          <p:attrName>style.visibility</p:attrName>
                                        </p:attrNameLst>
                                      </p:cBhvr>
                                      <p:to>
                                        <p:strVal val="visible"/>
                                      </p:to>
                                    </p:set>
                                    <p:animEffect transition="in" filter="box(out)">
                                      <p:cBhvr>
                                        <p:cTn id="17" dur="500"/>
                                        <p:tgtEl>
                                          <p:spTgt spid="16507"/>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6508"/>
                                        </p:tgtEl>
                                        <p:attrNameLst>
                                          <p:attrName>style.visibility</p:attrName>
                                        </p:attrNameLst>
                                      </p:cBhvr>
                                      <p:to>
                                        <p:strVal val="visible"/>
                                      </p:to>
                                    </p:set>
                                    <p:animEffect transition="in" filter="box(out)">
                                      <p:cBhvr>
                                        <p:cTn id="22" dur="500"/>
                                        <p:tgtEl>
                                          <p:spTgt spid="16508"/>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03" grpId="0" animBg="1"/>
      <p:bldP spid="16506" grpId="0" animBg="1"/>
      <p:bldP spid="16507" grpId="0" animBg="1"/>
      <p:bldP spid="16508"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827584" y="552043"/>
            <a:ext cx="7704856" cy="1200329"/>
          </a:xfrm>
          <a:prstGeom prst="rect">
            <a:avLst/>
          </a:prstGeom>
          <a:noFill/>
        </p:spPr>
        <p:txBody>
          <a:bodyPr wrap="square" rtlCol="0">
            <a:spAutoFit/>
          </a:bodyPr>
          <a:lstStyle/>
          <a:p>
            <a:pPr algn="ctr"/>
            <a:r>
              <a:rPr lang="hu-HU" sz="2400" b="1" dirty="0" smtClean="0"/>
              <a:t>A százalékos mechanikai teljesítmény visszaesésénél a vonal meghúzását (az ismétlésszám kiválasztását) befolyásolja, hogy</a:t>
            </a:r>
            <a:endParaRPr lang="en-GB" sz="2400" b="1" dirty="0"/>
          </a:p>
        </p:txBody>
      </p:sp>
      <p:sp>
        <p:nvSpPr>
          <p:cNvPr id="3" name="Szövegdoboz 2"/>
          <p:cNvSpPr txBox="1"/>
          <p:nvPr/>
        </p:nvSpPr>
        <p:spPr>
          <a:xfrm>
            <a:off x="1691680" y="2204864"/>
            <a:ext cx="6192688" cy="461665"/>
          </a:xfrm>
          <a:prstGeom prst="rect">
            <a:avLst/>
          </a:prstGeom>
          <a:noFill/>
        </p:spPr>
        <p:txBody>
          <a:bodyPr wrap="square" rtlCol="0">
            <a:spAutoFit/>
          </a:bodyPr>
          <a:lstStyle/>
          <a:p>
            <a:pPr algn="ctr"/>
            <a:r>
              <a:rPr lang="hu-HU" sz="2400" dirty="0" smtClean="0"/>
              <a:t>1. milyen erőképességet akarunk fejleszteni</a:t>
            </a:r>
            <a:endParaRPr lang="en-GB" sz="2400" dirty="0"/>
          </a:p>
        </p:txBody>
      </p:sp>
      <p:sp>
        <p:nvSpPr>
          <p:cNvPr id="4" name="Szövegdoboz 3"/>
          <p:cNvSpPr txBox="1"/>
          <p:nvPr/>
        </p:nvSpPr>
        <p:spPr>
          <a:xfrm>
            <a:off x="1691680" y="3068960"/>
            <a:ext cx="6192688" cy="95410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hu-HU" sz="2800" b="1" i="1" dirty="0" smtClean="0"/>
              <a:t>2. milyen a rostösszetétele az izomnak (izmoknak)</a:t>
            </a:r>
            <a:endParaRPr lang="en-GB" sz="2800" b="1" i="1" dirty="0"/>
          </a:p>
        </p:txBody>
      </p:sp>
    </p:spTree>
    <p:extLst>
      <p:ext uri="{BB962C8B-B14F-4D97-AF65-F5344CB8AC3E}">
        <p14:creationId xmlns:p14="http://schemas.microsoft.com/office/powerpoint/2010/main" val="298099450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zövegdoboz 2"/>
          <p:cNvSpPr txBox="1"/>
          <p:nvPr/>
        </p:nvSpPr>
        <p:spPr>
          <a:xfrm>
            <a:off x="1763688" y="476672"/>
            <a:ext cx="5400600" cy="584775"/>
          </a:xfrm>
          <a:prstGeom prst="rect">
            <a:avLst/>
          </a:prstGeom>
          <a:noFill/>
        </p:spPr>
        <p:txBody>
          <a:bodyPr wrap="square" rtlCol="0">
            <a:spAutoFit/>
          </a:bodyPr>
          <a:lstStyle/>
          <a:p>
            <a:pPr algn="ctr"/>
            <a:r>
              <a:rPr lang="hu-HU" sz="3200" b="1" dirty="0" smtClean="0"/>
              <a:t>Összefoglalás</a:t>
            </a:r>
            <a:endParaRPr lang="en-GB" sz="3200" b="1" dirty="0"/>
          </a:p>
        </p:txBody>
      </p:sp>
      <p:sp>
        <p:nvSpPr>
          <p:cNvPr id="4" name="Szövegdoboz 3"/>
          <p:cNvSpPr txBox="1"/>
          <p:nvPr/>
        </p:nvSpPr>
        <p:spPr>
          <a:xfrm>
            <a:off x="539552" y="1196752"/>
            <a:ext cx="7632848" cy="1569660"/>
          </a:xfrm>
          <a:prstGeom prst="rect">
            <a:avLst/>
          </a:prstGeom>
          <a:noFill/>
        </p:spPr>
        <p:txBody>
          <a:bodyPr wrap="square" rtlCol="0">
            <a:spAutoFit/>
          </a:bodyPr>
          <a:lstStyle/>
          <a:p>
            <a:pPr algn="ctr"/>
            <a:r>
              <a:rPr lang="hu-HU" sz="2400" dirty="0" smtClean="0"/>
              <a:t>Az erőképességek fejlesztése szempontjából (kivéve az </a:t>
            </a:r>
            <a:r>
              <a:rPr lang="hu-HU" sz="2400" dirty="0" err="1" smtClean="0"/>
              <a:t>erőállóképesség</a:t>
            </a:r>
            <a:r>
              <a:rPr lang="hu-HU" sz="2400" dirty="0" smtClean="0"/>
              <a:t>) az optimális ismétlésszámot úgy határozzuk meg, hogy a végrehajtás során számított mechanikai teljesítmény ne essen kilencven százalék alá.</a:t>
            </a:r>
            <a:endParaRPr lang="en-GB" sz="2400" dirty="0"/>
          </a:p>
        </p:txBody>
      </p:sp>
      <p:sp>
        <p:nvSpPr>
          <p:cNvPr id="5" name="Szövegdoboz 4"/>
          <p:cNvSpPr txBox="1"/>
          <p:nvPr/>
        </p:nvSpPr>
        <p:spPr>
          <a:xfrm>
            <a:off x="647564" y="3741132"/>
            <a:ext cx="7632848"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hu-HU" sz="2400" b="1" i="1" dirty="0" smtClean="0"/>
              <a:t>Ebben az esetben biztosak lehetünk abban, hogy a gyors motoros egységek kerültek bekapcsolásra és a gyorsrostok fejtik az erő jelentősebb részét.</a:t>
            </a:r>
            <a:endParaRPr lang="en-GB" sz="2400" b="1" i="1" dirty="0"/>
          </a:p>
        </p:txBody>
      </p:sp>
    </p:spTree>
    <p:extLst>
      <p:ext uri="{BB962C8B-B14F-4D97-AF65-F5344CB8AC3E}">
        <p14:creationId xmlns:p14="http://schemas.microsoft.com/office/powerpoint/2010/main" val="310679225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755576" y="1052736"/>
            <a:ext cx="7560840" cy="1938992"/>
          </a:xfrm>
          <a:prstGeom prst="rect">
            <a:avLst/>
          </a:prstGeom>
          <a:noFill/>
        </p:spPr>
        <p:txBody>
          <a:bodyPr wrap="square" rtlCol="0">
            <a:spAutoFit/>
          </a:bodyPr>
          <a:lstStyle/>
          <a:p>
            <a:pPr algn="ctr"/>
            <a:r>
              <a:rPr lang="hu-HU" sz="2400" dirty="0" smtClean="0"/>
              <a:t>Amennyiben a mechanikai teljesítmény visszaesése igen kismérvű, annak két oka lehet:</a:t>
            </a:r>
          </a:p>
          <a:p>
            <a:pPr marL="342900" indent="-342900" algn="ctr">
              <a:buAutoNum type="arabicPeriod"/>
            </a:pPr>
            <a:r>
              <a:rPr lang="hu-HU" sz="2400" dirty="0"/>
              <a:t>a</a:t>
            </a:r>
            <a:r>
              <a:rPr lang="hu-HU" sz="2400" dirty="0" smtClean="0"/>
              <a:t> dolgozó izmok rostösszetétele zömében lassú;</a:t>
            </a:r>
          </a:p>
          <a:p>
            <a:pPr marL="342900" indent="-342900" algn="ctr">
              <a:buAutoNum type="arabicPeriod"/>
            </a:pPr>
            <a:r>
              <a:rPr lang="hu-HU" sz="2400" dirty="0" smtClean="0"/>
              <a:t>A sportoló nem hajtja végre a gyakorlatot maximális mozgósítással (intenzitással)</a:t>
            </a:r>
          </a:p>
        </p:txBody>
      </p:sp>
      <p:sp>
        <p:nvSpPr>
          <p:cNvPr id="3" name="Szövegdoboz 2"/>
          <p:cNvSpPr txBox="1"/>
          <p:nvPr/>
        </p:nvSpPr>
        <p:spPr>
          <a:xfrm>
            <a:off x="755576" y="3645024"/>
            <a:ext cx="7560840" cy="120032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hu-HU" sz="2400" b="1" i="1" dirty="0" smtClean="0"/>
              <a:t>Ha a sportoló izmaiban túlsúlyban vannak a gyorsrostok (70-80 %), akkor is a gyors motoros egységek dolgoznak, ha a mechanikai teljesítmény kilencven százalék alá esik.</a:t>
            </a:r>
            <a:endParaRPr lang="en-GB" sz="2400" b="1" i="1" dirty="0"/>
          </a:p>
        </p:txBody>
      </p:sp>
    </p:spTree>
    <p:extLst>
      <p:ext uri="{BB962C8B-B14F-4D97-AF65-F5344CB8AC3E}">
        <p14:creationId xmlns:p14="http://schemas.microsoft.com/office/powerpoint/2010/main" val="280000680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1043608" y="1916832"/>
            <a:ext cx="6840760" cy="1384995"/>
          </a:xfrm>
          <a:prstGeom prst="rect">
            <a:avLst/>
          </a:prstGeom>
          <a:noFill/>
        </p:spPr>
        <p:txBody>
          <a:bodyPr wrap="square" rtlCol="0">
            <a:spAutoFit/>
          </a:bodyPr>
          <a:lstStyle/>
          <a:p>
            <a:pPr algn="ctr"/>
            <a:r>
              <a:rPr lang="hu-HU" sz="2800" b="1" dirty="0" smtClean="0"/>
              <a:t>Az alkalmazott súlyok kiválasztása az izom (izmok) erő –sebesség - teljesítmény görbéi alapján</a:t>
            </a:r>
            <a:endParaRPr lang="en-GB" sz="2800" b="1" dirty="0"/>
          </a:p>
        </p:txBody>
      </p:sp>
    </p:spTree>
    <p:extLst>
      <p:ext uri="{BB962C8B-B14F-4D97-AF65-F5344CB8AC3E}">
        <p14:creationId xmlns:p14="http://schemas.microsoft.com/office/powerpoint/2010/main" val="206489448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196975"/>
            <a:ext cx="4319588" cy="388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fvp1pp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052513"/>
            <a:ext cx="43434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6" name="Text Box 6"/>
          <p:cNvSpPr txBox="1">
            <a:spLocks noChangeArrowheads="1"/>
          </p:cNvSpPr>
          <p:nvPr/>
        </p:nvSpPr>
        <p:spPr bwMode="auto">
          <a:xfrm>
            <a:off x="1619250" y="260350"/>
            <a:ext cx="64087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3200" b="1" i="1">
                <a:latin typeface="Times New Roman" pitchFamily="18" charset="0"/>
                <a:cs typeface="Times New Roman" pitchFamily="18" charset="0"/>
              </a:rPr>
              <a:t>Erő-sebesség kapcsolat</a:t>
            </a:r>
          </a:p>
        </p:txBody>
      </p:sp>
      <p:sp>
        <p:nvSpPr>
          <p:cNvPr id="7" name="Oval 7"/>
          <p:cNvSpPr>
            <a:spLocks noChangeArrowheads="1"/>
          </p:cNvSpPr>
          <p:nvPr/>
        </p:nvSpPr>
        <p:spPr bwMode="auto">
          <a:xfrm>
            <a:off x="8459788" y="4772025"/>
            <a:ext cx="142875" cy="144463"/>
          </a:xfrm>
          <a:prstGeom prst="ellipse">
            <a:avLst/>
          </a:prstGeom>
          <a:solidFill>
            <a:srgbClr val="F9130D"/>
          </a:solidFill>
          <a:ln w="9525">
            <a:solidFill>
              <a:schemeClr val="tx1"/>
            </a:solidFill>
            <a:round/>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8" name="Oval 8"/>
          <p:cNvSpPr>
            <a:spLocks noChangeArrowheads="1"/>
          </p:cNvSpPr>
          <p:nvPr/>
        </p:nvSpPr>
        <p:spPr bwMode="auto">
          <a:xfrm>
            <a:off x="6516688" y="4340225"/>
            <a:ext cx="142875" cy="144463"/>
          </a:xfrm>
          <a:prstGeom prst="ellipse">
            <a:avLst/>
          </a:prstGeom>
          <a:solidFill>
            <a:srgbClr val="F9130D"/>
          </a:solidFill>
          <a:ln w="9525">
            <a:solidFill>
              <a:schemeClr val="tx1"/>
            </a:solidFill>
            <a:round/>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9" name="Oval 9"/>
          <p:cNvSpPr>
            <a:spLocks noChangeArrowheads="1"/>
          </p:cNvSpPr>
          <p:nvPr/>
        </p:nvSpPr>
        <p:spPr bwMode="auto">
          <a:xfrm>
            <a:off x="5397500" y="3429000"/>
            <a:ext cx="142875" cy="144463"/>
          </a:xfrm>
          <a:prstGeom prst="ellipse">
            <a:avLst/>
          </a:prstGeom>
          <a:solidFill>
            <a:srgbClr val="F9130D"/>
          </a:solidFill>
          <a:ln w="9525">
            <a:solidFill>
              <a:schemeClr val="tx1"/>
            </a:solidFill>
            <a:round/>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10" name="Oval 10"/>
          <p:cNvSpPr>
            <a:spLocks noChangeArrowheads="1"/>
          </p:cNvSpPr>
          <p:nvPr/>
        </p:nvSpPr>
        <p:spPr bwMode="auto">
          <a:xfrm>
            <a:off x="4787900" y="1268413"/>
            <a:ext cx="142875" cy="144462"/>
          </a:xfrm>
          <a:prstGeom prst="ellipse">
            <a:avLst/>
          </a:prstGeom>
          <a:solidFill>
            <a:srgbClr val="F9130D"/>
          </a:solidFill>
          <a:ln w="9525">
            <a:solidFill>
              <a:schemeClr val="tx1"/>
            </a:solidFill>
            <a:round/>
            <a:headEnd/>
            <a:tailEnd/>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49161" name="Szövegdoboz 10"/>
          <p:cNvSpPr txBox="1">
            <a:spLocks noChangeArrowheads="1"/>
          </p:cNvSpPr>
          <p:nvPr/>
        </p:nvSpPr>
        <p:spPr bwMode="auto">
          <a:xfrm>
            <a:off x="684213" y="5084763"/>
            <a:ext cx="77041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hu-HU" altLang="hu-HU" dirty="0"/>
              <a:t>A hiperbolikus kapcsolatot úgy </a:t>
            </a:r>
            <a:r>
              <a:rPr lang="hu-HU" altLang="hu-HU" dirty="0" smtClean="0"/>
              <a:t>jön létre, ha az izmot minden súly mozgatásához maximálisan ingerelünk</a:t>
            </a:r>
            <a:endParaRPr lang="en-US" altLang="hu-HU" dirty="0"/>
          </a:p>
        </p:txBody>
      </p:sp>
    </p:spTree>
    <p:extLst>
      <p:ext uri="{BB962C8B-B14F-4D97-AF65-F5344CB8AC3E}">
        <p14:creationId xmlns:p14="http://schemas.microsoft.com/office/powerpoint/2010/main" val="15059624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80">
                                          <p:stCondLst>
                                            <p:cond delay="0"/>
                                          </p:stCondLst>
                                        </p:cTn>
                                        <p:tgtEl>
                                          <p:spTgt spid="7"/>
                                        </p:tgtEl>
                                      </p:cBhvr>
                                    </p:animEffect>
                                    <p:anim calcmode="lin" valueType="num">
                                      <p:cBhvr>
                                        <p:cTn id="1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8" dur="26">
                                          <p:stCondLst>
                                            <p:cond delay="650"/>
                                          </p:stCondLst>
                                        </p:cTn>
                                        <p:tgtEl>
                                          <p:spTgt spid="7"/>
                                        </p:tgtEl>
                                      </p:cBhvr>
                                      <p:to x="100000" y="60000"/>
                                    </p:animScale>
                                    <p:animScale>
                                      <p:cBhvr>
                                        <p:cTn id="19" dur="166" decel="50000">
                                          <p:stCondLst>
                                            <p:cond delay="676"/>
                                          </p:stCondLst>
                                        </p:cTn>
                                        <p:tgtEl>
                                          <p:spTgt spid="7"/>
                                        </p:tgtEl>
                                      </p:cBhvr>
                                      <p:to x="100000" y="100000"/>
                                    </p:animScale>
                                    <p:animScale>
                                      <p:cBhvr>
                                        <p:cTn id="20" dur="26">
                                          <p:stCondLst>
                                            <p:cond delay="1312"/>
                                          </p:stCondLst>
                                        </p:cTn>
                                        <p:tgtEl>
                                          <p:spTgt spid="7"/>
                                        </p:tgtEl>
                                      </p:cBhvr>
                                      <p:to x="100000" y="80000"/>
                                    </p:animScale>
                                    <p:animScale>
                                      <p:cBhvr>
                                        <p:cTn id="21" dur="166" decel="50000">
                                          <p:stCondLst>
                                            <p:cond delay="1338"/>
                                          </p:stCondLst>
                                        </p:cTn>
                                        <p:tgtEl>
                                          <p:spTgt spid="7"/>
                                        </p:tgtEl>
                                      </p:cBhvr>
                                      <p:to x="100000" y="100000"/>
                                    </p:animScale>
                                    <p:animScale>
                                      <p:cBhvr>
                                        <p:cTn id="22" dur="26">
                                          <p:stCondLst>
                                            <p:cond delay="1642"/>
                                          </p:stCondLst>
                                        </p:cTn>
                                        <p:tgtEl>
                                          <p:spTgt spid="7"/>
                                        </p:tgtEl>
                                      </p:cBhvr>
                                      <p:to x="100000" y="90000"/>
                                    </p:animScale>
                                    <p:animScale>
                                      <p:cBhvr>
                                        <p:cTn id="23" dur="166" decel="50000">
                                          <p:stCondLst>
                                            <p:cond delay="1668"/>
                                          </p:stCondLst>
                                        </p:cTn>
                                        <p:tgtEl>
                                          <p:spTgt spid="7"/>
                                        </p:tgtEl>
                                      </p:cBhvr>
                                      <p:to x="100000" y="100000"/>
                                    </p:animScale>
                                    <p:animScale>
                                      <p:cBhvr>
                                        <p:cTn id="24" dur="26">
                                          <p:stCondLst>
                                            <p:cond delay="1808"/>
                                          </p:stCondLst>
                                        </p:cTn>
                                        <p:tgtEl>
                                          <p:spTgt spid="7"/>
                                        </p:tgtEl>
                                      </p:cBhvr>
                                      <p:to x="100000" y="95000"/>
                                    </p:animScale>
                                    <p:animScale>
                                      <p:cBhvr>
                                        <p:cTn id="25" dur="166" decel="50000">
                                          <p:stCondLst>
                                            <p:cond delay="1834"/>
                                          </p:stCondLst>
                                        </p:cTn>
                                        <p:tgtEl>
                                          <p:spTgt spid="7"/>
                                        </p:tgtEl>
                                      </p:cBhvr>
                                      <p:to x="100000" y="100000"/>
                                    </p:animScale>
                                  </p:childTnLst>
                                </p:cTn>
                              </p:par>
                            </p:childTnLst>
                          </p:cTn>
                        </p:par>
                      </p:childTnLst>
                    </p:cTn>
                  </p:par>
                  <p:par>
                    <p:cTn id="26" fill="hold" nodeType="clickPar">
                      <p:stCondLst>
                        <p:cond delay="indefinite"/>
                      </p:stCondLst>
                      <p:childTnLst>
                        <p:par>
                          <p:cTn id="27" fill="hold" nodeType="withGroup">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80">
                                          <p:stCondLst>
                                            <p:cond delay="0"/>
                                          </p:stCondLst>
                                        </p:cTn>
                                        <p:tgtEl>
                                          <p:spTgt spid="8"/>
                                        </p:tgtEl>
                                      </p:cBhvr>
                                    </p:animEffect>
                                    <p:anim calcmode="lin" valueType="num">
                                      <p:cBhvr>
                                        <p:cTn id="31"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6" dur="26">
                                          <p:stCondLst>
                                            <p:cond delay="650"/>
                                          </p:stCondLst>
                                        </p:cTn>
                                        <p:tgtEl>
                                          <p:spTgt spid="8"/>
                                        </p:tgtEl>
                                      </p:cBhvr>
                                      <p:to x="100000" y="60000"/>
                                    </p:animScale>
                                    <p:animScale>
                                      <p:cBhvr>
                                        <p:cTn id="37" dur="166" decel="50000">
                                          <p:stCondLst>
                                            <p:cond delay="676"/>
                                          </p:stCondLst>
                                        </p:cTn>
                                        <p:tgtEl>
                                          <p:spTgt spid="8"/>
                                        </p:tgtEl>
                                      </p:cBhvr>
                                      <p:to x="100000" y="100000"/>
                                    </p:animScale>
                                    <p:animScale>
                                      <p:cBhvr>
                                        <p:cTn id="38" dur="26">
                                          <p:stCondLst>
                                            <p:cond delay="1312"/>
                                          </p:stCondLst>
                                        </p:cTn>
                                        <p:tgtEl>
                                          <p:spTgt spid="8"/>
                                        </p:tgtEl>
                                      </p:cBhvr>
                                      <p:to x="100000" y="80000"/>
                                    </p:animScale>
                                    <p:animScale>
                                      <p:cBhvr>
                                        <p:cTn id="39" dur="166" decel="50000">
                                          <p:stCondLst>
                                            <p:cond delay="1338"/>
                                          </p:stCondLst>
                                        </p:cTn>
                                        <p:tgtEl>
                                          <p:spTgt spid="8"/>
                                        </p:tgtEl>
                                      </p:cBhvr>
                                      <p:to x="100000" y="100000"/>
                                    </p:animScale>
                                    <p:animScale>
                                      <p:cBhvr>
                                        <p:cTn id="40" dur="26">
                                          <p:stCondLst>
                                            <p:cond delay="1642"/>
                                          </p:stCondLst>
                                        </p:cTn>
                                        <p:tgtEl>
                                          <p:spTgt spid="8"/>
                                        </p:tgtEl>
                                      </p:cBhvr>
                                      <p:to x="100000" y="90000"/>
                                    </p:animScale>
                                    <p:animScale>
                                      <p:cBhvr>
                                        <p:cTn id="41" dur="166" decel="50000">
                                          <p:stCondLst>
                                            <p:cond delay="1668"/>
                                          </p:stCondLst>
                                        </p:cTn>
                                        <p:tgtEl>
                                          <p:spTgt spid="8"/>
                                        </p:tgtEl>
                                      </p:cBhvr>
                                      <p:to x="100000" y="100000"/>
                                    </p:animScale>
                                    <p:animScale>
                                      <p:cBhvr>
                                        <p:cTn id="42" dur="26">
                                          <p:stCondLst>
                                            <p:cond delay="1808"/>
                                          </p:stCondLst>
                                        </p:cTn>
                                        <p:tgtEl>
                                          <p:spTgt spid="8"/>
                                        </p:tgtEl>
                                      </p:cBhvr>
                                      <p:to x="100000" y="95000"/>
                                    </p:animScale>
                                    <p:animScale>
                                      <p:cBhvr>
                                        <p:cTn id="43" dur="166" decel="50000">
                                          <p:stCondLst>
                                            <p:cond delay="1834"/>
                                          </p:stCondLst>
                                        </p:cTn>
                                        <p:tgtEl>
                                          <p:spTgt spid="8"/>
                                        </p:tgtEl>
                                      </p:cBhvr>
                                      <p:to x="100000" y="100000"/>
                                    </p:animScale>
                                  </p:childTnLst>
                                </p:cTn>
                              </p:par>
                            </p:childTnLst>
                          </p:cTn>
                        </p:par>
                      </p:childTnLst>
                    </p:cTn>
                  </p:par>
                  <p:par>
                    <p:cTn id="44" fill="hold" nodeType="clickPar">
                      <p:stCondLst>
                        <p:cond delay="indefinite"/>
                      </p:stCondLst>
                      <p:childTnLst>
                        <p:par>
                          <p:cTn id="45" fill="hold" nodeType="withGroup">
                            <p:stCondLst>
                              <p:cond delay="0"/>
                            </p:stCondLst>
                            <p:childTnLst>
                              <p:par>
                                <p:cTn id="46" presetID="26" presetClass="entr" presetSubtype="0"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80">
                                          <p:stCondLst>
                                            <p:cond delay="0"/>
                                          </p:stCondLst>
                                        </p:cTn>
                                        <p:tgtEl>
                                          <p:spTgt spid="9"/>
                                        </p:tgtEl>
                                      </p:cBhvr>
                                    </p:animEffect>
                                    <p:anim calcmode="lin" valueType="num">
                                      <p:cBhvr>
                                        <p:cTn id="49"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54" dur="26">
                                          <p:stCondLst>
                                            <p:cond delay="650"/>
                                          </p:stCondLst>
                                        </p:cTn>
                                        <p:tgtEl>
                                          <p:spTgt spid="9"/>
                                        </p:tgtEl>
                                      </p:cBhvr>
                                      <p:to x="100000" y="60000"/>
                                    </p:animScale>
                                    <p:animScale>
                                      <p:cBhvr>
                                        <p:cTn id="55" dur="166" decel="50000">
                                          <p:stCondLst>
                                            <p:cond delay="676"/>
                                          </p:stCondLst>
                                        </p:cTn>
                                        <p:tgtEl>
                                          <p:spTgt spid="9"/>
                                        </p:tgtEl>
                                      </p:cBhvr>
                                      <p:to x="100000" y="100000"/>
                                    </p:animScale>
                                    <p:animScale>
                                      <p:cBhvr>
                                        <p:cTn id="56" dur="26">
                                          <p:stCondLst>
                                            <p:cond delay="1312"/>
                                          </p:stCondLst>
                                        </p:cTn>
                                        <p:tgtEl>
                                          <p:spTgt spid="9"/>
                                        </p:tgtEl>
                                      </p:cBhvr>
                                      <p:to x="100000" y="80000"/>
                                    </p:animScale>
                                    <p:animScale>
                                      <p:cBhvr>
                                        <p:cTn id="57" dur="166" decel="50000">
                                          <p:stCondLst>
                                            <p:cond delay="1338"/>
                                          </p:stCondLst>
                                        </p:cTn>
                                        <p:tgtEl>
                                          <p:spTgt spid="9"/>
                                        </p:tgtEl>
                                      </p:cBhvr>
                                      <p:to x="100000" y="100000"/>
                                    </p:animScale>
                                    <p:animScale>
                                      <p:cBhvr>
                                        <p:cTn id="58" dur="26">
                                          <p:stCondLst>
                                            <p:cond delay="1642"/>
                                          </p:stCondLst>
                                        </p:cTn>
                                        <p:tgtEl>
                                          <p:spTgt spid="9"/>
                                        </p:tgtEl>
                                      </p:cBhvr>
                                      <p:to x="100000" y="90000"/>
                                    </p:animScale>
                                    <p:animScale>
                                      <p:cBhvr>
                                        <p:cTn id="59" dur="166" decel="50000">
                                          <p:stCondLst>
                                            <p:cond delay="1668"/>
                                          </p:stCondLst>
                                        </p:cTn>
                                        <p:tgtEl>
                                          <p:spTgt spid="9"/>
                                        </p:tgtEl>
                                      </p:cBhvr>
                                      <p:to x="100000" y="100000"/>
                                    </p:animScale>
                                    <p:animScale>
                                      <p:cBhvr>
                                        <p:cTn id="60" dur="26">
                                          <p:stCondLst>
                                            <p:cond delay="1808"/>
                                          </p:stCondLst>
                                        </p:cTn>
                                        <p:tgtEl>
                                          <p:spTgt spid="9"/>
                                        </p:tgtEl>
                                      </p:cBhvr>
                                      <p:to x="100000" y="95000"/>
                                    </p:animScale>
                                    <p:animScale>
                                      <p:cBhvr>
                                        <p:cTn id="61" dur="166" decel="50000">
                                          <p:stCondLst>
                                            <p:cond delay="1834"/>
                                          </p:stCondLst>
                                        </p:cTn>
                                        <p:tgtEl>
                                          <p:spTgt spid="9"/>
                                        </p:tgtEl>
                                      </p:cBhvr>
                                      <p:to x="100000" y="100000"/>
                                    </p:animScale>
                                  </p:childTnLst>
                                </p:cTn>
                              </p:par>
                            </p:childTnLst>
                          </p:cTn>
                        </p:par>
                      </p:childTnLst>
                    </p:cTn>
                  </p:par>
                  <p:par>
                    <p:cTn id="62" fill="hold" nodeType="clickPar">
                      <p:stCondLst>
                        <p:cond delay="indefinite"/>
                      </p:stCondLst>
                      <p:childTnLst>
                        <p:par>
                          <p:cTn id="63" fill="hold" nodeType="withGroup">
                            <p:stCondLst>
                              <p:cond delay="0"/>
                            </p:stCondLst>
                            <p:childTnLst>
                              <p:par>
                                <p:cTn id="64" presetID="26" presetClass="entr" presetSubtype="0" fill="hold" grpId="0" nodeType="click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down)">
                                      <p:cBhvr>
                                        <p:cTn id="66" dur="580">
                                          <p:stCondLst>
                                            <p:cond delay="0"/>
                                          </p:stCondLst>
                                        </p:cTn>
                                        <p:tgtEl>
                                          <p:spTgt spid="10"/>
                                        </p:tgtEl>
                                      </p:cBhvr>
                                    </p:animEffect>
                                    <p:anim calcmode="lin" valueType="num">
                                      <p:cBhvr>
                                        <p:cTn id="67"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72" dur="26">
                                          <p:stCondLst>
                                            <p:cond delay="650"/>
                                          </p:stCondLst>
                                        </p:cTn>
                                        <p:tgtEl>
                                          <p:spTgt spid="10"/>
                                        </p:tgtEl>
                                      </p:cBhvr>
                                      <p:to x="100000" y="60000"/>
                                    </p:animScale>
                                    <p:animScale>
                                      <p:cBhvr>
                                        <p:cTn id="73" dur="166" decel="50000">
                                          <p:stCondLst>
                                            <p:cond delay="676"/>
                                          </p:stCondLst>
                                        </p:cTn>
                                        <p:tgtEl>
                                          <p:spTgt spid="10"/>
                                        </p:tgtEl>
                                      </p:cBhvr>
                                      <p:to x="100000" y="100000"/>
                                    </p:animScale>
                                    <p:animScale>
                                      <p:cBhvr>
                                        <p:cTn id="74" dur="26">
                                          <p:stCondLst>
                                            <p:cond delay="1312"/>
                                          </p:stCondLst>
                                        </p:cTn>
                                        <p:tgtEl>
                                          <p:spTgt spid="10"/>
                                        </p:tgtEl>
                                      </p:cBhvr>
                                      <p:to x="100000" y="80000"/>
                                    </p:animScale>
                                    <p:animScale>
                                      <p:cBhvr>
                                        <p:cTn id="75" dur="166" decel="50000">
                                          <p:stCondLst>
                                            <p:cond delay="1338"/>
                                          </p:stCondLst>
                                        </p:cTn>
                                        <p:tgtEl>
                                          <p:spTgt spid="10"/>
                                        </p:tgtEl>
                                      </p:cBhvr>
                                      <p:to x="100000" y="100000"/>
                                    </p:animScale>
                                    <p:animScale>
                                      <p:cBhvr>
                                        <p:cTn id="76" dur="26">
                                          <p:stCondLst>
                                            <p:cond delay="1642"/>
                                          </p:stCondLst>
                                        </p:cTn>
                                        <p:tgtEl>
                                          <p:spTgt spid="10"/>
                                        </p:tgtEl>
                                      </p:cBhvr>
                                      <p:to x="100000" y="90000"/>
                                    </p:animScale>
                                    <p:animScale>
                                      <p:cBhvr>
                                        <p:cTn id="77" dur="166" decel="50000">
                                          <p:stCondLst>
                                            <p:cond delay="1668"/>
                                          </p:stCondLst>
                                        </p:cTn>
                                        <p:tgtEl>
                                          <p:spTgt spid="10"/>
                                        </p:tgtEl>
                                      </p:cBhvr>
                                      <p:to x="100000" y="100000"/>
                                    </p:animScale>
                                    <p:animScale>
                                      <p:cBhvr>
                                        <p:cTn id="78" dur="26">
                                          <p:stCondLst>
                                            <p:cond delay="1808"/>
                                          </p:stCondLst>
                                        </p:cTn>
                                        <p:tgtEl>
                                          <p:spTgt spid="10"/>
                                        </p:tgtEl>
                                      </p:cBhvr>
                                      <p:to x="100000" y="95000"/>
                                    </p:animScale>
                                    <p:animScale>
                                      <p:cBhvr>
                                        <p:cTn id="79" dur="166" decel="50000">
                                          <p:stCondLst>
                                            <p:cond delay="1834"/>
                                          </p:stCondLst>
                                        </p:cTn>
                                        <p:tgtEl>
                                          <p:spTgt spid="10"/>
                                        </p:tgtEl>
                                      </p:cBhvr>
                                      <p:to x="100000" y="100000"/>
                                    </p:animScale>
                                  </p:childTnLst>
                                </p:cTn>
                              </p:par>
                            </p:childTnLst>
                          </p:cTn>
                        </p:par>
                      </p:childTnLst>
                    </p:cTn>
                  </p:par>
                  <p:par>
                    <p:cTn id="80" fill="hold" nodeType="clickPar">
                      <p:stCondLst>
                        <p:cond delay="indefinite"/>
                      </p:stCondLst>
                      <p:childTnLst>
                        <p:par>
                          <p:cTn id="81" fill="hold" nodeType="withGroup">
                            <p:stCondLst>
                              <p:cond delay="0"/>
                            </p:stCondLst>
                            <p:childTnLst>
                              <p:par>
                                <p:cTn id="82" presetID="10" presetClass="entr" presetSubtype="0" fill="hold" nodeType="clickEffect">
                                  <p:stCondLst>
                                    <p:cond delay="0"/>
                                  </p:stCondLst>
                                  <p:childTnLst>
                                    <p:set>
                                      <p:cBhvr>
                                        <p:cTn id="83" dur="1" fill="hold">
                                          <p:stCondLst>
                                            <p:cond delay="0"/>
                                          </p:stCondLst>
                                        </p:cTn>
                                        <p:tgtEl>
                                          <p:spTgt spid="5"/>
                                        </p:tgtEl>
                                        <p:attrNameLst>
                                          <p:attrName>style.visibility</p:attrName>
                                        </p:attrNameLst>
                                      </p:cBhvr>
                                      <p:to>
                                        <p:strVal val="visible"/>
                                      </p:to>
                                    </p:set>
                                    <p:animEffect transition="in" filter="fade">
                                      <p:cBhvr>
                                        <p:cTn id="8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1066800"/>
            <a:ext cx="4352925" cy="404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73731" name="Oval 3"/>
          <p:cNvSpPr>
            <a:spLocks noChangeArrowheads="1"/>
          </p:cNvSpPr>
          <p:nvPr/>
        </p:nvSpPr>
        <p:spPr bwMode="auto">
          <a:xfrm>
            <a:off x="4876800" y="1219200"/>
            <a:ext cx="76200" cy="76200"/>
          </a:xfrm>
          <a:prstGeom prst="ellipse">
            <a:avLst/>
          </a:prstGeom>
          <a:solidFill>
            <a:schemeClr val="accent1"/>
          </a:solidFill>
          <a:ln w="12700">
            <a:solidFill>
              <a:schemeClr val="bg1"/>
            </a:solidFill>
            <a:round/>
            <a:headEnd type="none" w="sm" len="sm"/>
            <a:tailEnd type="none" w="sm" len="sm"/>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73732" name="Oval 4"/>
          <p:cNvSpPr>
            <a:spLocks noChangeArrowheads="1"/>
          </p:cNvSpPr>
          <p:nvPr/>
        </p:nvSpPr>
        <p:spPr bwMode="auto">
          <a:xfrm>
            <a:off x="7010400" y="1866900"/>
            <a:ext cx="76200" cy="76200"/>
          </a:xfrm>
          <a:prstGeom prst="ellipse">
            <a:avLst/>
          </a:prstGeom>
          <a:solidFill>
            <a:srgbClr val="FF0000"/>
          </a:solidFill>
          <a:ln w="12700">
            <a:solidFill>
              <a:schemeClr val="bg1"/>
            </a:solidFill>
            <a:round/>
            <a:headEnd type="none" w="sm" len="sm"/>
            <a:tailEnd type="none" w="sm" len="sm"/>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73733" name="Oval 5"/>
          <p:cNvSpPr>
            <a:spLocks noChangeArrowheads="1"/>
          </p:cNvSpPr>
          <p:nvPr/>
        </p:nvSpPr>
        <p:spPr bwMode="auto">
          <a:xfrm>
            <a:off x="6832600" y="1638300"/>
            <a:ext cx="76200" cy="76200"/>
          </a:xfrm>
          <a:prstGeom prst="ellipse">
            <a:avLst/>
          </a:prstGeom>
          <a:solidFill>
            <a:srgbClr val="FF0000"/>
          </a:solidFill>
          <a:ln w="12700">
            <a:solidFill>
              <a:schemeClr val="bg1"/>
            </a:solidFill>
            <a:round/>
            <a:headEnd type="none" w="sm" len="sm"/>
            <a:tailEnd type="none" w="sm" len="sm"/>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73734" name="Oval 6"/>
          <p:cNvSpPr>
            <a:spLocks noChangeArrowheads="1"/>
          </p:cNvSpPr>
          <p:nvPr/>
        </p:nvSpPr>
        <p:spPr bwMode="auto">
          <a:xfrm>
            <a:off x="6705600" y="1498600"/>
            <a:ext cx="76200" cy="76200"/>
          </a:xfrm>
          <a:prstGeom prst="ellipse">
            <a:avLst/>
          </a:prstGeom>
          <a:solidFill>
            <a:srgbClr val="FF0000"/>
          </a:solidFill>
          <a:ln w="12700">
            <a:solidFill>
              <a:schemeClr val="bg1"/>
            </a:solidFill>
            <a:round/>
            <a:headEnd type="none" w="sm" len="sm"/>
            <a:tailEnd type="none" w="sm" len="sm"/>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73735" name="Oval 7"/>
          <p:cNvSpPr>
            <a:spLocks noChangeArrowheads="1"/>
          </p:cNvSpPr>
          <p:nvPr/>
        </p:nvSpPr>
        <p:spPr bwMode="auto">
          <a:xfrm>
            <a:off x="6527800" y="1358900"/>
            <a:ext cx="76200" cy="76200"/>
          </a:xfrm>
          <a:prstGeom prst="ellipse">
            <a:avLst/>
          </a:prstGeom>
          <a:solidFill>
            <a:srgbClr val="FF0000"/>
          </a:solidFill>
          <a:ln w="12700">
            <a:solidFill>
              <a:schemeClr val="bg1"/>
            </a:solidFill>
            <a:round/>
            <a:headEnd type="none" w="sm" len="sm"/>
            <a:tailEnd type="none" w="sm" len="sm"/>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73736" name="Oval 8"/>
          <p:cNvSpPr>
            <a:spLocks noChangeArrowheads="1"/>
          </p:cNvSpPr>
          <p:nvPr/>
        </p:nvSpPr>
        <p:spPr bwMode="auto">
          <a:xfrm>
            <a:off x="6362700" y="1282700"/>
            <a:ext cx="76200" cy="76200"/>
          </a:xfrm>
          <a:prstGeom prst="ellipse">
            <a:avLst/>
          </a:prstGeom>
          <a:solidFill>
            <a:srgbClr val="FF0000"/>
          </a:solidFill>
          <a:ln w="12700">
            <a:solidFill>
              <a:schemeClr val="bg1"/>
            </a:solidFill>
            <a:round/>
            <a:headEnd type="none" w="sm" len="sm"/>
            <a:tailEnd type="none" w="sm" len="sm"/>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73737" name="Oval 9"/>
          <p:cNvSpPr>
            <a:spLocks noChangeArrowheads="1"/>
          </p:cNvSpPr>
          <p:nvPr/>
        </p:nvSpPr>
        <p:spPr bwMode="auto">
          <a:xfrm>
            <a:off x="6159500" y="1219200"/>
            <a:ext cx="76200" cy="76200"/>
          </a:xfrm>
          <a:prstGeom prst="ellipse">
            <a:avLst/>
          </a:prstGeom>
          <a:solidFill>
            <a:srgbClr val="FF0000"/>
          </a:solidFill>
          <a:ln w="12700">
            <a:solidFill>
              <a:schemeClr val="bg1"/>
            </a:solidFill>
            <a:round/>
            <a:headEnd type="none" w="sm" len="sm"/>
            <a:tailEnd type="none" w="sm" len="sm"/>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73738" name="Oval 10"/>
          <p:cNvSpPr>
            <a:spLocks noChangeArrowheads="1"/>
          </p:cNvSpPr>
          <p:nvPr/>
        </p:nvSpPr>
        <p:spPr bwMode="auto">
          <a:xfrm>
            <a:off x="6172200" y="3365500"/>
            <a:ext cx="76200" cy="76200"/>
          </a:xfrm>
          <a:prstGeom prst="ellipse">
            <a:avLst/>
          </a:prstGeom>
          <a:solidFill>
            <a:schemeClr val="accent1"/>
          </a:solidFill>
          <a:ln w="12700">
            <a:solidFill>
              <a:schemeClr val="bg1"/>
            </a:solidFill>
            <a:round/>
            <a:headEnd type="none" w="sm" len="sm"/>
            <a:tailEnd type="none" w="sm" len="sm"/>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73739" name="Oval 11"/>
          <p:cNvSpPr>
            <a:spLocks noChangeArrowheads="1"/>
          </p:cNvSpPr>
          <p:nvPr/>
        </p:nvSpPr>
        <p:spPr bwMode="auto">
          <a:xfrm>
            <a:off x="7010400" y="3962400"/>
            <a:ext cx="76200" cy="76200"/>
          </a:xfrm>
          <a:prstGeom prst="ellipse">
            <a:avLst/>
          </a:prstGeom>
          <a:solidFill>
            <a:schemeClr val="accent1"/>
          </a:solidFill>
          <a:ln w="12700">
            <a:solidFill>
              <a:schemeClr val="bg1"/>
            </a:solidFill>
            <a:round/>
            <a:headEnd type="none" w="sm" len="sm"/>
            <a:tailEnd type="none" w="sm" len="sm"/>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73740" name="Oval 12"/>
          <p:cNvSpPr>
            <a:spLocks noChangeArrowheads="1"/>
          </p:cNvSpPr>
          <p:nvPr/>
        </p:nvSpPr>
        <p:spPr bwMode="auto">
          <a:xfrm>
            <a:off x="6845300" y="3860800"/>
            <a:ext cx="76200" cy="76200"/>
          </a:xfrm>
          <a:prstGeom prst="ellipse">
            <a:avLst/>
          </a:prstGeom>
          <a:solidFill>
            <a:schemeClr val="accent1"/>
          </a:solidFill>
          <a:ln w="12700">
            <a:solidFill>
              <a:schemeClr val="bg1"/>
            </a:solidFill>
            <a:round/>
            <a:headEnd type="none" w="sm" len="sm"/>
            <a:tailEnd type="none" w="sm" len="sm"/>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73741" name="Oval 13"/>
          <p:cNvSpPr>
            <a:spLocks noChangeArrowheads="1"/>
          </p:cNvSpPr>
          <p:nvPr/>
        </p:nvSpPr>
        <p:spPr bwMode="auto">
          <a:xfrm>
            <a:off x="6705600" y="3771900"/>
            <a:ext cx="76200" cy="76200"/>
          </a:xfrm>
          <a:prstGeom prst="ellipse">
            <a:avLst/>
          </a:prstGeom>
          <a:solidFill>
            <a:schemeClr val="accent1"/>
          </a:solidFill>
          <a:ln w="12700">
            <a:solidFill>
              <a:schemeClr val="bg1"/>
            </a:solidFill>
            <a:round/>
            <a:headEnd type="none" w="sm" len="sm"/>
            <a:tailEnd type="none" w="sm" len="sm"/>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73742" name="Oval 14"/>
          <p:cNvSpPr>
            <a:spLocks noChangeArrowheads="1"/>
          </p:cNvSpPr>
          <p:nvPr/>
        </p:nvSpPr>
        <p:spPr bwMode="auto">
          <a:xfrm>
            <a:off x="6515100" y="3657600"/>
            <a:ext cx="76200" cy="76200"/>
          </a:xfrm>
          <a:prstGeom prst="ellipse">
            <a:avLst/>
          </a:prstGeom>
          <a:solidFill>
            <a:schemeClr val="accent1"/>
          </a:solidFill>
          <a:ln w="12700">
            <a:solidFill>
              <a:schemeClr val="bg1"/>
            </a:solidFill>
            <a:round/>
            <a:headEnd type="none" w="sm" len="sm"/>
            <a:tailEnd type="none" w="sm" len="sm"/>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73743" name="Oval 15"/>
          <p:cNvSpPr>
            <a:spLocks noChangeArrowheads="1"/>
          </p:cNvSpPr>
          <p:nvPr/>
        </p:nvSpPr>
        <p:spPr bwMode="auto">
          <a:xfrm>
            <a:off x="6350000" y="3530600"/>
            <a:ext cx="76200" cy="76200"/>
          </a:xfrm>
          <a:prstGeom prst="ellipse">
            <a:avLst/>
          </a:prstGeom>
          <a:solidFill>
            <a:schemeClr val="accent1"/>
          </a:solidFill>
          <a:ln w="12700">
            <a:solidFill>
              <a:schemeClr val="bg1"/>
            </a:solidFill>
            <a:round/>
            <a:headEnd type="none" w="sm" len="sm"/>
            <a:tailEnd type="none" w="sm" len="sm"/>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50192" name="Text Box 16"/>
          <p:cNvSpPr txBox="1">
            <a:spLocks noChangeArrowheads="1"/>
          </p:cNvSpPr>
          <p:nvPr/>
        </p:nvSpPr>
        <p:spPr bwMode="auto">
          <a:xfrm>
            <a:off x="1676400" y="304800"/>
            <a:ext cx="5943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800" b="1">
                <a:latin typeface="Times New Roman" pitchFamily="18" charset="0"/>
              </a:rPr>
              <a:t>Teljesítmény – sebesség kapcsolat</a:t>
            </a:r>
            <a:endParaRPr lang="en-US" altLang="hu-HU" sz="2800" b="1">
              <a:latin typeface="Times New Roman" pitchFamily="18" charset="0"/>
            </a:endParaRPr>
          </a:p>
        </p:txBody>
      </p:sp>
      <p:sp>
        <p:nvSpPr>
          <p:cNvPr id="50193" name="Text Box 17"/>
          <p:cNvSpPr txBox="1">
            <a:spLocks noChangeArrowheads="1"/>
          </p:cNvSpPr>
          <p:nvPr/>
        </p:nvSpPr>
        <p:spPr bwMode="auto">
          <a:xfrm>
            <a:off x="541254" y="1905000"/>
            <a:ext cx="34623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400" dirty="0">
                <a:latin typeface="Times New Roman" pitchFamily="18" charset="0"/>
              </a:rPr>
              <a:t>P = F </a:t>
            </a:r>
            <a:r>
              <a:rPr lang="hu-HU" altLang="hu-HU" sz="2400" dirty="0">
                <a:latin typeface="Times New Roman" pitchFamily="18" charset="0"/>
                <a:sym typeface="Symbol" pitchFamily="18" charset="2"/>
              </a:rPr>
              <a:t></a:t>
            </a:r>
            <a:r>
              <a:rPr lang="hu-HU" altLang="hu-HU" sz="2400" dirty="0">
                <a:latin typeface="Times New Roman" pitchFamily="18" charset="0"/>
              </a:rPr>
              <a:t> v (N m/s, Watt)</a:t>
            </a:r>
            <a:endParaRPr lang="en-US" altLang="hu-HU" sz="2400" dirty="0">
              <a:latin typeface="Times New Roman" pitchFamily="18" charset="0"/>
            </a:endParaRPr>
          </a:p>
        </p:txBody>
      </p:sp>
      <p:sp>
        <p:nvSpPr>
          <p:cNvPr id="50194" name="Text Box 18"/>
          <p:cNvSpPr txBox="1">
            <a:spLocks noChangeArrowheads="1"/>
          </p:cNvSpPr>
          <p:nvPr/>
        </p:nvSpPr>
        <p:spPr bwMode="auto">
          <a:xfrm>
            <a:off x="533400" y="3280044"/>
            <a:ext cx="3657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400" dirty="0">
                <a:latin typeface="Times New Roman" pitchFamily="18" charset="0"/>
              </a:rPr>
              <a:t>P = M </a:t>
            </a:r>
            <a:r>
              <a:rPr lang="hu-HU" altLang="hu-HU" sz="2400" dirty="0">
                <a:latin typeface="Times New Roman" pitchFamily="18" charset="0"/>
                <a:sym typeface="Symbol" pitchFamily="18" charset="2"/>
              </a:rPr>
              <a:t> </a:t>
            </a:r>
            <a:r>
              <a:rPr lang="hu-HU" altLang="hu-HU" sz="2400" dirty="0">
                <a:latin typeface="Times New Roman" pitchFamily="18" charset="0"/>
                <a:cs typeface="Times New Roman" pitchFamily="18" charset="0"/>
              </a:rPr>
              <a:t>ω (Nm </a:t>
            </a:r>
            <a:r>
              <a:rPr lang="hu-HU" altLang="hu-HU" sz="2400" dirty="0" err="1">
                <a:latin typeface="Times New Roman" pitchFamily="18" charset="0"/>
                <a:cs typeface="Times New Roman" pitchFamily="18" charset="0"/>
              </a:rPr>
              <a:t>rad</a:t>
            </a:r>
            <a:r>
              <a:rPr lang="hu-HU" altLang="hu-HU" sz="2400" dirty="0">
                <a:latin typeface="Times New Roman" pitchFamily="18" charset="0"/>
                <a:cs typeface="Times New Roman" pitchFamily="18" charset="0"/>
              </a:rPr>
              <a:t>/s, Watt</a:t>
            </a:r>
            <a:r>
              <a:rPr lang="en-US" altLang="hu-HU" sz="2400" dirty="0">
                <a:latin typeface="Times New Roman" pitchFamily="18" charset="0"/>
                <a:cs typeface="Times New Roman" pitchFamily="18" charset="0"/>
              </a:rPr>
              <a:t>)</a:t>
            </a:r>
          </a:p>
        </p:txBody>
      </p:sp>
      <p:grpSp>
        <p:nvGrpSpPr>
          <p:cNvPr id="2" name="Group 19"/>
          <p:cNvGrpSpPr>
            <a:grpSpLocks/>
          </p:cNvGrpSpPr>
          <p:nvPr/>
        </p:nvGrpSpPr>
        <p:grpSpPr bwMode="auto">
          <a:xfrm>
            <a:off x="4859338" y="3429000"/>
            <a:ext cx="1371600" cy="1168400"/>
            <a:chOff x="3056" y="2144"/>
            <a:chExt cx="864" cy="736"/>
          </a:xfrm>
        </p:grpSpPr>
        <p:sp>
          <p:nvSpPr>
            <p:cNvPr id="50211" name="Line 20"/>
            <p:cNvSpPr>
              <a:spLocks noChangeShapeType="1"/>
            </p:cNvSpPr>
            <p:nvPr/>
          </p:nvSpPr>
          <p:spPr bwMode="auto">
            <a:xfrm>
              <a:off x="3056" y="2144"/>
              <a:ext cx="864" cy="0"/>
            </a:xfrm>
            <a:prstGeom prst="line">
              <a:avLst/>
            </a:prstGeom>
            <a:noFill/>
            <a:ln w="12700" cap="rnd">
              <a:solidFill>
                <a:schemeClr val="tx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50212" name="Line 21"/>
            <p:cNvSpPr>
              <a:spLocks noChangeShapeType="1"/>
            </p:cNvSpPr>
            <p:nvPr/>
          </p:nvSpPr>
          <p:spPr bwMode="auto">
            <a:xfrm>
              <a:off x="3912" y="2160"/>
              <a:ext cx="0" cy="720"/>
            </a:xfrm>
            <a:prstGeom prst="line">
              <a:avLst/>
            </a:prstGeom>
            <a:noFill/>
            <a:ln w="9525">
              <a:solidFill>
                <a:schemeClr val="bg2"/>
              </a:solidFill>
              <a:prstDash val="sysDot"/>
              <a:round/>
              <a:headEnd/>
              <a:tailEnd/>
            </a:ln>
            <a:extLst>
              <a:ext uri="{909E8E84-426E-40DD-AFC4-6F175D3DCCD1}">
                <a14:hiddenFill xmlns:a14="http://schemas.microsoft.com/office/drawing/2010/main">
                  <a:noFill/>
                </a14:hiddenFill>
              </a:ext>
            </a:extLst>
          </p:spPr>
          <p:txBody>
            <a:bodyPr wrap="none"/>
            <a:lstStyle/>
            <a:p>
              <a:endParaRPr lang="hu-HU"/>
            </a:p>
          </p:txBody>
        </p:sp>
      </p:grpSp>
      <p:grpSp>
        <p:nvGrpSpPr>
          <p:cNvPr id="3" name="Group 22"/>
          <p:cNvGrpSpPr>
            <a:grpSpLocks/>
          </p:cNvGrpSpPr>
          <p:nvPr/>
        </p:nvGrpSpPr>
        <p:grpSpPr bwMode="auto">
          <a:xfrm>
            <a:off x="4932363" y="3573463"/>
            <a:ext cx="1435100" cy="927100"/>
            <a:chOff x="3120" y="2248"/>
            <a:chExt cx="904" cy="584"/>
          </a:xfrm>
        </p:grpSpPr>
        <p:sp>
          <p:nvSpPr>
            <p:cNvPr id="50209" name="Line 23"/>
            <p:cNvSpPr>
              <a:spLocks noChangeShapeType="1"/>
            </p:cNvSpPr>
            <p:nvPr/>
          </p:nvSpPr>
          <p:spPr bwMode="auto">
            <a:xfrm flipV="1">
              <a:off x="3120" y="2248"/>
              <a:ext cx="896" cy="8"/>
            </a:xfrm>
            <a:prstGeom prst="line">
              <a:avLst/>
            </a:prstGeom>
            <a:noFill/>
            <a:ln w="12700" cap="rnd">
              <a:solidFill>
                <a:schemeClr val="tx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50210" name="Line 24"/>
            <p:cNvSpPr>
              <a:spLocks noChangeShapeType="1"/>
            </p:cNvSpPr>
            <p:nvPr/>
          </p:nvSpPr>
          <p:spPr bwMode="auto">
            <a:xfrm>
              <a:off x="4024" y="2256"/>
              <a:ext cx="0" cy="576"/>
            </a:xfrm>
            <a:prstGeom prst="line">
              <a:avLst/>
            </a:prstGeom>
            <a:noFill/>
            <a:ln w="9525">
              <a:solidFill>
                <a:schemeClr val="tx2"/>
              </a:solidFill>
              <a:prstDash val="sysDot"/>
              <a:round/>
              <a:headEnd/>
              <a:tailEnd/>
            </a:ln>
            <a:extLst>
              <a:ext uri="{909E8E84-426E-40DD-AFC4-6F175D3DCCD1}">
                <a14:hiddenFill xmlns:a14="http://schemas.microsoft.com/office/drawing/2010/main">
                  <a:noFill/>
                </a14:hiddenFill>
              </a:ext>
            </a:extLst>
          </p:spPr>
          <p:txBody>
            <a:bodyPr wrap="none"/>
            <a:lstStyle/>
            <a:p>
              <a:endParaRPr lang="hu-HU"/>
            </a:p>
          </p:txBody>
        </p:sp>
      </p:grpSp>
      <p:grpSp>
        <p:nvGrpSpPr>
          <p:cNvPr id="4" name="Group 25"/>
          <p:cNvGrpSpPr>
            <a:grpSpLocks/>
          </p:cNvGrpSpPr>
          <p:nvPr/>
        </p:nvGrpSpPr>
        <p:grpSpPr bwMode="auto">
          <a:xfrm>
            <a:off x="4859338" y="3716338"/>
            <a:ext cx="1676400" cy="800100"/>
            <a:chOff x="3072" y="2328"/>
            <a:chExt cx="1056" cy="504"/>
          </a:xfrm>
        </p:grpSpPr>
        <p:sp>
          <p:nvSpPr>
            <p:cNvPr id="50207" name="Line 26"/>
            <p:cNvSpPr>
              <a:spLocks noChangeShapeType="1"/>
            </p:cNvSpPr>
            <p:nvPr/>
          </p:nvSpPr>
          <p:spPr bwMode="auto">
            <a:xfrm flipV="1">
              <a:off x="3072" y="2328"/>
              <a:ext cx="1040" cy="8"/>
            </a:xfrm>
            <a:prstGeom prst="line">
              <a:avLst/>
            </a:prstGeom>
            <a:noFill/>
            <a:ln w="12700" cap="rnd">
              <a:solidFill>
                <a:schemeClr val="tx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50208" name="Line 27"/>
            <p:cNvSpPr>
              <a:spLocks noChangeShapeType="1"/>
            </p:cNvSpPr>
            <p:nvPr/>
          </p:nvSpPr>
          <p:spPr bwMode="auto">
            <a:xfrm>
              <a:off x="4128" y="2352"/>
              <a:ext cx="0" cy="480"/>
            </a:xfrm>
            <a:prstGeom prst="line">
              <a:avLst/>
            </a:prstGeom>
            <a:noFill/>
            <a:ln w="9525">
              <a:solidFill>
                <a:schemeClr val="tx2"/>
              </a:solidFill>
              <a:prstDash val="sysDot"/>
              <a:round/>
              <a:headEnd/>
              <a:tailEnd/>
            </a:ln>
            <a:extLst>
              <a:ext uri="{909E8E84-426E-40DD-AFC4-6F175D3DCCD1}">
                <a14:hiddenFill xmlns:a14="http://schemas.microsoft.com/office/drawing/2010/main">
                  <a:noFill/>
                </a14:hiddenFill>
              </a:ext>
            </a:extLst>
          </p:spPr>
          <p:txBody>
            <a:bodyPr wrap="none"/>
            <a:lstStyle/>
            <a:p>
              <a:endParaRPr lang="hu-HU"/>
            </a:p>
          </p:txBody>
        </p:sp>
      </p:grpSp>
      <p:grpSp>
        <p:nvGrpSpPr>
          <p:cNvPr id="5" name="Group 28"/>
          <p:cNvGrpSpPr>
            <a:grpSpLocks/>
          </p:cNvGrpSpPr>
          <p:nvPr/>
        </p:nvGrpSpPr>
        <p:grpSpPr bwMode="auto">
          <a:xfrm>
            <a:off x="4859338" y="3814763"/>
            <a:ext cx="1866900" cy="762000"/>
            <a:chOff x="3072" y="2400"/>
            <a:chExt cx="1176" cy="480"/>
          </a:xfrm>
        </p:grpSpPr>
        <p:sp>
          <p:nvSpPr>
            <p:cNvPr id="50205" name="Line 29"/>
            <p:cNvSpPr>
              <a:spLocks noChangeShapeType="1"/>
            </p:cNvSpPr>
            <p:nvPr/>
          </p:nvSpPr>
          <p:spPr bwMode="auto">
            <a:xfrm>
              <a:off x="3072" y="2400"/>
              <a:ext cx="1136" cy="0"/>
            </a:xfrm>
            <a:prstGeom prst="line">
              <a:avLst/>
            </a:prstGeom>
            <a:noFill/>
            <a:ln w="12700" cap="rnd">
              <a:solidFill>
                <a:schemeClr val="tx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50206" name="Line 30"/>
            <p:cNvSpPr>
              <a:spLocks noChangeShapeType="1"/>
            </p:cNvSpPr>
            <p:nvPr/>
          </p:nvSpPr>
          <p:spPr bwMode="auto">
            <a:xfrm>
              <a:off x="4248" y="2400"/>
              <a:ext cx="0" cy="480"/>
            </a:xfrm>
            <a:prstGeom prst="line">
              <a:avLst/>
            </a:prstGeom>
            <a:noFill/>
            <a:ln w="9525">
              <a:solidFill>
                <a:schemeClr val="tx2"/>
              </a:solidFill>
              <a:prstDash val="sysDot"/>
              <a:round/>
              <a:headEnd/>
              <a:tailEnd/>
            </a:ln>
            <a:extLst>
              <a:ext uri="{909E8E84-426E-40DD-AFC4-6F175D3DCCD1}">
                <a14:hiddenFill xmlns:a14="http://schemas.microsoft.com/office/drawing/2010/main">
                  <a:noFill/>
                </a14:hiddenFill>
              </a:ext>
            </a:extLst>
          </p:spPr>
          <p:txBody>
            <a:bodyPr wrap="none"/>
            <a:lstStyle/>
            <a:p>
              <a:endParaRPr lang="hu-HU"/>
            </a:p>
          </p:txBody>
        </p:sp>
      </p:grpSp>
      <p:grpSp>
        <p:nvGrpSpPr>
          <p:cNvPr id="6" name="Group 31"/>
          <p:cNvGrpSpPr>
            <a:grpSpLocks/>
          </p:cNvGrpSpPr>
          <p:nvPr/>
        </p:nvGrpSpPr>
        <p:grpSpPr bwMode="auto">
          <a:xfrm>
            <a:off x="4932363" y="3898900"/>
            <a:ext cx="1930400" cy="584200"/>
            <a:chOff x="3120" y="2464"/>
            <a:chExt cx="1216" cy="368"/>
          </a:xfrm>
        </p:grpSpPr>
        <p:sp>
          <p:nvSpPr>
            <p:cNvPr id="50203" name="Line 32"/>
            <p:cNvSpPr>
              <a:spLocks noChangeShapeType="1"/>
            </p:cNvSpPr>
            <p:nvPr/>
          </p:nvSpPr>
          <p:spPr bwMode="auto">
            <a:xfrm>
              <a:off x="3120" y="2464"/>
              <a:ext cx="1184" cy="8"/>
            </a:xfrm>
            <a:prstGeom prst="line">
              <a:avLst/>
            </a:prstGeom>
            <a:noFill/>
            <a:ln w="12700" cap="rnd">
              <a:solidFill>
                <a:schemeClr val="tx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50204" name="Line 33"/>
            <p:cNvSpPr>
              <a:spLocks noChangeShapeType="1"/>
            </p:cNvSpPr>
            <p:nvPr/>
          </p:nvSpPr>
          <p:spPr bwMode="auto">
            <a:xfrm>
              <a:off x="4336" y="2496"/>
              <a:ext cx="0" cy="336"/>
            </a:xfrm>
            <a:prstGeom prst="line">
              <a:avLst/>
            </a:prstGeom>
            <a:noFill/>
            <a:ln w="9525">
              <a:solidFill>
                <a:schemeClr val="tx2"/>
              </a:solidFill>
              <a:prstDash val="sysDot"/>
              <a:round/>
              <a:headEnd/>
              <a:tailEnd/>
            </a:ln>
            <a:extLst>
              <a:ext uri="{909E8E84-426E-40DD-AFC4-6F175D3DCCD1}">
                <a14:hiddenFill xmlns:a14="http://schemas.microsoft.com/office/drawing/2010/main">
                  <a:noFill/>
                </a14:hiddenFill>
              </a:ext>
            </a:extLst>
          </p:spPr>
          <p:txBody>
            <a:bodyPr wrap="none"/>
            <a:lstStyle/>
            <a:p>
              <a:endParaRPr lang="hu-HU"/>
            </a:p>
          </p:txBody>
        </p:sp>
      </p:grpSp>
      <p:grpSp>
        <p:nvGrpSpPr>
          <p:cNvPr id="7" name="Group 34"/>
          <p:cNvGrpSpPr>
            <a:grpSpLocks/>
          </p:cNvGrpSpPr>
          <p:nvPr/>
        </p:nvGrpSpPr>
        <p:grpSpPr bwMode="auto">
          <a:xfrm>
            <a:off x="4859338" y="4005263"/>
            <a:ext cx="2171700" cy="571500"/>
            <a:chOff x="3072" y="2520"/>
            <a:chExt cx="1368" cy="360"/>
          </a:xfrm>
        </p:grpSpPr>
        <p:sp>
          <p:nvSpPr>
            <p:cNvPr id="50201" name="Line 35"/>
            <p:cNvSpPr>
              <a:spLocks noChangeShapeType="1"/>
            </p:cNvSpPr>
            <p:nvPr/>
          </p:nvSpPr>
          <p:spPr bwMode="auto">
            <a:xfrm>
              <a:off x="3072" y="2520"/>
              <a:ext cx="1328" cy="0"/>
            </a:xfrm>
            <a:prstGeom prst="line">
              <a:avLst/>
            </a:prstGeom>
            <a:noFill/>
            <a:ln w="12700" cap="rnd">
              <a:solidFill>
                <a:schemeClr val="tx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hu-HU"/>
            </a:p>
          </p:txBody>
        </p:sp>
        <p:sp>
          <p:nvSpPr>
            <p:cNvPr id="50202" name="Line 36"/>
            <p:cNvSpPr>
              <a:spLocks noChangeShapeType="1"/>
            </p:cNvSpPr>
            <p:nvPr/>
          </p:nvSpPr>
          <p:spPr bwMode="auto">
            <a:xfrm>
              <a:off x="4440" y="2544"/>
              <a:ext cx="0" cy="336"/>
            </a:xfrm>
            <a:prstGeom prst="line">
              <a:avLst/>
            </a:prstGeom>
            <a:noFill/>
            <a:ln w="9525">
              <a:solidFill>
                <a:schemeClr val="tx2"/>
              </a:solidFill>
              <a:prstDash val="sysDot"/>
              <a:round/>
              <a:headEnd/>
              <a:tailEnd/>
            </a:ln>
            <a:extLst>
              <a:ext uri="{909E8E84-426E-40DD-AFC4-6F175D3DCCD1}">
                <a14:hiddenFill xmlns:a14="http://schemas.microsoft.com/office/drawing/2010/main">
                  <a:noFill/>
                </a14:hiddenFill>
              </a:ext>
            </a:extLst>
          </p:spPr>
          <p:txBody>
            <a:bodyPr wrap="none"/>
            <a:lstStyle/>
            <a:p>
              <a:endParaRPr lang="hu-HU"/>
            </a:p>
          </p:txBody>
        </p:sp>
      </p:grpSp>
      <p:sp>
        <p:nvSpPr>
          <p:cNvPr id="8" name="Szövegdoboz 7"/>
          <p:cNvSpPr txBox="1"/>
          <p:nvPr/>
        </p:nvSpPr>
        <p:spPr>
          <a:xfrm>
            <a:off x="533400" y="1257300"/>
            <a:ext cx="3174504" cy="461665"/>
          </a:xfrm>
          <a:prstGeom prst="rect">
            <a:avLst/>
          </a:prstGeom>
          <a:noFill/>
        </p:spPr>
        <p:txBody>
          <a:bodyPr wrap="square" rtlCol="0">
            <a:spAutoFit/>
          </a:bodyPr>
          <a:lstStyle/>
          <a:p>
            <a:pPr algn="ctr"/>
            <a:r>
              <a:rPr lang="hu-HU" sz="2400" i="1" dirty="0" smtClean="0"/>
              <a:t>Transzlációs  mozgás</a:t>
            </a:r>
            <a:endParaRPr lang="en-GB" sz="2400" i="1" dirty="0"/>
          </a:p>
        </p:txBody>
      </p:sp>
      <p:sp>
        <p:nvSpPr>
          <p:cNvPr id="38" name="Szövegdoboz 37"/>
          <p:cNvSpPr txBox="1"/>
          <p:nvPr/>
        </p:nvSpPr>
        <p:spPr>
          <a:xfrm>
            <a:off x="539552" y="2535287"/>
            <a:ext cx="3174504" cy="461665"/>
          </a:xfrm>
          <a:prstGeom prst="rect">
            <a:avLst/>
          </a:prstGeom>
          <a:noFill/>
        </p:spPr>
        <p:txBody>
          <a:bodyPr wrap="square" rtlCol="0">
            <a:spAutoFit/>
          </a:bodyPr>
          <a:lstStyle/>
          <a:p>
            <a:pPr algn="ctr"/>
            <a:r>
              <a:rPr lang="hu-HU" sz="2400" i="1" dirty="0" smtClean="0"/>
              <a:t>Forgómozgás</a:t>
            </a:r>
            <a:endParaRPr lang="en-GB" sz="2400" i="1" dirty="0"/>
          </a:p>
        </p:txBody>
      </p:sp>
    </p:spTree>
    <p:extLst>
      <p:ext uri="{BB962C8B-B14F-4D97-AF65-F5344CB8AC3E}">
        <p14:creationId xmlns:p14="http://schemas.microsoft.com/office/powerpoint/2010/main" val="8674318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73730"/>
                                        </p:tgtEl>
                                        <p:attrNameLst>
                                          <p:attrName>style.visibility</p:attrName>
                                        </p:attrNameLst>
                                      </p:cBhvr>
                                      <p:to>
                                        <p:strVal val="visible"/>
                                      </p:to>
                                    </p:set>
                                  </p:childTnLst>
                                </p:cTn>
                              </p:par>
                            </p:childTnLst>
                          </p:cTn>
                        </p:par>
                        <p:par>
                          <p:cTn id="7" fill="hold" nodeType="afterGroup">
                            <p:stCondLst>
                              <p:cond delay="500"/>
                            </p:stCondLst>
                            <p:childTnLst>
                              <p:par>
                                <p:cTn id="8" presetID="4" presetClass="entr" presetSubtype="32" fill="hold" grpId="0" nodeType="afterEffect">
                                  <p:stCondLst>
                                    <p:cond delay="0"/>
                                  </p:stCondLst>
                                  <p:childTnLst>
                                    <p:set>
                                      <p:cBhvr>
                                        <p:cTn id="9" dur="1" fill="hold">
                                          <p:stCondLst>
                                            <p:cond delay="0"/>
                                          </p:stCondLst>
                                        </p:cTn>
                                        <p:tgtEl>
                                          <p:spTgt spid="73739"/>
                                        </p:tgtEl>
                                        <p:attrNameLst>
                                          <p:attrName>style.visibility</p:attrName>
                                        </p:attrNameLst>
                                      </p:cBhvr>
                                      <p:to>
                                        <p:strVal val="visible"/>
                                      </p:to>
                                    </p:set>
                                    <p:animEffect transition="in" filter="box(out)">
                                      <p:cBhvr>
                                        <p:cTn id="10" dur="500"/>
                                        <p:tgtEl>
                                          <p:spTgt spid="73739"/>
                                        </p:tgtEl>
                                      </p:cBhvr>
                                    </p:animEffect>
                                  </p:childTnLst>
                                  <p:subTnLst>
                                    <p:audio>
                                      <p:cMediaNode>
                                        <p:cTn display="0" masterRel="sameClick">
                                          <p:stCondLst>
                                            <p:cond evt="begin" delay="0">
                                              <p:tn val="8"/>
                                            </p:cond>
                                          </p:stCondLst>
                                          <p:endCondLst>
                                            <p:cond evt="onStopAudio" delay="0">
                                              <p:tgtEl>
                                                <p:sldTgt/>
                                              </p:tgtEl>
                                            </p:cond>
                                          </p:endCondLst>
                                        </p:cTn>
                                        <p:tgtEl>
                                          <p:sndTgt r:embed="rId2" name="CAMERA.WAV"/>
                                        </p:tgtEl>
                                      </p:cMediaNode>
                                    </p:audio>
                                  </p:sub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32"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ox(out)">
                                      <p:cBhvr>
                                        <p:cTn id="15" dur="500"/>
                                        <p:tgtEl>
                                          <p:spTgt spid="7"/>
                                        </p:tgtEl>
                                      </p:cBhvr>
                                    </p:animEffect>
                                  </p:childTnLst>
                                  <p:subTnLst>
                                    <p:audio>
                                      <p:cMediaNode>
                                        <p:cTn display="0" masterRel="sameClick">
                                          <p:stCondLst>
                                            <p:cond evt="begin" delay="0">
                                              <p:tn val="13"/>
                                            </p:cond>
                                          </p:stCondLst>
                                          <p:endCondLst>
                                            <p:cond evt="onStopAudio" delay="0">
                                              <p:tgtEl>
                                                <p:sldTgt/>
                                              </p:tgtEl>
                                            </p:cond>
                                          </p:endCondLst>
                                        </p:cTn>
                                        <p:tgtEl>
                                          <p:sndTgt r:embed="rId3" name="camera.wav"/>
                                        </p:tgtEl>
                                      </p:cMediaNode>
                                    </p:audio>
                                  </p:subTnLst>
                                </p:cTn>
                              </p:par>
                            </p:childTnLst>
                          </p:cTn>
                        </p:par>
                        <p:par>
                          <p:cTn id="16" fill="hold" nodeType="afterGroup">
                            <p:stCondLst>
                              <p:cond delay="500"/>
                            </p:stCondLst>
                            <p:childTnLst>
                              <p:par>
                                <p:cTn id="17" presetID="4" presetClass="entr" presetSubtype="32" fill="hold" grpId="0" nodeType="afterEffect">
                                  <p:stCondLst>
                                    <p:cond delay="0"/>
                                  </p:stCondLst>
                                  <p:childTnLst>
                                    <p:set>
                                      <p:cBhvr>
                                        <p:cTn id="18" dur="1" fill="hold">
                                          <p:stCondLst>
                                            <p:cond delay="0"/>
                                          </p:stCondLst>
                                        </p:cTn>
                                        <p:tgtEl>
                                          <p:spTgt spid="73732"/>
                                        </p:tgtEl>
                                        <p:attrNameLst>
                                          <p:attrName>style.visibility</p:attrName>
                                        </p:attrNameLst>
                                      </p:cBhvr>
                                      <p:to>
                                        <p:strVal val="visible"/>
                                      </p:to>
                                    </p:set>
                                    <p:animEffect transition="in" filter="box(out)">
                                      <p:cBhvr>
                                        <p:cTn id="19" dur="500"/>
                                        <p:tgtEl>
                                          <p:spTgt spid="73732"/>
                                        </p:tgtEl>
                                      </p:cBhvr>
                                    </p:animEffect>
                                  </p:childTnLst>
                                  <p:subTnLst>
                                    <p:audio>
                                      <p:cMediaNode>
                                        <p:cTn display="0" masterRel="sameClick">
                                          <p:stCondLst>
                                            <p:cond evt="begin" delay="0">
                                              <p:tn val="17"/>
                                            </p:cond>
                                          </p:stCondLst>
                                          <p:endCondLst>
                                            <p:cond evt="onStopAudio" delay="0">
                                              <p:tgtEl>
                                                <p:sldTgt/>
                                              </p:tgtEl>
                                            </p:cond>
                                          </p:endCondLst>
                                        </p:cTn>
                                        <p:tgtEl>
                                          <p:sndTgt r:embed="rId2" name="CAMERA.WAV"/>
                                        </p:tgtEl>
                                      </p:cMediaNode>
                                    </p:audio>
                                  </p:subTnLst>
                                </p:cTn>
                              </p:par>
                            </p:childTnLst>
                          </p:cTn>
                        </p:par>
                        <p:par>
                          <p:cTn id="20" fill="hold" nodeType="afterGroup">
                            <p:stCondLst>
                              <p:cond delay="1000"/>
                            </p:stCondLst>
                            <p:childTnLst>
                              <p:par>
                                <p:cTn id="21" presetID="4" presetClass="entr" presetSubtype="32" fill="hold" grpId="0" nodeType="afterEffect">
                                  <p:stCondLst>
                                    <p:cond delay="0"/>
                                  </p:stCondLst>
                                  <p:childTnLst>
                                    <p:set>
                                      <p:cBhvr>
                                        <p:cTn id="22" dur="1" fill="hold">
                                          <p:stCondLst>
                                            <p:cond delay="0"/>
                                          </p:stCondLst>
                                        </p:cTn>
                                        <p:tgtEl>
                                          <p:spTgt spid="73740"/>
                                        </p:tgtEl>
                                        <p:attrNameLst>
                                          <p:attrName>style.visibility</p:attrName>
                                        </p:attrNameLst>
                                      </p:cBhvr>
                                      <p:to>
                                        <p:strVal val="visible"/>
                                      </p:to>
                                    </p:set>
                                    <p:animEffect transition="in" filter="box(out)">
                                      <p:cBhvr>
                                        <p:cTn id="23" dur="500"/>
                                        <p:tgtEl>
                                          <p:spTgt spid="73740"/>
                                        </p:tgtEl>
                                      </p:cBhvr>
                                    </p:animEffect>
                                  </p:childTnLst>
                                  <p:subTnLst>
                                    <p:audio>
                                      <p:cMediaNode>
                                        <p:cTn display="0" masterRel="sameClick">
                                          <p:stCondLst>
                                            <p:cond evt="begin" delay="0">
                                              <p:tn val="21"/>
                                            </p:cond>
                                          </p:stCondLst>
                                          <p:endCondLst>
                                            <p:cond evt="onStopAudio" delay="0">
                                              <p:tgtEl>
                                                <p:sldTgt/>
                                              </p:tgtEl>
                                            </p:cond>
                                          </p:endCondLst>
                                        </p:cTn>
                                        <p:tgtEl>
                                          <p:sndTgt r:embed="rId2" name="CAMERA.WAV"/>
                                        </p:tgtEl>
                                      </p:cMediaNode>
                                    </p:audio>
                                  </p:subTnLst>
                                </p:cTn>
                              </p:par>
                            </p:childTnLst>
                          </p:cTn>
                        </p:par>
                      </p:childTnLst>
                    </p:cTn>
                  </p:par>
                  <p:par>
                    <p:cTn id="24" fill="hold" nodeType="clickPar">
                      <p:stCondLst>
                        <p:cond delay="indefinite"/>
                      </p:stCondLst>
                      <p:childTnLst>
                        <p:par>
                          <p:cTn id="25" fill="hold" nodeType="withGroup">
                            <p:stCondLst>
                              <p:cond delay="0"/>
                            </p:stCondLst>
                            <p:childTnLst>
                              <p:par>
                                <p:cTn id="26" presetID="4" presetClass="entr" presetSubtype="32"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ox(out)">
                                      <p:cBhvr>
                                        <p:cTn id="28" dur="500"/>
                                        <p:tgtEl>
                                          <p:spTgt spid="6"/>
                                        </p:tgtEl>
                                      </p:cBhvr>
                                    </p:animEffect>
                                  </p:childTnLst>
                                  <p:subTnLst>
                                    <p:audio>
                                      <p:cMediaNode>
                                        <p:cTn display="0" masterRel="sameClick">
                                          <p:stCondLst>
                                            <p:cond evt="begin" delay="0">
                                              <p:tn val="26"/>
                                            </p:cond>
                                          </p:stCondLst>
                                          <p:endCondLst>
                                            <p:cond evt="onStopAudio" delay="0">
                                              <p:tgtEl>
                                                <p:sldTgt/>
                                              </p:tgtEl>
                                            </p:cond>
                                          </p:endCondLst>
                                        </p:cTn>
                                        <p:tgtEl>
                                          <p:sndTgt r:embed="rId3" name="camera.wav"/>
                                        </p:tgtEl>
                                      </p:cMediaNode>
                                    </p:audio>
                                  </p:subTnLst>
                                </p:cTn>
                              </p:par>
                            </p:childTnLst>
                          </p:cTn>
                        </p:par>
                        <p:par>
                          <p:cTn id="29" fill="hold" nodeType="afterGroup">
                            <p:stCondLst>
                              <p:cond delay="500"/>
                            </p:stCondLst>
                            <p:childTnLst>
                              <p:par>
                                <p:cTn id="30" presetID="4" presetClass="entr" presetSubtype="32" fill="hold" grpId="0" nodeType="afterEffect">
                                  <p:stCondLst>
                                    <p:cond delay="0"/>
                                  </p:stCondLst>
                                  <p:childTnLst>
                                    <p:set>
                                      <p:cBhvr>
                                        <p:cTn id="31" dur="1" fill="hold">
                                          <p:stCondLst>
                                            <p:cond delay="0"/>
                                          </p:stCondLst>
                                        </p:cTn>
                                        <p:tgtEl>
                                          <p:spTgt spid="73733"/>
                                        </p:tgtEl>
                                        <p:attrNameLst>
                                          <p:attrName>style.visibility</p:attrName>
                                        </p:attrNameLst>
                                      </p:cBhvr>
                                      <p:to>
                                        <p:strVal val="visible"/>
                                      </p:to>
                                    </p:set>
                                    <p:animEffect transition="in" filter="box(out)">
                                      <p:cBhvr>
                                        <p:cTn id="32" dur="500"/>
                                        <p:tgtEl>
                                          <p:spTgt spid="73733"/>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par>
                          <p:cTn id="33" fill="hold" nodeType="afterGroup">
                            <p:stCondLst>
                              <p:cond delay="1000"/>
                            </p:stCondLst>
                            <p:childTnLst>
                              <p:par>
                                <p:cTn id="34" presetID="4" presetClass="entr" presetSubtype="32" fill="hold" grpId="0" nodeType="afterEffect">
                                  <p:stCondLst>
                                    <p:cond delay="0"/>
                                  </p:stCondLst>
                                  <p:childTnLst>
                                    <p:set>
                                      <p:cBhvr>
                                        <p:cTn id="35" dur="1" fill="hold">
                                          <p:stCondLst>
                                            <p:cond delay="0"/>
                                          </p:stCondLst>
                                        </p:cTn>
                                        <p:tgtEl>
                                          <p:spTgt spid="73741"/>
                                        </p:tgtEl>
                                        <p:attrNameLst>
                                          <p:attrName>style.visibility</p:attrName>
                                        </p:attrNameLst>
                                      </p:cBhvr>
                                      <p:to>
                                        <p:strVal val="visible"/>
                                      </p:to>
                                    </p:set>
                                    <p:animEffect transition="in" filter="box(out)">
                                      <p:cBhvr>
                                        <p:cTn id="36" dur="500"/>
                                        <p:tgtEl>
                                          <p:spTgt spid="73741"/>
                                        </p:tgtEl>
                                      </p:cBhvr>
                                    </p:animEffect>
                                  </p:childTnLst>
                                  <p:subTnLst>
                                    <p:audio>
                                      <p:cMediaNode>
                                        <p:cTn display="0" masterRel="sameClick">
                                          <p:stCondLst>
                                            <p:cond evt="begin" delay="0">
                                              <p:tn val="34"/>
                                            </p:cond>
                                          </p:stCondLst>
                                          <p:endCondLst>
                                            <p:cond evt="onStopAudio" delay="0">
                                              <p:tgtEl>
                                                <p:sldTgt/>
                                              </p:tgtEl>
                                            </p:cond>
                                          </p:endCondLst>
                                        </p:cTn>
                                        <p:tgtEl>
                                          <p:sndTgt r:embed="rId2" name="CAMERA.WAV"/>
                                        </p:tgtEl>
                                      </p:cMediaNode>
                                    </p:audio>
                                  </p:subTnLst>
                                </p:cTn>
                              </p:par>
                            </p:childTnLst>
                          </p:cTn>
                        </p:par>
                      </p:childTnLst>
                    </p:cTn>
                  </p:par>
                  <p:par>
                    <p:cTn id="37" fill="hold" nodeType="clickPar">
                      <p:stCondLst>
                        <p:cond delay="indefinite"/>
                      </p:stCondLst>
                      <p:childTnLst>
                        <p:par>
                          <p:cTn id="38" fill="hold" nodeType="withGroup">
                            <p:stCondLst>
                              <p:cond delay="0"/>
                            </p:stCondLst>
                            <p:childTnLst>
                              <p:par>
                                <p:cTn id="39" presetID="4" presetClass="entr" presetSubtype="32"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box(out)">
                                      <p:cBhvr>
                                        <p:cTn id="41" dur="500"/>
                                        <p:tgtEl>
                                          <p:spTgt spid="5"/>
                                        </p:tgtEl>
                                      </p:cBhvr>
                                    </p:animEffect>
                                  </p:childTnLst>
                                  <p:subTnLst>
                                    <p:audio>
                                      <p:cMediaNode>
                                        <p:cTn display="0" masterRel="sameClick">
                                          <p:stCondLst>
                                            <p:cond evt="begin" delay="0">
                                              <p:tn val="39"/>
                                            </p:cond>
                                          </p:stCondLst>
                                          <p:endCondLst>
                                            <p:cond evt="onStopAudio" delay="0">
                                              <p:tgtEl>
                                                <p:sldTgt/>
                                              </p:tgtEl>
                                            </p:cond>
                                          </p:endCondLst>
                                        </p:cTn>
                                        <p:tgtEl>
                                          <p:sndTgt r:embed="rId3" name="camera.wav"/>
                                        </p:tgtEl>
                                      </p:cMediaNode>
                                    </p:audio>
                                  </p:subTnLst>
                                </p:cTn>
                              </p:par>
                            </p:childTnLst>
                          </p:cTn>
                        </p:par>
                        <p:par>
                          <p:cTn id="42" fill="hold" nodeType="afterGroup">
                            <p:stCondLst>
                              <p:cond delay="500"/>
                            </p:stCondLst>
                            <p:childTnLst>
                              <p:par>
                                <p:cTn id="43" presetID="4" presetClass="entr" presetSubtype="32" fill="hold" grpId="0" nodeType="afterEffect">
                                  <p:stCondLst>
                                    <p:cond delay="0"/>
                                  </p:stCondLst>
                                  <p:childTnLst>
                                    <p:set>
                                      <p:cBhvr>
                                        <p:cTn id="44" dur="1" fill="hold">
                                          <p:stCondLst>
                                            <p:cond delay="0"/>
                                          </p:stCondLst>
                                        </p:cTn>
                                        <p:tgtEl>
                                          <p:spTgt spid="73734"/>
                                        </p:tgtEl>
                                        <p:attrNameLst>
                                          <p:attrName>style.visibility</p:attrName>
                                        </p:attrNameLst>
                                      </p:cBhvr>
                                      <p:to>
                                        <p:strVal val="visible"/>
                                      </p:to>
                                    </p:set>
                                    <p:animEffect transition="in" filter="box(out)">
                                      <p:cBhvr>
                                        <p:cTn id="45" dur="500"/>
                                        <p:tgtEl>
                                          <p:spTgt spid="73734"/>
                                        </p:tgtEl>
                                      </p:cBhvr>
                                    </p:animEffect>
                                  </p:childTnLst>
                                  <p:subTnLst>
                                    <p:audio>
                                      <p:cMediaNode>
                                        <p:cTn display="0" masterRel="sameClick">
                                          <p:stCondLst>
                                            <p:cond evt="begin" delay="0">
                                              <p:tn val="43"/>
                                            </p:cond>
                                          </p:stCondLst>
                                          <p:endCondLst>
                                            <p:cond evt="onStopAudio" delay="0">
                                              <p:tgtEl>
                                                <p:sldTgt/>
                                              </p:tgtEl>
                                            </p:cond>
                                          </p:endCondLst>
                                        </p:cTn>
                                        <p:tgtEl>
                                          <p:sndTgt r:embed="rId2" name="CAMERA.WAV"/>
                                        </p:tgtEl>
                                      </p:cMediaNode>
                                    </p:audio>
                                  </p:subTnLst>
                                </p:cTn>
                              </p:par>
                            </p:childTnLst>
                          </p:cTn>
                        </p:par>
                        <p:par>
                          <p:cTn id="46" fill="hold" nodeType="afterGroup">
                            <p:stCondLst>
                              <p:cond delay="1000"/>
                            </p:stCondLst>
                            <p:childTnLst>
                              <p:par>
                                <p:cTn id="47" presetID="4" presetClass="entr" presetSubtype="32" fill="hold" grpId="0" nodeType="afterEffect">
                                  <p:stCondLst>
                                    <p:cond delay="0"/>
                                  </p:stCondLst>
                                  <p:childTnLst>
                                    <p:set>
                                      <p:cBhvr>
                                        <p:cTn id="48" dur="1" fill="hold">
                                          <p:stCondLst>
                                            <p:cond delay="0"/>
                                          </p:stCondLst>
                                        </p:cTn>
                                        <p:tgtEl>
                                          <p:spTgt spid="73742"/>
                                        </p:tgtEl>
                                        <p:attrNameLst>
                                          <p:attrName>style.visibility</p:attrName>
                                        </p:attrNameLst>
                                      </p:cBhvr>
                                      <p:to>
                                        <p:strVal val="visible"/>
                                      </p:to>
                                    </p:set>
                                    <p:animEffect transition="in" filter="box(out)">
                                      <p:cBhvr>
                                        <p:cTn id="49" dur="500"/>
                                        <p:tgtEl>
                                          <p:spTgt spid="73742"/>
                                        </p:tgtEl>
                                      </p:cBhvr>
                                    </p:animEffect>
                                  </p:childTnLst>
                                  <p:subTnLst>
                                    <p:audio>
                                      <p:cMediaNode>
                                        <p:cTn display="0" masterRel="sameClick">
                                          <p:stCondLst>
                                            <p:cond evt="begin" delay="0">
                                              <p:tn val="47"/>
                                            </p:cond>
                                          </p:stCondLst>
                                          <p:endCondLst>
                                            <p:cond evt="onStopAudio" delay="0">
                                              <p:tgtEl>
                                                <p:sldTgt/>
                                              </p:tgtEl>
                                            </p:cond>
                                          </p:endCondLst>
                                        </p:cTn>
                                        <p:tgtEl>
                                          <p:sndTgt r:embed="rId2" name="CAMERA.WAV"/>
                                        </p:tgtEl>
                                      </p:cMediaNode>
                                    </p:audio>
                                  </p:subTnLst>
                                </p:cTn>
                              </p:par>
                            </p:childTnLst>
                          </p:cTn>
                        </p:par>
                      </p:childTnLst>
                    </p:cTn>
                  </p:par>
                  <p:par>
                    <p:cTn id="50" fill="hold" nodeType="clickPar">
                      <p:stCondLst>
                        <p:cond delay="indefinite"/>
                      </p:stCondLst>
                      <p:childTnLst>
                        <p:par>
                          <p:cTn id="51" fill="hold" nodeType="withGroup">
                            <p:stCondLst>
                              <p:cond delay="0"/>
                            </p:stCondLst>
                            <p:childTnLst>
                              <p:par>
                                <p:cTn id="52" presetID="4" presetClass="entr" presetSubtype="32" fill="hold" nodeType="click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box(out)">
                                      <p:cBhvr>
                                        <p:cTn id="54" dur="500"/>
                                        <p:tgtEl>
                                          <p:spTgt spid="4"/>
                                        </p:tgtEl>
                                      </p:cBhvr>
                                    </p:animEffect>
                                  </p:childTnLst>
                                  <p:subTnLst>
                                    <p:audio>
                                      <p:cMediaNode>
                                        <p:cTn display="0" masterRel="sameClick">
                                          <p:stCondLst>
                                            <p:cond evt="begin" delay="0">
                                              <p:tn val="52"/>
                                            </p:cond>
                                          </p:stCondLst>
                                          <p:endCondLst>
                                            <p:cond evt="onStopAudio" delay="0">
                                              <p:tgtEl>
                                                <p:sldTgt/>
                                              </p:tgtEl>
                                            </p:cond>
                                          </p:endCondLst>
                                        </p:cTn>
                                        <p:tgtEl>
                                          <p:sndTgt r:embed="rId3" name="camera.wav"/>
                                        </p:tgtEl>
                                      </p:cMediaNode>
                                    </p:audio>
                                  </p:subTnLst>
                                </p:cTn>
                              </p:par>
                            </p:childTnLst>
                          </p:cTn>
                        </p:par>
                        <p:par>
                          <p:cTn id="55" fill="hold" nodeType="afterGroup">
                            <p:stCondLst>
                              <p:cond delay="500"/>
                            </p:stCondLst>
                            <p:childTnLst>
                              <p:par>
                                <p:cTn id="56" presetID="4" presetClass="entr" presetSubtype="32" fill="hold" grpId="0" nodeType="afterEffect">
                                  <p:stCondLst>
                                    <p:cond delay="0"/>
                                  </p:stCondLst>
                                  <p:childTnLst>
                                    <p:set>
                                      <p:cBhvr>
                                        <p:cTn id="57" dur="1" fill="hold">
                                          <p:stCondLst>
                                            <p:cond delay="0"/>
                                          </p:stCondLst>
                                        </p:cTn>
                                        <p:tgtEl>
                                          <p:spTgt spid="73735"/>
                                        </p:tgtEl>
                                        <p:attrNameLst>
                                          <p:attrName>style.visibility</p:attrName>
                                        </p:attrNameLst>
                                      </p:cBhvr>
                                      <p:to>
                                        <p:strVal val="visible"/>
                                      </p:to>
                                    </p:set>
                                    <p:animEffect transition="in" filter="box(out)">
                                      <p:cBhvr>
                                        <p:cTn id="58" dur="500"/>
                                        <p:tgtEl>
                                          <p:spTgt spid="73735"/>
                                        </p:tgtEl>
                                      </p:cBhvr>
                                    </p:animEffect>
                                  </p:childTnLst>
                                  <p:subTnLst>
                                    <p:audio>
                                      <p:cMediaNode>
                                        <p:cTn display="0" masterRel="sameClick">
                                          <p:stCondLst>
                                            <p:cond evt="begin" delay="0">
                                              <p:tn val="56"/>
                                            </p:cond>
                                          </p:stCondLst>
                                          <p:endCondLst>
                                            <p:cond evt="onStopAudio" delay="0">
                                              <p:tgtEl>
                                                <p:sldTgt/>
                                              </p:tgtEl>
                                            </p:cond>
                                          </p:endCondLst>
                                        </p:cTn>
                                        <p:tgtEl>
                                          <p:sndTgt r:embed="rId2" name="CAMERA.WAV"/>
                                        </p:tgtEl>
                                      </p:cMediaNode>
                                    </p:audio>
                                  </p:subTnLst>
                                </p:cTn>
                              </p:par>
                            </p:childTnLst>
                          </p:cTn>
                        </p:par>
                        <p:par>
                          <p:cTn id="59" fill="hold" nodeType="afterGroup">
                            <p:stCondLst>
                              <p:cond delay="1000"/>
                            </p:stCondLst>
                            <p:childTnLst>
                              <p:par>
                                <p:cTn id="60" presetID="4" presetClass="entr" presetSubtype="32" fill="hold" grpId="0" nodeType="afterEffect">
                                  <p:stCondLst>
                                    <p:cond delay="0"/>
                                  </p:stCondLst>
                                  <p:childTnLst>
                                    <p:set>
                                      <p:cBhvr>
                                        <p:cTn id="61" dur="1" fill="hold">
                                          <p:stCondLst>
                                            <p:cond delay="0"/>
                                          </p:stCondLst>
                                        </p:cTn>
                                        <p:tgtEl>
                                          <p:spTgt spid="73743"/>
                                        </p:tgtEl>
                                        <p:attrNameLst>
                                          <p:attrName>style.visibility</p:attrName>
                                        </p:attrNameLst>
                                      </p:cBhvr>
                                      <p:to>
                                        <p:strVal val="visible"/>
                                      </p:to>
                                    </p:set>
                                    <p:animEffect transition="in" filter="box(out)">
                                      <p:cBhvr>
                                        <p:cTn id="62" dur="500"/>
                                        <p:tgtEl>
                                          <p:spTgt spid="73743"/>
                                        </p:tgtEl>
                                      </p:cBhvr>
                                    </p:animEffect>
                                  </p:childTnLst>
                                  <p:subTnLst>
                                    <p:audio>
                                      <p:cMediaNode>
                                        <p:cTn display="0" masterRel="sameClick">
                                          <p:stCondLst>
                                            <p:cond evt="begin" delay="0">
                                              <p:tn val="60"/>
                                            </p:cond>
                                          </p:stCondLst>
                                          <p:endCondLst>
                                            <p:cond evt="onStopAudio" delay="0">
                                              <p:tgtEl>
                                                <p:sldTgt/>
                                              </p:tgtEl>
                                            </p:cond>
                                          </p:endCondLst>
                                        </p:cTn>
                                        <p:tgtEl>
                                          <p:sndTgt r:embed="rId2" name="CAMERA.WAV"/>
                                        </p:tgtEl>
                                      </p:cMediaNode>
                                    </p:audio>
                                  </p:subTnLst>
                                </p:cTn>
                              </p:par>
                            </p:childTnLst>
                          </p:cTn>
                        </p:par>
                      </p:childTnLst>
                    </p:cTn>
                  </p:par>
                  <p:par>
                    <p:cTn id="63" fill="hold" nodeType="clickPar">
                      <p:stCondLst>
                        <p:cond delay="indefinite"/>
                      </p:stCondLst>
                      <p:childTnLst>
                        <p:par>
                          <p:cTn id="64" fill="hold" nodeType="withGroup">
                            <p:stCondLst>
                              <p:cond delay="0"/>
                            </p:stCondLst>
                            <p:childTnLst>
                              <p:par>
                                <p:cTn id="65" presetID="4" presetClass="entr" presetSubtype="32" fill="hold" nodeType="click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box(out)">
                                      <p:cBhvr>
                                        <p:cTn id="67" dur="500"/>
                                        <p:tgtEl>
                                          <p:spTgt spid="3"/>
                                        </p:tgtEl>
                                      </p:cBhvr>
                                    </p:animEffect>
                                  </p:childTnLst>
                                  <p:subTnLst>
                                    <p:audio>
                                      <p:cMediaNode>
                                        <p:cTn display="0" masterRel="sameClick">
                                          <p:stCondLst>
                                            <p:cond evt="begin" delay="0">
                                              <p:tn val="65"/>
                                            </p:cond>
                                          </p:stCondLst>
                                          <p:endCondLst>
                                            <p:cond evt="onStopAudio" delay="0">
                                              <p:tgtEl>
                                                <p:sldTgt/>
                                              </p:tgtEl>
                                            </p:cond>
                                          </p:endCondLst>
                                        </p:cTn>
                                        <p:tgtEl>
                                          <p:sndTgt r:embed="rId3" name="camera.wav"/>
                                        </p:tgtEl>
                                      </p:cMediaNode>
                                    </p:audio>
                                  </p:subTnLst>
                                </p:cTn>
                              </p:par>
                            </p:childTnLst>
                          </p:cTn>
                        </p:par>
                        <p:par>
                          <p:cTn id="68" fill="hold" nodeType="afterGroup">
                            <p:stCondLst>
                              <p:cond delay="500"/>
                            </p:stCondLst>
                            <p:childTnLst>
                              <p:par>
                                <p:cTn id="69" presetID="4" presetClass="entr" presetSubtype="32" fill="hold" grpId="0" nodeType="afterEffect">
                                  <p:stCondLst>
                                    <p:cond delay="0"/>
                                  </p:stCondLst>
                                  <p:childTnLst>
                                    <p:set>
                                      <p:cBhvr>
                                        <p:cTn id="70" dur="1" fill="hold">
                                          <p:stCondLst>
                                            <p:cond delay="0"/>
                                          </p:stCondLst>
                                        </p:cTn>
                                        <p:tgtEl>
                                          <p:spTgt spid="73736"/>
                                        </p:tgtEl>
                                        <p:attrNameLst>
                                          <p:attrName>style.visibility</p:attrName>
                                        </p:attrNameLst>
                                      </p:cBhvr>
                                      <p:to>
                                        <p:strVal val="visible"/>
                                      </p:to>
                                    </p:set>
                                    <p:animEffect transition="in" filter="box(out)">
                                      <p:cBhvr>
                                        <p:cTn id="71" dur="500"/>
                                        <p:tgtEl>
                                          <p:spTgt spid="73736"/>
                                        </p:tgtEl>
                                      </p:cBhvr>
                                    </p:animEffect>
                                  </p:childTnLst>
                                  <p:subTnLst>
                                    <p:audio>
                                      <p:cMediaNode>
                                        <p:cTn display="0" masterRel="sameClick">
                                          <p:stCondLst>
                                            <p:cond evt="begin" delay="0">
                                              <p:tn val="69"/>
                                            </p:cond>
                                          </p:stCondLst>
                                          <p:endCondLst>
                                            <p:cond evt="onStopAudio" delay="0">
                                              <p:tgtEl>
                                                <p:sldTgt/>
                                              </p:tgtEl>
                                            </p:cond>
                                          </p:endCondLst>
                                        </p:cTn>
                                        <p:tgtEl>
                                          <p:sndTgt r:embed="rId2" name="CAMERA.WAV"/>
                                        </p:tgtEl>
                                      </p:cMediaNode>
                                    </p:audio>
                                  </p:subTnLst>
                                </p:cTn>
                              </p:par>
                            </p:childTnLst>
                          </p:cTn>
                        </p:par>
                        <p:par>
                          <p:cTn id="72" fill="hold" nodeType="afterGroup">
                            <p:stCondLst>
                              <p:cond delay="1000"/>
                            </p:stCondLst>
                            <p:childTnLst>
                              <p:par>
                                <p:cTn id="73" presetID="4" presetClass="entr" presetSubtype="32" fill="hold" grpId="0" nodeType="afterEffect">
                                  <p:stCondLst>
                                    <p:cond delay="0"/>
                                  </p:stCondLst>
                                  <p:childTnLst>
                                    <p:set>
                                      <p:cBhvr>
                                        <p:cTn id="74" dur="1" fill="hold">
                                          <p:stCondLst>
                                            <p:cond delay="0"/>
                                          </p:stCondLst>
                                        </p:cTn>
                                        <p:tgtEl>
                                          <p:spTgt spid="73738"/>
                                        </p:tgtEl>
                                        <p:attrNameLst>
                                          <p:attrName>style.visibility</p:attrName>
                                        </p:attrNameLst>
                                      </p:cBhvr>
                                      <p:to>
                                        <p:strVal val="visible"/>
                                      </p:to>
                                    </p:set>
                                    <p:animEffect transition="in" filter="box(out)">
                                      <p:cBhvr>
                                        <p:cTn id="75" dur="500"/>
                                        <p:tgtEl>
                                          <p:spTgt spid="73738"/>
                                        </p:tgtEl>
                                      </p:cBhvr>
                                    </p:animEffect>
                                  </p:childTnLst>
                                  <p:subTnLst>
                                    <p:audio>
                                      <p:cMediaNode>
                                        <p:cTn display="0" masterRel="sameClick">
                                          <p:stCondLst>
                                            <p:cond evt="begin" delay="0">
                                              <p:tn val="73"/>
                                            </p:cond>
                                          </p:stCondLst>
                                          <p:endCondLst>
                                            <p:cond evt="onStopAudio" delay="0">
                                              <p:tgtEl>
                                                <p:sldTgt/>
                                              </p:tgtEl>
                                            </p:cond>
                                          </p:endCondLst>
                                        </p:cTn>
                                        <p:tgtEl>
                                          <p:sndTgt r:embed="rId2" name="CAMERA.WAV"/>
                                        </p:tgtEl>
                                      </p:cMediaNode>
                                    </p:audio>
                                  </p:subTnLst>
                                </p:cTn>
                              </p:par>
                            </p:childTnLst>
                          </p:cTn>
                        </p:par>
                        <p:par>
                          <p:cTn id="76" fill="hold" nodeType="afterGroup">
                            <p:stCondLst>
                              <p:cond delay="1500"/>
                            </p:stCondLst>
                            <p:childTnLst>
                              <p:par>
                                <p:cTn id="77" presetID="4" presetClass="entr" presetSubtype="32" fill="hold" grpId="0" nodeType="afterEffect">
                                  <p:stCondLst>
                                    <p:cond delay="0"/>
                                  </p:stCondLst>
                                  <p:childTnLst>
                                    <p:set>
                                      <p:cBhvr>
                                        <p:cTn id="78" dur="1" fill="hold">
                                          <p:stCondLst>
                                            <p:cond delay="0"/>
                                          </p:stCondLst>
                                        </p:cTn>
                                        <p:tgtEl>
                                          <p:spTgt spid="73737"/>
                                        </p:tgtEl>
                                        <p:attrNameLst>
                                          <p:attrName>style.visibility</p:attrName>
                                        </p:attrNameLst>
                                      </p:cBhvr>
                                      <p:to>
                                        <p:strVal val="visible"/>
                                      </p:to>
                                    </p:set>
                                    <p:animEffect transition="in" filter="box(out)">
                                      <p:cBhvr>
                                        <p:cTn id="79" dur="500"/>
                                        <p:tgtEl>
                                          <p:spTgt spid="73737"/>
                                        </p:tgtEl>
                                      </p:cBhvr>
                                    </p:animEffect>
                                  </p:childTnLst>
                                  <p:subTnLst>
                                    <p:audio>
                                      <p:cMediaNode>
                                        <p:cTn display="0" masterRel="sameClick">
                                          <p:stCondLst>
                                            <p:cond evt="begin" delay="0">
                                              <p:tn val="77"/>
                                            </p:cond>
                                          </p:stCondLst>
                                          <p:endCondLst>
                                            <p:cond evt="onStopAudio" delay="0">
                                              <p:tgtEl>
                                                <p:sldTgt/>
                                              </p:tgtEl>
                                            </p:cond>
                                          </p:endCondLst>
                                        </p:cTn>
                                        <p:tgtEl>
                                          <p:sndTgt r:embed="rId2" name="CAMERA.WAV"/>
                                        </p:tgtEl>
                                      </p:cMediaNode>
                                    </p:audio>
                                  </p:subTnLst>
                                </p:cTn>
                              </p:par>
                            </p:childTnLst>
                          </p:cTn>
                        </p:par>
                      </p:childTnLst>
                    </p:cTn>
                  </p:par>
                  <p:par>
                    <p:cTn id="80" fill="hold" nodeType="clickPar">
                      <p:stCondLst>
                        <p:cond delay="indefinite"/>
                      </p:stCondLst>
                      <p:childTnLst>
                        <p:par>
                          <p:cTn id="81" fill="hold" nodeType="withGroup">
                            <p:stCondLst>
                              <p:cond delay="0"/>
                            </p:stCondLst>
                            <p:childTnLst>
                              <p:par>
                                <p:cTn id="82" presetID="4" presetClass="entr" presetSubtype="32" fill="hold" nodeType="clickEffect">
                                  <p:stCondLst>
                                    <p:cond delay="0"/>
                                  </p:stCondLst>
                                  <p:childTnLst>
                                    <p:set>
                                      <p:cBhvr>
                                        <p:cTn id="83" dur="1" fill="hold">
                                          <p:stCondLst>
                                            <p:cond delay="0"/>
                                          </p:stCondLst>
                                        </p:cTn>
                                        <p:tgtEl>
                                          <p:spTgt spid="2"/>
                                        </p:tgtEl>
                                        <p:attrNameLst>
                                          <p:attrName>style.visibility</p:attrName>
                                        </p:attrNameLst>
                                      </p:cBhvr>
                                      <p:to>
                                        <p:strVal val="visible"/>
                                      </p:to>
                                    </p:set>
                                    <p:animEffect transition="in" filter="box(out)">
                                      <p:cBhvr>
                                        <p:cTn id="84" dur="500"/>
                                        <p:tgtEl>
                                          <p:spTgt spid="2"/>
                                        </p:tgtEl>
                                      </p:cBhvr>
                                    </p:animEffect>
                                  </p:childTnLst>
                                  <p:subTnLst>
                                    <p:audio>
                                      <p:cMediaNode>
                                        <p:cTn display="0" masterRel="sameClick">
                                          <p:stCondLst>
                                            <p:cond evt="begin" delay="0">
                                              <p:tn val="82"/>
                                            </p:cond>
                                          </p:stCondLst>
                                          <p:endCondLst>
                                            <p:cond evt="onStopAudio" delay="0">
                                              <p:tgtEl>
                                                <p:sldTgt/>
                                              </p:tgtEl>
                                            </p:cond>
                                          </p:endCondLst>
                                        </p:cTn>
                                        <p:tgtEl>
                                          <p:sndTgt r:embed="rId3" name="camera.wav"/>
                                        </p:tgtEl>
                                      </p:cMediaNode>
                                    </p:audio>
                                  </p:subTnLst>
                                </p:cTn>
                              </p:par>
                            </p:childTnLst>
                          </p:cTn>
                        </p:par>
                        <p:par>
                          <p:cTn id="85" fill="hold" nodeType="afterGroup">
                            <p:stCondLst>
                              <p:cond delay="500"/>
                            </p:stCondLst>
                            <p:childTnLst>
                              <p:par>
                                <p:cTn id="86" presetID="4" presetClass="entr" presetSubtype="32" fill="hold" grpId="0" nodeType="afterEffect">
                                  <p:stCondLst>
                                    <p:cond delay="0"/>
                                  </p:stCondLst>
                                  <p:childTnLst>
                                    <p:set>
                                      <p:cBhvr>
                                        <p:cTn id="87" dur="1" fill="hold">
                                          <p:stCondLst>
                                            <p:cond delay="0"/>
                                          </p:stCondLst>
                                        </p:cTn>
                                        <p:tgtEl>
                                          <p:spTgt spid="73731"/>
                                        </p:tgtEl>
                                        <p:attrNameLst>
                                          <p:attrName>style.visibility</p:attrName>
                                        </p:attrNameLst>
                                      </p:cBhvr>
                                      <p:to>
                                        <p:strVal val="visible"/>
                                      </p:to>
                                    </p:set>
                                    <p:animEffect transition="in" filter="box(out)">
                                      <p:cBhvr>
                                        <p:cTn id="88" dur="500"/>
                                        <p:tgtEl>
                                          <p:spTgt spid="73731"/>
                                        </p:tgtEl>
                                      </p:cBhvr>
                                    </p:animEffect>
                                  </p:childTnLst>
                                  <p:subTnLst>
                                    <p:audio>
                                      <p:cMediaNode>
                                        <p:cTn display="0" masterRel="sameClick">
                                          <p:stCondLst>
                                            <p:cond evt="begin" delay="0">
                                              <p:tn val="86"/>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73732" grpId="0" animBg="1"/>
      <p:bldP spid="73733" grpId="0" animBg="1"/>
      <p:bldP spid="73734" grpId="0" animBg="1"/>
      <p:bldP spid="73735" grpId="0" animBg="1"/>
      <p:bldP spid="73736" grpId="0" animBg="1"/>
      <p:bldP spid="73737" grpId="0" animBg="1"/>
      <p:bldP spid="73738" grpId="0" animBg="1"/>
      <p:bldP spid="73739" grpId="0" animBg="1"/>
      <p:bldP spid="73740" grpId="0" animBg="1"/>
      <p:bldP spid="73741" grpId="0" animBg="1"/>
      <p:bldP spid="73742" grpId="0" animBg="1"/>
      <p:bldP spid="73743"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058" name="Objektum 1"/>
          <p:cNvGraphicFramePr>
            <a:graphicFrameLocks noChangeAspect="1"/>
          </p:cNvGraphicFramePr>
          <p:nvPr>
            <p:extLst>
              <p:ext uri="{D42A27DB-BD31-4B8C-83A1-F6EECF244321}">
                <p14:modId xmlns:p14="http://schemas.microsoft.com/office/powerpoint/2010/main" val="3937497041"/>
              </p:ext>
            </p:extLst>
          </p:nvPr>
        </p:nvGraphicFramePr>
        <p:xfrm>
          <a:off x="4359275" y="3182938"/>
          <a:ext cx="425450" cy="493712"/>
        </p:xfrm>
        <a:graphic>
          <a:graphicData uri="http://schemas.openxmlformats.org/presentationml/2006/ole">
            <mc:AlternateContent xmlns:mc="http://schemas.openxmlformats.org/markup-compatibility/2006">
              <mc:Choice xmlns:v="urn:schemas-microsoft-com:vml" Requires="v">
                <p:oleObj spid="_x0000_s44038" name="Csomagoló felületobjektum" showAsIcon="1" r:id="rId3" imgW="418320" imgH="491040" progId="Package">
                  <p:embed/>
                </p:oleObj>
              </mc:Choice>
              <mc:Fallback>
                <p:oleObj name="Csomagoló felületobjektum" showAsIcon="1" r:id="rId3" imgW="418320" imgH="491040" progId="Package">
                  <p:embed/>
                  <p:pic>
                    <p:nvPicPr>
                      <p:cNvPr id="0" name=""/>
                      <p:cNvPicPr>
                        <a:picLocks noChangeAspect="1" noChangeArrowheads="1"/>
                      </p:cNvPicPr>
                      <p:nvPr/>
                    </p:nvPicPr>
                    <p:blipFill>
                      <a:blip r:embed="rId4"/>
                      <a:srcRect/>
                      <a:stretch>
                        <a:fillRect/>
                      </a:stretch>
                    </p:blipFill>
                    <p:spPr bwMode="auto">
                      <a:xfrm>
                        <a:off x="4359275" y="3182938"/>
                        <a:ext cx="42545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11053762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4875" y="1600200"/>
            <a:ext cx="4352925" cy="404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74756" name="AutoShape 4"/>
          <p:cNvSpPr>
            <a:spLocks noChangeArrowheads="1"/>
          </p:cNvSpPr>
          <p:nvPr/>
        </p:nvSpPr>
        <p:spPr bwMode="auto">
          <a:xfrm>
            <a:off x="5715000" y="1828800"/>
            <a:ext cx="228600" cy="609600"/>
          </a:xfrm>
          <a:prstGeom prst="upArrow">
            <a:avLst>
              <a:gd name="adj1" fmla="val 50000"/>
              <a:gd name="adj2" fmla="val 66667"/>
            </a:avLst>
          </a:prstGeom>
          <a:solidFill>
            <a:schemeClr val="bg1"/>
          </a:solidFill>
          <a:ln w="12700">
            <a:solidFill>
              <a:schemeClr val="tx1"/>
            </a:solidFill>
            <a:miter lim="800000"/>
            <a:headEnd type="none" w="sm" len="sm"/>
            <a:tailEnd type="none" w="sm" len="sm"/>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74758" name="Line 6"/>
          <p:cNvSpPr>
            <a:spLocks noChangeShapeType="1"/>
          </p:cNvSpPr>
          <p:nvPr/>
        </p:nvSpPr>
        <p:spPr bwMode="auto">
          <a:xfrm>
            <a:off x="5791200" y="1752600"/>
            <a:ext cx="0" cy="2590800"/>
          </a:xfrm>
          <a:prstGeom prst="line">
            <a:avLst/>
          </a:prstGeom>
          <a:noFill/>
          <a:ln w="12700" cap="rnd">
            <a:solidFill>
              <a:schemeClr val="bg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hu-HU"/>
          </a:p>
        </p:txBody>
      </p:sp>
      <p:sp>
        <p:nvSpPr>
          <p:cNvPr id="74759" name="AutoShape 7"/>
          <p:cNvSpPr>
            <a:spLocks noChangeArrowheads="1"/>
          </p:cNvSpPr>
          <p:nvPr/>
        </p:nvSpPr>
        <p:spPr bwMode="auto">
          <a:xfrm>
            <a:off x="4953000" y="4267200"/>
            <a:ext cx="685800" cy="152400"/>
          </a:xfrm>
          <a:prstGeom prst="leftArrow">
            <a:avLst>
              <a:gd name="adj1" fmla="val 50000"/>
              <a:gd name="adj2" fmla="val 112500"/>
            </a:avLst>
          </a:prstGeom>
          <a:solidFill>
            <a:schemeClr val="accent1"/>
          </a:solidFill>
          <a:ln w="12700">
            <a:solidFill>
              <a:schemeClr val="bg1"/>
            </a:solidFill>
            <a:miter lim="800000"/>
            <a:headEnd type="none" w="sm" len="sm"/>
            <a:tailEnd type="none" w="sm" len="sm"/>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74761" name="Text Box 9"/>
          <p:cNvSpPr txBox="1">
            <a:spLocks noChangeArrowheads="1"/>
          </p:cNvSpPr>
          <p:nvPr/>
        </p:nvSpPr>
        <p:spPr bwMode="auto">
          <a:xfrm>
            <a:off x="7162800" y="2819400"/>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2400" b="1">
                <a:solidFill>
                  <a:schemeClr val="bg1"/>
                </a:solidFill>
                <a:latin typeface="Times New Roman" pitchFamily="18" charset="0"/>
              </a:rPr>
              <a:t>a/F</a:t>
            </a:r>
            <a:r>
              <a:rPr lang="en-US" altLang="hu-HU" sz="2400" b="1" baseline="-25000">
                <a:solidFill>
                  <a:schemeClr val="bg1"/>
                </a:solidFill>
                <a:latin typeface="Times New Roman" pitchFamily="18" charset="0"/>
              </a:rPr>
              <a:t>0</a:t>
            </a:r>
            <a:endParaRPr lang="en-US" altLang="hu-HU" sz="2400" b="1">
              <a:solidFill>
                <a:schemeClr val="bg1"/>
              </a:solidFill>
              <a:latin typeface="Times New Roman" pitchFamily="18" charset="0"/>
            </a:endParaRPr>
          </a:p>
        </p:txBody>
      </p:sp>
      <p:sp>
        <p:nvSpPr>
          <p:cNvPr id="51210" name="Szövegdoboz 11"/>
          <p:cNvSpPr txBox="1">
            <a:spLocks noChangeArrowheads="1"/>
          </p:cNvSpPr>
          <p:nvPr/>
        </p:nvSpPr>
        <p:spPr bwMode="auto">
          <a:xfrm>
            <a:off x="1214438" y="4857750"/>
            <a:ext cx="857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hu-HU" altLang="hu-HU" dirty="0"/>
              <a:t>022</a:t>
            </a:r>
            <a:endParaRPr lang="en-US" altLang="hu-HU" dirty="0"/>
          </a:p>
        </p:txBody>
      </p:sp>
      <p:sp>
        <p:nvSpPr>
          <p:cNvPr id="2" name="Szövegdoboz 1"/>
          <p:cNvSpPr txBox="1"/>
          <p:nvPr/>
        </p:nvSpPr>
        <p:spPr>
          <a:xfrm>
            <a:off x="971600" y="476672"/>
            <a:ext cx="6552728" cy="830997"/>
          </a:xfrm>
          <a:prstGeom prst="rect">
            <a:avLst/>
          </a:prstGeom>
          <a:noFill/>
        </p:spPr>
        <p:txBody>
          <a:bodyPr wrap="square" rtlCol="0">
            <a:spAutoFit/>
          </a:bodyPr>
          <a:lstStyle/>
          <a:p>
            <a:pPr algn="ctr"/>
            <a:r>
              <a:rPr lang="hu-HU" sz="2400" dirty="0" smtClean="0"/>
              <a:t>Az alsóvégtagi feszítő izmok közös erő– sebesség – teljesítmény jellemzőinek meghatározása</a:t>
            </a:r>
            <a:endParaRPr lang="en-GB" sz="2400" dirty="0"/>
          </a:p>
        </p:txBody>
      </p:sp>
      <p:sp>
        <p:nvSpPr>
          <p:cNvPr id="10" name="Szövegdoboz 10"/>
          <p:cNvSpPr txBox="1">
            <a:spLocks noChangeArrowheads="1"/>
          </p:cNvSpPr>
          <p:nvPr/>
        </p:nvSpPr>
        <p:spPr bwMode="auto">
          <a:xfrm>
            <a:off x="700149" y="5325269"/>
            <a:ext cx="77041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hu-HU" altLang="hu-HU" dirty="0"/>
              <a:t>A hiperbolikus kapcsolatot úgy kapjuk meg, </a:t>
            </a:r>
            <a:r>
              <a:rPr lang="hu-HU" altLang="hu-HU" dirty="0" smtClean="0"/>
              <a:t>ha súly mozgatása maximális erőbevetéssel (mozgósítással, sebességgel) történik. </a:t>
            </a:r>
            <a:endParaRPr lang="en-US" altLang="hu-HU" dirty="0"/>
          </a:p>
        </p:txBody>
      </p:sp>
      <p:graphicFrame>
        <p:nvGraphicFramePr>
          <p:cNvPr id="3" name="Objektum 2"/>
          <p:cNvGraphicFramePr>
            <a:graphicFrameLocks noChangeAspect="1"/>
          </p:cNvGraphicFramePr>
          <p:nvPr>
            <p:extLst>
              <p:ext uri="{D42A27DB-BD31-4B8C-83A1-F6EECF244321}">
                <p14:modId xmlns:p14="http://schemas.microsoft.com/office/powerpoint/2010/main" val="434363925"/>
              </p:ext>
            </p:extLst>
          </p:nvPr>
        </p:nvGraphicFramePr>
        <p:xfrm>
          <a:off x="2066217" y="2782888"/>
          <a:ext cx="425450" cy="493712"/>
        </p:xfrm>
        <a:graphic>
          <a:graphicData uri="http://schemas.openxmlformats.org/presentationml/2006/ole">
            <mc:AlternateContent xmlns:mc="http://schemas.openxmlformats.org/markup-compatibility/2006">
              <mc:Choice xmlns:v="urn:schemas-microsoft-com:vml" Requires="v">
                <p:oleObj spid="_x0000_s45062" name="Csomagoló felületobjektum" showAsIcon="1" r:id="rId6" imgW="415800" imgH="489600" progId="Package">
                  <p:embed/>
                </p:oleObj>
              </mc:Choice>
              <mc:Fallback>
                <p:oleObj name="Csomagoló felületobjektum" showAsIcon="1" r:id="rId6" imgW="415800" imgH="489600" progId="Package">
                  <p:embed/>
                  <p:pic>
                    <p:nvPicPr>
                      <p:cNvPr id="0" name="Objektum 1"/>
                      <p:cNvPicPr>
                        <a:picLocks noChangeAspect="1" noChangeArrowheads="1"/>
                      </p:cNvPicPr>
                      <p:nvPr/>
                    </p:nvPicPr>
                    <p:blipFill>
                      <a:blip r:embed="rId7"/>
                      <a:srcRect/>
                      <a:stretch>
                        <a:fillRect/>
                      </a:stretch>
                    </p:blipFill>
                    <p:spPr bwMode="auto">
                      <a:xfrm>
                        <a:off x="2066217" y="2782888"/>
                        <a:ext cx="42545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4964606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32" fill="hold" nodeType="afterEffect">
                                  <p:stCondLst>
                                    <p:cond delay="2000"/>
                                  </p:stCondLst>
                                  <p:childTnLst>
                                    <p:set>
                                      <p:cBhvr>
                                        <p:cTn id="6" dur="1" fill="hold">
                                          <p:stCondLst>
                                            <p:cond delay="0"/>
                                          </p:stCondLst>
                                        </p:cTn>
                                        <p:tgtEl>
                                          <p:spTgt spid="74755"/>
                                        </p:tgtEl>
                                        <p:attrNameLst>
                                          <p:attrName>style.visibility</p:attrName>
                                        </p:attrNameLst>
                                      </p:cBhvr>
                                      <p:to>
                                        <p:strVal val="visible"/>
                                      </p:to>
                                    </p:set>
                                    <p:animEffect transition="in" filter="box(out)">
                                      <p:cBhvr>
                                        <p:cTn id="7" dur="500"/>
                                        <p:tgtEl>
                                          <p:spTgt spid="74755"/>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par>
                          <p:cTn id="8" fill="hold" nodeType="afterGroup">
                            <p:stCondLst>
                              <p:cond delay="2500"/>
                            </p:stCondLst>
                            <p:childTnLst>
                              <p:par>
                                <p:cTn id="9" presetID="2" presetClass="entr" presetSubtype="8" fill="hold" grpId="0" nodeType="afterEffect">
                                  <p:stCondLst>
                                    <p:cond delay="2000"/>
                                  </p:stCondLst>
                                  <p:childTnLst>
                                    <p:set>
                                      <p:cBhvr>
                                        <p:cTn id="10" dur="1" fill="hold">
                                          <p:stCondLst>
                                            <p:cond delay="0"/>
                                          </p:stCondLst>
                                        </p:cTn>
                                        <p:tgtEl>
                                          <p:spTgt spid="74756"/>
                                        </p:tgtEl>
                                        <p:attrNameLst>
                                          <p:attrName>style.visibility</p:attrName>
                                        </p:attrNameLst>
                                      </p:cBhvr>
                                      <p:to>
                                        <p:strVal val="visible"/>
                                      </p:to>
                                    </p:set>
                                    <p:anim calcmode="lin" valueType="num">
                                      <p:cBhvr additive="base">
                                        <p:cTn id="11" dur="500" fill="hold"/>
                                        <p:tgtEl>
                                          <p:spTgt spid="74756"/>
                                        </p:tgtEl>
                                        <p:attrNameLst>
                                          <p:attrName>ppt_x</p:attrName>
                                        </p:attrNameLst>
                                      </p:cBhvr>
                                      <p:tavLst>
                                        <p:tav tm="0">
                                          <p:val>
                                            <p:strVal val="0-#ppt_w/2"/>
                                          </p:val>
                                        </p:tav>
                                        <p:tav tm="100000">
                                          <p:val>
                                            <p:strVal val="#ppt_x"/>
                                          </p:val>
                                        </p:tav>
                                      </p:tavLst>
                                    </p:anim>
                                    <p:anim calcmode="lin" valueType="num">
                                      <p:cBhvr additive="base">
                                        <p:cTn id="12" dur="500" fill="hold"/>
                                        <p:tgtEl>
                                          <p:spTgt spid="7475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4" name="WHOOSH.WAV"/>
                                        </p:tgtEl>
                                      </p:cMediaNode>
                                    </p:audio>
                                  </p:subTnLst>
                                </p:cTn>
                              </p:par>
                            </p:childTnLst>
                          </p:cTn>
                        </p:par>
                        <p:par>
                          <p:cTn id="13" fill="hold" nodeType="afterGroup">
                            <p:stCondLst>
                              <p:cond delay="5000"/>
                            </p:stCondLst>
                            <p:childTnLst>
                              <p:par>
                                <p:cTn id="14" presetID="2" presetClass="entr" presetSubtype="8" fill="hold" grpId="0" nodeType="afterEffect">
                                  <p:stCondLst>
                                    <p:cond delay="0"/>
                                  </p:stCondLst>
                                  <p:childTnLst>
                                    <p:set>
                                      <p:cBhvr>
                                        <p:cTn id="15" dur="1" fill="hold">
                                          <p:stCondLst>
                                            <p:cond delay="0"/>
                                          </p:stCondLst>
                                        </p:cTn>
                                        <p:tgtEl>
                                          <p:spTgt spid="74758"/>
                                        </p:tgtEl>
                                        <p:attrNameLst>
                                          <p:attrName>style.visibility</p:attrName>
                                        </p:attrNameLst>
                                      </p:cBhvr>
                                      <p:to>
                                        <p:strVal val="visible"/>
                                      </p:to>
                                    </p:set>
                                    <p:anim calcmode="lin" valueType="num">
                                      <p:cBhvr additive="base">
                                        <p:cTn id="16" dur="500" fill="hold"/>
                                        <p:tgtEl>
                                          <p:spTgt spid="74758"/>
                                        </p:tgtEl>
                                        <p:attrNameLst>
                                          <p:attrName>ppt_x</p:attrName>
                                        </p:attrNameLst>
                                      </p:cBhvr>
                                      <p:tavLst>
                                        <p:tav tm="0">
                                          <p:val>
                                            <p:strVal val="0-#ppt_w/2"/>
                                          </p:val>
                                        </p:tav>
                                        <p:tav tm="100000">
                                          <p:val>
                                            <p:strVal val="#ppt_x"/>
                                          </p:val>
                                        </p:tav>
                                      </p:tavLst>
                                    </p:anim>
                                    <p:anim calcmode="lin" valueType="num">
                                      <p:cBhvr additive="base">
                                        <p:cTn id="17" dur="500" fill="hold"/>
                                        <p:tgtEl>
                                          <p:spTgt spid="7475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4"/>
                                            </p:cond>
                                          </p:stCondLst>
                                          <p:endCondLst>
                                            <p:cond evt="onStopAudio" delay="0">
                                              <p:tgtEl>
                                                <p:sldTgt/>
                                              </p:tgtEl>
                                            </p:cond>
                                          </p:endCondLst>
                                        </p:cTn>
                                        <p:tgtEl>
                                          <p:sndTgt r:embed="rId4" name="WHOOSH.WAV"/>
                                        </p:tgtEl>
                                      </p:cMediaNode>
                                    </p:audio>
                                  </p:subTnLst>
                                </p:cTn>
                              </p:par>
                            </p:childTnLst>
                          </p:cTn>
                        </p:par>
                        <p:par>
                          <p:cTn id="18" fill="hold" nodeType="afterGroup">
                            <p:stCondLst>
                              <p:cond delay="5500"/>
                            </p:stCondLst>
                            <p:childTnLst>
                              <p:par>
                                <p:cTn id="19" presetID="2" presetClass="entr" presetSubtype="8" fill="hold" grpId="0" nodeType="afterEffect">
                                  <p:stCondLst>
                                    <p:cond delay="0"/>
                                  </p:stCondLst>
                                  <p:childTnLst>
                                    <p:set>
                                      <p:cBhvr>
                                        <p:cTn id="20" dur="1" fill="hold">
                                          <p:stCondLst>
                                            <p:cond delay="0"/>
                                          </p:stCondLst>
                                        </p:cTn>
                                        <p:tgtEl>
                                          <p:spTgt spid="74759"/>
                                        </p:tgtEl>
                                        <p:attrNameLst>
                                          <p:attrName>style.visibility</p:attrName>
                                        </p:attrNameLst>
                                      </p:cBhvr>
                                      <p:to>
                                        <p:strVal val="visible"/>
                                      </p:to>
                                    </p:set>
                                    <p:anim calcmode="lin" valueType="num">
                                      <p:cBhvr additive="base">
                                        <p:cTn id="21" dur="500" fill="hold"/>
                                        <p:tgtEl>
                                          <p:spTgt spid="74759"/>
                                        </p:tgtEl>
                                        <p:attrNameLst>
                                          <p:attrName>ppt_x</p:attrName>
                                        </p:attrNameLst>
                                      </p:cBhvr>
                                      <p:tavLst>
                                        <p:tav tm="0">
                                          <p:val>
                                            <p:strVal val="0-#ppt_w/2"/>
                                          </p:val>
                                        </p:tav>
                                        <p:tav tm="100000">
                                          <p:val>
                                            <p:strVal val="#ppt_x"/>
                                          </p:val>
                                        </p:tav>
                                      </p:tavLst>
                                    </p:anim>
                                    <p:anim calcmode="lin" valueType="num">
                                      <p:cBhvr additive="base">
                                        <p:cTn id="22" dur="500" fill="hold"/>
                                        <p:tgtEl>
                                          <p:spTgt spid="7475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4" name="WHOOSH.WAV"/>
                                        </p:tgtEl>
                                      </p:cMediaNode>
                                    </p:audio>
                                  </p:subTnLst>
                                </p:cTn>
                              </p:par>
                            </p:childTnLst>
                          </p:cTn>
                        </p:par>
                        <p:par>
                          <p:cTn id="23" fill="hold" nodeType="afterGroup">
                            <p:stCondLst>
                              <p:cond delay="6000"/>
                            </p:stCondLst>
                            <p:childTnLst>
                              <p:par>
                                <p:cTn id="24" presetID="4" presetClass="entr" presetSubtype="32" fill="hold" grpId="0" nodeType="afterEffect">
                                  <p:stCondLst>
                                    <p:cond delay="0"/>
                                  </p:stCondLst>
                                  <p:childTnLst>
                                    <p:set>
                                      <p:cBhvr>
                                        <p:cTn id="25" dur="1" fill="hold">
                                          <p:stCondLst>
                                            <p:cond delay="0"/>
                                          </p:stCondLst>
                                        </p:cTn>
                                        <p:tgtEl>
                                          <p:spTgt spid="74761">
                                            <p:txEl>
                                              <p:pRg st="0" end="0"/>
                                            </p:txEl>
                                          </p:spTgt>
                                        </p:tgtEl>
                                        <p:attrNameLst>
                                          <p:attrName>style.visibility</p:attrName>
                                        </p:attrNameLst>
                                      </p:cBhvr>
                                      <p:to>
                                        <p:strVal val="visible"/>
                                      </p:to>
                                    </p:set>
                                    <p:animEffect transition="in" filter="box(out)">
                                      <p:cBhvr>
                                        <p:cTn id="26" dur="500"/>
                                        <p:tgtEl>
                                          <p:spTgt spid="74761">
                                            <p:txEl>
                                              <p:pRg st="0" end="0"/>
                                            </p:txEl>
                                          </p:spTgt>
                                        </p:tgtEl>
                                      </p:cBhvr>
                                    </p:animEffect>
                                  </p:childTnLst>
                                  <p:subTnLst>
                                    <p:audio>
                                      <p:cMediaNode>
                                        <p:cTn display="0" masterRel="sameClick">
                                          <p:stCondLst>
                                            <p:cond evt="begin" delay="0">
                                              <p:tn val="24"/>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animBg="1"/>
      <p:bldP spid="74758" grpId="0" animBg="1"/>
      <p:bldP spid="74759" grpId="0" animBg="1"/>
      <p:bldP spid="74761" grpId="0" build="p" autoUpdateAnimBg="0" advAuto="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0819" y="1200538"/>
            <a:ext cx="3805597" cy="355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225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640" y="1200538"/>
            <a:ext cx="3805597" cy="355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2532" name="Rectangle 4"/>
          <p:cNvSpPr>
            <a:spLocks noChangeArrowheads="1"/>
          </p:cNvSpPr>
          <p:nvPr/>
        </p:nvSpPr>
        <p:spPr bwMode="auto">
          <a:xfrm>
            <a:off x="855115" y="2405859"/>
            <a:ext cx="66619" cy="1004434"/>
          </a:xfrm>
          <a:prstGeom prst="rect">
            <a:avLst/>
          </a:prstGeom>
          <a:solidFill>
            <a:srgbClr val="FF3300"/>
          </a:solidFill>
          <a:ln w="12700">
            <a:solidFill>
              <a:schemeClr val="tx1"/>
            </a:solidFill>
            <a:miter lim="800000"/>
            <a:headEnd type="none" w="sm" len="sm"/>
            <a:tailEnd type="none" w="sm" len="sm"/>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22533" name="Text Box 5"/>
          <p:cNvSpPr txBox="1">
            <a:spLocks noChangeArrowheads="1"/>
          </p:cNvSpPr>
          <p:nvPr/>
        </p:nvSpPr>
        <p:spPr bwMode="auto">
          <a:xfrm>
            <a:off x="5518428" y="2472822"/>
            <a:ext cx="153223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2000" b="1">
                <a:latin typeface="Times New Roman" pitchFamily="18" charset="0"/>
              </a:rPr>
              <a:t>a/F</a:t>
            </a:r>
            <a:r>
              <a:rPr lang="en-US" altLang="hu-HU" sz="2000" b="1" baseline="-25000">
                <a:latin typeface="Times New Roman" pitchFamily="18" charset="0"/>
              </a:rPr>
              <a:t>0</a:t>
            </a:r>
            <a:r>
              <a:rPr lang="en-US" altLang="hu-HU" sz="2000" b="1">
                <a:latin typeface="Times New Roman" pitchFamily="18" charset="0"/>
              </a:rPr>
              <a:t> = 0.</a:t>
            </a:r>
            <a:r>
              <a:rPr lang="hu-HU" altLang="hu-HU" sz="2000" b="1">
                <a:latin typeface="Times New Roman" pitchFamily="18" charset="0"/>
              </a:rPr>
              <a:t>34</a:t>
            </a:r>
            <a:r>
              <a:rPr lang="en-US" altLang="hu-HU" sz="2000" b="1">
                <a:latin typeface="Times New Roman" pitchFamily="18" charset="0"/>
              </a:rPr>
              <a:t> </a:t>
            </a:r>
          </a:p>
        </p:txBody>
      </p:sp>
      <p:sp>
        <p:nvSpPr>
          <p:cNvPr id="22534" name="Text Box 6"/>
          <p:cNvSpPr txBox="1">
            <a:spLocks noChangeArrowheads="1"/>
          </p:cNvSpPr>
          <p:nvPr/>
        </p:nvSpPr>
        <p:spPr bwMode="auto">
          <a:xfrm>
            <a:off x="1454684" y="4749539"/>
            <a:ext cx="2065182" cy="400110"/>
          </a:xfrm>
          <a:prstGeom prst="rect">
            <a:avLst/>
          </a:prstGeom>
          <a:ln/>
          <a:extLst/>
        </p:spPr>
        <p:style>
          <a:lnRef idx="1">
            <a:schemeClr val="dk1"/>
          </a:lnRef>
          <a:fillRef idx="2">
            <a:schemeClr val="dk1"/>
          </a:fillRef>
          <a:effectRef idx="1">
            <a:schemeClr val="dk1"/>
          </a:effectRef>
          <a:fontRef idx="minor">
            <a:schemeClr val="dk1"/>
          </a:fontRef>
        </p:style>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2000" b="1" dirty="0" smtClean="0">
                <a:latin typeface="Times New Roman" pitchFamily="18" charset="0"/>
              </a:rPr>
              <a:t>P</a:t>
            </a:r>
            <a:r>
              <a:rPr lang="hu-HU" altLang="hu-HU" sz="2000" b="1" baseline="-25000" dirty="0" smtClean="0">
                <a:latin typeface="Times New Roman" pitchFamily="18" charset="0"/>
              </a:rPr>
              <a:t>0</a:t>
            </a:r>
            <a:r>
              <a:rPr lang="en-US" altLang="hu-HU" sz="2000" b="1" dirty="0" smtClean="0">
                <a:latin typeface="Times New Roman" pitchFamily="18" charset="0"/>
              </a:rPr>
              <a:t>= </a:t>
            </a:r>
            <a:r>
              <a:rPr lang="en-US" altLang="hu-HU" sz="2000" b="1" dirty="0">
                <a:latin typeface="Times New Roman" pitchFamily="18" charset="0"/>
              </a:rPr>
              <a:t>2</a:t>
            </a:r>
            <a:r>
              <a:rPr lang="hu-HU" altLang="hu-HU" sz="2000" b="1" dirty="0">
                <a:latin typeface="Times New Roman" pitchFamily="18" charset="0"/>
              </a:rPr>
              <a:t>656</a:t>
            </a:r>
            <a:r>
              <a:rPr lang="en-US" altLang="hu-HU" sz="2000" b="1" dirty="0">
                <a:latin typeface="Times New Roman" pitchFamily="18" charset="0"/>
              </a:rPr>
              <a:t> </a:t>
            </a:r>
            <a:r>
              <a:rPr lang="en-US" altLang="hu-HU" sz="2000" b="1" dirty="0" smtClean="0">
                <a:latin typeface="Times New Roman" pitchFamily="18" charset="0"/>
              </a:rPr>
              <a:t>Watt</a:t>
            </a:r>
            <a:endParaRPr lang="en-US" altLang="hu-HU" sz="2000" b="1" dirty="0">
              <a:latin typeface="Times New Roman" pitchFamily="18" charset="0"/>
            </a:endParaRPr>
          </a:p>
        </p:txBody>
      </p:sp>
      <p:sp>
        <p:nvSpPr>
          <p:cNvPr id="22535" name="Text Box 7"/>
          <p:cNvSpPr txBox="1">
            <a:spLocks noChangeArrowheads="1"/>
          </p:cNvSpPr>
          <p:nvPr/>
        </p:nvSpPr>
        <p:spPr bwMode="auto">
          <a:xfrm>
            <a:off x="1587921" y="2405859"/>
            <a:ext cx="153223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2000" b="1" dirty="0">
                <a:latin typeface="Times New Roman" pitchFamily="18" charset="0"/>
              </a:rPr>
              <a:t>a/F</a:t>
            </a:r>
            <a:r>
              <a:rPr lang="en-US" altLang="hu-HU" sz="2000" b="1" baseline="-25000" dirty="0">
                <a:latin typeface="Times New Roman" pitchFamily="18" charset="0"/>
              </a:rPr>
              <a:t>0</a:t>
            </a:r>
            <a:r>
              <a:rPr lang="en-US" altLang="hu-HU" sz="2000" b="1" dirty="0">
                <a:latin typeface="Times New Roman" pitchFamily="18" charset="0"/>
              </a:rPr>
              <a:t> = 0.3 </a:t>
            </a:r>
          </a:p>
        </p:txBody>
      </p:sp>
      <p:sp>
        <p:nvSpPr>
          <p:cNvPr id="22536" name="Text Box 8"/>
          <p:cNvSpPr txBox="1">
            <a:spLocks noChangeArrowheads="1"/>
          </p:cNvSpPr>
          <p:nvPr/>
        </p:nvSpPr>
        <p:spPr bwMode="auto">
          <a:xfrm>
            <a:off x="5585047" y="4749539"/>
            <a:ext cx="2331657" cy="400110"/>
          </a:xfrm>
          <a:prstGeom prst="rect">
            <a:avLst/>
          </a:prstGeom>
          <a:ln/>
          <a:extLst/>
        </p:spPr>
        <p:style>
          <a:lnRef idx="1">
            <a:schemeClr val="dk1"/>
          </a:lnRef>
          <a:fillRef idx="2">
            <a:schemeClr val="dk1"/>
          </a:fillRef>
          <a:effectRef idx="1">
            <a:schemeClr val="dk1"/>
          </a:effectRef>
          <a:fontRef idx="minor">
            <a:schemeClr val="dk1"/>
          </a:fontRef>
        </p:style>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en-US" altLang="hu-HU" sz="2000" b="1" dirty="0" smtClean="0">
                <a:latin typeface="Times New Roman" pitchFamily="18" charset="0"/>
              </a:rPr>
              <a:t>P</a:t>
            </a:r>
            <a:r>
              <a:rPr lang="hu-HU" altLang="hu-HU" sz="2000" b="1" baseline="-25000" dirty="0" smtClean="0">
                <a:latin typeface="Times New Roman" pitchFamily="18" charset="0"/>
              </a:rPr>
              <a:t>0</a:t>
            </a:r>
            <a:r>
              <a:rPr lang="en-US" altLang="hu-HU" sz="2000" b="1" dirty="0" smtClean="0">
                <a:latin typeface="Times New Roman" pitchFamily="18" charset="0"/>
              </a:rPr>
              <a:t>= </a:t>
            </a:r>
            <a:r>
              <a:rPr lang="hu-HU" altLang="hu-HU" sz="2000" b="1" dirty="0">
                <a:latin typeface="Times New Roman" pitchFamily="18" charset="0"/>
              </a:rPr>
              <a:t>3050</a:t>
            </a:r>
            <a:r>
              <a:rPr lang="en-US" altLang="hu-HU" sz="2000" b="1" dirty="0">
                <a:latin typeface="Times New Roman" pitchFamily="18" charset="0"/>
              </a:rPr>
              <a:t> </a:t>
            </a:r>
            <a:r>
              <a:rPr lang="en-US" altLang="hu-HU" sz="2000" b="1" dirty="0" smtClean="0">
                <a:latin typeface="Times New Roman" pitchFamily="18" charset="0"/>
              </a:rPr>
              <a:t>Watt</a:t>
            </a:r>
            <a:endParaRPr lang="en-US" altLang="hu-HU" sz="2000" b="1" dirty="0">
              <a:latin typeface="Times New Roman" pitchFamily="18" charset="0"/>
            </a:endParaRPr>
          </a:p>
        </p:txBody>
      </p:sp>
      <p:sp>
        <p:nvSpPr>
          <p:cNvPr id="52233" name="Text Box 9"/>
          <p:cNvSpPr txBox="1">
            <a:spLocks noChangeArrowheads="1"/>
          </p:cNvSpPr>
          <p:nvPr/>
        </p:nvSpPr>
        <p:spPr bwMode="auto">
          <a:xfrm>
            <a:off x="1043609" y="404664"/>
            <a:ext cx="66967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spcBef>
                <a:spcPct val="50000"/>
              </a:spcBef>
            </a:pPr>
            <a:r>
              <a:rPr lang="hu-HU" altLang="hu-HU" sz="2400" b="1" dirty="0">
                <a:latin typeface="Times New Roman" pitchFamily="18" charset="0"/>
              </a:rPr>
              <a:t>Az alkalmazott súlyok </a:t>
            </a:r>
            <a:r>
              <a:rPr lang="hu-HU" altLang="hu-HU" sz="2400" b="1" dirty="0" smtClean="0">
                <a:latin typeface="Times New Roman" pitchFamily="18" charset="0"/>
              </a:rPr>
              <a:t>hatása a görbék alakjára</a:t>
            </a:r>
            <a:endParaRPr lang="en-GB" altLang="hu-HU" sz="2400" b="1" dirty="0">
              <a:latin typeface="Times New Roman" pitchFamily="18" charset="0"/>
            </a:endParaRPr>
          </a:p>
        </p:txBody>
      </p:sp>
      <p:sp>
        <p:nvSpPr>
          <p:cNvPr id="22538" name="Rectangle 10"/>
          <p:cNvSpPr>
            <a:spLocks noChangeArrowheads="1"/>
          </p:cNvSpPr>
          <p:nvPr/>
        </p:nvSpPr>
        <p:spPr bwMode="auto">
          <a:xfrm>
            <a:off x="855115" y="1356784"/>
            <a:ext cx="66619" cy="1004434"/>
          </a:xfrm>
          <a:prstGeom prst="rect">
            <a:avLst/>
          </a:prstGeom>
          <a:solidFill>
            <a:srgbClr val="000066"/>
          </a:solidFill>
          <a:ln w="12700">
            <a:solidFill>
              <a:schemeClr val="tx1"/>
            </a:solidFill>
            <a:miter lim="800000"/>
            <a:headEnd type="none" w="sm" len="sm"/>
            <a:tailEnd type="none" w="sm" len="sm"/>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22539" name="Rectangle 11"/>
          <p:cNvSpPr>
            <a:spLocks noChangeArrowheads="1"/>
          </p:cNvSpPr>
          <p:nvPr/>
        </p:nvSpPr>
        <p:spPr bwMode="auto">
          <a:xfrm>
            <a:off x="855115" y="3454935"/>
            <a:ext cx="66619" cy="758906"/>
          </a:xfrm>
          <a:prstGeom prst="rect">
            <a:avLst/>
          </a:prstGeom>
          <a:solidFill>
            <a:srgbClr val="006600"/>
          </a:solidFill>
          <a:ln w="12700">
            <a:solidFill>
              <a:schemeClr val="tx1"/>
            </a:solidFill>
            <a:miter lim="800000"/>
            <a:headEnd type="none" w="sm" len="sm"/>
            <a:tailEnd type="none" w="sm" len="sm"/>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hu-HU" altLang="hu-HU"/>
          </a:p>
        </p:txBody>
      </p:sp>
      <p:sp>
        <p:nvSpPr>
          <p:cNvPr id="22540" name="Line 12"/>
          <p:cNvSpPr>
            <a:spLocks noChangeShapeType="1"/>
          </p:cNvSpPr>
          <p:nvPr/>
        </p:nvSpPr>
        <p:spPr bwMode="auto">
          <a:xfrm flipV="1">
            <a:off x="5518428" y="3008520"/>
            <a:ext cx="333094" cy="401774"/>
          </a:xfrm>
          <a:prstGeom prst="line">
            <a:avLst/>
          </a:prstGeom>
          <a:noFill/>
          <a:ln w="76200">
            <a:solidFill>
              <a:srgbClr val="CC3300"/>
            </a:solidFill>
            <a:round/>
            <a:headEnd/>
            <a:tailEnd type="triangle" w="med" len="med"/>
          </a:ln>
          <a:extLst>
            <a:ext uri="{909E8E84-426E-40DD-AFC4-6F175D3DCCD1}">
              <a14:hiddenFill xmlns:a14="http://schemas.microsoft.com/office/drawing/2010/main">
                <a:noFill/>
              </a14:hiddenFill>
            </a:ext>
          </a:extLst>
        </p:spPr>
        <p:txBody>
          <a:bodyPr/>
          <a:lstStyle/>
          <a:p>
            <a:endParaRPr lang="hu-HU"/>
          </a:p>
        </p:txBody>
      </p:sp>
      <p:sp>
        <p:nvSpPr>
          <p:cNvPr id="22541" name="Line 13"/>
          <p:cNvSpPr>
            <a:spLocks noChangeShapeType="1"/>
          </p:cNvSpPr>
          <p:nvPr/>
        </p:nvSpPr>
        <p:spPr bwMode="auto">
          <a:xfrm flipV="1">
            <a:off x="4918859" y="2004086"/>
            <a:ext cx="0" cy="535698"/>
          </a:xfrm>
          <a:prstGeom prst="line">
            <a:avLst/>
          </a:prstGeom>
          <a:noFill/>
          <a:ln w="76200">
            <a:solidFill>
              <a:srgbClr val="000066"/>
            </a:solidFill>
            <a:round/>
            <a:headEnd/>
            <a:tailEnd type="triangle" w="med" len="med"/>
          </a:ln>
          <a:extLst>
            <a:ext uri="{909E8E84-426E-40DD-AFC4-6F175D3DCCD1}">
              <a14:hiddenFill xmlns:a14="http://schemas.microsoft.com/office/drawing/2010/main">
                <a:noFill/>
              </a14:hiddenFill>
            </a:ext>
          </a:extLst>
        </p:spPr>
        <p:txBody>
          <a:bodyPr/>
          <a:lstStyle/>
          <a:p>
            <a:endParaRPr lang="hu-HU"/>
          </a:p>
        </p:txBody>
      </p:sp>
      <p:sp>
        <p:nvSpPr>
          <p:cNvPr id="22542" name="Line 14"/>
          <p:cNvSpPr>
            <a:spLocks noChangeShapeType="1"/>
          </p:cNvSpPr>
          <p:nvPr/>
        </p:nvSpPr>
        <p:spPr bwMode="auto">
          <a:xfrm>
            <a:off x="5918141" y="4079916"/>
            <a:ext cx="732806" cy="0"/>
          </a:xfrm>
          <a:prstGeom prst="line">
            <a:avLst/>
          </a:prstGeom>
          <a:noFill/>
          <a:ln w="76200">
            <a:solidFill>
              <a:srgbClr val="006600"/>
            </a:solidFill>
            <a:round/>
            <a:headEnd/>
            <a:tailEnd type="triangle" w="med" len="med"/>
          </a:ln>
          <a:extLst>
            <a:ext uri="{909E8E84-426E-40DD-AFC4-6F175D3DCCD1}">
              <a14:hiddenFill xmlns:a14="http://schemas.microsoft.com/office/drawing/2010/main">
                <a:noFill/>
              </a14:hiddenFill>
            </a:ext>
          </a:extLst>
        </p:spPr>
        <p:txBody>
          <a:bodyPr/>
          <a:lstStyle/>
          <a:p>
            <a:endParaRPr lang="hu-HU"/>
          </a:p>
        </p:txBody>
      </p:sp>
      <p:sp>
        <p:nvSpPr>
          <p:cNvPr id="22543" name="AutoShape 15"/>
          <p:cNvSpPr>
            <a:spLocks noChangeArrowheads="1"/>
          </p:cNvSpPr>
          <p:nvPr/>
        </p:nvSpPr>
        <p:spPr bwMode="auto">
          <a:xfrm>
            <a:off x="3919578" y="4883464"/>
            <a:ext cx="1065900" cy="267849"/>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hu-HU"/>
          </a:p>
        </p:txBody>
      </p:sp>
      <p:sp>
        <p:nvSpPr>
          <p:cNvPr id="4" name="Téglalap 3"/>
          <p:cNvSpPr/>
          <p:nvPr/>
        </p:nvSpPr>
        <p:spPr>
          <a:xfrm>
            <a:off x="190339" y="5158933"/>
            <a:ext cx="8640960" cy="646331"/>
          </a:xfrm>
          <a:prstGeom prst="rect">
            <a:avLst/>
          </a:prstGeom>
        </p:spPr>
        <p:txBody>
          <a:bodyPr wrap="square">
            <a:spAutoFit/>
          </a:bodyPr>
          <a:lstStyle/>
          <a:p>
            <a:r>
              <a:rPr lang="hu-HU" altLang="hu-HU" b="1" dirty="0">
                <a:latin typeface="Times New Roman" pitchFamily="18" charset="0"/>
              </a:rPr>
              <a:t>P</a:t>
            </a:r>
            <a:r>
              <a:rPr lang="hu-HU" altLang="hu-HU" b="1" baseline="-25000" dirty="0">
                <a:latin typeface="Times New Roman" pitchFamily="18" charset="0"/>
              </a:rPr>
              <a:t>0</a:t>
            </a:r>
            <a:r>
              <a:rPr lang="hu-HU" altLang="hu-HU" b="1" dirty="0">
                <a:latin typeface="Times New Roman" pitchFamily="18" charset="0"/>
              </a:rPr>
              <a:t> </a:t>
            </a:r>
            <a:r>
              <a:rPr lang="hu-HU" dirty="0"/>
              <a:t>- a maximális mechanikai teljesítmény, a/F</a:t>
            </a:r>
            <a:r>
              <a:rPr lang="hu-HU" baseline="-25000" dirty="0"/>
              <a:t>0 </a:t>
            </a:r>
            <a:r>
              <a:rPr lang="hu-HU" dirty="0"/>
              <a:t>- a görbe alakját jellemző hányados (minél kisebb a szám, annál íveltebb a görbe); </a:t>
            </a:r>
            <a:endParaRPr lang="en-GB" dirty="0"/>
          </a:p>
        </p:txBody>
      </p:sp>
    </p:spTree>
    <p:extLst>
      <p:ext uri="{BB962C8B-B14F-4D97-AF65-F5344CB8AC3E}">
        <p14:creationId xmlns:p14="http://schemas.microsoft.com/office/powerpoint/2010/main" val="37300285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107504" y="2722563"/>
            <a:ext cx="586953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fontAlgn="base" hangingPunct="1">
              <a:spcBef>
                <a:spcPct val="50000"/>
              </a:spcBef>
              <a:spcAft>
                <a:spcPct val="0"/>
              </a:spcAft>
            </a:pPr>
            <a:r>
              <a:rPr lang="hu-HU" altLang="hu-HU" sz="2400" b="1" dirty="0" smtClean="0">
                <a:solidFill>
                  <a:prstClr val="black"/>
                </a:solidFill>
                <a:latin typeface="Times New Roman" pitchFamily="18" charset="0"/>
              </a:rPr>
              <a:t>Egy cm-ben 4500 </a:t>
            </a:r>
            <a:r>
              <a:rPr lang="hu-HU" altLang="hu-HU" sz="2400" b="1" dirty="0" err="1" smtClean="0">
                <a:solidFill>
                  <a:prstClr val="black"/>
                </a:solidFill>
                <a:latin typeface="Times New Roman" pitchFamily="18" charset="0"/>
              </a:rPr>
              <a:t>szarkomér</a:t>
            </a:r>
            <a:r>
              <a:rPr lang="hu-HU" altLang="hu-HU" sz="2400" b="1" dirty="0" smtClean="0">
                <a:solidFill>
                  <a:prstClr val="black"/>
                </a:solidFill>
                <a:latin typeface="Times New Roman" pitchFamily="18" charset="0"/>
              </a:rPr>
              <a:t> és  1,</a:t>
            </a:r>
            <a:r>
              <a:rPr lang="hu-HU" altLang="hu-HU" sz="2400" b="1" dirty="0" err="1" smtClean="0">
                <a:solidFill>
                  <a:prstClr val="black"/>
                </a:solidFill>
                <a:latin typeface="Times New Roman" pitchFamily="18" charset="0"/>
              </a:rPr>
              <a:t>1</a:t>
            </a:r>
            <a:r>
              <a:rPr lang="hu-HU" altLang="hu-HU" sz="2400" b="1" dirty="0" smtClean="0">
                <a:solidFill>
                  <a:prstClr val="black"/>
                </a:solidFill>
                <a:latin typeface="Times New Roman" pitchFamily="18" charset="0"/>
              </a:rPr>
              <a:t> millió kereszthíd található </a:t>
            </a:r>
            <a:endParaRPr lang="en-GB" altLang="hu-HU" sz="2400" b="1" dirty="0" smtClean="0">
              <a:solidFill>
                <a:prstClr val="black"/>
              </a:solidFill>
              <a:latin typeface="Times New Roman" pitchFamily="18" charset="0"/>
            </a:endParaRPr>
          </a:p>
        </p:txBody>
      </p:sp>
      <p:sp>
        <p:nvSpPr>
          <p:cNvPr id="4" name="Text Box 3"/>
          <p:cNvSpPr txBox="1">
            <a:spLocks noChangeArrowheads="1"/>
          </p:cNvSpPr>
          <p:nvPr/>
        </p:nvSpPr>
        <p:spPr bwMode="auto">
          <a:xfrm>
            <a:off x="575569" y="391309"/>
            <a:ext cx="75596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fontAlgn="base" hangingPunct="1">
              <a:spcBef>
                <a:spcPct val="50000"/>
              </a:spcBef>
              <a:spcAft>
                <a:spcPct val="0"/>
              </a:spcAft>
            </a:pPr>
            <a:r>
              <a:rPr lang="hu-HU" altLang="hu-HU" sz="2800" b="1" dirty="0" smtClean="0">
                <a:solidFill>
                  <a:prstClr val="black"/>
                </a:solidFill>
                <a:latin typeface="Times New Roman" pitchFamily="18" charset="0"/>
              </a:rPr>
              <a:t>Egy </a:t>
            </a:r>
            <a:r>
              <a:rPr lang="hu-HU" altLang="hu-HU" sz="2800" b="1" dirty="0" err="1" smtClean="0">
                <a:solidFill>
                  <a:prstClr val="black"/>
                </a:solidFill>
                <a:latin typeface="Times New Roman" pitchFamily="18" charset="0"/>
              </a:rPr>
              <a:t>szarkomérben</a:t>
            </a:r>
            <a:r>
              <a:rPr lang="hu-HU" altLang="hu-HU" sz="2800" b="1" dirty="0" smtClean="0">
                <a:solidFill>
                  <a:prstClr val="black"/>
                </a:solidFill>
                <a:latin typeface="Times New Roman" pitchFamily="18" charset="0"/>
              </a:rPr>
              <a:t> (</a:t>
            </a:r>
            <a:r>
              <a:rPr lang="hu-HU" altLang="hu-HU" sz="2800" b="1" dirty="0" err="1" smtClean="0">
                <a:solidFill>
                  <a:prstClr val="black"/>
                </a:solidFill>
                <a:latin typeface="Times New Roman" pitchFamily="18" charset="0"/>
              </a:rPr>
              <a:t>egy</a:t>
            </a:r>
            <a:r>
              <a:rPr lang="hu-HU" altLang="hu-HU" sz="2800" b="1" dirty="0" smtClean="0">
                <a:solidFill>
                  <a:prstClr val="black"/>
                </a:solidFill>
                <a:latin typeface="Times New Roman" pitchFamily="18" charset="0"/>
              </a:rPr>
              <a:t> miozin </a:t>
            </a:r>
            <a:r>
              <a:rPr lang="hu-HU" altLang="hu-HU" sz="2800" b="1" dirty="0" err="1" smtClean="0">
                <a:solidFill>
                  <a:prstClr val="black"/>
                </a:solidFill>
                <a:latin typeface="Times New Roman" pitchFamily="18" charset="0"/>
              </a:rPr>
              <a:t>filamentumban</a:t>
            </a:r>
            <a:r>
              <a:rPr lang="hu-HU" altLang="hu-HU" sz="2800" b="1" dirty="0" smtClean="0">
                <a:solidFill>
                  <a:prstClr val="black"/>
                </a:solidFill>
                <a:latin typeface="Times New Roman" pitchFamily="18" charset="0"/>
              </a:rPr>
              <a:t>) 240-260 kereszthíd található</a:t>
            </a:r>
            <a:endParaRPr lang="en-GB" altLang="hu-HU" sz="2800" b="1" dirty="0" smtClean="0">
              <a:solidFill>
                <a:prstClr val="black"/>
              </a:solidFill>
              <a:latin typeface="Times New Roman" pitchFamily="18" charset="0"/>
            </a:endParaRPr>
          </a:p>
        </p:txBody>
      </p:sp>
      <p:sp>
        <p:nvSpPr>
          <p:cNvPr id="5" name="Text Box 5"/>
          <p:cNvSpPr txBox="1">
            <a:spLocks noChangeArrowheads="1"/>
          </p:cNvSpPr>
          <p:nvPr/>
        </p:nvSpPr>
        <p:spPr bwMode="auto">
          <a:xfrm>
            <a:off x="107504" y="3747353"/>
            <a:ext cx="53654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fontAlgn="base" hangingPunct="1">
              <a:spcBef>
                <a:spcPct val="50000"/>
              </a:spcBef>
              <a:spcAft>
                <a:spcPct val="0"/>
              </a:spcAft>
            </a:pPr>
            <a:r>
              <a:rPr lang="hu-HU" altLang="hu-HU" sz="2400" b="1" dirty="0" smtClean="0">
                <a:solidFill>
                  <a:prstClr val="black"/>
                </a:solidFill>
                <a:latin typeface="Times New Roman" pitchFamily="18" charset="0"/>
              </a:rPr>
              <a:t> Egy kereszthíd 2 </a:t>
            </a:r>
            <a:r>
              <a:rPr lang="hu-HU" altLang="hu-HU" sz="2400" b="1" dirty="0" err="1" smtClean="0">
                <a:solidFill>
                  <a:prstClr val="black"/>
                </a:solidFill>
                <a:latin typeface="Times New Roman" pitchFamily="18" charset="0"/>
              </a:rPr>
              <a:t>pikoN</a:t>
            </a:r>
            <a:r>
              <a:rPr lang="hu-HU" altLang="hu-HU" sz="2400" b="1" dirty="0" smtClean="0">
                <a:solidFill>
                  <a:prstClr val="black"/>
                </a:solidFill>
                <a:latin typeface="Times New Roman" pitchFamily="18" charset="0"/>
              </a:rPr>
              <a:t> erőt fejt ki és 20 </a:t>
            </a:r>
            <a:r>
              <a:rPr lang="hu-HU" altLang="hu-HU" sz="2400" b="1" dirty="0" err="1" smtClean="0">
                <a:solidFill>
                  <a:prstClr val="black"/>
                </a:solidFill>
                <a:latin typeface="Times New Roman" pitchFamily="18" charset="0"/>
              </a:rPr>
              <a:t>pikoJ</a:t>
            </a:r>
            <a:r>
              <a:rPr lang="hu-HU" altLang="hu-HU" sz="2400" b="1" dirty="0" smtClean="0">
                <a:solidFill>
                  <a:prstClr val="black"/>
                </a:solidFill>
                <a:latin typeface="Times New Roman" pitchFamily="18" charset="0"/>
              </a:rPr>
              <a:t> munkát végez </a:t>
            </a:r>
            <a:endParaRPr lang="en-GB" altLang="hu-HU" sz="2400" dirty="0" smtClean="0">
              <a:solidFill>
                <a:prstClr val="black"/>
              </a:solidFill>
              <a:latin typeface="Times New Roman" pitchFamily="18" charset="0"/>
            </a:endParaRPr>
          </a:p>
        </p:txBody>
      </p:sp>
      <p:sp>
        <p:nvSpPr>
          <p:cNvPr id="7" name="Text Box 2"/>
          <p:cNvSpPr txBox="1">
            <a:spLocks noChangeArrowheads="1"/>
          </p:cNvSpPr>
          <p:nvPr/>
        </p:nvSpPr>
        <p:spPr bwMode="auto">
          <a:xfrm>
            <a:off x="109885" y="2053981"/>
            <a:ext cx="536547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fontAlgn="base" hangingPunct="1">
              <a:spcBef>
                <a:spcPct val="50000"/>
              </a:spcBef>
              <a:spcAft>
                <a:spcPct val="0"/>
              </a:spcAft>
            </a:pPr>
            <a:r>
              <a:rPr lang="hu-HU" altLang="hu-HU" sz="2400" b="1" dirty="0" smtClean="0">
                <a:solidFill>
                  <a:prstClr val="black"/>
                </a:solidFill>
                <a:latin typeface="Times New Roman" pitchFamily="18" charset="0"/>
              </a:rPr>
              <a:t>A </a:t>
            </a:r>
            <a:r>
              <a:rPr lang="hu-HU" altLang="hu-HU" sz="2400" b="1" dirty="0" err="1" smtClean="0">
                <a:solidFill>
                  <a:prstClr val="black"/>
                </a:solidFill>
                <a:latin typeface="Times New Roman" pitchFamily="18" charset="0"/>
              </a:rPr>
              <a:t>szarkomér</a:t>
            </a:r>
            <a:r>
              <a:rPr lang="hu-HU" altLang="hu-HU" sz="2400" b="1" dirty="0" smtClean="0">
                <a:solidFill>
                  <a:prstClr val="black"/>
                </a:solidFill>
                <a:latin typeface="Times New Roman" pitchFamily="18" charset="0"/>
              </a:rPr>
              <a:t> nyugalmi hossza: 2.2 </a:t>
            </a:r>
            <a:r>
              <a:rPr lang="el-GR" altLang="hu-HU" sz="2400" b="1" dirty="0" smtClean="0">
                <a:solidFill>
                  <a:prstClr val="black"/>
                </a:solidFill>
                <a:latin typeface="Times New Roman" pitchFamily="18" charset="0"/>
              </a:rPr>
              <a:t>μ</a:t>
            </a:r>
            <a:r>
              <a:rPr lang="hu-HU" altLang="hu-HU" sz="2400" b="1" dirty="0" smtClean="0">
                <a:solidFill>
                  <a:prstClr val="black"/>
                </a:solidFill>
                <a:latin typeface="Times New Roman" pitchFamily="18" charset="0"/>
              </a:rPr>
              <a:t>m</a:t>
            </a:r>
            <a:endParaRPr lang="en-GB" altLang="hu-HU" sz="2400" b="1" dirty="0" smtClean="0">
              <a:solidFill>
                <a:prstClr val="black"/>
              </a:solidFill>
              <a:latin typeface="Times New Roman" pitchFamily="18" charset="0"/>
            </a:endParaRPr>
          </a:p>
        </p:txBody>
      </p:sp>
      <p:sp>
        <p:nvSpPr>
          <p:cNvPr id="8" name="Szövegdoboz 7"/>
          <p:cNvSpPr txBox="1"/>
          <p:nvPr/>
        </p:nvSpPr>
        <p:spPr>
          <a:xfrm>
            <a:off x="286643" y="5301208"/>
            <a:ext cx="2953543" cy="369332"/>
          </a:xfrm>
          <a:prstGeom prst="rect">
            <a:avLst/>
          </a:prstGeom>
          <a:noFill/>
        </p:spPr>
        <p:txBody>
          <a:bodyPr wrap="square" rtlCol="0">
            <a:spAutoFit/>
          </a:bodyPr>
          <a:lstStyle/>
          <a:p>
            <a:r>
              <a:rPr lang="hu-HU" dirty="0" smtClean="0">
                <a:solidFill>
                  <a:prstClr val="black"/>
                </a:solidFill>
                <a:latin typeface="Times New Roman"/>
              </a:rPr>
              <a:t>1 </a:t>
            </a:r>
            <a:r>
              <a:rPr lang="hu-HU" dirty="0" err="1" smtClean="0">
                <a:solidFill>
                  <a:prstClr val="black"/>
                </a:solidFill>
                <a:latin typeface="Times New Roman"/>
              </a:rPr>
              <a:t>pN</a:t>
            </a:r>
            <a:r>
              <a:rPr lang="hu-HU" dirty="0" smtClean="0">
                <a:solidFill>
                  <a:prstClr val="black"/>
                </a:solidFill>
                <a:latin typeface="Times New Roman"/>
              </a:rPr>
              <a:t>=0.000,000,</a:t>
            </a:r>
            <a:r>
              <a:rPr lang="hu-HU" dirty="0" err="1" smtClean="0">
                <a:solidFill>
                  <a:prstClr val="black"/>
                </a:solidFill>
                <a:latin typeface="Times New Roman"/>
              </a:rPr>
              <a:t>000</a:t>
            </a:r>
            <a:r>
              <a:rPr lang="hu-HU" dirty="0" smtClean="0">
                <a:solidFill>
                  <a:prstClr val="black"/>
                </a:solidFill>
                <a:latin typeface="Times New Roman"/>
              </a:rPr>
              <a:t>,001 N</a:t>
            </a:r>
            <a:endParaRPr lang="hu-HU" dirty="0">
              <a:solidFill>
                <a:prstClr val="black"/>
              </a:solidFill>
              <a:latin typeface="Times New Roman"/>
            </a:endParaRPr>
          </a:p>
        </p:txBody>
      </p:sp>
      <p:pic>
        <p:nvPicPr>
          <p:cNvPr id="11" name="Picture 5" descr="actin1"/>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3521262"/>
            <a:ext cx="3229301" cy="24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5731" y="1238969"/>
            <a:ext cx="4959350" cy="677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0324" y="1988840"/>
            <a:ext cx="3009418" cy="459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Egyenes összekötő nyíllal 8"/>
          <p:cNvCxnSpPr/>
          <p:nvPr/>
        </p:nvCxnSpPr>
        <p:spPr>
          <a:xfrm>
            <a:off x="5724128" y="2511181"/>
            <a:ext cx="3005614" cy="0"/>
          </a:xfrm>
          <a:prstGeom prst="straightConnector1">
            <a:avLst/>
          </a:prstGeom>
          <a:ln>
            <a:headEnd type="stealth"/>
            <a:tailEnd type="stealt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9110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ox(out)">
                                      <p:cBhvr>
                                        <p:cTn id="7" dur="2000"/>
                                        <p:tgtEl>
                                          <p:spTgt spid="4">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ox(out)">
                                      <p:cBhvr>
                                        <p:cTn id="12" dur="500"/>
                                        <p:tgtEl>
                                          <p:spTgt spid="7">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ox(out)">
                                      <p:cBhvr>
                                        <p:cTn id="17" dur="500"/>
                                        <p:tgtEl>
                                          <p:spTgt spid="3">
                                            <p:txEl>
                                              <p:pRg st="0" end="0"/>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ox(out)">
                                      <p:cBhvr>
                                        <p:cTn id="22" dur="500"/>
                                        <p:tgtEl>
                                          <p:spTgt spid="5">
                                            <p:txEl>
                                              <p:pRg st="0" end="0"/>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par>
                                <p:cTn id="23" presetID="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P spid="4" grpId="0" build="p" autoUpdateAnimBg="0"/>
      <p:bldP spid="5" grpId="0" build="p" autoUpdateAnimBg="0"/>
      <p:bldP spid="7" grpId="0" build="p" autoUpdateAnimBg="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3599" y="1699500"/>
            <a:ext cx="3454340" cy="308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3292" y="1699500"/>
            <a:ext cx="3454340" cy="308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2" name="Text Box 4"/>
          <p:cNvSpPr txBox="1">
            <a:spLocks noChangeArrowheads="1"/>
          </p:cNvSpPr>
          <p:nvPr/>
        </p:nvSpPr>
        <p:spPr bwMode="auto">
          <a:xfrm>
            <a:off x="2331587" y="3149801"/>
            <a:ext cx="13303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b="1" dirty="0" smtClean="0">
                <a:latin typeface="Times New Roman" pitchFamily="18" charset="0"/>
              </a:rPr>
              <a:t>a/F</a:t>
            </a:r>
            <a:r>
              <a:rPr lang="hu-HU" altLang="hu-HU" b="1" baseline="-25000" dirty="0" smtClean="0">
                <a:latin typeface="Times New Roman" pitchFamily="18" charset="0"/>
              </a:rPr>
              <a:t>0</a:t>
            </a:r>
            <a:r>
              <a:rPr lang="hu-HU" altLang="hu-HU" b="1" dirty="0" smtClean="0">
                <a:latin typeface="Times New Roman" pitchFamily="18" charset="0"/>
              </a:rPr>
              <a:t>= </a:t>
            </a:r>
            <a:r>
              <a:rPr lang="hu-HU" altLang="hu-HU" b="1" dirty="0">
                <a:latin typeface="Times New Roman" pitchFamily="18" charset="0"/>
              </a:rPr>
              <a:t>0.16</a:t>
            </a:r>
            <a:endParaRPr lang="en-GB" altLang="hu-HU" b="1" dirty="0">
              <a:latin typeface="Times New Roman" pitchFamily="18" charset="0"/>
            </a:endParaRPr>
          </a:p>
        </p:txBody>
      </p:sp>
      <p:sp>
        <p:nvSpPr>
          <p:cNvPr id="53253" name="Text Box 5"/>
          <p:cNvSpPr txBox="1">
            <a:spLocks noChangeArrowheads="1"/>
          </p:cNvSpPr>
          <p:nvPr/>
        </p:nvSpPr>
        <p:spPr bwMode="auto">
          <a:xfrm>
            <a:off x="2512996" y="1641488"/>
            <a:ext cx="16989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b="1" dirty="0" smtClean="0">
                <a:latin typeface="Times New Roman" pitchFamily="18" charset="0"/>
              </a:rPr>
              <a:t>P</a:t>
            </a:r>
            <a:r>
              <a:rPr lang="hu-HU" altLang="hu-HU" b="1" baseline="-25000" dirty="0" smtClean="0">
                <a:latin typeface="Times New Roman" pitchFamily="18" charset="0"/>
              </a:rPr>
              <a:t>0</a:t>
            </a:r>
            <a:r>
              <a:rPr lang="hu-HU" altLang="hu-HU" b="1" dirty="0" smtClean="0">
                <a:latin typeface="Times New Roman" pitchFamily="18" charset="0"/>
              </a:rPr>
              <a:t> </a:t>
            </a:r>
            <a:r>
              <a:rPr lang="hu-HU" altLang="hu-HU" b="1" dirty="0">
                <a:latin typeface="Times New Roman" pitchFamily="18" charset="0"/>
              </a:rPr>
              <a:t>= 2539 </a:t>
            </a:r>
            <a:r>
              <a:rPr lang="hu-HU" altLang="hu-HU" b="1" dirty="0" smtClean="0">
                <a:latin typeface="Times New Roman" pitchFamily="18" charset="0"/>
              </a:rPr>
              <a:t>Watt</a:t>
            </a:r>
            <a:endParaRPr lang="en-GB" altLang="hu-HU" b="1" dirty="0">
              <a:latin typeface="Times New Roman" pitchFamily="18" charset="0"/>
            </a:endParaRPr>
          </a:p>
        </p:txBody>
      </p:sp>
      <p:sp>
        <p:nvSpPr>
          <p:cNvPr id="53254" name="Line 6"/>
          <p:cNvSpPr>
            <a:spLocks noChangeShapeType="1"/>
          </p:cNvSpPr>
          <p:nvPr/>
        </p:nvSpPr>
        <p:spPr bwMode="auto">
          <a:xfrm>
            <a:off x="5717898" y="1873536"/>
            <a:ext cx="0" cy="1798373"/>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hu-HU"/>
          </a:p>
        </p:txBody>
      </p:sp>
      <p:sp>
        <p:nvSpPr>
          <p:cNvPr id="53255" name="Line 7"/>
          <p:cNvSpPr>
            <a:spLocks noChangeShapeType="1"/>
          </p:cNvSpPr>
          <p:nvPr/>
        </p:nvSpPr>
        <p:spPr bwMode="auto">
          <a:xfrm>
            <a:off x="4931790" y="3671909"/>
            <a:ext cx="786108" cy="0"/>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hu-HU"/>
          </a:p>
        </p:txBody>
      </p:sp>
      <p:sp>
        <p:nvSpPr>
          <p:cNvPr id="53256" name="Line 8"/>
          <p:cNvSpPr>
            <a:spLocks noChangeShapeType="1"/>
          </p:cNvSpPr>
          <p:nvPr/>
        </p:nvSpPr>
        <p:spPr bwMode="auto">
          <a:xfrm>
            <a:off x="2271117" y="1873536"/>
            <a:ext cx="0" cy="1798373"/>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hu-HU"/>
          </a:p>
        </p:txBody>
      </p:sp>
      <p:sp>
        <p:nvSpPr>
          <p:cNvPr id="53257" name="Line 9"/>
          <p:cNvSpPr>
            <a:spLocks noChangeShapeType="1"/>
          </p:cNvSpPr>
          <p:nvPr/>
        </p:nvSpPr>
        <p:spPr bwMode="auto">
          <a:xfrm>
            <a:off x="1485009" y="3671909"/>
            <a:ext cx="786108" cy="0"/>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hu-HU"/>
          </a:p>
        </p:txBody>
      </p:sp>
      <p:sp>
        <p:nvSpPr>
          <p:cNvPr id="53258" name="Text Box 10"/>
          <p:cNvSpPr txBox="1">
            <a:spLocks noChangeArrowheads="1"/>
          </p:cNvSpPr>
          <p:nvPr/>
        </p:nvSpPr>
        <p:spPr bwMode="auto">
          <a:xfrm>
            <a:off x="1397333" y="3737172"/>
            <a:ext cx="13744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b="1" dirty="0" smtClean="0">
                <a:latin typeface="Times New Roman" pitchFamily="18" charset="0"/>
              </a:rPr>
              <a:t>F=1115</a:t>
            </a:r>
            <a:r>
              <a:rPr lang="hu-HU" altLang="hu-HU" sz="2000" b="1" dirty="0" smtClean="0">
                <a:latin typeface="Times New Roman" pitchFamily="18" charset="0"/>
              </a:rPr>
              <a:t> </a:t>
            </a:r>
            <a:r>
              <a:rPr lang="hu-HU" altLang="hu-HU" b="1" dirty="0">
                <a:latin typeface="Times New Roman" pitchFamily="18" charset="0"/>
              </a:rPr>
              <a:t>N</a:t>
            </a:r>
            <a:endParaRPr lang="en-GB" altLang="hu-HU" b="1" dirty="0">
              <a:latin typeface="Times New Roman" pitchFamily="18" charset="0"/>
            </a:endParaRPr>
          </a:p>
        </p:txBody>
      </p:sp>
      <p:sp>
        <p:nvSpPr>
          <p:cNvPr id="53260" name="Text Box 12"/>
          <p:cNvSpPr txBox="1">
            <a:spLocks noChangeArrowheads="1"/>
          </p:cNvSpPr>
          <p:nvPr/>
        </p:nvSpPr>
        <p:spPr bwMode="auto">
          <a:xfrm>
            <a:off x="5052730" y="3737172"/>
            <a:ext cx="1027987" cy="302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000" b="1">
                <a:latin typeface="Times New Roman" pitchFamily="18" charset="0"/>
              </a:rPr>
              <a:t>25.5 %</a:t>
            </a:r>
            <a:endParaRPr lang="en-GB" altLang="hu-HU" sz="2000" b="1">
              <a:latin typeface="Times New Roman" pitchFamily="18" charset="0"/>
            </a:endParaRPr>
          </a:p>
        </p:txBody>
      </p:sp>
      <p:sp>
        <p:nvSpPr>
          <p:cNvPr id="53264" name="Text Box 16"/>
          <p:cNvSpPr txBox="1">
            <a:spLocks noChangeArrowheads="1"/>
          </p:cNvSpPr>
          <p:nvPr/>
        </p:nvSpPr>
        <p:spPr bwMode="auto">
          <a:xfrm>
            <a:off x="2180411" y="548680"/>
            <a:ext cx="47166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2400" b="1" dirty="0" smtClean="0">
                <a:latin typeface="Times New Roman" pitchFamily="18" charset="0"/>
              </a:rPr>
              <a:t>A felkészülés kezdetén </a:t>
            </a:r>
            <a:endParaRPr lang="en-GB" altLang="hu-HU" sz="2400" b="1" dirty="0">
              <a:latin typeface="Times New Roman" pitchFamily="18" charset="0"/>
            </a:endParaRPr>
          </a:p>
        </p:txBody>
      </p:sp>
      <p:sp>
        <p:nvSpPr>
          <p:cNvPr id="17" name="Szövegdoboz 16"/>
          <p:cNvSpPr txBox="1"/>
          <p:nvPr/>
        </p:nvSpPr>
        <p:spPr>
          <a:xfrm>
            <a:off x="611560" y="4725144"/>
            <a:ext cx="8064896" cy="1200329"/>
          </a:xfrm>
          <a:prstGeom prst="rect">
            <a:avLst/>
          </a:prstGeom>
          <a:noFill/>
        </p:spPr>
        <p:txBody>
          <a:bodyPr wrap="square" rtlCol="0">
            <a:spAutoFit/>
          </a:bodyPr>
          <a:lstStyle/>
          <a:p>
            <a:r>
              <a:rPr lang="hu-HU" altLang="hu-HU" dirty="0">
                <a:latin typeface="Times New Roman" pitchFamily="18" charset="0"/>
              </a:rPr>
              <a:t>F</a:t>
            </a:r>
            <a:r>
              <a:rPr lang="hu-HU" altLang="hu-HU" baseline="-25000" dirty="0">
                <a:latin typeface="Times New Roman" pitchFamily="18" charset="0"/>
              </a:rPr>
              <a:t>0 </a:t>
            </a:r>
            <a:r>
              <a:rPr lang="hu-HU" dirty="0" smtClean="0"/>
              <a:t>- maximális izometriás erő;  </a:t>
            </a:r>
            <a:r>
              <a:rPr lang="hu-HU" altLang="hu-HU" b="1" dirty="0">
                <a:latin typeface="Times New Roman" pitchFamily="18" charset="0"/>
              </a:rPr>
              <a:t>P</a:t>
            </a:r>
            <a:r>
              <a:rPr lang="hu-HU" altLang="hu-HU" b="1" baseline="-25000" dirty="0">
                <a:latin typeface="Times New Roman" pitchFamily="18" charset="0"/>
              </a:rPr>
              <a:t>0</a:t>
            </a:r>
            <a:r>
              <a:rPr lang="hu-HU" altLang="hu-HU" b="1" dirty="0">
                <a:latin typeface="Times New Roman" pitchFamily="18" charset="0"/>
              </a:rPr>
              <a:t> </a:t>
            </a:r>
            <a:r>
              <a:rPr lang="hu-HU" dirty="0" smtClean="0"/>
              <a:t>- a maximális mechanikai teljesítmény, a/F</a:t>
            </a:r>
            <a:r>
              <a:rPr lang="hu-HU" baseline="-25000" dirty="0" smtClean="0"/>
              <a:t>0 </a:t>
            </a:r>
            <a:r>
              <a:rPr lang="hu-HU" dirty="0" smtClean="0"/>
              <a:t>- a görbe alakját jellemző hányados (minél kisebb a szám, annál íveltebb a görbe); F – a súly súlyereje, amivel a maximális teljesítmény elérésre került, amelyet a maximális izometriás erő százalékában lehet kifejezni </a:t>
            </a:r>
            <a:endParaRPr lang="en-GB" dirty="0"/>
          </a:p>
        </p:txBody>
      </p:sp>
    </p:spTree>
    <p:extLst>
      <p:ext uri="{BB962C8B-B14F-4D97-AF65-F5344CB8AC3E}">
        <p14:creationId xmlns:p14="http://schemas.microsoft.com/office/powerpoint/2010/main" val="350800290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1631" y="1493038"/>
            <a:ext cx="3484196" cy="3357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5" name="Text Box 3"/>
          <p:cNvSpPr txBox="1">
            <a:spLocks noChangeArrowheads="1"/>
          </p:cNvSpPr>
          <p:nvPr/>
        </p:nvSpPr>
        <p:spPr bwMode="auto">
          <a:xfrm>
            <a:off x="1402233" y="426442"/>
            <a:ext cx="426947" cy="37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400">
                <a:solidFill>
                  <a:schemeClr val="bg1"/>
                </a:solidFill>
                <a:latin typeface="Times New Roman" pitchFamily="18" charset="0"/>
              </a:rPr>
              <a:t>2</a:t>
            </a:r>
            <a:endParaRPr lang="en-GB" altLang="hu-HU" sz="2400">
              <a:solidFill>
                <a:schemeClr val="bg1"/>
              </a:solidFill>
              <a:latin typeface="Times New Roman" pitchFamily="18" charset="0"/>
            </a:endParaRPr>
          </a:p>
        </p:txBody>
      </p:sp>
      <p:pic>
        <p:nvPicPr>
          <p:cNvPr id="542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8204" y="1493038"/>
            <a:ext cx="3484196" cy="3357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9" name="Text Box 7"/>
          <p:cNvSpPr txBox="1">
            <a:spLocks noChangeArrowheads="1"/>
          </p:cNvSpPr>
          <p:nvPr/>
        </p:nvSpPr>
        <p:spPr bwMode="auto">
          <a:xfrm>
            <a:off x="2256128" y="3009975"/>
            <a:ext cx="18838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b="1" dirty="0" smtClean="0">
                <a:latin typeface="Times New Roman" pitchFamily="18" charset="0"/>
              </a:rPr>
              <a:t>a/F</a:t>
            </a:r>
            <a:r>
              <a:rPr lang="hu-HU" altLang="hu-HU" b="1" baseline="-25000" dirty="0" smtClean="0">
                <a:latin typeface="Times New Roman" pitchFamily="18" charset="0"/>
              </a:rPr>
              <a:t>0</a:t>
            </a:r>
            <a:r>
              <a:rPr lang="hu-HU" altLang="hu-HU" b="1" dirty="0" smtClean="0">
                <a:latin typeface="Times New Roman" pitchFamily="18" charset="0"/>
              </a:rPr>
              <a:t>= </a:t>
            </a:r>
            <a:r>
              <a:rPr lang="hu-HU" altLang="hu-HU" b="1" dirty="0">
                <a:latin typeface="Times New Roman" pitchFamily="18" charset="0"/>
              </a:rPr>
              <a:t>0.26</a:t>
            </a:r>
            <a:endParaRPr lang="en-GB" altLang="hu-HU" b="1" dirty="0">
              <a:latin typeface="Times New Roman" pitchFamily="18" charset="0"/>
            </a:endParaRPr>
          </a:p>
        </p:txBody>
      </p:sp>
      <p:sp>
        <p:nvSpPr>
          <p:cNvPr id="54280" name="Text Box 8"/>
          <p:cNvSpPr txBox="1">
            <a:spLocks noChangeArrowheads="1"/>
          </p:cNvSpPr>
          <p:nvPr/>
        </p:nvSpPr>
        <p:spPr bwMode="auto">
          <a:xfrm>
            <a:off x="2439104" y="1437733"/>
            <a:ext cx="18448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000" b="1" dirty="0" smtClean="0">
                <a:latin typeface="Times New Roman" pitchFamily="18" charset="0"/>
              </a:rPr>
              <a:t>P</a:t>
            </a:r>
            <a:r>
              <a:rPr lang="hu-HU" altLang="hu-HU" sz="2000" b="1" baseline="-25000" dirty="0" smtClean="0">
                <a:latin typeface="Times New Roman" pitchFamily="18" charset="0"/>
              </a:rPr>
              <a:t>0</a:t>
            </a:r>
            <a:r>
              <a:rPr lang="hu-HU" altLang="hu-HU" sz="2000" b="1" dirty="0" smtClean="0">
                <a:latin typeface="Times New Roman" pitchFamily="18" charset="0"/>
              </a:rPr>
              <a:t> </a:t>
            </a:r>
            <a:r>
              <a:rPr lang="hu-HU" altLang="hu-HU" sz="2000" b="1" dirty="0">
                <a:latin typeface="Times New Roman" pitchFamily="18" charset="0"/>
              </a:rPr>
              <a:t>= 2806 </a:t>
            </a:r>
            <a:r>
              <a:rPr lang="hu-HU" altLang="hu-HU" sz="2000" b="1" dirty="0" smtClean="0">
                <a:latin typeface="Times New Roman" pitchFamily="18" charset="0"/>
              </a:rPr>
              <a:t>Watt</a:t>
            </a:r>
            <a:endParaRPr lang="en-GB" altLang="hu-HU" sz="2000" b="1" dirty="0">
              <a:latin typeface="Times New Roman" pitchFamily="18" charset="0"/>
            </a:endParaRPr>
          </a:p>
        </p:txBody>
      </p:sp>
      <p:sp>
        <p:nvSpPr>
          <p:cNvPr id="54281" name="Text Box 9"/>
          <p:cNvSpPr txBox="1">
            <a:spLocks noChangeArrowheads="1"/>
          </p:cNvSpPr>
          <p:nvPr/>
        </p:nvSpPr>
        <p:spPr bwMode="auto">
          <a:xfrm>
            <a:off x="1524218" y="3578827"/>
            <a:ext cx="13195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b="1" dirty="0" smtClean="0">
                <a:latin typeface="Times New Roman" pitchFamily="18" charset="0"/>
              </a:rPr>
              <a:t>F= 1420 </a:t>
            </a:r>
            <a:r>
              <a:rPr lang="hu-HU" altLang="hu-HU" b="1" dirty="0">
                <a:latin typeface="Times New Roman" pitchFamily="18" charset="0"/>
              </a:rPr>
              <a:t>N</a:t>
            </a:r>
            <a:endParaRPr lang="en-GB" altLang="hu-HU" b="1" dirty="0">
              <a:latin typeface="Times New Roman" pitchFamily="18" charset="0"/>
            </a:endParaRPr>
          </a:p>
        </p:txBody>
      </p:sp>
      <p:sp>
        <p:nvSpPr>
          <p:cNvPr id="54283" name="Text Box 11"/>
          <p:cNvSpPr txBox="1">
            <a:spLocks noChangeArrowheads="1"/>
          </p:cNvSpPr>
          <p:nvPr/>
        </p:nvSpPr>
        <p:spPr bwMode="auto">
          <a:xfrm>
            <a:off x="5000790" y="3649933"/>
            <a:ext cx="10368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000" b="1">
                <a:latin typeface="Times New Roman" pitchFamily="18" charset="0"/>
              </a:rPr>
              <a:t>30.5 %</a:t>
            </a:r>
            <a:endParaRPr lang="en-GB" altLang="hu-HU" sz="2000" b="1">
              <a:latin typeface="Times New Roman" pitchFamily="18" charset="0"/>
            </a:endParaRPr>
          </a:p>
        </p:txBody>
      </p:sp>
      <p:sp>
        <p:nvSpPr>
          <p:cNvPr id="54287" name="Line 15"/>
          <p:cNvSpPr>
            <a:spLocks noChangeShapeType="1"/>
          </p:cNvSpPr>
          <p:nvPr/>
        </p:nvSpPr>
        <p:spPr bwMode="auto">
          <a:xfrm>
            <a:off x="2317120" y="1627350"/>
            <a:ext cx="0" cy="1896171"/>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hu-HU"/>
          </a:p>
        </p:txBody>
      </p:sp>
      <p:sp>
        <p:nvSpPr>
          <p:cNvPr id="54288" name="Line 16"/>
          <p:cNvSpPr>
            <a:spLocks noChangeShapeType="1"/>
          </p:cNvSpPr>
          <p:nvPr/>
        </p:nvSpPr>
        <p:spPr bwMode="auto">
          <a:xfrm>
            <a:off x="1402233" y="3523522"/>
            <a:ext cx="914887" cy="0"/>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hu-HU"/>
          </a:p>
        </p:txBody>
      </p:sp>
      <p:sp>
        <p:nvSpPr>
          <p:cNvPr id="54289" name="Line 17"/>
          <p:cNvSpPr>
            <a:spLocks noChangeShapeType="1"/>
          </p:cNvSpPr>
          <p:nvPr/>
        </p:nvSpPr>
        <p:spPr bwMode="auto">
          <a:xfrm>
            <a:off x="5793693" y="1627350"/>
            <a:ext cx="0" cy="1896171"/>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hu-HU"/>
          </a:p>
        </p:txBody>
      </p:sp>
      <p:sp>
        <p:nvSpPr>
          <p:cNvPr id="54290" name="Line 18"/>
          <p:cNvSpPr>
            <a:spLocks noChangeShapeType="1"/>
          </p:cNvSpPr>
          <p:nvPr/>
        </p:nvSpPr>
        <p:spPr bwMode="auto">
          <a:xfrm>
            <a:off x="4878805" y="3523522"/>
            <a:ext cx="914887" cy="0"/>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hu-HU"/>
          </a:p>
        </p:txBody>
      </p:sp>
      <p:sp>
        <p:nvSpPr>
          <p:cNvPr id="19" name="Szövegdoboz 18"/>
          <p:cNvSpPr txBox="1"/>
          <p:nvPr/>
        </p:nvSpPr>
        <p:spPr>
          <a:xfrm>
            <a:off x="1115616" y="4850842"/>
            <a:ext cx="7031727" cy="369332"/>
          </a:xfrm>
          <a:prstGeom prst="rect">
            <a:avLst/>
          </a:prstGeom>
          <a:noFill/>
        </p:spPr>
        <p:txBody>
          <a:bodyPr wrap="square" rtlCol="0">
            <a:spAutoFit/>
          </a:bodyPr>
          <a:lstStyle/>
          <a:p>
            <a:r>
              <a:rPr lang="hu-HU" altLang="hu-HU" dirty="0">
                <a:latin typeface="Times New Roman" pitchFamily="18" charset="0"/>
              </a:rPr>
              <a:t>F</a:t>
            </a:r>
            <a:r>
              <a:rPr lang="hu-HU" altLang="hu-HU" baseline="-25000" dirty="0">
                <a:latin typeface="Times New Roman" pitchFamily="18" charset="0"/>
              </a:rPr>
              <a:t>0 </a:t>
            </a:r>
            <a:r>
              <a:rPr lang="hu-HU" dirty="0" smtClean="0"/>
              <a:t>- maximális izometriás erő; </a:t>
            </a:r>
            <a:r>
              <a:rPr lang="hu-HU" altLang="hu-HU" b="1" dirty="0" smtClean="0">
                <a:latin typeface="Times New Roman" pitchFamily="18" charset="0"/>
              </a:rPr>
              <a:t>P</a:t>
            </a:r>
            <a:r>
              <a:rPr lang="hu-HU" altLang="hu-HU" b="1" baseline="-25000" dirty="0" smtClean="0">
                <a:latin typeface="Times New Roman" pitchFamily="18" charset="0"/>
              </a:rPr>
              <a:t>0</a:t>
            </a:r>
            <a:r>
              <a:rPr lang="hu-HU" altLang="hu-HU" b="1" dirty="0" smtClean="0">
                <a:latin typeface="Times New Roman" pitchFamily="18" charset="0"/>
              </a:rPr>
              <a:t> </a:t>
            </a:r>
            <a:r>
              <a:rPr lang="hu-HU" dirty="0" smtClean="0"/>
              <a:t>- a maximális mechanikai teljesítmény </a:t>
            </a:r>
            <a:endParaRPr lang="en-GB" dirty="0"/>
          </a:p>
        </p:txBody>
      </p:sp>
      <p:sp>
        <p:nvSpPr>
          <p:cNvPr id="20" name="Text Box 5"/>
          <p:cNvSpPr txBox="1">
            <a:spLocks noChangeArrowheads="1"/>
          </p:cNvSpPr>
          <p:nvPr/>
        </p:nvSpPr>
        <p:spPr bwMode="auto">
          <a:xfrm>
            <a:off x="1829180" y="154394"/>
            <a:ext cx="536734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2400" dirty="0" smtClean="0">
                <a:latin typeface="Times New Roman" pitchFamily="18" charset="0"/>
              </a:rPr>
              <a:t>Az edzésen alkalmazott súlyok</a:t>
            </a:r>
            <a:r>
              <a:rPr lang="hu-HU" altLang="hu-HU" sz="2000" dirty="0" smtClean="0">
                <a:latin typeface="Times New Roman" pitchFamily="18" charset="0"/>
              </a:rPr>
              <a:t>: </a:t>
            </a:r>
          </a:p>
          <a:p>
            <a:pPr algn="ctr" eaLnBrk="1" hangingPunct="1">
              <a:spcBef>
                <a:spcPct val="50000"/>
              </a:spcBef>
            </a:pPr>
            <a:r>
              <a:rPr lang="hu-HU" altLang="hu-HU" sz="2000" dirty="0" smtClean="0">
                <a:latin typeface="Times New Roman" pitchFamily="18" charset="0"/>
              </a:rPr>
              <a:t>az F</a:t>
            </a:r>
            <a:r>
              <a:rPr lang="hu-HU" altLang="hu-HU" sz="2000" baseline="-25000" dirty="0" smtClean="0">
                <a:latin typeface="Times New Roman" pitchFamily="18" charset="0"/>
              </a:rPr>
              <a:t>0 </a:t>
            </a:r>
            <a:r>
              <a:rPr lang="hu-HU" altLang="hu-HU" sz="2000" dirty="0" smtClean="0">
                <a:latin typeface="Times New Roman" pitchFamily="18" charset="0"/>
              </a:rPr>
              <a:t>30-50 %-a</a:t>
            </a:r>
            <a:endParaRPr lang="en-GB" altLang="hu-HU" sz="2000" dirty="0">
              <a:latin typeface="Times New Roman" pitchFamily="18" charset="0"/>
            </a:endParaRPr>
          </a:p>
        </p:txBody>
      </p:sp>
    </p:spTree>
    <p:extLst>
      <p:ext uri="{BB962C8B-B14F-4D97-AF65-F5344CB8AC3E}">
        <p14:creationId xmlns:p14="http://schemas.microsoft.com/office/powerpoint/2010/main" val="311870852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6793" y="1626533"/>
            <a:ext cx="3595334" cy="320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2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4256" y="1626533"/>
            <a:ext cx="3595334" cy="320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0" name="Text Box 4"/>
          <p:cNvSpPr txBox="1">
            <a:spLocks noChangeArrowheads="1"/>
          </p:cNvSpPr>
          <p:nvPr/>
        </p:nvSpPr>
        <p:spPr bwMode="auto">
          <a:xfrm>
            <a:off x="1230132" y="668594"/>
            <a:ext cx="692318" cy="362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400">
                <a:solidFill>
                  <a:schemeClr val="bg1"/>
                </a:solidFill>
                <a:latin typeface="Times New Roman" pitchFamily="18" charset="0"/>
              </a:rPr>
              <a:t>3</a:t>
            </a:r>
            <a:endParaRPr lang="en-GB" altLang="hu-HU" sz="2400">
              <a:solidFill>
                <a:schemeClr val="bg1"/>
              </a:solidFill>
              <a:latin typeface="Times New Roman" pitchFamily="18" charset="0"/>
            </a:endParaRPr>
          </a:p>
        </p:txBody>
      </p:sp>
      <p:sp>
        <p:nvSpPr>
          <p:cNvPr id="55303" name="Text Box 7"/>
          <p:cNvSpPr txBox="1">
            <a:spLocks noChangeArrowheads="1"/>
          </p:cNvSpPr>
          <p:nvPr/>
        </p:nvSpPr>
        <p:spPr bwMode="auto">
          <a:xfrm>
            <a:off x="2174202" y="3074755"/>
            <a:ext cx="13846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b="1" dirty="0" smtClean="0">
                <a:latin typeface="Times New Roman" pitchFamily="18" charset="0"/>
              </a:rPr>
              <a:t>a/F</a:t>
            </a:r>
            <a:r>
              <a:rPr lang="hu-HU" altLang="hu-HU" b="1" baseline="-25000" dirty="0" smtClean="0">
                <a:latin typeface="Times New Roman" pitchFamily="18" charset="0"/>
              </a:rPr>
              <a:t>0</a:t>
            </a:r>
            <a:r>
              <a:rPr lang="hu-HU" altLang="hu-HU" b="1" dirty="0" smtClean="0">
                <a:latin typeface="Times New Roman" pitchFamily="18" charset="0"/>
              </a:rPr>
              <a:t>= </a:t>
            </a:r>
            <a:r>
              <a:rPr lang="hu-HU" altLang="hu-HU" b="1" dirty="0">
                <a:latin typeface="Times New Roman" pitchFamily="18" charset="0"/>
              </a:rPr>
              <a:t>0.42</a:t>
            </a:r>
            <a:endParaRPr lang="en-GB" altLang="hu-HU" b="1" dirty="0">
              <a:latin typeface="Times New Roman" pitchFamily="18" charset="0"/>
            </a:endParaRPr>
          </a:p>
        </p:txBody>
      </p:sp>
      <p:sp>
        <p:nvSpPr>
          <p:cNvPr id="55304" name="Text Box 8"/>
          <p:cNvSpPr txBox="1">
            <a:spLocks noChangeArrowheads="1"/>
          </p:cNvSpPr>
          <p:nvPr/>
        </p:nvSpPr>
        <p:spPr bwMode="auto">
          <a:xfrm>
            <a:off x="2551830" y="1573733"/>
            <a:ext cx="19545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000" b="1" dirty="0" smtClean="0">
                <a:latin typeface="Times New Roman" pitchFamily="18" charset="0"/>
              </a:rPr>
              <a:t>P</a:t>
            </a:r>
            <a:r>
              <a:rPr lang="hu-HU" altLang="hu-HU" sz="2000" b="1" baseline="-25000" dirty="0" smtClean="0">
                <a:latin typeface="Times New Roman" pitchFamily="18" charset="0"/>
              </a:rPr>
              <a:t>0</a:t>
            </a:r>
            <a:r>
              <a:rPr lang="hu-HU" altLang="hu-HU" sz="2000" b="1" dirty="0" smtClean="0">
                <a:latin typeface="Times New Roman" pitchFamily="18" charset="0"/>
              </a:rPr>
              <a:t> </a:t>
            </a:r>
            <a:r>
              <a:rPr lang="hu-HU" altLang="hu-HU" sz="2000" b="1" dirty="0">
                <a:latin typeface="Times New Roman" pitchFamily="18" charset="0"/>
              </a:rPr>
              <a:t>= 3035 </a:t>
            </a:r>
            <a:r>
              <a:rPr lang="hu-HU" altLang="hu-HU" sz="2000" b="1" dirty="0" smtClean="0">
                <a:latin typeface="Times New Roman" pitchFamily="18" charset="0"/>
              </a:rPr>
              <a:t>Watt</a:t>
            </a:r>
            <a:endParaRPr lang="en-GB" altLang="hu-HU" sz="2000" b="1" dirty="0">
              <a:latin typeface="Times New Roman" pitchFamily="18" charset="0"/>
            </a:endParaRPr>
          </a:p>
        </p:txBody>
      </p:sp>
      <p:sp>
        <p:nvSpPr>
          <p:cNvPr id="55305" name="Text Box 9"/>
          <p:cNvSpPr txBox="1">
            <a:spLocks noChangeArrowheads="1"/>
          </p:cNvSpPr>
          <p:nvPr/>
        </p:nvSpPr>
        <p:spPr bwMode="auto">
          <a:xfrm>
            <a:off x="1418945" y="3617838"/>
            <a:ext cx="148297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b="1" dirty="0" smtClean="0">
                <a:latin typeface="Times New Roman" pitchFamily="18" charset="0"/>
              </a:rPr>
              <a:t>F=1600 </a:t>
            </a:r>
            <a:r>
              <a:rPr lang="hu-HU" altLang="hu-HU" b="1" dirty="0">
                <a:latin typeface="Times New Roman" pitchFamily="18" charset="0"/>
              </a:rPr>
              <a:t>N</a:t>
            </a:r>
            <a:endParaRPr lang="en-GB" altLang="hu-HU" b="1" dirty="0">
              <a:latin typeface="Times New Roman" pitchFamily="18" charset="0"/>
            </a:endParaRPr>
          </a:p>
        </p:txBody>
      </p:sp>
      <p:sp>
        <p:nvSpPr>
          <p:cNvPr id="55307" name="Text Box 11"/>
          <p:cNvSpPr txBox="1">
            <a:spLocks noChangeArrowheads="1"/>
          </p:cNvSpPr>
          <p:nvPr/>
        </p:nvSpPr>
        <p:spPr bwMode="auto">
          <a:xfrm>
            <a:off x="5006413" y="3685724"/>
            <a:ext cx="10699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000" b="1" dirty="0">
                <a:latin typeface="Times New Roman" pitchFamily="18" charset="0"/>
              </a:rPr>
              <a:t>35.0 %</a:t>
            </a:r>
            <a:endParaRPr lang="en-GB" altLang="hu-HU" sz="2000" b="1" dirty="0">
              <a:latin typeface="Times New Roman" pitchFamily="18" charset="0"/>
            </a:endParaRPr>
          </a:p>
        </p:txBody>
      </p:sp>
      <p:sp>
        <p:nvSpPr>
          <p:cNvPr id="55311" name="Line 15"/>
          <p:cNvSpPr>
            <a:spLocks noChangeShapeType="1"/>
          </p:cNvSpPr>
          <p:nvPr/>
        </p:nvSpPr>
        <p:spPr bwMode="auto">
          <a:xfrm>
            <a:off x="2363016" y="1754761"/>
            <a:ext cx="0" cy="1689593"/>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hu-HU"/>
          </a:p>
        </p:txBody>
      </p:sp>
      <p:sp>
        <p:nvSpPr>
          <p:cNvPr id="55312" name="Line 16"/>
          <p:cNvSpPr>
            <a:spLocks noChangeShapeType="1"/>
          </p:cNvSpPr>
          <p:nvPr/>
        </p:nvSpPr>
        <p:spPr bwMode="auto">
          <a:xfrm>
            <a:off x="1293070" y="3444353"/>
            <a:ext cx="1069946" cy="0"/>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hu-HU"/>
          </a:p>
        </p:txBody>
      </p:sp>
      <p:sp>
        <p:nvSpPr>
          <p:cNvPr id="55313" name="Line 17"/>
          <p:cNvSpPr>
            <a:spLocks noChangeShapeType="1"/>
          </p:cNvSpPr>
          <p:nvPr/>
        </p:nvSpPr>
        <p:spPr bwMode="auto">
          <a:xfrm>
            <a:off x="5950483" y="1815103"/>
            <a:ext cx="0" cy="1629250"/>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hu-HU"/>
          </a:p>
        </p:txBody>
      </p:sp>
      <p:sp>
        <p:nvSpPr>
          <p:cNvPr id="55314" name="Line 18"/>
          <p:cNvSpPr>
            <a:spLocks noChangeShapeType="1"/>
          </p:cNvSpPr>
          <p:nvPr/>
        </p:nvSpPr>
        <p:spPr bwMode="auto">
          <a:xfrm>
            <a:off x="4880537" y="3444353"/>
            <a:ext cx="1069946" cy="0"/>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hu-HU"/>
          </a:p>
        </p:txBody>
      </p:sp>
      <p:sp>
        <p:nvSpPr>
          <p:cNvPr id="19" name="Text Box 5"/>
          <p:cNvSpPr txBox="1">
            <a:spLocks noChangeArrowheads="1"/>
          </p:cNvSpPr>
          <p:nvPr/>
        </p:nvSpPr>
        <p:spPr bwMode="auto">
          <a:xfrm>
            <a:off x="1907831" y="301235"/>
            <a:ext cx="553854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2400" dirty="0" smtClean="0">
                <a:latin typeface="Times New Roman" pitchFamily="18" charset="0"/>
              </a:rPr>
              <a:t>Az edzésen alkalmazott súlyok: </a:t>
            </a:r>
          </a:p>
          <a:p>
            <a:pPr algn="ctr" eaLnBrk="1" hangingPunct="1">
              <a:spcBef>
                <a:spcPct val="50000"/>
              </a:spcBef>
            </a:pPr>
            <a:r>
              <a:rPr lang="hu-HU" altLang="hu-HU" sz="2000" dirty="0" smtClean="0">
                <a:latin typeface="Times New Roman" pitchFamily="18" charset="0"/>
              </a:rPr>
              <a:t>az F</a:t>
            </a:r>
            <a:r>
              <a:rPr lang="hu-HU" altLang="hu-HU" sz="2000" baseline="-25000" dirty="0" smtClean="0">
                <a:latin typeface="Times New Roman" pitchFamily="18" charset="0"/>
              </a:rPr>
              <a:t>0 </a:t>
            </a:r>
            <a:r>
              <a:rPr lang="hu-HU" altLang="hu-HU" sz="2000" dirty="0" smtClean="0">
                <a:latin typeface="Times New Roman" pitchFamily="18" charset="0"/>
              </a:rPr>
              <a:t>30-60 %-a, azaz </a:t>
            </a:r>
            <a:r>
              <a:rPr lang="hu-HU" altLang="hu-HU" sz="2000" dirty="0" err="1">
                <a:latin typeface="Times New Roman" pitchFamily="18" charset="0"/>
              </a:rPr>
              <a:t>Ts</a:t>
            </a:r>
            <a:r>
              <a:rPr lang="hu-HU" altLang="hu-HU" sz="2000" dirty="0">
                <a:latin typeface="Times New Roman" pitchFamily="18" charset="0"/>
              </a:rPr>
              <a:t> + </a:t>
            </a:r>
            <a:r>
              <a:rPr lang="hu-HU" altLang="hu-HU" sz="2000" dirty="0" smtClean="0">
                <a:latin typeface="Times New Roman" pitchFamily="18" charset="0"/>
              </a:rPr>
              <a:t>60 </a:t>
            </a:r>
            <a:r>
              <a:rPr lang="hu-HU" altLang="hu-HU" sz="2000" dirty="0">
                <a:latin typeface="Times New Roman" pitchFamily="18" charset="0"/>
              </a:rPr>
              <a:t>– </a:t>
            </a:r>
            <a:r>
              <a:rPr lang="hu-HU" altLang="hu-HU" sz="2000" dirty="0" smtClean="0">
                <a:latin typeface="Times New Roman" pitchFamily="18" charset="0"/>
              </a:rPr>
              <a:t>200 </a:t>
            </a:r>
            <a:r>
              <a:rPr lang="hu-HU" altLang="hu-HU" sz="2000" dirty="0">
                <a:latin typeface="Times New Roman" pitchFamily="18" charset="0"/>
              </a:rPr>
              <a:t>kg</a:t>
            </a:r>
            <a:endParaRPr lang="en-GB" altLang="hu-HU" sz="2000" dirty="0">
              <a:latin typeface="Times New Roman" pitchFamily="18" charset="0"/>
            </a:endParaRPr>
          </a:p>
          <a:p>
            <a:pPr eaLnBrk="1" hangingPunct="1">
              <a:spcBef>
                <a:spcPct val="50000"/>
              </a:spcBef>
            </a:pPr>
            <a:endParaRPr lang="en-GB" altLang="hu-HU" sz="2400" dirty="0">
              <a:latin typeface="Times New Roman" pitchFamily="18" charset="0"/>
            </a:endParaRPr>
          </a:p>
        </p:txBody>
      </p:sp>
      <p:sp>
        <p:nvSpPr>
          <p:cNvPr id="20" name="Szövegdoboz 19"/>
          <p:cNvSpPr txBox="1"/>
          <p:nvPr/>
        </p:nvSpPr>
        <p:spPr>
          <a:xfrm>
            <a:off x="997311" y="4832233"/>
            <a:ext cx="7256022" cy="369332"/>
          </a:xfrm>
          <a:prstGeom prst="rect">
            <a:avLst/>
          </a:prstGeom>
          <a:noFill/>
        </p:spPr>
        <p:txBody>
          <a:bodyPr wrap="square" rtlCol="0">
            <a:spAutoFit/>
          </a:bodyPr>
          <a:lstStyle/>
          <a:p>
            <a:r>
              <a:rPr lang="hu-HU" altLang="hu-HU" dirty="0">
                <a:latin typeface="Times New Roman" pitchFamily="18" charset="0"/>
              </a:rPr>
              <a:t>F</a:t>
            </a:r>
            <a:r>
              <a:rPr lang="hu-HU" altLang="hu-HU" baseline="-25000" dirty="0">
                <a:latin typeface="Times New Roman" pitchFamily="18" charset="0"/>
              </a:rPr>
              <a:t>0 </a:t>
            </a:r>
            <a:r>
              <a:rPr lang="hu-HU" dirty="0" smtClean="0"/>
              <a:t>- maximális izometriás erő; </a:t>
            </a:r>
            <a:r>
              <a:rPr lang="hu-HU" altLang="hu-HU" b="1" dirty="0">
                <a:latin typeface="Times New Roman" pitchFamily="18" charset="0"/>
              </a:rPr>
              <a:t>P</a:t>
            </a:r>
            <a:r>
              <a:rPr lang="hu-HU" altLang="hu-HU" b="1" baseline="-25000" dirty="0">
                <a:latin typeface="Times New Roman" pitchFamily="18" charset="0"/>
              </a:rPr>
              <a:t>0</a:t>
            </a:r>
            <a:r>
              <a:rPr lang="hu-HU" altLang="hu-HU" b="1" dirty="0">
                <a:latin typeface="Times New Roman" pitchFamily="18" charset="0"/>
              </a:rPr>
              <a:t> </a:t>
            </a:r>
            <a:r>
              <a:rPr lang="hu-HU" dirty="0" smtClean="0"/>
              <a:t>- a maximális mechanikai teljesítmény </a:t>
            </a:r>
            <a:endParaRPr lang="en-GB" dirty="0"/>
          </a:p>
        </p:txBody>
      </p:sp>
    </p:spTree>
    <p:extLst>
      <p:ext uri="{BB962C8B-B14F-4D97-AF65-F5344CB8AC3E}">
        <p14:creationId xmlns:p14="http://schemas.microsoft.com/office/powerpoint/2010/main" val="356414549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8852" y="1811126"/>
            <a:ext cx="3718819" cy="320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3" name="Text Box 3"/>
          <p:cNvSpPr txBox="1">
            <a:spLocks noChangeArrowheads="1"/>
          </p:cNvSpPr>
          <p:nvPr/>
        </p:nvSpPr>
        <p:spPr bwMode="auto">
          <a:xfrm>
            <a:off x="1384151" y="853187"/>
            <a:ext cx="585897" cy="362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400">
                <a:solidFill>
                  <a:schemeClr val="bg1"/>
                </a:solidFill>
                <a:latin typeface="Times New Roman" pitchFamily="18" charset="0"/>
              </a:rPr>
              <a:t>8</a:t>
            </a:r>
            <a:endParaRPr lang="en-GB" altLang="hu-HU" sz="2400">
              <a:solidFill>
                <a:schemeClr val="bg1"/>
              </a:solidFill>
              <a:latin typeface="Times New Roman" pitchFamily="18" charset="0"/>
            </a:endParaRPr>
          </a:p>
        </p:txBody>
      </p:sp>
      <p:pic>
        <p:nvPicPr>
          <p:cNvPr id="563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6495" y="1811126"/>
            <a:ext cx="3718819" cy="320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5" name="Text Box 5"/>
          <p:cNvSpPr txBox="1">
            <a:spLocks noChangeArrowheads="1"/>
          </p:cNvSpPr>
          <p:nvPr/>
        </p:nvSpPr>
        <p:spPr bwMode="auto">
          <a:xfrm>
            <a:off x="1617386" y="271722"/>
            <a:ext cx="572877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2400" dirty="0" smtClean="0">
                <a:latin typeface="Times New Roman" pitchFamily="18" charset="0"/>
              </a:rPr>
              <a:t>Az edzésen alkalmazott súlyok: </a:t>
            </a:r>
          </a:p>
          <a:p>
            <a:pPr algn="ctr" eaLnBrk="1" hangingPunct="1">
              <a:spcBef>
                <a:spcPct val="50000"/>
              </a:spcBef>
            </a:pPr>
            <a:r>
              <a:rPr lang="hu-HU" altLang="hu-HU" sz="2000" dirty="0" smtClean="0">
                <a:latin typeface="Times New Roman" pitchFamily="18" charset="0"/>
              </a:rPr>
              <a:t>az F</a:t>
            </a:r>
            <a:r>
              <a:rPr lang="hu-HU" altLang="hu-HU" sz="2000" baseline="-25000" dirty="0" smtClean="0">
                <a:latin typeface="Times New Roman" pitchFamily="18" charset="0"/>
              </a:rPr>
              <a:t>0 </a:t>
            </a:r>
            <a:r>
              <a:rPr lang="hu-HU" altLang="hu-HU" sz="2000" dirty="0" smtClean="0">
                <a:latin typeface="Times New Roman" pitchFamily="18" charset="0"/>
              </a:rPr>
              <a:t>20-30 %-a</a:t>
            </a:r>
            <a:endParaRPr lang="en-GB" altLang="hu-HU" sz="2000" dirty="0">
              <a:latin typeface="Times New Roman" pitchFamily="18" charset="0"/>
            </a:endParaRPr>
          </a:p>
        </p:txBody>
      </p:sp>
      <p:sp>
        <p:nvSpPr>
          <p:cNvPr id="56327" name="Text Box 7"/>
          <p:cNvSpPr txBox="1">
            <a:spLocks noChangeArrowheads="1"/>
          </p:cNvSpPr>
          <p:nvPr/>
        </p:nvSpPr>
        <p:spPr bwMode="auto">
          <a:xfrm>
            <a:off x="2295547" y="3259348"/>
            <a:ext cx="143219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000" b="1" dirty="0" smtClean="0">
                <a:latin typeface="Times New Roman" pitchFamily="18" charset="0"/>
              </a:rPr>
              <a:t>a/F</a:t>
            </a:r>
            <a:r>
              <a:rPr lang="hu-HU" altLang="hu-HU" sz="2000" b="1" baseline="-25000" dirty="0" smtClean="0">
                <a:latin typeface="Times New Roman" pitchFamily="18" charset="0"/>
              </a:rPr>
              <a:t>0</a:t>
            </a:r>
            <a:r>
              <a:rPr lang="hu-HU" altLang="hu-HU" sz="2000" b="1" dirty="0" smtClean="0">
                <a:latin typeface="Times New Roman" pitchFamily="18" charset="0"/>
              </a:rPr>
              <a:t>= </a:t>
            </a:r>
            <a:r>
              <a:rPr lang="hu-HU" altLang="hu-HU" sz="2000" b="1" dirty="0">
                <a:latin typeface="Times New Roman" pitchFamily="18" charset="0"/>
              </a:rPr>
              <a:t>0.34</a:t>
            </a:r>
            <a:endParaRPr lang="en-GB" altLang="hu-HU" sz="2000" b="1" dirty="0">
              <a:latin typeface="Times New Roman" pitchFamily="18" charset="0"/>
            </a:endParaRPr>
          </a:p>
        </p:txBody>
      </p:sp>
      <p:sp>
        <p:nvSpPr>
          <p:cNvPr id="56328" name="Text Box 8"/>
          <p:cNvSpPr txBox="1">
            <a:spLocks noChangeArrowheads="1"/>
          </p:cNvSpPr>
          <p:nvPr/>
        </p:nvSpPr>
        <p:spPr bwMode="auto">
          <a:xfrm>
            <a:off x="2686145" y="1758326"/>
            <a:ext cx="16274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b="1" dirty="0" smtClean="0">
                <a:latin typeface="Times New Roman" pitchFamily="18" charset="0"/>
              </a:rPr>
              <a:t>P</a:t>
            </a:r>
            <a:r>
              <a:rPr lang="hu-HU" altLang="hu-HU" b="1" baseline="-25000" dirty="0" smtClean="0">
                <a:latin typeface="Times New Roman" pitchFamily="18" charset="0"/>
              </a:rPr>
              <a:t>0</a:t>
            </a:r>
            <a:r>
              <a:rPr lang="hu-HU" altLang="hu-HU" b="1" dirty="0" smtClean="0">
                <a:latin typeface="Times New Roman" pitchFamily="18" charset="0"/>
              </a:rPr>
              <a:t> </a:t>
            </a:r>
            <a:r>
              <a:rPr lang="hu-HU" altLang="hu-HU" b="1" dirty="0">
                <a:latin typeface="Times New Roman" pitchFamily="18" charset="0"/>
              </a:rPr>
              <a:t>= 3020 W</a:t>
            </a:r>
            <a:endParaRPr lang="en-GB" altLang="hu-HU" b="1" dirty="0">
              <a:latin typeface="Times New Roman" pitchFamily="18" charset="0"/>
            </a:endParaRPr>
          </a:p>
        </p:txBody>
      </p:sp>
      <p:sp>
        <p:nvSpPr>
          <p:cNvPr id="56329" name="Text Box 9"/>
          <p:cNvSpPr txBox="1">
            <a:spLocks noChangeArrowheads="1"/>
          </p:cNvSpPr>
          <p:nvPr/>
        </p:nvSpPr>
        <p:spPr bwMode="auto">
          <a:xfrm>
            <a:off x="1514351" y="3802431"/>
            <a:ext cx="14972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b="1" dirty="0" smtClean="0">
                <a:latin typeface="Times New Roman" pitchFamily="18" charset="0"/>
              </a:rPr>
              <a:t>F=1550 </a:t>
            </a:r>
            <a:r>
              <a:rPr lang="hu-HU" altLang="hu-HU" b="1" dirty="0">
                <a:latin typeface="Times New Roman" pitchFamily="18" charset="0"/>
              </a:rPr>
              <a:t>N</a:t>
            </a:r>
            <a:endParaRPr lang="en-GB" altLang="hu-HU" b="1" dirty="0">
              <a:latin typeface="Times New Roman" pitchFamily="18" charset="0"/>
            </a:endParaRPr>
          </a:p>
        </p:txBody>
      </p:sp>
      <p:sp>
        <p:nvSpPr>
          <p:cNvPr id="56331" name="Text Box 11"/>
          <p:cNvSpPr txBox="1">
            <a:spLocks noChangeArrowheads="1"/>
          </p:cNvSpPr>
          <p:nvPr/>
        </p:nvSpPr>
        <p:spPr bwMode="auto">
          <a:xfrm>
            <a:off x="5225032" y="3870317"/>
            <a:ext cx="110669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000" b="1">
                <a:latin typeface="Times New Roman" pitchFamily="18" charset="0"/>
              </a:rPr>
              <a:t>34.0 %</a:t>
            </a:r>
            <a:endParaRPr lang="en-GB" altLang="hu-HU" sz="2000" b="1">
              <a:latin typeface="Times New Roman" pitchFamily="18" charset="0"/>
            </a:endParaRPr>
          </a:p>
        </p:txBody>
      </p:sp>
      <p:sp>
        <p:nvSpPr>
          <p:cNvPr id="56335" name="Line 15"/>
          <p:cNvSpPr>
            <a:spLocks noChangeShapeType="1"/>
          </p:cNvSpPr>
          <p:nvPr/>
        </p:nvSpPr>
        <p:spPr bwMode="auto">
          <a:xfrm>
            <a:off x="2425746" y="1939354"/>
            <a:ext cx="0" cy="1749935"/>
          </a:xfrm>
          <a:prstGeom prst="line">
            <a:avLst/>
          </a:prstGeom>
          <a:noFill/>
          <a:ln w="12700">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lstStyle/>
          <a:p>
            <a:endParaRPr lang="hu-HU"/>
          </a:p>
        </p:txBody>
      </p:sp>
      <p:sp>
        <p:nvSpPr>
          <p:cNvPr id="56336" name="Line 16"/>
          <p:cNvSpPr>
            <a:spLocks noChangeShapeType="1"/>
          </p:cNvSpPr>
          <p:nvPr/>
        </p:nvSpPr>
        <p:spPr bwMode="auto">
          <a:xfrm>
            <a:off x="1384151" y="3689289"/>
            <a:ext cx="1041595" cy="0"/>
          </a:xfrm>
          <a:prstGeom prst="line">
            <a:avLst/>
          </a:prstGeom>
          <a:noFill/>
          <a:ln w="12700">
            <a:solidFill>
              <a:schemeClr val="bg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lstStyle/>
          <a:p>
            <a:endParaRPr lang="hu-HU"/>
          </a:p>
        </p:txBody>
      </p:sp>
      <p:sp>
        <p:nvSpPr>
          <p:cNvPr id="56337" name="Line 17"/>
          <p:cNvSpPr>
            <a:spLocks noChangeShapeType="1"/>
          </p:cNvSpPr>
          <p:nvPr/>
        </p:nvSpPr>
        <p:spPr bwMode="auto">
          <a:xfrm>
            <a:off x="6201527" y="1939354"/>
            <a:ext cx="0" cy="1749935"/>
          </a:xfrm>
          <a:prstGeom prst="line">
            <a:avLst/>
          </a:prstGeom>
          <a:noFill/>
          <a:ln w="12700">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lstStyle/>
          <a:p>
            <a:endParaRPr lang="hu-HU"/>
          </a:p>
        </p:txBody>
      </p:sp>
      <p:sp>
        <p:nvSpPr>
          <p:cNvPr id="56338" name="Line 18"/>
          <p:cNvSpPr>
            <a:spLocks noChangeShapeType="1"/>
          </p:cNvSpPr>
          <p:nvPr/>
        </p:nvSpPr>
        <p:spPr bwMode="auto">
          <a:xfrm>
            <a:off x="5159932" y="3689289"/>
            <a:ext cx="1041595" cy="0"/>
          </a:xfrm>
          <a:prstGeom prst="line">
            <a:avLst/>
          </a:prstGeom>
          <a:noFill/>
          <a:ln w="12700">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lstStyle/>
          <a:p>
            <a:endParaRPr lang="hu-HU"/>
          </a:p>
        </p:txBody>
      </p:sp>
      <p:sp>
        <p:nvSpPr>
          <p:cNvPr id="2" name="Szövegdoboz 1"/>
          <p:cNvSpPr txBox="1"/>
          <p:nvPr/>
        </p:nvSpPr>
        <p:spPr>
          <a:xfrm>
            <a:off x="1078234" y="5016826"/>
            <a:ext cx="7505236" cy="369332"/>
          </a:xfrm>
          <a:prstGeom prst="rect">
            <a:avLst/>
          </a:prstGeom>
          <a:noFill/>
        </p:spPr>
        <p:txBody>
          <a:bodyPr wrap="square" rtlCol="0">
            <a:spAutoFit/>
          </a:bodyPr>
          <a:lstStyle/>
          <a:p>
            <a:r>
              <a:rPr lang="hu-HU" altLang="hu-HU" dirty="0">
                <a:latin typeface="Times New Roman" pitchFamily="18" charset="0"/>
              </a:rPr>
              <a:t>F</a:t>
            </a:r>
            <a:r>
              <a:rPr lang="hu-HU" altLang="hu-HU" baseline="-25000" dirty="0">
                <a:latin typeface="Times New Roman" pitchFamily="18" charset="0"/>
              </a:rPr>
              <a:t>0 </a:t>
            </a:r>
            <a:r>
              <a:rPr lang="hu-HU" dirty="0" smtClean="0"/>
              <a:t>- maximális izometriás erő; </a:t>
            </a:r>
            <a:r>
              <a:rPr lang="hu-HU" altLang="hu-HU" b="1" dirty="0">
                <a:latin typeface="Times New Roman" pitchFamily="18" charset="0"/>
              </a:rPr>
              <a:t>P</a:t>
            </a:r>
            <a:r>
              <a:rPr lang="hu-HU" altLang="hu-HU" b="1" baseline="-25000" dirty="0">
                <a:latin typeface="Times New Roman" pitchFamily="18" charset="0"/>
              </a:rPr>
              <a:t>0</a:t>
            </a:r>
            <a:r>
              <a:rPr lang="hu-HU" altLang="hu-HU" b="1" dirty="0">
                <a:latin typeface="Times New Roman" pitchFamily="18" charset="0"/>
              </a:rPr>
              <a:t> </a:t>
            </a:r>
            <a:r>
              <a:rPr lang="hu-HU" dirty="0" smtClean="0"/>
              <a:t>- a maximális mechanikai teljesítmény </a:t>
            </a:r>
            <a:endParaRPr lang="en-GB" dirty="0"/>
          </a:p>
        </p:txBody>
      </p:sp>
    </p:spTree>
    <p:extLst>
      <p:ext uri="{BB962C8B-B14F-4D97-AF65-F5344CB8AC3E}">
        <p14:creationId xmlns:p14="http://schemas.microsoft.com/office/powerpoint/2010/main" val="62290682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2574" y="1945796"/>
            <a:ext cx="3442053" cy="3278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7" name="Text Box 3"/>
          <p:cNvSpPr txBox="1">
            <a:spLocks noChangeArrowheads="1"/>
          </p:cNvSpPr>
          <p:nvPr/>
        </p:nvSpPr>
        <p:spPr bwMode="auto">
          <a:xfrm>
            <a:off x="1350615" y="1027927"/>
            <a:ext cx="361529" cy="37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400">
                <a:solidFill>
                  <a:schemeClr val="bg1"/>
                </a:solidFill>
                <a:latin typeface="Times New Roman" pitchFamily="18" charset="0"/>
              </a:rPr>
              <a:t>9</a:t>
            </a:r>
            <a:endParaRPr lang="en-GB" altLang="hu-HU" sz="2400">
              <a:solidFill>
                <a:schemeClr val="bg1"/>
              </a:solidFill>
              <a:latin typeface="Times New Roman" pitchFamily="18" charset="0"/>
            </a:endParaRPr>
          </a:p>
        </p:txBody>
      </p:sp>
      <p:pic>
        <p:nvPicPr>
          <p:cNvPr id="573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7350" y="1945796"/>
            <a:ext cx="3442053" cy="3278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1" name="Text Box 7"/>
          <p:cNvSpPr txBox="1">
            <a:spLocks noChangeArrowheads="1"/>
          </p:cNvSpPr>
          <p:nvPr/>
        </p:nvSpPr>
        <p:spPr bwMode="auto">
          <a:xfrm>
            <a:off x="2254437" y="3426726"/>
            <a:ext cx="13256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000" b="1" dirty="0">
                <a:latin typeface="Times New Roman" pitchFamily="18" charset="0"/>
              </a:rPr>
              <a:t>a/</a:t>
            </a:r>
            <a:r>
              <a:rPr lang="hu-HU" altLang="hu-HU" sz="2000" b="1" dirty="0" err="1">
                <a:latin typeface="Times New Roman" pitchFamily="18" charset="0"/>
              </a:rPr>
              <a:t>Fo</a:t>
            </a:r>
            <a:r>
              <a:rPr lang="hu-HU" altLang="hu-HU" sz="2000" b="1" dirty="0">
                <a:latin typeface="Times New Roman" pitchFamily="18" charset="0"/>
              </a:rPr>
              <a:t>= 0.34</a:t>
            </a:r>
            <a:endParaRPr lang="en-GB" altLang="hu-HU" sz="2000" b="1" dirty="0">
              <a:latin typeface="Times New Roman" pitchFamily="18" charset="0"/>
            </a:endParaRPr>
          </a:p>
        </p:txBody>
      </p:sp>
      <p:sp>
        <p:nvSpPr>
          <p:cNvPr id="57352" name="Text Box 8"/>
          <p:cNvSpPr txBox="1">
            <a:spLocks noChangeArrowheads="1"/>
          </p:cNvSpPr>
          <p:nvPr/>
        </p:nvSpPr>
        <p:spPr bwMode="auto">
          <a:xfrm>
            <a:off x="2435201" y="1822385"/>
            <a:ext cx="18487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b="1" dirty="0" err="1">
                <a:latin typeface="Times New Roman" pitchFamily="18" charset="0"/>
              </a:rPr>
              <a:t>Po</a:t>
            </a:r>
            <a:r>
              <a:rPr lang="hu-HU" altLang="hu-HU" b="1" dirty="0">
                <a:latin typeface="Times New Roman" pitchFamily="18" charset="0"/>
              </a:rPr>
              <a:t> = 3112 </a:t>
            </a:r>
            <a:r>
              <a:rPr lang="hu-HU" altLang="hu-HU" b="1" dirty="0" smtClean="0">
                <a:latin typeface="Times New Roman" pitchFamily="18" charset="0"/>
              </a:rPr>
              <a:t>Watt</a:t>
            </a:r>
            <a:endParaRPr lang="en-GB" altLang="hu-HU" b="1" dirty="0">
              <a:latin typeface="Times New Roman" pitchFamily="18" charset="0"/>
            </a:endParaRPr>
          </a:p>
        </p:txBody>
      </p:sp>
      <p:sp>
        <p:nvSpPr>
          <p:cNvPr id="57353" name="Text Box 9"/>
          <p:cNvSpPr txBox="1">
            <a:spLocks noChangeArrowheads="1"/>
          </p:cNvSpPr>
          <p:nvPr/>
        </p:nvSpPr>
        <p:spPr bwMode="auto">
          <a:xfrm>
            <a:off x="1531380" y="3982075"/>
            <a:ext cx="10845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000" b="1">
                <a:latin typeface="Times New Roman" pitchFamily="18" charset="0"/>
              </a:rPr>
              <a:t>1650 N</a:t>
            </a:r>
            <a:endParaRPr lang="en-GB" altLang="hu-HU" sz="2000" b="1">
              <a:latin typeface="Times New Roman" pitchFamily="18" charset="0"/>
            </a:endParaRPr>
          </a:p>
        </p:txBody>
      </p:sp>
      <p:sp>
        <p:nvSpPr>
          <p:cNvPr id="57355" name="Text Box 11"/>
          <p:cNvSpPr txBox="1">
            <a:spLocks noChangeArrowheads="1"/>
          </p:cNvSpPr>
          <p:nvPr/>
        </p:nvSpPr>
        <p:spPr bwMode="auto">
          <a:xfrm>
            <a:off x="4965901" y="4051494"/>
            <a:ext cx="102433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hu-HU" altLang="hu-HU" sz="2000" b="1">
                <a:latin typeface="Times New Roman" pitchFamily="18" charset="0"/>
              </a:rPr>
              <a:t>33.0 %</a:t>
            </a:r>
            <a:endParaRPr lang="en-GB" altLang="hu-HU" sz="2000" b="1">
              <a:latin typeface="Times New Roman" pitchFamily="18" charset="0"/>
            </a:endParaRPr>
          </a:p>
        </p:txBody>
      </p:sp>
      <p:sp>
        <p:nvSpPr>
          <p:cNvPr id="57359" name="Line 15"/>
          <p:cNvSpPr>
            <a:spLocks noChangeShapeType="1"/>
          </p:cNvSpPr>
          <p:nvPr/>
        </p:nvSpPr>
        <p:spPr bwMode="auto">
          <a:xfrm>
            <a:off x="2374946" y="2076920"/>
            <a:ext cx="0" cy="1789458"/>
          </a:xfrm>
          <a:prstGeom prst="line">
            <a:avLst/>
          </a:prstGeom>
          <a:noFill/>
          <a:ln w="12700">
            <a:solidFill>
              <a:schemeClr val="bg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lstStyle/>
          <a:p>
            <a:endParaRPr lang="hu-HU"/>
          </a:p>
        </p:txBody>
      </p:sp>
      <p:sp>
        <p:nvSpPr>
          <p:cNvPr id="57360" name="Line 16"/>
          <p:cNvSpPr>
            <a:spLocks noChangeShapeType="1"/>
          </p:cNvSpPr>
          <p:nvPr/>
        </p:nvSpPr>
        <p:spPr bwMode="auto">
          <a:xfrm>
            <a:off x="1410870" y="3866377"/>
            <a:ext cx="964076" cy="0"/>
          </a:xfrm>
          <a:prstGeom prst="line">
            <a:avLst/>
          </a:prstGeom>
          <a:noFill/>
          <a:ln w="12700">
            <a:solidFill>
              <a:schemeClr val="bg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lstStyle/>
          <a:p>
            <a:endParaRPr lang="hu-HU"/>
          </a:p>
        </p:txBody>
      </p:sp>
      <p:sp>
        <p:nvSpPr>
          <p:cNvPr id="57361" name="Line 17"/>
          <p:cNvSpPr>
            <a:spLocks noChangeShapeType="1"/>
          </p:cNvSpPr>
          <p:nvPr/>
        </p:nvSpPr>
        <p:spPr bwMode="auto">
          <a:xfrm>
            <a:off x="5869722" y="2076920"/>
            <a:ext cx="0" cy="1789458"/>
          </a:xfrm>
          <a:prstGeom prst="line">
            <a:avLst/>
          </a:prstGeom>
          <a:noFill/>
          <a:ln w="12700">
            <a:solidFill>
              <a:schemeClr val="bg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lstStyle/>
          <a:p>
            <a:endParaRPr lang="hu-HU"/>
          </a:p>
        </p:txBody>
      </p:sp>
      <p:sp>
        <p:nvSpPr>
          <p:cNvPr id="57362" name="Line 18"/>
          <p:cNvSpPr>
            <a:spLocks noChangeShapeType="1"/>
          </p:cNvSpPr>
          <p:nvPr/>
        </p:nvSpPr>
        <p:spPr bwMode="auto">
          <a:xfrm>
            <a:off x="4905646" y="3866377"/>
            <a:ext cx="964076" cy="0"/>
          </a:xfrm>
          <a:prstGeom prst="line">
            <a:avLst/>
          </a:prstGeom>
          <a:noFill/>
          <a:ln w="12700">
            <a:solidFill>
              <a:schemeClr val="bg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lstStyle/>
          <a:p>
            <a:endParaRPr lang="hu-HU"/>
          </a:p>
        </p:txBody>
      </p:sp>
      <p:sp>
        <p:nvSpPr>
          <p:cNvPr id="17" name="Text Box 5"/>
          <p:cNvSpPr txBox="1">
            <a:spLocks noChangeArrowheads="1"/>
          </p:cNvSpPr>
          <p:nvPr/>
        </p:nvSpPr>
        <p:spPr bwMode="auto">
          <a:xfrm>
            <a:off x="1712144" y="289713"/>
            <a:ext cx="572877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hu-HU" altLang="hu-HU" sz="2400" dirty="0" smtClean="0">
                <a:latin typeface="Times New Roman" pitchFamily="18" charset="0"/>
              </a:rPr>
              <a:t>Az edzésen alkalmazott súlyok: </a:t>
            </a:r>
          </a:p>
          <a:p>
            <a:pPr algn="ctr" eaLnBrk="1" hangingPunct="1">
              <a:spcBef>
                <a:spcPct val="50000"/>
              </a:spcBef>
            </a:pPr>
            <a:r>
              <a:rPr lang="hu-HU" altLang="hu-HU" sz="2000" dirty="0" smtClean="0">
                <a:latin typeface="Times New Roman" pitchFamily="18" charset="0"/>
              </a:rPr>
              <a:t>az F</a:t>
            </a:r>
            <a:r>
              <a:rPr lang="hu-HU" altLang="hu-HU" sz="2000" baseline="-25000" dirty="0" smtClean="0">
                <a:latin typeface="Times New Roman" pitchFamily="18" charset="0"/>
              </a:rPr>
              <a:t>0 </a:t>
            </a:r>
            <a:r>
              <a:rPr lang="hu-HU" altLang="hu-HU" sz="2000" dirty="0" smtClean="0">
                <a:latin typeface="Times New Roman" pitchFamily="18" charset="0"/>
              </a:rPr>
              <a:t>80-90 %-a</a:t>
            </a:r>
            <a:endParaRPr lang="en-GB" altLang="hu-HU" sz="2000" dirty="0">
              <a:latin typeface="Times New Roman" pitchFamily="18" charset="0"/>
            </a:endParaRPr>
          </a:p>
        </p:txBody>
      </p:sp>
    </p:spTree>
    <p:extLst>
      <p:ext uri="{BB962C8B-B14F-4D97-AF65-F5344CB8AC3E}">
        <p14:creationId xmlns:p14="http://schemas.microsoft.com/office/powerpoint/2010/main" val="176102690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zövegdoboz 2"/>
          <p:cNvSpPr txBox="1"/>
          <p:nvPr/>
        </p:nvSpPr>
        <p:spPr>
          <a:xfrm>
            <a:off x="1763688" y="476672"/>
            <a:ext cx="5400600" cy="584775"/>
          </a:xfrm>
          <a:prstGeom prst="rect">
            <a:avLst/>
          </a:prstGeom>
          <a:noFill/>
        </p:spPr>
        <p:txBody>
          <a:bodyPr wrap="square" rtlCol="0">
            <a:spAutoFit/>
          </a:bodyPr>
          <a:lstStyle/>
          <a:p>
            <a:pPr algn="ctr"/>
            <a:r>
              <a:rPr lang="hu-HU" sz="3200" b="1" dirty="0" smtClean="0"/>
              <a:t>Összefoglalás</a:t>
            </a:r>
            <a:endParaRPr lang="en-GB" sz="3200" b="1" dirty="0"/>
          </a:p>
        </p:txBody>
      </p:sp>
      <p:sp>
        <p:nvSpPr>
          <p:cNvPr id="4" name="Szövegdoboz 3"/>
          <p:cNvSpPr txBox="1"/>
          <p:nvPr/>
        </p:nvSpPr>
        <p:spPr>
          <a:xfrm>
            <a:off x="683568" y="1196752"/>
            <a:ext cx="7416824" cy="83099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hu-HU" sz="2400" dirty="0" smtClean="0"/>
              <a:t>Az </a:t>
            </a:r>
            <a:r>
              <a:rPr lang="hu-HU" sz="2400" dirty="0" err="1" smtClean="0"/>
              <a:t>erő-sebesség-teljesítmény</a:t>
            </a:r>
            <a:r>
              <a:rPr lang="hu-HU" sz="2400" dirty="0" smtClean="0"/>
              <a:t> görbék alakja és jellemzői egyének, izomcsoportok függvényében változik.</a:t>
            </a:r>
            <a:endParaRPr lang="en-GB" sz="2400" dirty="0"/>
          </a:p>
        </p:txBody>
      </p:sp>
      <p:sp>
        <p:nvSpPr>
          <p:cNvPr id="5" name="Szövegdoboz 4"/>
          <p:cNvSpPr txBox="1"/>
          <p:nvPr/>
        </p:nvSpPr>
        <p:spPr>
          <a:xfrm>
            <a:off x="774420" y="2204864"/>
            <a:ext cx="7200800" cy="83099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hu-HU" sz="2400" dirty="0" smtClean="0"/>
              <a:t>A görbék alakja és jellemző mutatói az alkalmazott súlyok és az edzésintenzitás függvényében változik.</a:t>
            </a:r>
            <a:endParaRPr lang="en-GB" sz="2400" dirty="0"/>
          </a:p>
        </p:txBody>
      </p:sp>
      <p:sp>
        <p:nvSpPr>
          <p:cNvPr id="6" name="Szövegdoboz 5"/>
          <p:cNvSpPr txBox="1"/>
          <p:nvPr/>
        </p:nvSpPr>
        <p:spPr>
          <a:xfrm>
            <a:off x="791580" y="3429000"/>
            <a:ext cx="7200800" cy="1200329"/>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hu-HU" sz="2400" dirty="0" smtClean="0"/>
              <a:t>Az erő-sebesség- teljesítmény görbék jól alkalmazhatók egyes izmok, vagy több izomcsoport (guggolás, </a:t>
            </a:r>
            <a:r>
              <a:rPr lang="hu-HU" sz="2400" dirty="0" err="1" smtClean="0"/>
              <a:t>fekvenyomás</a:t>
            </a:r>
            <a:r>
              <a:rPr lang="hu-HU" sz="2400" dirty="0" smtClean="0"/>
              <a:t>) erőképességének jellemzésére. </a:t>
            </a:r>
            <a:endParaRPr lang="en-GB" sz="2400" dirty="0"/>
          </a:p>
        </p:txBody>
      </p:sp>
    </p:spTree>
    <p:extLst>
      <p:ext uri="{BB962C8B-B14F-4D97-AF65-F5344CB8AC3E}">
        <p14:creationId xmlns:p14="http://schemas.microsoft.com/office/powerpoint/2010/main" val="250607193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p:cNvSpPr txBox="1"/>
          <p:nvPr/>
        </p:nvSpPr>
        <p:spPr>
          <a:xfrm>
            <a:off x="1259632" y="1268760"/>
            <a:ext cx="6984776" cy="230832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hu-HU" sz="2400" dirty="0" smtClean="0"/>
              <a:t>A guggolásos erőfejlesztő gyakorlatoknál figyelembe kell venni az ízületi hajlítás mértékét. Ugyanis  mélyguggolásban az izmok erőkifejtése csak 40 százaléka a magas guggolásénak, amelyet az erő-sebesség görbéknél, mint maximális izometriás erőt használunk. </a:t>
            </a:r>
            <a:endParaRPr lang="en-GB" sz="2400" dirty="0"/>
          </a:p>
        </p:txBody>
      </p:sp>
    </p:spTree>
    <p:extLst>
      <p:ext uri="{BB962C8B-B14F-4D97-AF65-F5344CB8AC3E}">
        <p14:creationId xmlns:p14="http://schemas.microsoft.com/office/powerpoint/2010/main" val="9618402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D:\Suli\TDK\Képek, videók\alsó izometriá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19" y="2183102"/>
            <a:ext cx="2907411" cy="2182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D:\Suli\TDK\Képek, videók\középső izometriá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1819" y="2204839"/>
            <a:ext cx="2880353" cy="2160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D:\Suli\TDK\Képek, videók\felső izometriá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2241351"/>
            <a:ext cx="2832944" cy="2123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zövegdoboz 6"/>
          <p:cNvSpPr txBox="1"/>
          <p:nvPr/>
        </p:nvSpPr>
        <p:spPr>
          <a:xfrm>
            <a:off x="539552" y="404664"/>
            <a:ext cx="6624736" cy="830997"/>
          </a:xfrm>
          <a:prstGeom prst="rect">
            <a:avLst/>
          </a:prstGeom>
          <a:noFill/>
        </p:spPr>
        <p:txBody>
          <a:bodyPr wrap="square" rtlCol="0">
            <a:spAutoFit/>
          </a:bodyPr>
          <a:lstStyle/>
          <a:p>
            <a:pPr algn="ctr"/>
            <a:r>
              <a:rPr lang="hu-HU" sz="2400" dirty="0" err="1" smtClean="0"/>
              <a:t>Erő-sebesség-teljesítmény</a:t>
            </a:r>
            <a:r>
              <a:rPr lang="hu-HU" sz="2400" dirty="0" smtClean="0"/>
              <a:t> összefüggés </a:t>
            </a:r>
            <a:r>
              <a:rPr lang="hu-HU" sz="2400" dirty="0" err="1" smtClean="0"/>
              <a:t>fekvenyomás</a:t>
            </a:r>
            <a:r>
              <a:rPr lang="hu-HU" sz="2400" dirty="0" smtClean="0"/>
              <a:t> során</a:t>
            </a:r>
            <a:endParaRPr lang="en-GB" sz="2400" dirty="0"/>
          </a:p>
        </p:txBody>
      </p:sp>
      <p:sp>
        <p:nvSpPr>
          <p:cNvPr id="8" name="Szövegdoboz 7"/>
          <p:cNvSpPr txBox="1"/>
          <p:nvPr/>
        </p:nvSpPr>
        <p:spPr>
          <a:xfrm>
            <a:off x="971600" y="1484784"/>
            <a:ext cx="6408712" cy="400110"/>
          </a:xfrm>
          <a:prstGeom prst="rect">
            <a:avLst/>
          </a:prstGeom>
          <a:noFill/>
        </p:spPr>
        <p:txBody>
          <a:bodyPr wrap="square" rtlCol="0">
            <a:spAutoFit/>
          </a:bodyPr>
          <a:lstStyle/>
          <a:p>
            <a:r>
              <a:rPr lang="hu-HU" sz="2000" b="1" i="1" dirty="0" smtClean="0"/>
              <a:t>A maximális izometriás erő mérése</a:t>
            </a:r>
            <a:endParaRPr lang="en-GB" sz="2000" b="1" i="1" dirty="0"/>
          </a:p>
        </p:txBody>
      </p:sp>
    </p:spTree>
    <p:extLst>
      <p:ext uri="{BB962C8B-B14F-4D97-AF65-F5344CB8AC3E}">
        <p14:creationId xmlns:p14="http://schemas.microsoft.com/office/powerpoint/2010/main" val="1367739228"/>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Diagram 5"/>
          <p:cNvGraphicFramePr>
            <a:graphicFrameLocks/>
          </p:cNvGraphicFramePr>
          <p:nvPr>
            <p:extLst>
              <p:ext uri="{D42A27DB-BD31-4B8C-83A1-F6EECF244321}">
                <p14:modId xmlns:p14="http://schemas.microsoft.com/office/powerpoint/2010/main" val="716670090"/>
              </p:ext>
            </p:extLst>
          </p:nvPr>
        </p:nvGraphicFramePr>
        <p:xfrm>
          <a:off x="1095375" y="1799042"/>
          <a:ext cx="6327775" cy="3311525"/>
        </p:xfrm>
        <a:graphic>
          <a:graphicData uri="http://schemas.openxmlformats.org/drawingml/2006/chart">
            <c:chart xmlns:c="http://schemas.openxmlformats.org/drawingml/2006/chart" xmlns:r="http://schemas.openxmlformats.org/officeDocument/2006/relationships" r:id="rId2"/>
          </a:graphicData>
        </a:graphic>
      </p:graphicFrame>
      <p:sp>
        <p:nvSpPr>
          <p:cNvPr id="2" name="Szövegdoboz 1"/>
          <p:cNvSpPr txBox="1"/>
          <p:nvPr/>
        </p:nvSpPr>
        <p:spPr>
          <a:xfrm>
            <a:off x="2051050" y="5074054"/>
            <a:ext cx="720725" cy="369888"/>
          </a:xfrm>
          <a:prstGeom prst="rect">
            <a:avLst/>
          </a:prstGeom>
          <a:noFill/>
        </p:spPr>
        <p:txBody>
          <a:bodyPr>
            <a:spAutoFit/>
          </a:bodyPr>
          <a:lstStyle/>
          <a:p>
            <a:pPr>
              <a:defRPr/>
            </a:pPr>
            <a:r>
              <a:rPr lang="hu-HU" u="sng" dirty="0" err="1">
                <a:effectLst>
                  <a:outerShdw blurRad="38100" dist="38100" dir="2700000" algn="tl">
                    <a:srgbClr val="000000">
                      <a:alpha val="43137"/>
                    </a:srgbClr>
                  </a:outerShdw>
                </a:effectLst>
              </a:rPr>
              <a:t>ap</a:t>
            </a:r>
            <a:endParaRPr lang="hu-HU" u="sng" dirty="0">
              <a:effectLst>
                <a:outerShdw blurRad="38100" dist="38100" dir="2700000" algn="tl">
                  <a:srgbClr val="000000">
                    <a:alpha val="43137"/>
                  </a:srgbClr>
                </a:outerShdw>
              </a:effectLst>
            </a:endParaRPr>
          </a:p>
        </p:txBody>
      </p:sp>
      <p:sp>
        <p:nvSpPr>
          <p:cNvPr id="3" name="Szövegdoboz 2"/>
          <p:cNvSpPr txBox="1"/>
          <p:nvPr/>
        </p:nvSpPr>
        <p:spPr>
          <a:xfrm>
            <a:off x="4140200" y="5074054"/>
            <a:ext cx="503238" cy="369888"/>
          </a:xfrm>
          <a:prstGeom prst="rect">
            <a:avLst/>
          </a:prstGeom>
          <a:noFill/>
        </p:spPr>
        <p:txBody>
          <a:bodyPr>
            <a:spAutoFit/>
          </a:bodyPr>
          <a:lstStyle/>
          <a:p>
            <a:pPr>
              <a:defRPr/>
            </a:pPr>
            <a:r>
              <a:rPr lang="hu-HU" u="sng" dirty="0">
                <a:effectLst>
                  <a:outerShdw blurRad="38100" dist="38100" dir="2700000" algn="tl">
                    <a:srgbClr val="000000">
                      <a:alpha val="43137"/>
                    </a:srgbClr>
                  </a:outerShdw>
                </a:effectLst>
              </a:rPr>
              <a:t>kp</a:t>
            </a:r>
          </a:p>
        </p:txBody>
      </p:sp>
      <p:sp>
        <p:nvSpPr>
          <p:cNvPr id="4" name="Szövegdoboz 3"/>
          <p:cNvSpPr txBox="1"/>
          <p:nvPr/>
        </p:nvSpPr>
        <p:spPr>
          <a:xfrm>
            <a:off x="6288088" y="5074054"/>
            <a:ext cx="576262" cy="369888"/>
          </a:xfrm>
          <a:prstGeom prst="rect">
            <a:avLst/>
          </a:prstGeom>
          <a:noFill/>
        </p:spPr>
        <p:txBody>
          <a:bodyPr>
            <a:spAutoFit/>
          </a:bodyPr>
          <a:lstStyle/>
          <a:p>
            <a:pPr>
              <a:defRPr/>
            </a:pPr>
            <a:r>
              <a:rPr lang="hu-HU" u="sng" dirty="0">
                <a:effectLst>
                  <a:outerShdw blurRad="38100" dist="38100" dir="2700000" algn="tl">
                    <a:srgbClr val="000000">
                      <a:alpha val="43137"/>
                    </a:srgbClr>
                  </a:outerShdw>
                </a:effectLst>
              </a:rPr>
              <a:t>mp</a:t>
            </a:r>
          </a:p>
        </p:txBody>
      </p:sp>
      <p:sp>
        <p:nvSpPr>
          <p:cNvPr id="9" name="Téglalap 8"/>
          <p:cNvSpPr/>
          <p:nvPr/>
        </p:nvSpPr>
        <p:spPr>
          <a:xfrm>
            <a:off x="7812088" y="2913467"/>
            <a:ext cx="215900" cy="185737"/>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u-HU"/>
          </a:p>
        </p:txBody>
      </p:sp>
      <p:sp>
        <p:nvSpPr>
          <p:cNvPr id="10" name="Téglalap 9"/>
          <p:cNvSpPr/>
          <p:nvPr/>
        </p:nvSpPr>
        <p:spPr>
          <a:xfrm>
            <a:off x="7812088" y="3346854"/>
            <a:ext cx="215900" cy="215900"/>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u-HU">
              <a:solidFill>
                <a:schemeClr val="bg2"/>
              </a:solidFill>
            </a:endParaRPr>
          </a:p>
        </p:txBody>
      </p:sp>
      <p:sp>
        <p:nvSpPr>
          <p:cNvPr id="11" name="Szövegdoboz 10"/>
          <p:cNvSpPr txBox="1"/>
          <p:nvPr/>
        </p:nvSpPr>
        <p:spPr>
          <a:xfrm>
            <a:off x="8172450" y="2821392"/>
            <a:ext cx="720725" cy="369887"/>
          </a:xfrm>
          <a:prstGeom prst="rect">
            <a:avLst/>
          </a:prstGeom>
          <a:noFill/>
        </p:spPr>
        <p:txBody>
          <a:bodyPr>
            <a:spAutoFit/>
          </a:bodyPr>
          <a:lstStyle/>
          <a:p>
            <a:pPr>
              <a:defRPr/>
            </a:pPr>
            <a:r>
              <a:rPr lang="hu-HU" b="1" dirty="0"/>
              <a:t>nők</a:t>
            </a:r>
          </a:p>
        </p:txBody>
      </p:sp>
      <p:sp>
        <p:nvSpPr>
          <p:cNvPr id="12" name="Szövegdoboz 11"/>
          <p:cNvSpPr txBox="1"/>
          <p:nvPr/>
        </p:nvSpPr>
        <p:spPr>
          <a:xfrm>
            <a:off x="8172450" y="3269067"/>
            <a:ext cx="971550" cy="369887"/>
          </a:xfrm>
          <a:prstGeom prst="rect">
            <a:avLst/>
          </a:prstGeom>
          <a:noFill/>
        </p:spPr>
        <p:txBody>
          <a:bodyPr>
            <a:spAutoFit/>
          </a:bodyPr>
          <a:lstStyle/>
          <a:p>
            <a:pPr>
              <a:defRPr/>
            </a:pPr>
            <a:r>
              <a:rPr lang="hu-HU" b="1" dirty="0"/>
              <a:t>férfiak</a:t>
            </a:r>
          </a:p>
        </p:txBody>
      </p:sp>
      <p:sp>
        <p:nvSpPr>
          <p:cNvPr id="13" name="Szövegdoboz 12"/>
          <p:cNvSpPr txBox="1"/>
          <p:nvPr/>
        </p:nvSpPr>
        <p:spPr>
          <a:xfrm>
            <a:off x="1292482" y="1430325"/>
            <a:ext cx="719138" cy="338554"/>
          </a:xfrm>
          <a:prstGeom prst="rect">
            <a:avLst/>
          </a:prstGeom>
          <a:noFill/>
        </p:spPr>
        <p:txBody>
          <a:bodyPr>
            <a:spAutoFit/>
          </a:bodyPr>
          <a:lstStyle/>
          <a:p>
            <a:pPr>
              <a:defRPr/>
            </a:pPr>
            <a:r>
              <a:rPr lang="hu-HU" sz="1600" b="1" dirty="0">
                <a:effectLst>
                  <a:outerShdw blurRad="38100" dist="38100" dir="2700000" algn="tl">
                    <a:srgbClr val="000000">
                      <a:alpha val="43137"/>
                    </a:srgbClr>
                  </a:outerShdw>
                </a:effectLst>
              </a:rPr>
              <a:t>F (N</a:t>
            </a:r>
            <a:r>
              <a:rPr lang="hu-HU" sz="1600" dirty="0"/>
              <a:t>)</a:t>
            </a:r>
          </a:p>
        </p:txBody>
      </p:sp>
      <p:sp>
        <p:nvSpPr>
          <p:cNvPr id="14" name="Szövegdoboz 13"/>
          <p:cNvSpPr txBox="1"/>
          <p:nvPr/>
        </p:nvSpPr>
        <p:spPr>
          <a:xfrm>
            <a:off x="7189788" y="1949854"/>
            <a:ext cx="1074737" cy="339725"/>
          </a:xfrm>
          <a:prstGeom prst="rect">
            <a:avLst/>
          </a:prstGeom>
          <a:noFill/>
        </p:spPr>
        <p:txBody>
          <a:bodyPr>
            <a:spAutoFit/>
          </a:bodyPr>
          <a:lstStyle/>
          <a:p>
            <a:pPr>
              <a:defRPr/>
            </a:pPr>
            <a:r>
              <a:rPr lang="hu-HU" sz="1600" dirty="0"/>
              <a:t>p≤0,05</a:t>
            </a:r>
          </a:p>
        </p:txBody>
      </p:sp>
      <p:sp>
        <p:nvSpPr>
          <p:cNvPr id="15372" name="Szövegdoboz 14"/>
          <p:cNvSpPr txBox="1">
            <a:spLocks noChangeArrowheads="1"/>
          </p:cNvSpPr>
          <p:nvPr/>
        </p:nvSpPr>
        <p:spPr bwMode="auto">
          <a:xfrm>
            <a:off x="4545013" y="1768879"/>
            <a:ext cx="4349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hu-HU" altLang="en-US">
                <a:solidFill>
                  <a:schemeClr val="bg2"/>
                </a:solidFill>
              </a:rPr>
              <a:t>*</a:t>
            </a:r>
          </a:p>
        </p:txBody>
      </p:sp>
      <p:sp>
        <p:nvSpPr>
          <p:cNvPr id="15373" name="Szövegdoboz 18"/>
          <p:cNvSpPr txBox="1">
            <a:spLocks noChangeArrowheads="1"/>
          </p:cNvSpPr>
          <p:nvPr/>
        </p:nvSpPr>
        <p:spPr bwMode="auto">
          <a:xfrm>
            <a:off x="3924300" y="2049867"/>
            <a:ext cx="431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hu-HU" altLang="en-US">
                <a:solidFill>
                  <a:schemeClr val="bg2"/>
                </a:solidFill>
              </a:rPr>
              <a:t>*</a:t>
            </a:r>
          </a:p>
        </p:txBody>
      </p:sp>
      <p:sp>
        <p:nvSpPr>
          <p:cNvPr id="17" name="Szövegdoboz 16"/>
          <p:cNvSpPr txBox="1"/>
          <p:nvPr/>
        </p:nvSpPr>
        <p:spPr>
          <a:xfrm>
            <a:off x="971550" y="98648"/>
            <a:ext cx="6337300" cy="954088"/>
          </a:xfrm>
          <a:prstGeom prst="rect">
            <a:avLst/>
          </a:prstGeom>
          <a:noFill/>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hu-HU" altLang="en-US" sz="2800" b="1" dirty="0">
                <a:latin typeface="Calibri" pitchFamily="34" charset="0"/>
                <a:ea typeface="Calibri" pitchFamily="34" charset="0"/>
                <a:cs typeface="Calibri" pitchFamily="34" charset="0"/>
              </a:rPr>
              <a:t>A maximális izometriás erő átlaga és szórása különböző ízületi szöghelyzetben</a:t>
            </a:r>
            <a:endParaRPr lang="hu-HU" altLang="en-US" sz="2800" b="1" baseline="-25000" dirty="0">
              <a:latin typeface="Calibri" pitchFamily="34" charset="0"/>
              <a:ea typeface="Calibri" pitchFamily="34" charset="0"/>
              <a:cs typeface="Calibri" pitchFamily="34" charset="0"/>
            </a:endParaRPr>
          </a:p>
        </p:txBody>
      </p:sp>
      <p:sp>
        <p:nvSpPr>
          <p:cNvPr id="5" name="Szövegdoboz 4"/>
          <p:cNvSpPr txBox="1"/>
          <p:nvPr/>
        </p:nvSpPr>
        <p:spPr>
          <a:xfrm>
            <a:off x="1403648" y="5733256"/>
            <a:ext cx="5786140" cy="646331"/>
          </a:xfrm>
          <a:prstGeom prst="rect">
            <a:avLst/>
          </a:prstGeom>
          <a:noFill/>
        </p:spPr>
        <p:txBody>
          <a:bodyPr wrap="square" rtlCol="0">
            <a:spAutoFit/>
          </a:bodyPr>
          <a:lstStyle/>
          <a:p>
            <a:r>
              <a:rPr lang="hu-HU" dirty="0"/>
              <a:t>AP- alsó pozíció; KP- középső pozíció; FP- felső pozíció</a:t>
            </a:r>
          </a:p>
          <a:p>
            <a:endParaRPr lang="en-GB" dirty="0"/>
          </a:p>
        </p:txBody>
      </p:sp>
    </p:spTree>
    <p:extLst>
      <p:ext uri="{BB962C8B-B14F-4D97-AF65-F5344CB8AC3E}">
        <p14:creationId xmlns:p14="http://schemas.microsoft.com/office/powerpoint/2010/main" val="357027262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a:graphicFrameLocks/>
          </p:cNvGraphicFramePr>
          <p:nvPr>
            <p:extLst>
              <p:ext uri="{D42A27DB-BD31-4B8C-83A1-F6EECF244321}">
                <p14:modId xmlns:p14="http://schemas.microsoft.com/office/powerpoint/2010/main" val="1791668462"/>
              </p:ext>
            </p:extLst>
          </p:nvPr>
        </p:nvGraphicFramePr>
        <p:xfrm>
          <a:off x="1979712" y="1628800"/>
          <a:ext cx="5184576" cy="3528392"/>
        </p:xfrm>
        <a:graphic>
          <a:graphicData uri="http://schemas.openxmlformats.org/drawingml/2006/chart">
            <c:chart xmlns:c="http://schemas.openxmlformats.org/drawingml/2006/chart" xmlns:r="http://schemas.openxmlformats.org/officeDocument/2006/relationships" r:id="rId2"/>
          </a:graphicData>
        </a:graphic>
      </p:graphicFrame>
      <p:sp>
        <p:nvSpPr>
          <p:cNvPr id="3" name="Szövegdoboz 2"/>
          <p:cNvSpPr txBox="1"/>
          <p:nvPr/>
        </p:nvSpPr>
        <p:spPr>
          <a:xfrm>
            <a:off x="1187624" y="332656"/>
            <a:ext cx="7128792" cy="830997"/>
          </a:xfrm>
          <a:prstGeom prst="rect">
            <a:avLst/>
          </a:prstGeom>
          <a:noFill/>
        </p:spPr>
        <p:txBody>
          <a:bodyPr wrap="square" rtlCol="0">
            <a:spAutoFit/>
          </a:bodyPr>
          <a:lstStyle/>
          <a:p>
            <a:pPr algn="ctr"/>
            <a:r>
              <a:rPr lang="hu-HU" sz="2400" b="1" dirty="0" smtClean="0"/>
              <a:t>Maximális izometriás erő a felső pozícióban mért erőhöz viszonyítva</a:t>
            </a:r>
            <a:endParaRPr lang="en-GB" sz="2400" b="1" dirty="0"/>
          </a:p>
        </p:txBody>
      </p:sp>
      <p:sp>
        <p:nvSpPr>
          <p:cNvPr id="4" name="Szövegdoboz 3"/>
          <p:cNvSpPr txBox="1"/>
          <p:nvPr/>
        </p:nvSpPr>
        <p:spPr>
          <a:xfrm>
            <a:off x="1474480" y="5194066"/>
            <a:ext cx="5904656" cy="923330"/>
          </a:xfrm>
          <a:prstGeom prst="rect">
            <a:avLst/>
          </a:prstGeom>
          <a:noFill/>
        </p:spPr>
        <p:txBody>
          <a:bodyPr wrap="square" rtlCol="0">
            <a:spAutoFit/>
          </a:bodyPr>
          <a:lstStyle/>
          <a:p>
            <a:r>
              <a:rPr lang="hu-HU" dirty="0" smtClean="0"/>
              <a:t>AP- alsó pozíció; KP- középső pozíció; FP- felső pozíció</a:t>
            </a:r>
          </a:p>
          <a:p>
            <a:r>
              <a:rPr lang="hu-HU" dirty="0" smtClean="0"/>
              <a:t>CC- koncentrikus kontrakció, csak karnyújtás; EC – excentrikus kontrakció, </a:t>
            </a:r>
            <a:r>
              <a:rPr lang="hu-HU" dirty="0" err="1" smtClean="0"/>
              <a:t>karhajlítás.nyújtás</a:t>
            </a:r>
            <a:endParaRPr lang="en-GB" dirty="0"/>
          </a:p>
        </p:txBody>
      </p:sp>
    </p:spTree>
    <p:extLst>
      <p:ext uri="{BB962C8B-B14F-4D97-AF65-F5344CB8AC3E}">
        <p14:creationId xmlns:p14="http://schemas.microsoft.com/office/powerpoint/2010/main" val="317075590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lasszikus Office">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lasszikus Office">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lasszikus Office">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lasszikus Office">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lasszikus Office">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lasszikus Office">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Alapértelmezett terv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Alapértelmezett terv">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22863</TotalTime>
  <Words>4969</Words>
  <Application>Microsoft Office PowerPoint</Application>
  <PresentationFormat>Diavetítés a képernyőre (4:3 oldalarány)</PresentationFormat>
  <Paragraphs>867</Paragraphs>
  <Slides>130</Slides>
  <Notes>16</Notes>
  <HiddenSlides>0</HiddenSlides>
  <MMClips>8</MMClips>
  <ScaleCrop>false</ScaleCrop>
  <HeadingPairs>
    <vt:vector size="6" baseType="variant">
      <vt:variant>
        <vt:lpstr>Téma</vt:lpstr>
      </vt:variant>
      <vt:variant>
        <vt:i4>1</vt:i4>
      </vt:variant>
      <vt:variant>
        <vt:lpstr>Beágyazott OLE kiszolgálók</vt:lpstr>
      </vt:variant>
      <vt:variant>
        <vt:i4>6</vt:i4>
      </vt:variant>
      <vt:variant>
        <vt:lpstr>Diacímek</vt:lpstr>
      </vt:variant>
      <vt:variant>
        <vt:i4>130</vt:i4>
      </vt:variant>
    </vt:vector>
  </HeadingPairs>
  <TitlesOfParts>
    <vt:vector size="137" baseType="lpstr">
      <vt:lpstr>Office-téma</vt:lpstr>
      <vt:lpstr>Egyenlet</vt:lpstr>
      <vt:lpstr>Equation</vt:lpstr>
      <vt:lpstr>Photo Editor fénykép</vt:lpstr>
      <vt:lpstr>Csomagoló felületobjektum</vt:lpstr>
      <vt:lpstr>Microsoft Excel 97-2003 munkalap</vt:lpstr>
      <vt:lpstr>Bitkép alakzat</vt:lpstr>
      <vt:lpstr>Az izomerő és az erőfejlesztés biomechanikai alapjai</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Optimális ismétlésszám különböző guggolásoknál</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lpstr>PowerPoint bemutató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Tantárgy neve</dc:title>
  <dc:creator>Biomechanika</dc:creator>
  <cp:lastModifiedBy>Tihanyi József</cp:lastModifiedBy>
  <cp:revision>48</cp:revision>
  <dcterms:created xsi:type="dcterms:W3CDTF">2015-08-18T11:06:56Z</dcterms:created>
  <dcterms:modified xsi:type="dcterms:W3CDTF">2019-12-04T08:48:32Z</dcterms:modified>
</cp:coreProperties>
</file>